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1"/>
  </p:notesMasterIdLst>
  <p:sldIdLst>
    <p:sldId id="256" r:id="rId2"/>
    <p:sldId id="285" r:id="rId3"/>
    <p:sldId id="257" r:id="rId4"/>
    <p:sldId id="283" r:id="rId5"/>
    <p:sldId id="286" r:id="rId6"/>
    <p:sldId id="272" r:id="rId7"/>
    <p:sldId id="287" r:id="rId8"/>
    <p:sldId id="275" r:id="rId9"/>
    <p:sldId id="276" r:id="rId10"/>
  </p:sldIdLst>
  <p:sldSz cx="9144000" cy="5143500" type="screen16x9"/>
  <p:notesSz cx="6858000" cy="9144000"/>
  <p:embeddedFontLst>
    <p:embeddedFont>
      <p:font typeface="Montserrat ExtraBold" panose="020B0604020202020204" charset="0"/>
      <p:bold r:id="rId12"/>
      <p:italic r:id="rId13"/>
      <p:boldItalic r:id="rId14"/>
    </p:embeddedFont>
    <p:embeddedFont>
      <p:font typeface="Lora" panose="020B0604020202020204" charset="0"/>
      <p:regular r:id="rId15"/>
      <p:bold r:id="rId16"/>
      <p:italic r:id="rId17"/>
      <p:boldItalic r:id="rId18"/>
    </p:embeddedFont>
    <p:embeddedFont>
      <p:font typeface="Montserrat" panose="020B0604020202020204" charset="0"/>
      <p:regular r:id="rId19"/>
      <p:bold r:id="rId20"/>
      <p:italic r:id="rId21"/>
      <p:boldItalic r:id="rId22"/>
    </p:embeddedFont>
    <p:embeddedFont>
      <p:font typeface="Segoe Script" panose="030B0504020000000003" pitchFamily="66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27DDFF5-59E4-4B10-B33E-6DCF1969BDE7}">
  <a:tblStyle styleId="{127DDFF5-59E4-4B10-B33E-6DCF1969BD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>
      <p:cViewPr>
        <p:scale>
          <a:sx n="157" d="100"/>
          <a:sy n="157" d="100"/>
        </p:scale>
        <p:origin x="-294" y="1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rad%20Johnson\Desktop\RSF%20Files\Budget\Budget%20Planning\Interim%20Reports\1st%20Interim%20(December%202019)\2019%20-%202020%201st%20Interi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rad%20Johnson\Desktop\RSF%20Files\Budget\Budget%20Planning\Interim%20Reports\1st%20Interim%20(December%202019)\2019%20-%202020%201st%20Interim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Brad%20Johnson\Desktop\RSF%20Files\Budget\Budget%20Planning\Interim%20Reports\1st%20Interim%20(December%202019)\2019%20-%202020%201st%20Interi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497226961502003"/>
          <c:y val="0.14225208197743169"/>
          <c:w val="0.30262818162019528"/>
          <c:h val="0.38207150452374622"/>
        </c:manualLayout>
      </c:layout>
      <c:pie3DChart>
        <c:varyColors val="1"/>
        <c:ser>
          <c:idx val="0"/>
          <c:order val="0"/>
          <c:tx>
            <c:strRef>
              <c:f>'FY19-20 Rev 1st Interim'!$C$78:$C$79</c:f>
              <c:strCache>
                <c:ptCount val="1"/>
                <c:pt idx="0">
                  <c:v>FY19-20 45-Day Budget</c:v>
                </c:pt>
              </c:strCache>
            </c:strRef>
          </c:tx>
          <c:explosion val="25"/>
          <c:dLbls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69-174C-B793-0823DBABCACE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69-174C-B793-0823DBABCAC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'FY19-20 Rev 1st Interim'!$A$80:$A$86</c:f>
              <c:strCache>
                <c:ptCount val="7"/>
                <c:pt idx="0">
                  <c:v>LCFF/EPA</c:v>
                </c:pt>
                <c:pt idx="1">
                  <c:v>Property Taxes (No Special Ed)</c:v>
                </c:pt>
                <c:pt idx="2">
                  <c:v>Foundation &amp; Endowment</c:v>
                </c:pt>
                <c:pt idx="3">
                  <c:v>Federal</c:v>
                </c:pt>
                <c:pt idx="4">
                  <c:v>Other State*</c:v>
                </c:pt>
                <c:pt idx="5">
                  <c:v>Special Education (All)</c:v>
                </c:pt>
                <c:pt idx="6">
                  <c:v>Other Local</c:v>
                </c:pt>
              </c:strCache>
            </c:strRef>
          </c:cat>
          <c:val>
            <c:numRef>
              <c:f>'FY19-20 Rev 1st Interim'!$C$80:$C$86</c:f>
              <c:numCache>
                <c:formatCode>"$"#,##0_);[Red]\("$"#,##0\)</c:formatCode>
                <c:ptCount val="7"/>
                <c:pt idx="0">
                  <c:v>273113</c:v>
                </c:pt>
                <c:pt idx="1">
                  <c:v>9645878</c:v>
                </c:pt>
                <c:pt idx="2">
                  <c:v>900000</c:v>
                </c:pt>
                <c:pt idx="4">
                  <c:v>600051</c:v>
                </c:pt>
                <c:pt idx="5">
                  <c:v>400993</c:v>
                </c:pt>
                <c:pt idx="6">
                  <c:v>155000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A8-6347-95F1-5064C2130A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177677251002244"/>
          <c:y val="0.2140220091483257"/>
          <c:w val="0.27283243002620194"/>
          <c:h val="0.21662691583173679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'FY19-20 Exp 1st Interim'!$C$103:$C$104</c:f>
              <c:strCache>
                <c:ptCount val="1"/>
                <c:pt idx="0">
                  <c:v>FY19-20 1st Int. Budget</c:v>
                </c:pt>
              </c:strCache>
            </c:strRef>
          </c:tx>
          <c:explosion val="25"/>
          <c:dPt>
            <c:idx val="0"/>
            <c:bubble3D val="0"/>
            <c:explosion val="6"/>
            <c:extLst xmlns:c16r2="http://schemas.microsoft.com/office/drawing/2015/06/chart">
              <c:ext xmlns:c16="http://schemas.microsoft.com/office/drawing/2014/chart" uri="{C3380CC4-5D6E-409C-BE32-E72D297353CC}">
                <c16:uniqueId val="{00000000-A34A-664B-B846-D9972FBE555E}"/>
              </c:ext>
            </c:extLst>
          </c:dPt>
          <c:dPt>
            <c:idx val="1"/>
            <c:bubble3D val="0"/>
            <c:explosion val="12"/>
            <c:extLst xmlns:c16r2="http://schemas.microsoft.com/office/drawing/2015/06/chart">
              <c:ext xmlns:c16="http://schemas.microsoft.com/office/drawing/2014/chart" uri="{C3380CC4-5D6E-409C-BE32-E72D297353CC}">
                <c16:uniqueId val="{00000001-A34A-664B-B846-D9972FBE555E}"/>
              </c:ext>
            </c:extLst>
          </c:dPt>
          <c:dPt>
            <c:idx val="2"/>
            <c:bubble3D val="0"/>
            <c:explosion val="11"/>
            <c:extLst xmlns:c16r2="http://schemas.microsoft.com/office/drawing/2015/06/chart">
              <c:ext xmlns:c16="http://schemas.microsoft.com/office/drawing/2014/chart" uri="{C3380CC4-5D6E-409C-BE32-E72D297353CC}">
                <c16:uniqueId val="{00000002-A34A-664B-B846-D9972FBE555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4A-664B-B846-D9972FBE555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4A-664B-B846-D9972FBE555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25%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4A-664B-B846-D9972FBE555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C3-D149-9F00-77E6F571042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C3-D149-9F00-77E6F57104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'FY19-20 Exp 1st Interim'!$B$105:$B$109</c:f>
              <c:strCache>
                <c:ptCount val="5"/>
                <c:pt idx="0">
                  <c:v>Certificated Salaries</c:v>
                </c:pt>
                <c:pt idx="1">
                  <c:v>Classified Salaries</c:v>
                </c:pt>
                <c:pt idx="2">
                  <c:v>Benefits*</c:v>
                </c:pt>
                <c:pt idx="3">
                  <c:v>Supplies &amp; Materials</c:v>
                </c:pt>
                <c:pt idx="4">
                  <c:v>Contracts, Utilities, Ins., Other</c:v>
                </c:pt>
              </c:strCache>
            </c:strRef>
          </c:cat>
          <c:val>
            <c:numRef>
              <c:f>'FY19-20 Exp 1st Interim'!$C$105:$C$109</c:f>
              <c:numCache>
                <c:formatCode>"$"#,##0_);[Red]\("$"#,##0\)</c:formatCode>
                <c:ptCount val="5"/>
                <c:pt idx="0">
                  <c:v>5140560</c:v>
                </c:pt>
                <c:pt idx="1">
                  <c:v>1920742</c:v>
                </c:pt>
                <c:pt idx="2">
                  <c:v>3340113</c:v>
                </c:pt>
                <c:pt idx="3">
                  <c:v>689188</c:v>
                </c:pt>
                <c:pt idx="4">
                  <c:v>960862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34A-664B-B846-D9972FBE5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7402616952292729"/>
          <c:y val="0.27018408413234057"/>
          <c:w val="0.35768930935871823"/>
          <c:h val="0.48967736175835164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497226961502003"/>
          <c:y val="0.14225208197743169"/>
          <c:w val="0.30262818162019528"/>
          <c:h val="0.3820715045237462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177677251002244"/>
          <c:y val="0.2140220091483257"/>
          <c:w val="0.27283243002620194"/>
          <c:h val="0.21662691583173679"/>
        </c:manualLayout>
      </c:layout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0.2573</cdr:x>
      <cdr:y>0.12001</cdr:y>
    </cdr:from>
    <cdr:to>
      <cdr:x>0.82628</cdr:x>
      <cdr:y>0.46259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xmlns="" id="{70521A64-75E4-A443-822C-F971FDE82EC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470387" y="837879"/>
          <a:ext cx="5462858" cy="2391877"/>
        </a:xfrm>
        <a:prstGeom xmlns:a="http://schemas.openxmlformats.org/drawingml/2006/main" prst="rect">
          <a:avLst/>
        </a:prstGeom>
        <a:ln xmlns:a="http://schemas.openxmlformats.org/drawingml/2006/main" w="19050">
          <a:solidFill>
            <a:schemeClr val="accent5"/>
          </a:solidFill>
        </a:ln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877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Property taxes adjusted due to J29 report from the County.</a:t>
            </a:r>
            <a:r>
              <a:rPr lang="en-US" baseline="0" dirty="0"/>
              <a:t> The taxes have been adjusted to an approx.3.25% increase.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The Federal funds have been increase due to increased funding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Other State includes STRS on Behalf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Special Education has received more categorical funding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Other local includes a one time donation for COVID &amp; sale of an IPAD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Certificated salaries have been increased due to additional contract percentage</a:t>
            </a:r>
            <a:r>
              <a:rPr lang="en-US" baseline="0" dirty="0"/>
              <a:t> increases. There was an step increase in the assistant principal that was not reflected on the original budget, differential in salary for  additional FTE to replace a teacher on leave 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Classified Salaries have been increased due to an additional para professional aide, some overtime. This may be adjusted down in 2</a:t>
            </a:r>
            <a:r>
              <a:rPr lang="en-US" baseline="30000" dirty="0"/>
              <a:t>nd</a:t>
            </a:r>
            <a:r>
              <a:rPr lang="en-US" baseline="0" dirty="0"/>
              <a:t> Interim, depending on the timing on hiring for assistant to the Superintendent &amp; a new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CBO.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Benefits were adjusted due to STRS/PERS deductions. Part of the benefits is also STRS on behalf.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We have had to increase the supplies &amp; materials due to extra demand, however, if conditions improve, these numbers maybe adjusted at a later time.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Contracts and utilities have increased due to increased maintenance needs, additional services for COVID testing has been needed.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These may be adjusted down as conditions improve.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Capital outlay was not originally budgeted, however, it had been discussed and is coming from the set aside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Federal Fund</a:t>
            </a:r>
            <a:r>
              <a:rPr lang="en-US" baseline="0" dirty="0"/>
              <a:t> CRF will need to be spent by 12/31/2020. Federal Fund LLMF will need to be spent by June 20</a:t>
            </a:r>
            <a:r>
              <a:rPr lang="en-US" baseline="30000" dirty="0"/>
              <a:t>th</a:t>
            </a:r>
            <a:r>
              <a:rPr lang="en-US" baseline="0" dirty="0"/>
              <a:t>, 2021.</a:t>
            </a:r>
          </a:p>
          <a:p>
            <a:r>
              <a:rPr lang="en-US" baseline="0" dirty="0"/>
              <a:t>State Fund GEER can be spent by September 30</a:t>
            </a:r>
            <a:r>
              <a:rPr lang="en-US" baseline="30000" dirty="0"/>
              <a:t>th</a:t>
            </a:r>
            <a:r>
              <a:rPr lang="en-US" baseline="0" dirty="0"/>
              <a:t>,2022. The Federal Funds have all been received. The State Funds are due around January or February, 2021.</a:t>
            </a:r>
          </a:p>
          <a:p>
            <a:r>
              <a:rPr lang="en-US" baseline="0" dirty="0"/>
              <a:t>The one time donation can be spent at anytime during the fiscal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35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6328" y="0"/>
            <a:ext cx="9176656" cy="513892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563275" y="803875"/>
            <a:ext cx="6017400" cy="23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1865675" y="493250"/>
            <a:ext cx="5420400" cy="45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1865675" y="1079850"/>
            <a:ext cx="2631000" cy="298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⋆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⋆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⋆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2"/>
          </p:nvPr>
        </p:nvSpPr>
        <p:spPr>
          <a:xfrm>
            <a:off x="4655201" y="1079850"/>
            <a:ext cx="2631000" cy="298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⋆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⋆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⋆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9"/>
          <p:cNvPicPr preferRelativeResize="0"/>
          <p:nvPr/>
        </p:nvPicPr>
        <p:blipFill rotWithShape="1">
          <a:blip r:embed="rId2">
            <a:alphaModFix/>
          </a:blip>
          <a:srcRect t="69820"/>
          <a:stretch/>
        </p:blipFill>
        <p:spPr>
          <a:xfrm>
            <a:off x="0" y="3591225"/>
            <a:ext cx="9144000" cy="155227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1865675" y="3764400"/>
            <a:ext cx="5412900" cy="29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Clr>
                <a:srgbClr val="797F8F"/>
              </a:buClr>
              <a:buSzPts val="1200"/>
              <a:buNone/>
              <a:defRPr sz="1200">
                <a:solidFill>
                  <a:srgbClr val="797F8F"/>
                </a:solidFill>
              </a:defRPr>
            </a:lvl1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2"/>
            </a:gs>
            <a:gs pos="14000">
              <a:schemeClr val="lt2"/>
            </a:gs>
            <a:gs pos="85000">
              <a:schemeClr val="lt1"/>
            </a:gs>
            <a:gs pos="100000">
              <a:schemeClr val="lt1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57713" y="493259"/>
            <a:ext cx="54285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57788" y="1076775"/>
            <a:ext cx="5428500" cy="29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ora"/>
              <a:buChar char="⋆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BFCD"/>
              </a:buClr>
              <a:buSzPts val="1800"/>
              <a:buFont typeface="Lora"/>
              <a:buChar char="⋆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BFCD"/>
              </a:buClr>
              <a:buSzPts val="1800"/>
              <a:buFont typeface="Lora"/>
              <a:buChar char="⋆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lvl="3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ora"/>
              <a:buChar char="○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lvl="4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ora"/>
              <a:buChar char="○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lvl="5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ora"/>
              <a:buChar char="○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lvl="6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ora"/>
              <a:buChar char="○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lvl="7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ora"/>
              <a:buChar char="○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lvl="8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ora"/>
              <a:buChar char="○"/>
              <a:defRPr sz="18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buNone/>
              <a:defRPr sz="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5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hart" Target="../charts/chart1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1563275" y="1404466"/>
            <a:ext cx="6017400" cy="230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2020-2021</a:t>
            </a:r>
            <a:br>
              <a:rPr lang="en" dirty="0">
                <a:solidFill>
                  <a:schemeClr val="dk2"/>
                </a:solidFill>
              </a:rPr>
            </a:br>
            <a:r>
              <a:rPr lang="en" dirty="0">
                <a:solidFill>
                  <a:schemeClr val="dk2"/>
                </a:solidFill>
              </a:rPr>
              <a:t>1</a:t>
            </a:r>
            <a:r>
              <a:rPr lang="en" baseline="30000" dirty="0">
                <a:solidFill>
                  <a:schemeClr val="dk2"/>
                </a:solidFill>
              </a:rPr>
              <a:t>st</a:t>
            </a:r>
            <a:r>
              <a:rPr lang="en" dirty="0">
                <a:solidFill>
                  <a:schemeClr val="dk2"/>
                </a:solidFill>
              </a:rPr>
              <a:t> Interim Budget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57" name="Google Shape;57;p12"/>
          <p:cNvSpPr/>
          <p:nvPr/>
        </p:nvSpPr>
        <p:spPr>
          <a:xfrm>
            <a:off x="1711350" y="2030123"/>
            <a:ext cx="671100" cy="671100"/>
          </a:xfrm>
          <a:prstGeom prst="ellipse">
            <a:avLst/>
          </a:prstGeom>
          <a:gradFill>
            <a:gsLst>
              <a:gs pos="0">
                <a:schemeClr val="dk1"/>
              </a:gs>
              <a:gs pos="26000">
                <a:srgbClr val="1A1616"/>
              </a:gs>
              <a:gs pos="66000">
                <a:srgbClr val="1A1616">
                  <a:alpha val="0"/>
                </a:srgbClr>
              </a:gs>
              <a:gs pos="100000">
                <a:srgbClr val="1A161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8" name="Google Shape;58;p12"/>
          <p:cNvPicPr preferRelativeResize="0"/>
          <p:nvPr/>
        </p:nvPicPr>
        <p:blipFill rotWithShape="1">
          <a:blip r:embed="rId3">
            <a:alphaModFix/>
          </a:blip>
          <a:srcRect t="36664"/>
          <a:stretch/>
        </p:blipFill>
        <p:spPr>
          <a:xfrm>
            <a:off x="1641825" y="0"/>
            <a:ext cx="1193000" cy="3257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2"/>
          <p:cNvGrpSpPr/>
          <p:nvPr/>
        </p:nvGrpSpPr>
        <p:grpSpPr>
          <a:xfrm>
            <a:off x="4439172" y="0"/>
            <a:ext cx="910478" cy="2019299"/>
            <a:chOff x="4439172" y="0"/>
            <a:chExt cx="910478" cy="2019299"/>
          </a:xfrm>
        </p:grpSpPr>
        <p:sp>
          <p:nvSpPr>
            <p:cNvPr id="60" name="Google Shape;60;p12"/>
            <p:cNvSpPr/>
            <p:nvPr/>
          </p:nvSpPr>
          <p:spPr>
            <a:xfrm>
              <a:off x="4439172" y="1234571"/>
              <a:ext cx="393000" cy="3930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26000">
                  <a:srgbClr val="1A1616"/>
                </a:gs>
                <a:gs pos="66000">
                  <a:srgbClr val="1A1616">
                    <a:alpha val="0"/>
                  </a:srgbClr>
                </a:gs>
                <a:gs pos="100000">
                  <a:srgbClr val="1A161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pic>
          <p:nvPicPr>
            <p:cNvPr id="61" name="Google Shape;61;p12"/>
            <p:cNvPicPr preferRelativeResize="0"/>
            <p:nvPr/>
          </p:nvPicPr>
          <p:blipFill rotWithShape="1">
            <a:blip r:embed="rId4">
              <a:alphaModFix/>
            </a:blip>
            <a:srcRect t="51786"/>
            <a:stretch/>
          </p:blipFill>
          <p:spPr>
            <a:xfrm>
              <a:off x="4494575" y="0"/>
              <a:ext cx="855075" cy="20192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2"/>
          <p:cNvGrpSpPr/>
          <p:nvPr/>
        </p:nvGrpSpPr>
        <p:grpSpPr>
          <a:xfrm>
            <a:off x="6220961" y="0"/>
            <a:ext cx="714039" cy="3400425"/>
            <a:chOff x="6220961" y="0"/>
            <a:chExt cx="714039" cy="3400425"/>
          </a:xfrm>
        </p:grpSpPr>
        <p:sp>
          <p:nvSpPr>
            <p:cNvPr id="63" name="Google Shape;63;p12"/>
            <p:cNvSpPr/>
            <p:nvPr/>
          </p:nvSpPr>
          <p:spPr>
            <a:xfrm>
              <a:off x="6220961" y="2692839"/>
              <a:ext cx="318900" cy="3189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26000">
                  <a:srgbClr val="1A1616"/>
                </a:gs>
                <a:gs pos="66000">
                  <a:srgbClr val="1A1616">
                    <a:alpha val="0"/>
                  </a:srgbClr>
                </a:gs>
                <a:gs pos="100000">
                  <a:srgbClr val="1A161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pic>
          <p:nvPicPr>
            <p:cNvPr id="64" name="Google Shape;64;p12"/>
            <p:cNvPicPr preferRelativeResize="0"/>
            <p:nvPr/>
          </p:nvPicPr>
          <p:blipFill rotWithShape="1">
            <a:blip r:embed="rId5">
              <a:alphaModFix/>
            </a:blip>
            <a:srcRect t="29725"/>
            <a:stretch/>
          </p:blipFill>
          <p:spPr>
            <a:xfrm>
              <a:off x="6229350" y="0"/>
              <a:ext cx="705650" cy="34004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Google Shape;65;p12"/>
          <p:cNvPicPr preferRelativeResize="0"/>
          <p:nvPr/>
        </p:nvPicPr>
        <p:blipFill rotWithShape="1">
          <a:blip r:embed="rId6">
            <a:alphaModFix/>
          </a:blip>
          <a:srcRect t="47036"/>
          <a:stretch/>
        </p:blipFill>
        <p:spPr>
          <a:xfrm>
            <a:off x="8570525" y="0"/>
            <a:ext cx="705650" cy="222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2"/>
          <p:cNvPicPr preferRelativeResize="0"/>
          <p:nvPr/>
        </p:nvPicPr>
        <p:blipFill rotWithShape="1">
          <a:blip r:embed="rId7">
            <a:alphaModFix/>
          </a:blip>
          <a:srcRect t="67243"/>
          <a:stretch/>
        </p:blipFill>
        <p:spPr>
          <a:xfrm>
            <a:off x="722650" y="-7"/>
            <a:ext cx="705650" cy="1132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12"/>
          <p:cNvGrpSpPr/>
          <p:nvPr/>
        </p:nvGrpSpPr>
        <p:grpSpPr>
          <a:xfrm>
            <a:off x="3370625" y="0"/>
            <a:ext cx="587100" cy="1360775"/>
            <a:chOff x="3370625" y="0"/>
            <a:chExt cx="587100" cy="1360775"/>
          </a:xfrm>
        </p:grpSpPr>
        <p:sp>
          <p:nvSpPr>
            <p:cNvPr id="68" name="Google Shape;68;p12"/>
            <p:cNvSpPr/>
            <p:nvPr/>
          </p:nvSpPr>
          <p:spPr>
            <a:xfrm>
              <a:off x="3422700" y="897628"/>
              <a:ext cx="318900" cy="3189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26000">
                  <a:srgbClr val="1A1616"/>
                </a:gs>
                <a:gs pos="66000">
                  <a:srgbClr val="1A1616">
                    <a:alpha val="0"/>
                  </a:srgbClr>
                </a:gs>
                <a:gs pos="100000">
                  <a:srgbClr val="1A161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pic>
          <p:nvPicPr>
            <p:cNvPr id="69" name="Google Shape;69;p12"/>
            <p:cNvPicPr preferRelativeResize="0"/>
            <p:nvPr/>
          </p:nvPicPr>
          <p:blipFill rotWithShape="1">
            <a:blip r:embed="rId8">
              <a:alphaModFix/>
            </a:blip>
            <a:srcRect t="62979"/>
            <a:stretch/>
          </p:blipFill>
          <p:spPr>
            <a:xfrm>
              <a:off x="3370625" y="0"/>
              <a:ext cx="587100" cy="1360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56;p12"/>
          <p:cNvSpPr txBox="1">
            <a:spLocks/>
          </p:cNvSpPr>
          <p:nvPr/>
        </p:nvSpPr>
        <p:spPr>
          <a:xfrm>
            <a:off x="4724400" y="3409950"/>
            <a:ext cx="2514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Montserrat ExtraBold"/>
              <a:buNone/>
              <a:defRPr sz="48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 sz="2000" dirty="0"/>
              <a:t>December 8,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/>
            </a:gs>
            <a:gs pos="14000">
              <a:schemeClr val="accent5"/>
            </a:gs>
            <a:gs pos="85000">
              <a:schemeClr val="accent4"/>
            </a:gs>
            <a:gs pos="100000">
              <a:schemeClr val="accent4"/>
            </a:gs>
          </a:gsLst>
          <a:lin ang="5400012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ctrTitle" idx="4294967295"/>
          </p:nvPr>
        </p:nvSpPr>
        <p:spPr>
          <a:xfrm>
            <a:off x="1066800" y="215791"/>
            <a:ext cx="2362200" cy="50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>
                <a:solidFill>
                  <a:srgbClr val="FFFFFF"/>
                </a:solidFill>
              </a:rPr>
              <a:t>Overview</a:t>
            </a:r>
            <a:endParaRPr sz="3400" b="0" dirty="0">
              <a:solidFill>
                <a:srgbClr val="FFFFFF"/>
              </a:solidFill>
            </a:endParaRPr>
          </a:p>
        </p:txBody>
      </p:sp>
      <p:sp>
        <p:nvSpPr>
          <p:cNvPr id="86" name="Google Shape;86;p14"/>
          <p:cNvSpPr>
            <a:spLocks noChangeAspect="1"/>
          </p:cNvSpPr>
          <p:nvPr/>
        </p:nvSpPr>
        <p:spPr>
          <a:xfrm>
            <a:off x="1283349" y="1873838"/>
            <a:ext cx="201769" cy="208946"/>
          </a:xfrm>
          <a:custGeom>
            <a:avLst/>
            <a:gdLst/>
            <a:ahLst/>
            <a:cxnLst/>
            <a:rect l="l" t="t" r="r" b="b"/>
            <a:pathLst>
              <a:path w="35584" h="33953" extrusionOk="0">
                <a:moveTo>
                  <a:pt x="26783" y="15547"/>
                </a:moveTo>
                <a:lnTo>
                  <a:pt x="27025" y="15708"/>
                </a:lnTo>
                <a:lnTo>
                  <a:pt x="27266" y="15869"/>
                </a:lnTo>
                <a:lnTo>
                  <a:pt x="27548" y="16111"/>
                </a:lnTo>
                <a:lnTo>
                  <a:pt x="27790" y="16352"/>
                </a:lnTo>
                <a:lnTo>
                  <a:pt x="28032" y="16614"/>
                </a:lnTo>
                <a:lnTo>
                  <a:pt x="28273" y="16896"/>
                </a:lnTo>
                <a:lnTo>
                  <a:pt x="28434" y="17118"/>
                </a:lnTo>
                <a:lnTo>
                  <a:pt x="28595" y="17339"/>
                </a:lnTo>
                <a:lnTo>
                  <a:pt x="28757" y="17601"/>
                </a:lnTo>
                <a:lnTo>
                  <a:pt x="28877" y="17843"/>
                </a:lnTo>
                <a:lnTo>
                  <a:pt x="28132" y="17561"/>
                </a:lnTo>
                <a:lnTo>
                  <a:pt x="27065" y="17178"/>
                </a:lnTo>
                <a:lnTo>
                  <a:pt x="26823" y="17097"/>
                </a:lnTo>
                <a:lnTo>
                  <a:pt x="26602" y="17037"/>
                </a:lnTo>
                <a:lnTo>
                  <a:pt x="26703" y="16292"/>
                </a:lnTo>
                <a:lnTo>
                  <a:pt x="26783" y="15547"/>
                </a:lnTo>
                <a:close/>
                <a:moveTo>
                  <a:pt x="7995" y="16151"/>
                </a:moveTo>
                <a:lnTo>
                  <a:pt x="7995" y="16775"/>
                </a:lnTo>
                <a:lnTo>
                  <a:pt x="8035" y="17400"/>
                </a:lnTo>
                <a:lnTo>
                  <a:pt x="7854" y="17480"/>
                </a:lnTo>
                <a:lnTo>
                  <a:pt x="7673" y="17581"/>
                </a:lnTo>
                <a:lnTo>
                  <a:pt x="7330" y="17802"/>
                </a:lnTo>
                <a:lnTo>
                  <a:pt x="6666" y="18265"/>
                </a:lnTo>
                <a:lnTo>
                  <a:pt x="6243" y="18547"/>
                </a:lnTo>
                <a:lnTo>
                  <a:pt x="6001" y="18668"/>
                </a:lnTo>
                <a:lnTo>
                  <a:pt x="5780" y="18789"/>
                </a:lnTo>
                <a:lnTo>
                  <a:pt x="6021" y="18427"/>
                </a:lnTo>
                <a:lnTo>
                  <a:pt x="6263" y="18084"/>
                </a:lnTo>
                <a:lnTo>
                  <a:pt x="6505" y="17742"/>
                </a:lnTo>
                <a:lnTo>
                  <a:pt x="6787" y="17400"/>
                </a:lnTo>
                <a:lnTo>
                  <a:pt x="7048" y="17077"/>
                </a:lnTo>
                <a:lnTo>
                  <a:pt x="7350" y="16775"/>
                </a:lnTo>
                <a:lnTo>
                  <a:pt x="7653" y="16473"/>
                </a:lnTo>
                <a:lnTo>
                  <a:pt x="7955" y="16191"/>
                </a:lnTo>
                <a:lnTo>
                  <a:pt x="7995" y="16151"/>
                </a:lnTo>
                <a:close/>
                <a:moveTo>
                  <a:pt x="12727" y="21729"/>
                </a:moveTo>
                <a:lnTo>
                  <a:pt x="12606" y="21749"/>
                </a:lnTo>
                <a:lnTo>
                  <a:pt x="12486" y="21769"/>
                </a:lnTo>
                <a:lnTo>
                  <a:pt x="12324" y="21830"/>
                </a:lnTo>
                <a:lnTo>
                  <a:pt x="12163" y="21910"/>
                </a:lnTo>
                <a:lnTo>
                  <a:pt x="12022" y="22011"/>
                </a:lnTo>
                <a:lnTo>
                  <a:pt x="11902" y="22132"/>
                </a:lnTo>
                <a:lnTo>
                  <a:pt x="11801" y="22253"/>
                </a:lnTo>
                <a:lnTo>
                  <a:pt x="11700" y="22394"/>
                </a:lnTo>
                <a:lnTo>
                  <a:pt x="11640" y="22514"/>
                </a:lnTo>
                <a:lnTo>
                  <a:pt x="11599" y="22676"/>
                </a:lnTo>
                <a:lnTo>
                  <a:pt x="11559" y="22837"/>
                </a:lnTo>
                <a:lnTo>
                  <a:pt x="11539" y="22978"/>
                </a:lnTo>
                <a:lnTo>
                  <a:pt x="11559" y="23139"/>
                </a:lnTo>
                <a:lnTo>
                  <a:pt x="11599" y="23300"/>
                </a:lnTo>
                <a:lnTo>
                  <a:pt x="11660" y="23501"/>
                </a:lnTo>
                <a:lnTo>
                  <a:pt x="11761" y="23703"/>
                </a:lnTo>
                <a:lnTo>
                  <a:pt x="11881" y="23864"/>
                </a:lnTo>
                <a:lnTo>
                  <a:pt x="12042" y="24005"/>
                </a:lnTo>
                <a:lnTo>
                  <a:pt x="12224" y="24125"/>
                </a:lnTo>
                <a:lnTo>
                  <a:pt x="12405" y="24206"/>
                </a:lnTo>
                <a:lnTo>
                  <a:pt x="12606" y="24246"/>
                </a:lnTo>
                <a:lnTo>
                  <a:pt x="12828" y="24266"/>
                </a:lnTo>
                <a:lnTo>
                  <a:pt x="12949" y="24266"/>
                </a:lnTo>
                <a:lnTo>
                  <a:pt x="13069" y="24246"/>
                </a:lnTo>
                <a:lnTo>
                  <a:pt x="13190" y="24226"/>
                </a:lnTo>
                <a:lnTo>
                  <a:pt x="13311" y="24186"/>
                </a:lnTo>
                <a:lnTo>
                  <a:pt x="13412" y="24125"/>
                </a:lnTo>
                <a:lnTo>
                  <a:pt x="13533" y="24065"/>
                </a:lnTo>
                <a:lnTo>
                  <a:pt x="13633" y="23984"/>
                </a:lnTo>
                <a:lnTo>
                  <a:pt x="13714" y="23904"/>
                </a:lnTo>
                <a:lnTo>
                  <a:pt x="13835" y="23783"/>
                </a:lnTo>
                <a:lnTo>
                  <a:pt x="13915" y="23642"/>
                </a:lnTo>
                <a:lnTo>
                  <a:pt x="13996" y="23481"/>
                </a:lnTo>
                <a:lnTo>
                  <a:pt x="14056" y="23320"/>
                </a:lnTo>
                <a:lnTo>
                  <a:pt x="14076" y="23159"/>
                </a:lnTo>
                <a:lnTo>
                  <a:pt x="14096" y="22998"/>
                </a:lnTo>
                <a:lnTo>
                  <a:pt x="14076" y="22837"/>
                </a:lnTo>
                <a:lnTo>
                  <a:pt x="14056" y="22676"/>
                </a:lnTo>
                <a:lnTo>
                  <a:pt x="14016" y="22555"/>
                </a:lnTo>
                <a:lnTo>
                  <a:pt x="13956" y="22434"/>
                </a:lnTo>
                <a:lnTo>
                  <a:pt x="13835" y="22232"/>
                </a:lnTo>
                <a:lnTo>
                  <a:pt x="13653" y="22051"/>
                </a:lnTo>
                <a:lnTo>
                  <a:pt x="13472" y="21910"/>
                </a:lnTo>
                <a:lnTo>
                  <a:pt x="13351" y="21850"/>
                </a:lnTo>
                <a:lnTo>
                  <a:pt x="13231" y="21810"/>
                </a:lnTo>
                <a:lnTo>
                  <a:pt x="13110" y="21769"/>
                </a:lnTo>
                <a:lnTo>
                  <a:pt x="12989" y="21749"/>
                </a:lnTo>
                <a:lnTo>
                  <a:pt x="12868" y="21729"/>
                </a:lnTo>
                <a:close/>
                <a:moveTo>
                  <a:pt x="20581" y="21648"/>
                </a:moveTo>
                <a:lnTo>
                  <a:pt x="20400" y="21669"/>
                </a:lnTo>
                <a:lnTo>
                  <a:pt x="20218" y="21709"/>
                </a:lnTo>
                <a:lnTo>
                  <a:pt x="20057" y="21769"/>
                </a:lnTo>
                <a:lnTo>
                  <a:pt x="19896" y="21830"/>
                </a:lnTo>
                <a:lnTo>
                  <a:pt x="19755" y="21930"/>
                </a:lnTo>
                <a:lnTo>
                  <a:pt x="19614" y="22051"/>
                </a:lnTo>
                <a:lnTo>
                  <a:pt x="19493" y="22192"/>
                </a:lnTo>
                <a:lnTo>
                  <a:pt x="19393" y="22333"/>
                </a:lnTo>
                <a:lnTo>
                  <a:pt x="19312" y="22494"/>
                </a:lnTo>
                <a:lnTo>
                  <a:pt x="19252" y="22655"/>
                </a:lnTo>
                <a:lnTo>
                  <a:pt x="19232" y="22837"/>
                </a:lnTo>
                <a:lnTo>
                  <a:pt x="19211" y="23018"/>
                </a:lnTo>
                <a:lnTo>
                  <a:pt x="19232" y="23199"/>
                </a:lnTo>
                <a:lnTo>
                  <a:pt x="19272" y="23360"/>
                </a:lnTo>
                <a:lnTo>
                  <a:pt x="19312" y="23541"/>
                </a:lnTo>
                <a:lnTo>
                  <a:pt x="19393" y="23703"/>
                </a:lnTo>
                <a:lnTo>
                  <a:pt x="19493" y="23843"/>
                </a:lnTo>
                <a:lnTo>
                  <a:pt x="19614" y="23984"/>
                </a:lnTo>
                <a:lnTo>
                  <a:pt x="19755" y="24085"/>
                </a:lnTo>
                <a:lnTo>
                  <a:pt x="19896" y="24186"/>
                </a:lnTo>
                <a:lnTo>
                  <a:pt x="20037" y="24266"/>
                </a:lnTo>
                <a:lnTo>
                  <a:pt x="20198" y="24327"/>
                </a:lnTo>
                <a:lnTo>
                  <a:pt x="20561" y="24367"/>
                </a:lnTo>
                <a:lnTo>
                  <a:pt x="20722" y="24347"/>
                </a:lnTo>
                <a:lnTo>
                  <a:pt x="20903" y="24327"/>
                </a:lnTo>
                <a:lnTo>
                  <a:pt x="21064" y="24266"/>
                </a:lnTo>
                <a:lnTo>
                  <a:pt x="21225" y="24186"/>
                </a:lnTo>
                <a:lnTo>
                  <a:pt x="21245" y="24186"/>
                </a:lnTo>
                <a:lnTo>
                  <a:pt x="21386" y="24085"/>
                </a:lnTo>
                <a:lnTo>
                  <a:pt x="21507" y="23964"/>
                </a:lnTo>
                <a:lnTo>
                  <a:pt x="21628" y="23843"/>
                </a:lnTo>
                <a:lnTo>
                  <a:pt x="21729" y="23703"/>
                </a:lnTo>
                <a:lnTo>
                  <a:pt x="21809" y="23521"/>
                </a:lnTo>
                <a:lnTo>
                  <a:pt x="21870" y="23340"/>
                </a:lnTo>
                <a:lnTo>
                  <a:pt x="21910" y="23179"/>
                </a:lnTo>
                <a:lnTo>
                  <a:pt x="21910" y="22998"/>
                </a:lnTo>
                <a:lnTo>
                  <a:pt x="21910" y="22816"/>
                </a:lnTo>
                <a:lnTo>
                  <a:pt x="21870" y="22655"/>
                </a:lnTo>
                <a:lnTo>
                  <a:pt x="21809" y="22474"/>
                </a:lnTo>
                <a:lnTo>
                  <a:pt x="21729" y="22333"/>
                </a:lnTo>
                <a:lnTo>
                  <a:pt x="21628" y="22172"/>
                </a:lnTo>
                <a:lnTo>
                  <a:pt x="21527" y="22051"/>
                </a:lnTo>
                <a:lnTo>
                  <a:pt x="21386" y="21930"/>
                </a:lnTo>
                <a:lnTo>
                  <a:pt x="21245" y="21830"/>
                </a:lnTo>
                <a:lnTo>
                  <a:pt x="21104" y="21769"/>
                </a:lnTo>
                <a:lnTo>
                  <a:pt x="20923" y="21709"/>
                </a:lnTo>
                <a:lnTo>
                  <a:pt x="20581" y="21648"/>
                </a:lnTo>
                <a:close/>
                <a:moveTo>
                  <a:pt x="16191" y="13090"/>
                </a:moveTo>
                <a:lnTo>
                  <a:pt x="16775" y="13110"/>
                </a:lnTo>
                <a:lnTo>
                  <a:pt x="17339" y="13130"/>
                </a:lnTo>
                <a:lnTo>
                  <a:pt x="17963" y="13191"/>
                </a:lnTo>
                <a:lnTo>
                  <a:pt x="18607" y="13271"/>
                </a:lnTo>
                <a:lnTo>
                  <a:pt x="19232" y="13372"/>
                </a:lnTo>
                <a:lnTo>
                  <a:pt x="19876" y="13473"/>
                </a:lnTo>
                <a:lnTo>
                  <a:pt x="21124" y="13734"/>
                </a:lnTo>
                <a:lnTo>
                  <a:pt x="22373" y="14016"/>
                </a:lnTo>
                <a:lnTo>
                  <a:pt x="22836" y="14137"/>
                </a:lnTo>
                <a:lnTo>
                  <a:pt x="23319" y="14258"/>
                </a:lnTo>
                <a:lnTo>
                  <a:pt x="23783" y="14399"/>
                </a:lnTo>
                <a:lnTo>
                  <a:pt x="24024" y="14500"/>
                </a:lnTo>
                <a:lnTo>
                  <a:pt x="24246" y="14580"/>
                </a:lnTo>
                <a:lnTo>
                  <a:pt x="24427" y="14681"/>
                </a:lnTo>
                <a:lnTo>
                  <a:pt x="24568" y="14782"/>
                </a:lnTo>
                <a:lnTo>
                  <a:pt x="24709" y="14902"/>
                </a:lnTo>
                <a:lnTo>
                  <a:pt x="24850" y="15023"/>
                </a:lnTo>
                <a:lnTo>
                  <a:pt x="25112" y="15285"/>
                </a:lnTo>
                <a:lnTo>
                  <a:pt x="25373" y="15547"/>
                </a:lnTo>
                <a:lnTo>
                  <a:pt x="25232" y="16634"/>
                </a:lnTo>
                <a:lnTo>
                  <a:pt x="25152" y="17178"/>
                </a:lnTo>
                <a:lnTo>
                  <a:pt x="25071" y="17722"/>
                </a:lnTo>
                <a:lnTo>
                  <a:pt x="24910" y="18527"/>
                </a:lnTo>
                <a:lnTo>
                  <a:pt x="24729" y="19333"/>
                </a:lnTo>
                <a:lnTo>
                  <a:pt x="24528" y="20138"/>
                </a:lnTo>
                <a:lnTo>
                  <a:pt x="24326" y="20944"/>
                </a:lnTo>
                <a:lnTo>
                  <a:pt x="24105" y="21729"/>
                </a:lnTo>
                <a:lnTo>
                  <a:pt x="23863" y="22514"/>
                </a:lnTo>
                <a:lnTo>
                  <a:pt x="23601" y="23280"/>
                </a:lnTo>
                <a:lnTo>
                  <a:pt x="23319" y="24045"/>
                </a:lnTo>
                <a:lnTo>
                  <a:pt x="23017" y="24810"/>
                </a:lnTo>
                <a:lnTo>
                  <a:pt x="22715" y="25575"/>
                </a:lnTo>
                <a:lnTo>
                  <a:pt x="22373" y="26320"/>
                </a:lnTo>
                <a:lnTo>
                  <a:pt x="22031" y="27065"/>
                </a:lnTo>
                <a:lnTo>
                  <a:pt x="21668" y="27790"/>
                </a:lnTo>
                <a:lnTo>
                  <a:pt x="21286" y="28495"/>
                </a:lnTo>
                <a:lnTo>
                  <a:pt x="20883" y="29200"/>
                </a:lnTo>
                <a:lnTo>
                  <a:pt x="20460" y="29885"/>
                </a:lnTo>
                <a:lnTo>
                  <a:pt x="20218" y="30247"/>
                </a:lnTo>
                <a:lnTo>
                  <a:pt x="20198" y="30247"/>
                </a:lnTo>
                <a:lnTo>
                  <a:pt x="20057" y="30126"/>
                </a:lnTo>
                <a:lnTo>
                  <a:pt x="19916" y="30026"/>
                </a:lnTo>
                <a:lnTo>
                  <a:pt x="19876" y="29965"/>
                </a:lnTo>
                <a:lnTo>
                  <a:pt x="19775" y="29824"/>
                </a:lnTo>
                <a:lnTo>
                  <a:pt x="19654" y="29703"/>
                </a:lnTo>
                <a:lnTo>
                  <a:pt x="19393" y="29542"/>
                </a:lnTo>
                <a:lnTo>
                  <a:pt x="19151" y="29381"/>
                </a:lnTo>
                <a:lnTo>
                  <a:pt x="18889" y="29240"/>
                </a:lnTo>
                <a:lnTo>
                  <a:pt x="18607" y="29119"/>
                </a:lnTo>
                <a:lnTo>
                  <a:pt x="18345" y="29019"/>
                </a:lnTo>
                <a:lnTo>
                  <a:pt x="18084" y="28938"/>
                </a:lnTo>
                <a:lnTo>
                  <a:pt x="17802" y="28878"/>
                </a:lnTo>
                <a:lnTo>
                  <a:pt x="17540" y="28838"/>
                </a:lnTo>
                <a:lnTo>
                  <a:pt x="17258" y="28797"/>
                </a:lnTo>
                <a:lnTo>
                  <a:pt x="16976" y="28797"/>
                </a:lnTo>
                <a:lnTo>
                  <a:pt x="16694" y="28817"/>
                </a:lnTo>
                <a:lnTo>
                  <a:pt x="16412" y="28838"/>
                </a:lnTo>
                <a:lnTo>
                  <a:pt x="16090" y="28898"/>
                </a:lnTo>
                <a:lnTo>
                  <a:pt x="15748" y="28999"/>
                </a:lnTo>
                <a:lnTo>
                  <a:pt x="15405" y="29119"/>
                </a:lnTo>
                <a:lnTo>
                  <a:pt x="15063" y="29281"/>
                </a:lnTo>
                <a:lnTo>
                  <a:pt x="14741" y="29482"/>
                </a:lnTo>
                <a:lnTo>
                  <a:pt x="14439" y="29683"/>
                </a:lnTo>
                <a:lnTo>
                  <a:pt x="14157" y="29925"/>
                </a:lnTo>
                <a:lnTo>
                  <a:pt x="13895" y="30207"/>
                </a:lnTo>
                <a:lnTo>
                  <a:pt x="13513" y="29563"/>
                </a:lnTo>
                <a:lnTo>
                  <a:pt x="12949" y="28576"/>
                </a:lnTo>
                <a:lnTo>
                  <a:pt x="12445" y="27589"/>
                </a:lnTo>
                <a:lnTo>
                  <a:pt x="11962" y="26602"/>
                </a:lnTo>
                <a:lnTo>
                  <a:pt x="11539" y="25575"/>
                </a:lnTo>
                <a:lnTo>
                  <a:pt x="11136" y="24548"/>
                </a:lnTo>
                <a:lnTo>
                  <a:pt x="10794" y="23501"/>
                </a:lnTo>
                <a:lnTo>
                  <a:pt x="10472" y="22434"/>
                </a:lnTo>
                <a:lnTo>
                  <a:pt x="10190" y="21346"/>
                </a:lnTo>
                <a:lnTo>
                  <a:pt x="9948" y="20259"/>
                </a:lnTo>
                <a:lnTo>
                  <a:pt x="9747" y="19151"/>
                </a:lnTo>
                <a:lnTo>
                  <a:pt x="9666" y="18608"/>
                </a:lnTo>
                <a:lnTo>
                  <a:pt x="9586" y="18064"/>
                </a:lnTo>
                <a:lnTo>
                  <a:pt x="9465" y="16997"/>
                </a:lnTo>
                <a:lnTo>
                  <a:pt x="9364" y="16050"/>
                </a:lnTo>
                <a:lnTo>
                  <a:pt x="9324" y="15567"/>
                </a:lnTo>
                <a:lnTo>
                  <a:pt x="9243" y="15104"/>
                </a:lnTo>
                <a:lnTo>
                  <a:pt x="9404" y="15023"/>
                </a:lnTo>
                <a:lnTo>
                  <a:pt x="9545" y="14923"/>
                </a:lnTo>
                <a:lnTo>
                  <a:pt x="9848" y="14721"/>
                </a:lnTo>
                <a:lnTo>
                  <a:pt x="10291" y="14459"/>
                </a:lnTo>
                <a:lnTo>
                  <a:pt x="10754" y="14218"/>
                </a:lnTo>
                <a:lnTo>
                  <a:pt x="11257" y="13976"/>
                </a:lnTo>
                <a:lnTo>
                  <a:pt x="11781" y="13775"/>
                </a:lnTo>
                <a:lnTo>
                  <a:pt x="12284" y="13614"/>
                </a:lnTo>
                <a:lnTo>
                  <a:pt x="12828" y="13453"/>
                </a:lnTo>
                <a:lnTo>
                  <a:pt x="13372" y="13332"/>
                </a:lnTo>
                <a:lnTo>
                  <a:pt x="13935" y="13231"/>
                </a:lnTo>
                <a:lnTo>
                  <a:pt x="14499" y="13171"/>
                </a:lnTo>
                <a:lnTo>
                  <a:pt x="15063" y="13110"/>
                </a:lnTo>
                <a:lnTo>
                  <a:pt x="15627" y="13090"/>
                </a:lnTo>
                <a:close/>
                <a:moveTo>
                  <a:pt x="16936" y="30428"/>
                </a:moveTo>
                <a:lnTo>
                  <a:pt x="17218" y="30449"/>
                </a:lnTo>
                <a:lnTo>
                  <a:pt x="17500" y="30489"/>
                </a:lnTo>
                <a:lnTo>
                  <a:pt x="17782" y="30549"/>
                </a:lnTo>
                <a:lnTo>
                  <a:pt x="18043" y="30650"/>
                </a:lnTo>
                <a:lnTo>
                  <a:pt x="18305" y="30771"/>
                </a:lnTo>
                <a:lnTo>
                  <a:pt x="18547" y="30912"/>
                </a:lnTo>
                <a:lnTo>
                  <a:pt x="18688" y="31113"/>
                </a:lnTo>
                <a:lnTo>
                  <a:pt x="18849" y="31274"/>
                </a:lnTo>
                <a:lnTo>
                  <a:pt x="19030" y="31395"/>
                </a:lnTo>
                <a:lnTo>
                  <a:pt x="19232" y="31476"/>
                </a:lnTo>
                <a:lnTo>
                  <a:pt x="18950" y="31757"/>
                </a:lnTo>
                <a:lnTo>
                  <a:pt x="18627" y="31999"/>
                </a:lnTo>
                <a:lnTo>
                  <a:pt x="18386" y="32160"/>
                </a:lnTo>
                <a:lnTo>
                  <a:pt x="18144" y="32301"/>
                </a:lnTo>
                <a:lnTo>
                  <a:pt x="17882" y="32402"/>
                </a:lnTo>
                <a:lnTo>
                  <a:pt x="17621" y="32503"/>
                </a:lnTo>
                <a:lnTo>
                  <a:pt x="17359" y="32563"/>
                </a:lnTo>
                <a:lnTo>
                  <a:pt x="17097" y="32583"/>
                </a:lnTo>
                <a:lnTo>
                  <a:pt x="16835" y="32603"/>
                </a:lnTo>
                <a:lnTo>
                  <a:pt x="16573" y="32583"/>
                </a:lnTo>
                <a:lnTo>
                  <a:pt x="16312" y="32543"/>
                </a:lnTo>
                <a:lnTo>
                  <a:pt x="16070" y="32482"/>
                </a:lnTo>
                <a:lnTo>
                  <a:pt x="15828" y="32382"/>
                </a:lnTo>
                <a:lnTo>
                  <a:pt x="15587" y="32261"/>
                </a:lnTo>
                <a:lnTo>
                  <a:pt x="15345" y="32120"/>
                </a:lnTo>
                <a:lnTo>
                  <a:pt x="15124" y="31959"/>
                </a:lnTo>
                <a:lnTo>
                  <a:pt x="14922" y="31778"/>
                </a:lnTo>
                <a:lnTo>
                  <a:pt x="14721" y="31556"/>
                </a:lnTo>
                <a:lnTo>
                  <a:pt x="15023" y="31274"/>
                </a:lnTo>
                <a:lnTo>
                  <a:pt x="15325" y="30992"/>
                </a:lnTo>
                <a:lnTo>
                  <a:pt x="15567" y="30831"/>
                </a:lnTo>
                <a:lnTo>
                  <a:pt x="15808" y="30690"/>
                </a:lnTo>
                <a:lnTo>
                  <a:pt x="16090" y="30590"/>
                </a:lnTo>
                <a:lnTo>
                  <a:pt x="16352" y="30509"/>
                </a:lnTo>
                <a:lnTo>
                  <a:pt x="16654" y="30449"/>
                </a:lnTo>
                <a:lnTo>
                  <a:pt x="16936" y="30428"/>
                </a:lnTo>
                <a:close/>
                <a:moveTo>
                  <a:pt x="3565" y="1"/>
                </a:moveTo>
                <a:lnTo>
                  <a:pt x="3444" y="21"/>
                </a:lnTo>
                <a:lnTo>
                  <a:pt x="3343" y="81"/>
                </a:lnTo>
                <a:lnTo>
                  <a:pt x="3242" y="162"/>
                </a:lnTo>
                <a:lnTo>
                  <a:pt x="3162" y="242"/>
                </a:lnTo>
                <a:lnTo>
                  <a:pt x="3081" y="363"/>
                </a:lnTo>
                <a:lnTo>
                  <a:pt x="3021" y="484"/>
                </a:lnTo>
                <a:lnTo>
                  <a:pt x="2961" y="605"/>
                </a:lnTo>
                <a:lnTo>
                  <a:pt x="2860" y="887"/>
                </a:lnTo>
                <a:lnTo>
                  <a:pt x="2779" y="1169"/>
                </a:lnTo>
                <a:lnTo>
                  <a:pt x="2679" y="1632"/>
                </a:lnTo>
                <a:lnTo>
                  <a:pt x="2638" y="1894"/>
                </a:lnTo>
                <a:lnTo>
                  <a:pt x="2598" y="2155"/>
                </a:lnTo>
                <a:lnTo>
                  <a:pt x="2558" y="2699"/>
                </a:lnTo>
                <a:lnTo>
                  <a:pt x="2538" y="3223"/>
                </a:lnTo>
                <a:lnTo>
                  <a:pt x="2558" y="3746"/>
                </a:lnTo>
                <a:lnTo>
                  <a:pt x="2598" y="4350"/>
                </a:lnTo>
                <a:lnTo>
                  <a:pt x="2477" y="4270"/>
                </a:lnTo>
                <a:lnTo>
                  <a:pt x="2256" y="4129"/>
                </a:lnTo>
                <a:lnTo>
                  <a:pt x="2034" y="3988"/>
                </a:lnTo>
                <a:lnTo>
                  <a:pt x="1793" y="3867"/>
                </a:lnTo>
                <a:lnTo>
                  <a:pt x="1551" y="3766"/>
                </a:lnTo>
                <a:lnTo>
                  <a:pt x="1289" y="3686"/>
                </a:lnTo>
                <a:lnTo>
                  <a:pt x="1027" y="3605"/>
                </a:lnTo>
                <a:lnTo>
                  <a:pt x="766" y="3565"/>
                </a:lnTo>
                <a:lnTo>
                  <a:pt x="423" y="3565"/>
                </a:lnTo>
                <a:lnTo>
                  <a:pt x="363" y="3585"/>
                </a:lnTo>
                <a:lnTo>
                  <a:pt x="222" y="3666"/>
                </a:lnTo>
                <a:lnTo>
                  <a:pt x="121" y="3766"/>
                </a:lnTo>
                <a:lnTo>
                  <a:pt x="41" y="3887"/>
                </a:lnTo>
                <a:lnTo>
                  <a:pt x="0" y="4028"/>
                </a:lnTo>
                <a:lnTo>
                  <a:pt x="0" y="4169"/>
                </a:lnTo>
                <a:lnTo>
                  <a:pt x="0" y="4230"/>
                </a:lnTo>
                <a:lnTo>
                  <a:pt x="41" y="4310"/>
                </a:lnTo>
                <a:lnTo>
                  <a:pt x="81" y="4371"/>
                </a:lnTo>
                <a:lnTo>
                  <a:pt x="141" y="4431"/>
                </a:lnTo>
                <a:lnTo>
                  <a:pt x="524" y="4693"/>
                </a:lnTo>
                <a:lnTo>
                  <a:pt x="907" y="4914"/>
                </a:lnTo>
                <a:lnTo>
                  <a:pt x="1309" y="5136"/>
                </a:lnTo>
                <a:lnTo>
                  <a:pt x="1692" y="5377"/>
                </a:lnTo>
                <a:lnTo>
                  <a:pt x="2034" y="5639"/>
                </a:lnTo>
                <a:lnTo>
                  <a:pt x="2377" y="5921"/>
                </a:lnTo>
                <a:lnTo>
                  <a:pt x="2658" y="6203"/>
                </a:lnTo>
                <a:lnTo>
                  <a:pt x="2799" y="6364"/>
                </a:lnTo>
                <a:lnTo>
                  <a:pt x="2961" y="6485"/>
                </a:lnTo>
                <a:lnTo>
                  <a:pt x="3182" y="7210"/>
                </a:lnTo>
                <a:lnTo>
                  <a:pt x="3424" y="7935"/>
                </a:lnTo>
                <a:lnTo>
                  <a:pt x="3625" y="8398"/>
                </a:lnTo>
                <a:lnTo>
                  <a:pt x="3826" y="8861"/>
                </a:lnTo>
                <a:lnTo>
                  <a:pt x="4048" y="9324"/>
                </a:lnTo>
                <a:lnTo>
                  <a:pt x="4290" y="9767"/>
                </a:lnTo>
                <a:lnTo>
                  <a:pt x="3927" y="9687"/>
                </a:lnTo>
                <a:lnTo>
                  <a:pt x="3565" y="9606"/>
                </a:lnTo>
                <a:lnTo>
                  <a:pt x="2820" y="9506"/>
                </a:lnTo>
                <a:lnTo>
                  <a:pt x="2437" y="9465"/>
                </a:lnTo>
                <a:lnTo>
                  <a:pt x="2054" y="9445"/>
                </a:lnTo>
                <a:lnTo>
                  <a:pt x="1893" y="9445"/>
                </a:lnTo>
                <a:lnTo>
                  <a:pt x="1712" y="9465"/>
                </a:lnTo>
                <a:lnTo>
                  <a:pt x="1511" y="9506"/>
                </a:lnTo>
                <a:lnTo>
                  <a:pt x="1329" y="9586"/>
                </a:lnTo>
                <a:lnTo>
                  <a:pt x="1148" y="9667"/>
                </a:lnTo>
                <a:lnTo>
                  <a:pt x="1068" y="9727"/>
                </a:lnTo>
                <a:lnTo>
                  <a:pt x="1007" y="9788"/>
                </a:lnTo>
                <a:lnTo>
                  <a:pt x="967" y="9868"/>
                </a:lnTo>
                <a:lnTo>
                  <a:pt x="927" y="9949"/>
                </a:lnTo>
                <a:lnTo>
                  <a:pt x="907" y="10029"/>
                </a:lnTo>
                <a:lnTo>
                  <a:pt x="907" y="10130"/>
                </a:lnTo>
                <a:lnTo>
                  <a:pt x="947" y="10311"/>
                </a:lnTo>
                <a:lnTo>
                  <a:pt x="1007" y="10452"/>
                </a:lnTo>
                <a:lnTo>
                  <a:pt x="1088" y="10573"/>
                </a:lnTo>
                <a:lnTo>
                  <a:pt x="1209" y="10674"/>
                </a:lnTo>
                <a:lnTo>
                  <a:pt x="1329" y="10774"/>
                </a:lnTo>
                <a:lnTo>
                  <a:pt x="1470" y="10855"/>
                </a:lnTo>
                <a:lnTo>
                  <a:pt x="1631" y="10915"/>
                </a:lnTo>
                <a:lnTo>
                  <a:pt x="1793" y="10976"/>
                </a:lnTo>
                <a:lnTo>
                  <a:pt x="2135" y="11076"/>
                </a:lnTo>
                <a:lnTo>
                  <a:pt x="2477" y="11137"/>
                </a:lnTo>
                <a:lnTo>
                  <a:pt x="2820" y="11197"/>
                </a:lnTo>
                <a:lnTo>
                  <a:pt x="3122" y="11258"/>
                </a:lnTo>
                <a:lnTo>
                  <a:pt x="3746" y="11399"/>
                </a:lnTo>
                <a:lnTo>
                  <a:pt x="4350" y="11580"/>
                </a:lnTo>
                <a:lnTo>
                  <a:pt x="4692" y="11721"/>
                </a:lnTo>
                <a:lnTo>
                  <a:pt x="5015" y="11882"/>
                </a:lnTo>
                <a:lnTo>
                  <a:pt x="5337" y="12043"/>
                </a:lnTo>
                <a:lnTo>
                  <a:pt x="5518" y="12103"/>
                </a:lnTo>
                <a:lnTo>
                  <a:pt x="5679" y="12164"/>
                </a:lnTo>
                <a:lnTo>
                  <a:pt x="5820" y="12184"/>
                </a:lnTo>
                <a:lnTo>
                  <a:pt x="5941" y="12184"/>
                </a:lnTo>
                <a:lnTo>
                  <a:pt x="6444" y="12748"/>
                </a:lnTo>
                <a:lnTo>
                  <a:pt x="6948" y="13271"/>
                </a:lnTo>
                <a:lnTo>
                  <a:pt x="7350" y="13614"/>
                </a:lnTo>
                <a:lnTo>
                  <a:pt x="7773" y="13956"/>
                </a:lnTo>
                <a:lnTo>
                  <a:pt x="8096" y="14218"/>
                </a:lnTo>
                <a:lnTo>
                  <a:pt x="8257" y="14339"/>
                </a:lnTo>
                <a:lnTo>
                  <a:pt x="8438" y="14439"/>
                </a:lnTo>
                <a:lnTo>
                  <a:pt x="8377" y="14480"/>
                </a:lnTo>
                <a:lnTo>
                  <a:pt x="8317" y="14540"/>
                </a:lnTo>
                <a:lnTo>
                  <a:pt x="8257" y="14600"/>
                </a:lnTo>
                <a:lnTo>
                  <a:pt x="8216" y="14661"/>
                </a:lnTo>
                <a:lnTo>
                  <a:pt x="7934" y="14721"/>
                </a:lnTo>
                <a:lnTo>
                  <a:pt x="7653" y="14822"/>
                </a:lnTo>
                <a:lnTo>
                  <a:pt x="7411" y="14943"/>
                </a:lnTo>
                <a:lnTo>
                  <a:pt x="7210" y="15084"/>
                </a:lnTo>
                <a:lnTo>
                  <a:pt x="6867" y="15366"/>
                </a:lnTo>
                <a:lnTo>
                  <a:pt x="6525" y="15668"/>
                </a:lnTo>
                <a:lnTo>
                  <a:pt x="6203" y="15990"/>
                </a:lnTo>
                <a:lnTo>
                  <a:pt x="5880" y="16312"/>
                </a:lnTo>
                <a:lnTo>
                  <a:pt x="5578" y="16654"/>
                </a:lnTo>
                <a:lnTo>
                  <a:pt x="5296" y="17017"/>
                </a:lnTo>
                <a:lnTo>
                  <a:pt x="5015" y="17379"/>
                </a:lnTo>
                <a:lnTo>
                  <a:pt x="4753" y="17762"/>
                </a:lnTo>
                <a:lnTo>
                  <a:pt x="4511" y="18165"/>
                </a:lnTo>
                <a:lnTo>
                  <a:pt x="4290" y="18567"/>
                </a:lnTo>
                <a:lnTo>
                  <a:pt x="4068" y="18970"/>
                </a:lnTo>
                <a:lnTo>
                  <a:pt x="3887" y="19393"/>
                </a:lnTo>
                <a:lnTo>
                  <a:pt x="3806" y="19574"/>
                </a:lnTo>
                <a:lnTo>
                  <a:pt x="3806" y="19756"/>
                </a:lnTo>
                <a:lnTo>
                  <a:pt x="3826" y="19937"/>
                </a:lnTo>
                <a:lnTo>
                  <a:pt x="3887" y="20078"/>
                </a:lnTo>
                <a:lnTo>
                  <a:pt x="3988" y="20219"/>
                </a:lnTo>
                <a:lnTo>
                  <a:pt x="4128" y="20319"/>
                </a:lnTo>
                <a:lnTo>
                  <a:pt x="4290" y="20400"/>
                </a:lnTo>
                <a:lnTo>
                  <a:pt x="4491" y="20440"/>
                </a:lnTo>
                <a:lnTo>
                  <a:pt x="4833" y="20460"/>
                </a:lnTo>
                <a:lnTo>
                  <a:pt x="5155" y="20440"/>
                </a:lnTo>
                <a:lnTo>
                  <a:pt x="5498" y="20380"/>
                </a:lnTo>
                <a:lnTo>
                  <a:pt x="5820" y="20279"/>
                </a:lnTo>
                <a:lnTo>
                  <a:pt x="6122" y="20158"/>
                </a:lnTo>
                <a:lnTo>
                  <a:pt x="6444" y="20038"/>
                </a:lnTo>
                <a:lnTo>
                  <a:pt x="6746" y="19876"/>
                </a:lnTo>
                <a:lnTo>
                  <a:pt x="7028" y="19695"/>
                </a:lnTo>
                <a:lnTo>
                  <a:pt x="7330" y="19514"/>
                </a:lnTo>
                <a:lnTo>
                  <a:pt x="7612" y="19313"/>
                </a:lnTo>
                <a:lnTo>
                  <a:pt x="8176" y="18930"/>
                </a:lnTo>
                <a:lnTo>
                  <a:pt x="8196" y="18910"/>
                </a:lnTo>
                <a:lnTo>
                  <a:pt x="8277" y="19413"/>
                </a:lnTo>
                <a:lnTo>
                  <a:pt x="8357" y="19977"/>
                </a:lnTo>
                <a:lnTo>
                  <a:pt x="8458" y="20561"/>
                </a:lnTo>
                <a:lnTo>
                  <a:pt x="8559" y="21125"/>
                </a:lnTo>
                <a:lnTo>
                  <a:pt x="8680" y="21689"/>
                </a:lnTo>
                <a:lnTo>
                  <a:pt x="8961" y="22816"/>
                </a:lnTo>
                <a:lnTo>
                  <a:pt x="9284" y="23924"/>
                </a:lnTo>
                <a:lnTo>
                  <a:pt x="9465" y="24468"/>
                </a:lnTo>
                <a:lnTo>
                  <a:pt x="9646" y="25032"/>
                </a:lnTo>
                <a:lnTo>
                  <a:pt x="10069" y="26119"/>
                </a:lnTo>
                <a:lnTo>
                  <a:pt x="10512" y="27206"/>
                </a:lnTo>
                <a:lnTo>
                  <a:pt x="11015" y="28274"/>
                </a:lnTo>
                <a:lnTo>
                  <a:pt x="11519" y="29260"/>
                </a:lnTo>
                <a:lnTo>
                  <a:pt x="12063" y="30247"/>
                </a:lnTo>
                <a:lnTo>
                  <a:pt x="12345" y="30730"/>
                </a:lnTo>
                <a:lnTo>
                  <a:pt x="12486" y="30992"/>
                </a:lnTo>
                <a:lnTo>
                  <a:pt x="12647" y="31234"/>
                </a:lnTo>
                <a:lnTo>
                  <a:pt x="12808" y="31455"/>
                </a:lnTo>
                <a:lnTo>
                  <a:pt x="12989" y="31677"/>
                </a:lnTo>
                <a:lnTo>
                  <a:pt x="13210" y="31858"/>
                </a:lnTo>
                <a:lnTo>
                  <a:pt x="13432" y="31999"/>
                </a:lnTo>
                <a:lnTo>
                  <a:pt x="13452" y="32019"/>
                </a:lnTo>
                <a:lnTo>
                  <a:pt x="13553" y="32080"/>
                </a:lnTo>
                <a:lnTo>
                  <a:pt x="13653" y="32140"/>
                </a:lnTo>
                <a:lnTo>
                  <a:pt x="13754" y="32160"/>
                </a:lnTo>
                <a:lnTo>
                  <a:pt x="13875" y="32160"/>
                </a:lnTo>
                <a:lnTo>
                  <a:pt x="13935" y="32321"/>
                </a:lnTo>
                <a:lnTo>
                  <a:pt x="13996" y="32462"/>
                </a:lnTo>
                <a:lnTo>
                  <a:pt x="14157" y="32744"/>
                </a:lnTo>
                <a:lnTo>
                  <a:pt x="14358" y="32986"/>
                </a:lnTo>
                <a:lnTo>
                  <a:pt x="14580" y="33207"/>
                </a:lnTo>
                <a:lnTo>
                  <a:pt x="14842" y="33389"/>
                </a:lnTo>
                <a:lnTo>
                  <a:pt x="15124" y="33550"/>
                </a:lnTo>
                <a:lnTo>
                  <a:pt x="15405" y="33691"/>
                </a:lnTo>
                <a:lnTo>
                  <a:pt x="15728" y="33791"/>
                </a:lnTo>
                <a:lnTo>
                  <a:pt x="16050" y="33872"/>
                </a:lnTo>
                <a:lnTo>
                  <a:pt x="16372" y="33932"/>
                </a:lnTo>
                <a:lnTo>
                  <a:pt x="16714" y="33952"/>
                </a:lnTo>
                <a:lnTo>
                  <a:pt x="17037" y="33952"/>
                </a:lnTo>
                <a:lnTo>
                  <a:pt x="17379" y="33932"/>
                </a:lnTo>
                <a:lnTo>
                  <a:pt x="17681" y="33892"/>
                </a:lnTo>
                <a:lnTo>
                  <a:pt x="18003" y="33832"/>
                </a:lnTo>
                <a:lnTo>
                  <a:pt x="18285" y="33731"/>
                </a:lnTo>
                <a:lnTo>
                  <a:pt x="18668" y="33570"/>
                </a:lnTo>
                <a:lnTo>
                  <a:pt x="19050" y="33389"/>
                </a:lnTo>
                <a:lnTo>
                  <a:pt x="19393" y="33167"/>
                </a:lnTo>
                <a:lnTo>
                  <a:pt x="19715" y="32925"/>
                </a:lnTo>
                <a:lnTo>
                  <a:pt x="20037" y="32644"/>
                </a:lnTo>
                <a:lnTo>
                  <a:pt x="20339" y="32362"/>
                </a:lnTo>
                <a:lnTo>
                  <a:pt x="20621" y="32060"/>
                </a:lnTo>
                <a:lnTo>
                  <a:pt x="20883" y="31737"/>
                </a:lnTo>
                <a:lnTo>
                  <a:pt x="21145" y="31415"/>
                </a:lnTo>
                <a:lnTo>
                  <a:pt x="21386" y="31073"/>
                </a:lnTo>
                <a:lnTo>
                  <a:pt x="21628" y="30730"/>
                </a:lnTo>
                <a:lnTo>
                  <a:pt x="21849" y="30368"/>
                </a:lnTo>
                <a:lnTo>
                  <a:pt x="22272" y="29643"/>
                </a:lnTo>
                <a:lnTo>
                  <a:pt x="22675" y="28938"/>
                </a:lnTo>
                <a:lnTo>
                  <a:pt x="22997" y="28314"/>
                </a:lnTo>
                <a:lnTo>
                  <a:pt x="23319" y="27690"/>
                </a:lnTo>
                <a:lnTo>
                  <a:pt x="23621" y="27045"/>
                </a:lnTo>
                <a:lnTo>
                  <a:pt x="23924" y="26421"/>
                </a:lnTo>
                <a:lnTo>
                  <a:pt x="24185" y="25777"/>
                </a:lnTo>
                <a:lnTo>
                  <a:pt x="24447" y="25112"/>
                </a:lnTo>
                <a:lnTo>
                  <a:pt x="24709" y="24468"/>
                </a:lnTo>
                <a:lnTo>
                  <a:pt x="24951" y="23803"/>
                </a:lnTo>
                <a:lnTo>
                  <a:pt x="25172" y="23139"/>
                </a:lnTo>
                <a:lnTo>
                  <a:pt x="25373" y="22474"/>
                </a:lnTo>
                <a:lnTo>
                  <a:pt x="25575" y="21810"/>
                </a:lnTo>
                <a:lnTo>
                  <a:pt x="25756" y="21125"/>
                </a:lnTo>
                <a:lnTo>
                  <a:pt x="25937" y="20440"/>
                </a:lnTo>
                <a:lnTo>
                  <a:pt x="26078" y="19756"/>
                </a:lnTo>
                <a:lnTo>
                  <a:pt x="26239" y="19071"/>
                </a:lnTo>
                <a:lnTo>
                  <a:pt x="26360" y="18386"/>
                </a:lnTo>
                <a:lnTo>
                  <a:pt x="26682" y="18527"/>
                </a:lnTo>
                <a:lnTo>
                  <a:pt x="27005" y="18648"/>
                </a:lnTo>
                <a:lnTo>
                  <a:pt x="27327" y="18749"/>
                </a:lnTo>
                <a:lnTo>
                  <a:pt x="27609" y="18849"/>
                </a:lnTo>
                <a:lnTo>
                  <a:pt x="29864" y="19715"/>
                </a:lnTo>
                <a:lnTo>
                  <a:pt x="29965" y="19735"/>
                </a:lnTo>
                <a:lnTo>
                  <a:pt x="30065" y="19756"/>
                </a:lnTo>
                <a:lnTo>
                  <a:pt x="30146" y="19735"/>
                </a:lnTo>
                <a:lnTo>
                  <a:pt x="30247" y="19715"/>
                </a:lnTo>
                <a:lnTo>
                  <a:pt x="30327" y="19695"/>
                </a:lnTo>
                <a:lnTo>
                  <a:pt x="30408" y="19655"/>
                </a:lnTo>
                <a:lnTo>
                  <a:pt x="30549" y="19534"/>
                </a:lnTo>
                <a:lnTo>
                  <a:pt x="30649" y="19373"/>
                </a:lnTo>
                <a:lnTo>
                  <a:pt x="30730" y="19192"/>
                </a:lnTo>
                <a:lnTo>
                  <a:pt x="30750" y="19010"/>
                </a:lnTo>
                <a:lnTo>
                  <a:pt x="30750" y="18930"/>
                </a:lnTo>
                <a:lnTo>
                  <a:pt x="30730" y="18829"/>
                </a:lnTo>
                <a:lnTo>
                  <a:pt x="30629" y="18447"/>
                </a:lnTo>
                <a:lnTo>
                  <a:pt x="30508" y="18064"/>
                </a:lnTo>
                <a:lnTo>
                  <a:pt x="30368" y="17681"/>
                </a:lnTo>
                <a:lnTo>
                  <a:pt x="30206" y="17339"/>
                </a:lnTo>
                <a:lnTo>
                  <a:pt x="30005" y="16977"/>
                </a:lnTo>
                <a:lnTo>
                  <a:pt x="29804" y="16634"/>
                </a:lnTo>
                <a:lnTo>
                  <a:pt x="29582" y="16312"/>
                </a:lnTo>
                <a:lnTo>
                  <a:pt x="29341" y="15990"/>
                </a:lnTo>
                <a:lnTo>
                  <a:pt x="29079" y="15688"/>
                </a:lnTo>
                <a:lnTo>
                  <a:pt x="28797" y="15406"/>
                </a:lnTo>
                <a:lnTo>
                  <a:pt x="28495" y="15144"/>
                </a:lnTo>
                <a:lnTo>
                  <a:pt x="28173" y="14902"/>
                </a:lnTo>
                <a:lnTo>
                  <a:pt x="27830" y="14661"/>
                </a:lnTo>
                <a:lnTo>
                  <a:pt x="27649" y="14540"/>
                </a:lnTo>
                <a:lnTo>
                  <a:pt x="27468" y="14439"/>
                </a:lnTo>
                <a:lnTo>
                  <a:pt x="27266" y="14339"/>
                </a:lnTo>
                <a:lnTo>
                  <a:pt x="27065" y="14278"/>
                </a:lnTo>
                <a:lnTo>
                  <a:pt x="26864" y="14238"/>
                </a:lnTo>
                <a:lnTo>
                  <a:pt x="26642" y="14218"/>
                </a:lnTo>
                <a:lnTo>
                  <a:pt x="26541" y="14117"/>
                </a:lnTo>
                <a:lnTo>
                  <a:pt x="26400" y="14057"/>
                </a:lnTo>
                <a:lnTo>
                  <a:pt x="26259" y="14016"/>
                </a:lnTo>
                <a:lnTo>
                  <a:pt x="26119" y="13996"/>
                </a:lnTo>
                <a:lnTo>
                  <a:pt x="26380" y="13694"/>
                </a:lnTo>
                <a:lnTo>
                  <a:pt x="26622" y="13392"/>
                </a:lnTo>
                <a:lnTo>
                  <a:pt x="27085" y="12748"/>
                </a:lnTo>
                <a:lnTo>
                  <a:pt x="27488" y="12184"/>
                </a:lnTo>
                <a:lnTo>
                  <a:pt x="27870" y="11620"/>
                </a:lnTo>
                <a:lnTo>
                  <a:pt x="28152" y="11580"/>
                </a:lnTo>
                <a:lnTo>
                  <a:pt x="28434" y="11540"/>
                </a:lnTo>
                <a:lnTo>
                  <a:pt x="29079" y="11439"/>
                </a:lnTo>
                <a:lnTo>
                  <a:pt x="29723" y="11378"/>
                </a:lnTo>
                <a:lnTo>
                  <a:pt x="30408" y="11358"/>
                </a:lnTo>
                <a:lnTo>
                  <a:pt x="31092" y="11378"/>
                </a:lnTo>
                <a:lnTo>
                  <a:pt x="31374" y="11399"/>
                </a:lnTo>
                <a:lnTo>
                  <a:pt x="31676" y="11459"/>
                </a:lnTo>
                <a:lnTo>
                  <a:pt x="31979" y="11499"/>
                </a:lnTo>
                <a:lnTo>
                  <a:pt x="32260" y="11499"/>
                </a:lnTo>
                <a:lnTo>
                  <a:pt x="32422" y="11479"/>
                </a:lnTo>
                <a:lnTo>
                  <a:pt x="32562" y="11439"/>
                </a:lnTo>
                <a:lnTo>
                  <a:pt x="32683" y="11358"/>
                </a:lnTo>
                <a:lnTo>
                  <a:pt x="32784" y="11237"/>
                </a:lnTo>
                <a:lnTo>
                  <a:pt x="32844" y="11117"/>
                </a:lnTo>
                <a:lnTo>
                  <a:pt x="32905" y="10976"/>
                </a:lnTo>
                <a:lnTo>
                  <a:pt x="32905" y="10835"/>
                </a:lnTo>
                <a:lnTo>
                  <a:pt x="32885" y="10674"/>
                </a:lnTo>
                <a:lnTo>
                  <a:pt x="32824" y="10492"/>
                </a:lnTo>
                <a:lnTo>
                  <a:pt x="32724" y="10331"/>
                </a:lnTo>
                <a:lnTo>
                  <a:pt x="32583" y="10190"/>
                </a:lnTo>
                <a:lnTo>
                  <a:pt x="32442" y="10090"/>
                </a:lnTo>
                <a:lnTo>
                  <a:pt x="32260" y="10009"/>
                </a:lnTo>
                <a:lnTo>
                  <a:pt x="32079" y="9949"/>
                </a:lnTo>
                <a:lnTo>
                  <a:pt x="31878" y="9908"/>
                </a:lnTo>
                <a:lnTo>
                  <a:pt x="31697" y="9888"/>
                </a:lnTo>
                <a:lnTo>
                  <a:pt x="31274" y="9848"/>
                </a:lnTo>
                <a:lnTo>
                  <a:pt x="30871" y="9828"/>
                </a:lnTo>
                <a:lnTo>
                  <a:pt x="30448" y="9808"/>
                </a:lnTo>
                <a:lnTo>
                  <a:pt x="30025" y="9828"/>
                </a:lnTo>
                <a:lnTo>
                  <a:pt x="29421" y="9888"/>
                </a:lnTo>
                <a:lnTo>
                  <a:pt x="28837" y="9989"/>
                </a:lnTo>
                <a:lnTo>
                  <a:pt x="29139" y="9385"/>
                </a:lnTo>
                <a:lnTo>
                  <a:pt x="29421" y="8781"/>
                </a:lnTo>
                <a:lnTo>
                  <a:pt x="29703" y="8156"/>
                </a:lnTo>
                <a:lnTo>
                  <a:pt x="29965" y="7532"/>
                </a:lnTo>
                <a:lnTo>
                  <a:pt x="30086" y="7492"/>
                </a:lnTo>
                <a:lnTo>
                  <a:pt x="30186" y="7452"/>
                </a:lnTo>
                <a:lnTo>
                  <a:pt x="30428" y="7331"/>
                </a:lnTo>
                <a:lnTo>
                  <a:pt x="30871" y="7069"/>
                </a:lnTo>
                <a:lnTo>
                  <a:pt x="31173" y="6908"/>
                </a:lnTo>
                <a:lnTo>
                  <a:pt x="31515" y="6767"/>
                </a:lnTo>
                <a:lnTo>
                  <a:pt x="31838" y="6646"/>
                </a:lnTo>
                <a:lnTo>
                  <a:pt x="32180" y="6545"/>
                </a:lnTo>
                <a:lnTo>
                  <a:pt x="32502" y="6465"/>
                </a:lnTo>
                <a:lnTo>
                  <a:pt x="32824" y="6404"/>
                </a:lnTo>
                <a:lnTo>
                  <a:pt x="33146" y="6384"/>
                </a:lnTo>
                <a:lnTo>
                  <a:pt x="33469" y="6364"/>
                </a:lnTo>
                <a:lnTo>
                  <a:pt x="33831" y="6384"/>
                </a:lnTo>
                <a:lnTo>
                  <a:pt x="34194" y="6404"/>
                </a:lnTo>
                <a:lnTo>
                  <a:pt x="34375" y="6425"/>
                </a:lnTo>
                <a:lnTo>
                  <a:pt x="34556" y="6465"/>
                </a:lnTo>
                <a:lnTo>
                  <a:pt x="34737" y="6485"/>
                </a:lnTo>
                <a:lnTo>
                  <a:pt x="34919" y="6485"/>
                </a:lnTo>
                <a:lnTo>
                  <a:pt x="35039" y="6465"/>
                </a:lnTo>
                <a:lnTo>
                  <a:pt x="35140" y="6425"/>
                </a:lnTo>
                <a:lnTo>
                  <a:pt x="35241" y="6384"/>
                </a:lnTo>
                <a:lnTo>
                  <a:pt x="35321" y="6324"/>
                </a:lnTo>
                <a:lnTo>
                  <a:pt x="35402" y="6243"/>
                </a:lnTo>
                <a:lnTo>
                  <a:pt x="35462" y="6163"/>
                </a:lnTo>
                <a:lnTo>
                  <a:pt x="35523" y="6082"/>
                </a:lnTo>
                <a:lnTo>
                  <a:pt x="35543" y="5982"/>
                </a:lnTo>
                <a:lnTo>
                  <a:pt x="35563" y="5881"/>
                </a:lnTo>
                <a:lnTo>
                  <a:pt x="35583" y="5800"/>
                </a:lnTo>
                <a:lnTo>
                  <a:pt x="35563" y="5700"/>
                </a:lnTo>
                <a:lnTo>
                  <a:pt x="35543" y="5599"/>
                </a:lnTo>
                <a:lnTo>
                  <a:pt x="35503" y="5498"/>
                </a:lnTo>
                <a:lnTo>
                  <a:pt x="35442" y="5418"/>
                </a:lnTo>
                <a:lnTo>
                  <a:pt x="35362" y="5337"/>
                </a:lnTo>
                <a:lnTo>
                  <a:pt x="35261" y="5257"/>
                </a:lnTo>
                <a:lnTo>
                  <a:pt x="35080" y="5156"/>
                </a:lnTo>
                <a:lnTo>
                  <a:pt x="34878" y="5075"/>
                </a:lnTo>
                <a:lnTo>
                  <a:pt x="34677" y="5035"/>
                </a:lnTo>
                <a:lnTo>
                  <a:pt x="34455" y="4995"/>
                </a:lnTo>
                <a:lnTo>
                  <a:pt x="34012" y="4955"/>
                </a:lnTo>
                <a:lnTo>
                  <a:pt x="33589" y="4955"/>
                </a:lnTo>
                <a:lnTo>
                  <a:pt x="33146" y="4975"/>
                </a:lnTo>
                <a:lnTo>
                  <a:pt x="32703" y="5035"/>
                </a:lnTo>
                <a:lnTo>
                  <a:pt x="32260" y="5116"/>
                </a:lnTo>
                <a:lnTo>
                  <a:pt x="31817" y="5236"/>
                </a:lnTo>
                <a:lnTo>
                  <a:pt x="31515" y="5337"/>
                </a:lnTo>
                <a:lnTo>
                  <a:pt x="31193" y="5458"/>
                </a:lnTo>
                <a:lnTo>
                  <a:pt x="30891" y="5599"/>
                </a:lnTo>
                <a:lnTo>
                  <a:pt x="30589" y="5760"/>
                </a:lnTo>
                <a:lnTo>
                  <a:pt x="30589" y="5760"/>
                </a:lnTo>
                <a:lnTo>
                  <a:pt x="30730" y="5257"/>
                </a:lnTo>
                <a:lnTo>
                  <a:pt x="30871" y="4753"/>
                </a:lnTo>
                <a:lnTo>
                  <a:pt x="30992" y="4270"/>
                </a:lnTo>
                <a:lnTo>
                  <a:pt x="31092" y="3766"/>
                </a:lnTo>
                <a:lnTo>
                  <a:pt x="31274" y="2800"/>
                </a:lnTo>
                <a:lnTo>
                  <a:pt x="31334" y="2296"/>
                </a:lnTo>
                <a:lnTo>
                  <a:pt x="31374" y="1813"/>
                </a:lnTo>
                <a:lnTo>
                  <a:pt x="31374" y="1330"/>
                </a:lnTo>
                <a:lnTo>
                  <a:pt x="31354" y="1088"/>
                </a:lnTo>
                <a:lnTo>
                  <a:pt x="31334" y="847"/>
                </a:lnTo>
                <a:lnTo>
                  <a:pt x="31294" y="706"/>
                </a:lnTo>
                <a:lnTo>
                  <a:pt x="31254" y="585"/>
                </a:lnTo>
                <a:lnTo>
                  <a:pt x="31193" y="464"/>
                </a:lnTo>
                <a:lnTo>
                  <a:pt x="31113" y="363"/>
                </a:lnTo>
                <a:lnTo>
                  <a:pt x="31012" y="283"/>
                </a:lnTo>
                <a:lnTo>
                  <a:pt x="31072" y="303"/>
                </a:lnTo>
                <a:lnTo>
                  <a:pt x="31072" y="303"/>
                </a:lnTo>
                <a:lnTo>
                  <a:pt x="30951" y="101"/>
                </a:lnTo>
                <a:lnTo>
                  <a:pt x="30931" y="41"/>
                </a:lnTo>
                <a:lnTo>
                  <a:pt x="30871" y="21"/>
                </a:lnTo>
                <a:lnTo>
                  <a:pt x="30831" y="1"/>
                </a:lnTo>
                <a:lnTo>
                  <a:pt x="30710" y="1"/>
                </a:lnTo>
                <a:lnTo>
                  <a:pt x="30670" y="21"/>
                </a:lnTo>
                <a:lnTo>
                  <a:pt x="30609" y="61"/>
                </a:lnTo>
                <a:lnTo>
                  <a:pt x="30589" y="101"/>
                </a:lnTo>
                <a:lnTo>
                  <a:pt x="30488" y="222"/>
                </a:lnTo>
                <a:lnTo>
                  <a:pt x="30388" y="323"/>
                </a:lnTo>
                <a:lnTo>
                  <a:pt x="30287" y="424"/>
                </a:lnTo>
                <a:lnTo>
                  <a:pt x="30186" y="565"/>
                </a:lnTo>
                <a:lnTo>
                  <a:pt x="30126" y="665"/>
                </a:lnTo>
                <a:lnTo>
                  <a:pt x="30065" y="766"/>
                </a:lnTo>
                <a:lnTo>
                  <a:pt x="30005" y="1008"/>
                </a:lnTo>
                <a:lnTo>
                  <a:pt x="29904" y="1491"/>
                </a:lnTo>
                <a:lnTo>
                  <a:pt x="29723" y="2337"/>
                </a:lnTo>
                <a:lnTo>
                  <a:pt x="29562" y="2035"/>
                </a:lnTo>
                <a:lnTo>
                  <a:pt x="29381" y="1753"/>
                </a:lnTo>
                <a:lnTo>
                  <a:pt x="29179" y="1471"/>
                </a:lnTo>
                <a:lnTo>
                  <a:pt x="28938" y="1209"/>
                </a:lnTo>
                <a:lnTo>
                  <a:pt x="28696" y="988"/>
                </a:lnTo>
                <a:lnTo>
                  <a:pt x="28555" y="907"/>
                </a:lnTo>
                <a:lnTo>
                  <a:pt x="28414" y="806"/>
                </a:lnTo>
                <a:lnTo>
                  <a:pt x="28273" y="746"/>
                </a:lnTo>
                <a:lnTo>
                  <a:pt x="28132" y="685"/>
                </a:lnTo>
                <a:lnTo>
                  <a:pt x="27971" y="625"/>
                </a:lnTo>
                <a:lnTo>
                  <a:pt x="27810" y="605"/>
                </a:lnTo>
                <a:lnTo>
                  <a:pt x="27669" y="585"/>
                </a:lnTo>
                <a:lnTo>
                  <a:pt x="27508" y="625"/>
                </a:lnTo>
                <a:lnTo>
                  <a:pt x="27367" y="706"/>
                </a:lnTo>
                <a:lnTo>
                  <a:pt x="27246" y="806"/>
                </a:lnTo>
                <a:lnTo>
                  <a:pt x="27146" y="927"/>
                </a:lnTo>
                <a:lnTo>
                  <a:pt x="27125" y="1008"/>
                </a:lnTo>
                <a:lnTo>
                  <a:pt x="27105" y="1068"/>
                </a:lnTo>
                <a:lnTo>
                  <a:pt x="27105" y="1149"/>
                </a:lnTo>
                <a:lnTo>
                  <a:pt x="27125" y="1229"/>
                </a:lnTo>
                <a:lnTo>
                  <a:pt x="27166" y="1310"/>
                </a:lnTo>
                <a:lnTo>
                  <a:pt x="27206" y="1390"/>
                </a:lnTo>
                <a:lnTo>
                  <a:pt x="27387" y="1592"/>
                </a:lnTo>
                <a:lnTo>
                  <a:pt x="27568" y="1813"/>
                </a:lnTo>
                <a:lnTo>
                  <a:pt x="27951" y="2216"/>
                </a:lnTo>
                <a:lnTo>
                  <a:pt x="28112" y="2437"/>
                </a:lnTo>
                <a:lnTo>
                  <a:pt x="28273" y="2659"/>
                </a:lnTo>
                <a:lnTo>
                  <a:pt x="28414" y="2901"/>
                </a:lnTo>
                <a:lnTo>
                  <a:pt x="28535" y="3162"/>
                </a:lnTo>
                <a:lnTo>
                  <a:pt x="28616" y="3404"/>
                </a:lnTo>
                <a:lnTo>
                  <a:pt x="28696" y="3646"/>
                </a:lnTo>
                <a:lnTo>
                  <a:pt x="28736" y="3907"/>
                </a:lnTo>
                <a:lnTo>
                  <a:pt x="28757" y="4169"/>
                </a:lnTo>
                <a:lnTo>
                  <a:pt x="28757" y="4451"/>
                </a:lnTo>
                <a:lnTo>
                  <a:pt x="28777" y="4713"/>
                </a:lnTo>
                <a:lnTo>
                  <a:pt x="28817" y="4854"/>
                </a:lnTo>
                <a:lnTo>
                  <a:pt x="28837" y="4995"/>
                </a:lnTo>
                <a:lnTo>
                  <a:pt x="28897" y="5116"/>
                </a:lnTo>
                <a:lnTo>
                  <a:pt x="28958" y="5236"/>
                </a:lnTo>
                <a:lnTo>
                  <a:pt x="28676" y="6082"/>
                </a:lnTo>
                <a:lnTo>
                  <a:pt x="28354" y="6908"/>
                </a:lnTo>
                <a:lnTo>
                  <a:pt x="28072" y="7593"/>
                </a:lnTo>
                <a:lnTo>
                  <a:pt x="27750" y="8257"/>
                </a:lnTo>
                <a:lnTo>
                  <a:pt x="27407" y="8922"/>
                </a:lnTo>
                <a:lnTo>
                  <a:pt x="27045" y="9566"/>
                </a:lnTo>
                <a:lnTo>
                  <a:pt x="26984" y="9163"/>
                </a:lnTo>
                <a:lnTo>
                  <a:pt x="26884" y="8740"/>
                </a:lnTo>
                <a:lnTo>
                  <a:pt x="26763" y="8338"/>
                </a:lnTo>
                <a:lnTo>
                  <a:pt x="26602" y="7955"/>
                </a:lnTo>
                <a:lnTo>
                  <a:pt x="26380" y="7512"/>
                </a:lnTo>
                <a:lnTo>
                  <a:pt x="26119" y="7109"/>
                </a:lnTo>
                <a:lnTo>
                  <a:pt x="25978" y="6908"/>
                </a:lnTo>
                <a:lnTo>
                  <a:pt x="25816" y="6727"/>
                </a:lnTo>
                <a:lnTo>
                  <a:pt x="25655" y="6545"/>
                </a:lnTo>
                <a:lnTo>
                  <a:pt x="25474" y="6364"/>
                </a:lnTo>
                <a:lnTo>
                  <a:pt x="25293" y="6223"/>
                </a:lnTo>
                <a:lnTo>
                  <a:pt x="25092" y="6062"/>
                </a:lnTo>
                <a:lnTo>
                  <a:pt x="24850" y="5921"/>
                </a:lnTo>
                <a:lnTo>
                  <a:pt x="24588" y="5800"/>
                </a:lnTo>
                <a:lnTo>
                  <a:pt x="24326" y="5720"/>
                </a:lnTo>
                <a:lnTo>
                  <a:pt x="24205" y="5700"/>
                </a:lnTo>
                <a:lnTo>
                  <a:pt x="24065" y="5680"/>
                </a:lnTo>
                <a:lnTo>
                  <a:pt x="23944" y="5700"/>
                </a:lnTo>
                <a:lnTo>
                  <a:pt x="23823" y="5720"/>
                </a:lnTo>
                <a:lnTo>
                  <a:pt x="23702" y="5760"/>
                </a:lnTo>
                <a:lnTo>
                  <a:pt x="23601" y="5841"/>
                </a:lnTo>
                <a:lnTo>
                  <a:pt x="23501" y="5921"/>
                </a:lnTo>
                <a:lnTo>
                  <a:pt x="23440" y="6022"/>
                </a:lnTo>
                <a:lnTo>
                  <a:pt x="23400" y="6143"/>
                </a:lnTo>
                <a:lnTo>
                  <a:pt x="23400" y="6223"/>
                </a:lnTo>
                <a:lnTo>
                  <a:pt x="23420" y="6284"/>
                </a:lnTo>
                <a:lnTo>
                  <a:pt x="23481" y="6445"/>
                </a:lnTo>
                <a:lnTo>
                  <a:pt x="23581" y="6606"/>
                </a:lnTo>
                <a:lnTo>
                  <a:pt x="23722" y="6747"/>
                </a:lnTo>
                <a:lnTo>
                  <a:pt x="23863" y="6888"/>
                </a:lnTo>
                <a:lnTo>
                  <a:pt x="24185" y="7129"/>
                </a:lnTo>
                <a:lnTo>
                  <a:pt x="24467" y="7371"/>
                </a:lnTo>
                <a:lnTo>
                  <a:pt x="24608" y="7512"/>
                </a:lnTo>
                <a:lnTo>
                  <a:pt x="24729" y="7653"/>
                </a:lnTo>
                <a:lnTo>
                  <a:pt x="24930" y="7975"/>
                </a:lnTo>
                <a:lnTo>
                  <a:pt x="25112" y="8297"/>
                </a:lnTo>
                <a:lnTo>
                  <a:pt x="25253" y="8640"/>
                </a:lnTo>
                <a:lnTo>
                  <a:pt x="25333" y="8881"/>
                </a:lnTo>
                <a:lnTo>
                  <a:pt x="25394" y="9103"/>
                </a:lnTo>
                <a:lnTo>
                  <a:pt x="25494" y="9586"/>
                </a:lnTo>
                <a:lnTo>
                  <a:pt x="25555" y="10049"/>
                </a:lnTo>
                <a:lnTo>
                  <a:pt x="25575" y="10533"/>
                </a:lnTo>
                <a:lnTo>
                  <a:pt x="25575" y="11197"/>
                </a:lnTo>
                <a:lnTo>
                  <a:pt x="25575" y="11499"/>
                </a:lnTo>
                <a:lnTo>
                  <a:pt x="25595" y="11801"/>
                </a:lnTo>
                <a:lnTo>
                  <a:pt x="25212" y="12325"/>
                </a:lnTo>
                <a:lnTo>
                  <a:pt x="24910" y="12687"/>
                </a:lnTo>
                <a:lnTo>
                  <a:pt x="24749" y="12869"/>
                </a:lnTo>
                <a:lnTo>
                  <a:pt x="24628" y="13070"/>
                </a:lnTo>
                <a:lnTo>
                  <a:pt x="24306" y="12949"/>
                </a:lnTo>
                <a:lnTo>
                  <a:pt x="23964" y="12848"/>
                </a:lnTo>
                <a:lnTo>
                  <a:pt x="23380" y="12687"/>
                </a:lnTo>
                <a:lnTo>
                  <a:pt x="21950" y="12385"/>
                </a:lnTo>
                <a:lnTo>
                  <a:pt x="20520" y="12103"/>
                </a:lnTo>
                <a:lnTo>
                  <a:pt x="19816" y="11983"/>
                </a:lnTo>
                <a:lnTo>
                  <a:pt x="19091" y="11882"/>
                </a:lnTo>
                <a:lnTo>
                  <a:pt x="18366" y="11801"/>
                </a:lnTo>
                <a:lnTo>
                  <a:pt x="17641" y="11721"/>
                </a:lnTo>
                <a:lnTo>
                  <a:pt x="16996" y="11680"/>
                </a:lnTo>
                <a:lnTo>
                  <a:pt x="15687" y="11680"/>
                </a:lnTo>
                <a:lnTo>
                  <a:pt x="15043" y="11721"/>
                </a:lnTo>
                <a:lnTo>
                  <a:pt x="14378" y="11801"/>
                </a:lnTo>
                <a:lnTo>
                  <a:pt x="13734" y="11902"/>
                </a:lnTo>
                <a:lnTo>
                  <a:pt x="13110" y="12023"/>
                </a:lnTo>
                <a:lnTo>
                  <a:pt x="12465" y="12184"/>
                </a:lnTo>
                <a:lnTo>
                  <a:pt x="11902" y="12365"/>
                </a:lnTo>
                <a:lnTo>
                  <a:pt x="11338" y="12587"/>
                </a:lnTo>
                <a:lnTo>
                  <a:pt x="10794" y="12828"/>
                </a:lnTo>
                <a:lnTo>
                  <a:pt x="10270" y="13110"/>
                </a:lnTo>
                <a:lnTo>
                  <a:pt x="10069" y="13231"/>
                </a:lnTo>
                <a:lnTo>
                  <a:pt x="9988" y="13070"/>
                </a:lnTo>
                <a:lnTo>
                  <a:pt x="9908" y="12929"/>
                </a:lnTo>
                <a:lnTo>
                  <a:pt x="9827" y="12808"/>
                </a:lnTo>
                <a:lnTo>
                  <a:pt x="9707" y="12707"/>
                </a:lnTo>
                <a:lnTo>
                  <a:pt x="9465" y="12486"/>
                </a:lnTo>
                <a:lnTo>
                  <a:pt x="9183" y="12285"/>
                </a:lnTo>
                <a:lnTo>
                  <a:pt x="8961" y="12103"/>
                </a:lnTo>
                <a:lnTo>
                  <a:pt x="8599" y="11781"/>
                </a:lnTo>
                <a:lnTo>
                  <a:pt x="8297" y="11519"/>
                </a:lnTo>
                <a:lnTo>
                  <a:pt x="8015" y="11217"/>
                </a:lnTo>
                <a:lnTo>
                  <a:pt x="7733" y="10915"/>
                </a:lnTo>
                <a:lnTo>
                  <a:pt x="7451" y="10613"/>
                </a:lnTo>
                <a:lnTo>
                  <a:pt x="7572" y="10513"/>
                </a:lnTo>
                <a:lnTo>
                  <a:pt x="7693" y="10372"/>
                </a:lnTo>
                <a:lnTo>
                  <a:pt x="7793" y="10231"/>
                </a:lnTo>
                <a:lnTo>
                  <a:pt x="7894" y="10069"/>
                </a:lnTo>
                <a:lnTo>
                  <a:pt x="8075" y="9767"/>
                </a:lnTo>
                <a:lnTo>
                  <a:pt x="8257" y="9465"/>
                </a:lnTo>
                <a:lnTo>
                  <a:pt x="8518" y="9123"/>
                </a:lnTo>
                <a:lnTo>
                  <a:pt x="8780" y="8761"/>
                </a:lnTo>
                <a:lnTo>
                  <a:pt x="9062" y="8438"/>
                </a:lnTo>
                <a:lnTo>
                  <a:pt x="9364" y="8116"/>
                </a:lnTo>
                <a:lnTo>
                  <a:pt x="9666" y="7834"/>
                </a:lnTo>
                <a:lnTo>
                  <a:pt x="9968" y="7572"/>
                </a:lnTo>
                <a:lnTo>
                  <a:pt x="10291" y="7331"/>
                </a:lnTo>
                <a:lnTo>
                  <a:pt x="10633" y="7089"/>
                </a:lnTo>
                <a:lnTo>
                  <a:pt x="10995" y="6888"/>
                </a:lnTo>
                <a:lnTo>
                  <a:pt x="11378" y="6686"/>
                </a:lnTo>
                <a:lnTo>
                  <a:pt x="11599" y="6525"/>
                </a:lnTo>
                <a:lnTo>
                  <a:pt x="11801" y="6364"/>
                </a:lnTo>
                <a:lnTo>
                  <a:pt x="11902" y="6223"/>
                </a:lnTo>
                <a:lnTo>
                  <a:pt x="11962" y="6062"/>
                </a:lnTo>
                <a:lnTo>
                  <a:pt x="11982" y="5982"/>
                </a:lnTo>
                <a:lnTo>
                  <a:pt x="12002" y="5901"/>
                </a:lnTo>
                <a:lnTo>
                  <a:pt x="12022" y="5800"/>
                </a:lnTo>
                <a:lnTo>
                  <a:pt x="12002" y="5700"/>
                </a:lnTo>
                <a:lnTo>
                  <a:pt x="11982" y="5619"/>
                </a:lnTo>
                <a:lnTo>
                  <a:pt x="11942" y="5539"/>
                </a:lnTo>
                <a:lnTo>
                  <a:pt x="11881" y="5458"/>
                </a:lnTo>
                <a:lnTo>
                  <a:pt x="11801" y="5398"/>
                </a:lnTo>
                <a:lnTo>
                  <a:pt x="11720" y="5357"/>
                </a:lnTo>
                <a:lnTo>
                  <a:pt x="11599" y="5277"/>
                </a:lnTo>
                <a:lnTo>
                  <a:pt x="11438" y="5236"/>
                </a:lnTo>
                <a:lnTo>
                  <a:pt x="11297" y="5236"/>
                </a:lnTo>
                <a:lnTo>
                  <a:pt x="11156" y="5257"/>
                </a:lnTo>
                <a:lnTo>
                  <a:pt x="10935" y="5317"/>
                </a:lnTo>
                <a:lnTo>
                  <a:pt x="10734" y="5377"/>
                </a:lnTo>
                <a:lnTo>
                  <a:pt x="10532" y="5458"/>
                </a:lnTo>
                <a:lnTo>
                  <a:pt x="10331" y="5559"/>
                </a:lnTo>
                <a:lnTo>
                  <a:pt x="9928" y="5800"/>
                </a:lnTo>
                <a:lnTo>
                  <a:pt x="9545" y="6062"/>
                </a:lnTo>
                <a:lnTo>
                  <a:pt x="9163" y="6344"/>
                </a:lnTo>
                <a:lnTo>
                  <a:pt x="8820" y="6646"/>
                </a:lnTo>
                <a:lnTo>
                  <a:pt x="8498" y="6968"/>
                </a:lnTo>
                <a:lnTo>
                  <a:pt x="8176" y="7270"/>
                </a:lnTo>
                <a:lnTo>
                  <a:pt x="7874" y="7613"/>
                </a:lnTo>
                <a:lnTo>
                  <a:pt x="7572" y="7995"/>
                </a:lnTo>
                <a:lnTo>
                  <a:pt x="7310" y="8378"/>
                </a:lnTo>
                <a:lnTo>
                  <a:pt x="7048" y="8761"/>
                </a:lnTo>
                <a:lnTo>
                  <a:pt x="6847" y="9143"/>
                </a:lnTo>
                <a:lnTo>
                  <a:pt x="6746" y="9365"/>
                </a:lnTo>
                <a:lnTo>
                  <a:pt x="6646" y="9566"/>
                </a:lnTo>
                <a:lnTo>
                  <a:pt x="6283" y="9002"/>
                </a:lnTo>
                <a:lnTo>
                  <a:pt x="5961" y="8398"/>
                </a:lnTo>
                <a:lnTo>
                  <a:pt x="5659" y="7814"/>
                </a:lnTo>
                <a:lnTo>
                  <a:pt x="5417" y="7250"/>
                </a:lnTo>
                <a:lnTo>
                  <a:pt x="5135" y="6505"/>
                </a:lnTo>
                <a:lnTo>
                  <a:pt x="4894" y="5720"/>
                </a:lnTo>
                <a:lnTo>
                  <a:pt x="4994" y="5659"/>
                </a:lnTo>
                <a:lnTo>
                  <a:pt x="5095" y="5579"/>
                </a:lnTo>
                <a:lnTo>
                  <a:pt x="5216" y="5458"/>
                </a:lnTo>
                <a:lnTo>
                  <a:pt x="5317" y="5317"/>
                </a:lnTo>
                <a:lnTo>
                  <a:pt x="5538" y="5015"/>
                </a:lnTo>
                <a:lnTo>
                  <a:pt x="5901" y="4371"/>
                </a:lnTo>
                <a:lnTo>
                  <a:pt x="6102" y="4069"/>
                </a:lnTo>
                <a:lnTo>
                  <a:pt x="6344" y="3787"/>
                </a:lnTo>
                <a:lnTo>
                  <a:pt x="6585" y="3525"/>
                </a:lnTo>
                <a:lnTo>
                  <a:pt x="6847" y="3263"/>
                </a:lnTo>
                <a:lnTo>
                  <a:pt x="7129" y="3042"/>
                </a:lnTo>
                <a:lnTo>
                  <a:pt x="7411" y="2820"/>
                </a:lnTo>
                <a:lnTo>
                  <a:pt x="7713" y="2639"/>
                </a:lnTo>
                <a:lnTo>
                  <a:pt x="8035" y="2458"/>
                </a:lnTo>
                <a:lnTo>
                  <a:pt x="8216" y="2337"/>
                </a:lnTo>
                <a:lnTo>
                  <a:pt x="8418" y="2216"/>
                </a:lnTo>
                <a:lnTo>
                  <a:pt x="8579" y="2075"/>
                </a:lnTo>
                <a:lnTo>
                  <a:pt x="8659" y="1994"/>
                </a:lnTo>
                <a:lnTo>
                  <a:pt x="8720" y="1894"/>
                </a:lnTo>
                <a:lnTo>
                  <a:pt x="8780" y="1773"/>
                </a:lnTo>
                <a:lnTo>
                  <a:pt x="8820" y="1652"/>
                </a:lnTo>
                <a:lnTo>
                  <a:pt x="8820" y="1531"/>
                </a:lnTo>
                <a:lnTo>
                  <a:pt x="8820" y="1390"/>
                </a:lnTo>
                <a:lnTo>
                  <a:pt x="8800" y="1269"/>
                </a:lnTo>
                <a:lnTo>
                  <a:pt x="8760" y="1149"/>
                </a:lnTo>
                <a:lnTo>
                  <a:pt x="8680" y="1028"/>
                </a:lnTo>
                <a:lnTo>
                  <a:pt x="8599" y="927"/>
                </a:lnTo>
                <a:lnTo>
                  <a:pt x="8498" y="867"/>
                </a:lnTo>
                <a:lnTo>
                  <a:pt x="8418" y="806"/>
                </a:lnTo>
                <a:lnTo>
                  <a:pt x="8317" y="766"/>
                </a:lnTo>
                <a:lnTo>
                  <a:pt x="8216" y="726"/>
                </a:lnTo>
                <a:lnTo>
                  <a:pt x="8015" y="706"/>
                </a:lnTo>
                <a:lnTo>
                  <a:pt x="7814" y="706"/>
                </a:lnTo>
                <a:lnTo>
                  <a:pt x="7592" y="746"/>
                </a:lnTo>
                <a:lnTo>
                  <a:pt x="7371" y="826"/>
                </a:lnTo>
                <a:lnTo>
                  <a:pt x="7129" y="907"/>
                </a:lnTo>
                <a:lnTo>
                  <a:pt x="6907" y="1028"/>
                </a:lnTo>
                <a:lnTo>
                  <a:pt x="6706" y="1169"/>
                </a:lnTo>
                <a:lnTo>
                  <a:pt x="6485" y="1330"/>
                </a:lnTo>
                <a:lnTo>
                  <a:pt x="6082" y="1632"/>
                </a:lnTo>
                <a:lnTo>
                  <a:pt x="5739" y="1954"/>
                </a:lnTo>
                <a:lnTo>
                  <a:pt x="5458" y="2216"/>
                </a:lnTo>
                <a:lnTo>
                  <a:pt x="5216" y="2498"/>
                </a:lnTo>
                <a:lnTo>
                  <a:pt x="4954" y="2800"/>
                </a:lnTo>
                <a:lnTo>
                  <a:pt x="4712" y="3142"/>
                </a:lnTo>
                <a:lnTo>
                  <a:pt x="4471" y="3485"/>
                </a:lnTo>
                <a:lnTo>
                  <a:pt x="4451" y="3062"/>
                </a:lnTo>
                <a:lnTo>
                  <a:pt x="4410" y="2619"/>
                </a:lnTo>
                <a:lnTo>
                  <a:pt x="4370" y="1753"/>
                </a:lnTo>
                <a:lnTo>
                  <a:pt x="4370" y="1249"/>
                </a:lnTo>
                <a:lnTo>
                  <a:pt x="4350" y="967"/>
                </a:lnTo>
                <a:lnTo>
                  <a:pt x="4330" y="685"/>
                </a:lnTo>
                <a:lnTo>
                  <a:pt x="4290" y="565"/>
                </a:lnTo>
                <a:lnTo>
                  <a:pt x="4249" y="444"/>
                </a:lnTo>
                <a:lnTo>
                  <a:pt x="4209" y="323"/>
                </a:lnTo>
                <a:lnTo>
                  <a:pt x="4128" y="222"/>
                </a:lnTo>
                <a:lnTo>
                  <a:pt x="4048" y="142"/>
                </a:lnTo>
                <a:lnTo>
                  <a:pt x="3947" y="61"/>
                </a:lnTo>
                <a:lnTo>
                  <a:pt x="3847" y="21"/>
                </a:lnTo>
                <a:lnTo>
                  <a:pt x="370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2</a:t>
            </a:fld>
            <a:endParaRPr dirty="0">
              <a:solidFill>
                <a:schemeClr val="lt1"/>
              </a:solidFill>
            </a:endParaRPr>
          </a:p>
        </p:txBody>
      </p:sp>
      <p:sp>
        <p:nvSpPr>
          <p:cNvPr id="7" name="Google Shape;84;p14"/>
          <p:cNvSpPr txBox="1">
            <a:spLocks/>
          </p:cNvSpPr>
          <p:nvPr/>
        </p:nvSpPr>
        <p:spPr>
          <a:xfrm>
            <a:off x="1066800" y="971550"/>
            <a:ext cx="4419600" cy="2885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>
              <a:lnSpc>
                <a:spcPct val="110000"/>
              </a:lnSpc>
              <a:buClr>
                <a:schemeClr val="bg1"/>
              </a:buClr>
            </a:pP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FY20-21 1</a:t>
            </a:r>
            <a:r>
              <a:rPr lang="en-US" sz="2600" b="0" baseline="30000" dirty="0">
                <a:solidFill>
                  <a:srgbClr val="FFFFFF"/>
                </a:solidFill>
                <a:latin typeface="Lora" panose="020B0604020202020204" charset="0"/>
              </a:rPr>
              <a:t>st</a:t>
            </a: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 Interim Budget</a:t>
            </a:r>
          </a:p>
          <a:p>
            <a:pPr lvl="8" algn="l">
              <a:lnSpc>
                <a:spcPct val="110000"/>
              </a:lnSpc>
              <a:buClr>
                <a:schemeClr val="bg1"/>
              </a:buClr>
            </a:pP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      Revenues</a:t>
            </a:r>
          </a:p>
          <a:p>
            <a:pPr lvl="8" algn="l">
              <a:lnSpc>
                <a:spcPct val="110000"/>
              </a:lnSpc>
              <a:buClr>
                <a:schemeClr val="bg1"/>
              </a:buClr>
            </a:pP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      Expenditures</a:t>
            </a:r>
          </a:p>
          <a:p>
            <a:pPr lvl="8" algn="l">
              <a:lnSpc>
                <a:spcPct val="110000"/>
              </a:lnSpc>
              <a:buClr>
                <a:schemeClr val="bg1"/>
              </a:buClr>
            </a:pP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      Ending Balance</a:t>
            </a:r>
          </a:p>
          <a:p>
            <a:pPr lvl="8" algn="l">
              <a:lnSpc>
                <a:spcPct val="110000"/>
              </a:lnSpc>
              <a:buClr>
                <a:schemeClr val="bg1"/>
              </a:buClr>
            </a:pP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      COVID Revenues</a:t>
            </a:r>
          </a:p>
          <a:p>
            <a:pPr lvl="8" algn="l">
              <a:lnSpc>
                <a:spcPct val="110000"/>
              </a:lnSpc>
              <a:buClr>
                <a:schemeClr val="bg1"/>
              </a:buClr>
            </a:pP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Multi-Year Projections</a:t>
            </a:r>
          </a:p>
          <a:p>
            <a:pPr lvl="8" algn="l">
              <a:lnSpc>
                <a:spcPct val="110000"/>
              </a:lnSpc>
              <a:buClr>
                <a:schemeClr val="bg1"/>
              </a:buClr>
            </a:pPr>
            <a:r>
              <a:rPr lang="en-US" sz="2600" b="0" dirty="0">
                <a:solidFill>
                  <a:srgbClr val="FFFFFF"/>
                </a:solidFill>
                <a:latin typeface="Lora" panose="020B0604020202020204" charset="0"/>
              </a:rPr>
              <a:t>Discussion</a:t>
            </a:r>
          </a:p>
        </p:txBody>
      </p:sp>
      <p:sp>
        <p:nvSpPr>
          <p:cNvPr id="10" name="Google Shape;300;p35"/>
          <p:cNvSpPr>
            <a:spLocks noChangeAspect="1"/>
          </p:cNvSpPr>
          <p:nvPr/>
        </p:nvSpPr>
        <p:spPr>
          <a:xfrm>
            <a:off x="1288834" y="2317262"/>
            <a:ext cx="192445" cy="164862"/>
          </a:xfrm>
          <a:custGeom>
            <a:avLst/>
            <a:gdLst/>
            <a:ahLst/>
            <a:cxnLst/>
            <a:rect l="l" t="t" r="r" b="b"/>
            <a:pathLst>
              <a:path w="34637" h="25334" extrusionOk="0">
                <a:moveTo>
                  <a:pt x="12264" y="2478"/>
                </a:moveTo>
                <a:lnTo>
                  <a:pt x="12546" y="2498"/>
                </a:lnTo>
                <a:lnTo>
                  <a:pt x="12828" y="2538"/>
                </a:lnTo>
                <a:lnTo>
                  <a:pt x="13130" y="2639"/>
                </a:lnTo>
                <a:lnTo>
                  <a:pt x="13392" y="2760"/>
                </a:lnTo>
                <a:lnTo>
                  <a:pt x="13634" y="2901"/>
                </a:lnTo>
                <a:lnTo>
                  <a:pt x="13855" y="3102"/>
                </a:lnTo>
                <a:lnTo>
                  <a:pt x="14057" y="3303"/>
                </a:lnTo>
                <a:lnTo>
                  <a:pt x="14238" y="3545"/>
                </a:lnTo>
                <a:lnTo>
                  <a:pt x="14419" y="3787"/>
                </a:lnTo>
                <a:lnTo>
                  <a:pt x="14560" y="4028"/>
                </a:lnTo>
                <a:lnTo>
                  <a:pt x="14701" y="4270"/>
                </a:lnTo>
                <a:lnTo>
                  <a:pt x="14862" y="4592"/>
                </a:lnTo>
                <a:lnTo>
                  <a:pt x="15003" y="4914"/>
                </a:lnTo>
                <a:lnTo>
                  <a:pt x="15104" y="5236"/>
                </a:lnTo>
                <a:lnTo>
                  <a:pt x="15204" y="5579"/>
                </a:lnTo>
                <a:lnTo>
                  <a:pt x="15305" y="5921"/>
                </a:lnTo>
                <a:lnTo>
                  <a:pt x="15345" y="6102"/>
                </a:lnTo>
                <a:lnTo>
                  <a:pt x="15426" y="6263"/>
                </a:lnTo>
                <a:lnTo>
                  <a:pt x="15506" y="6404"/>
                </a:lnTo>
                <a:lnTo>
                  <a:pt x="15627" y="6545"/>
                </a:lnTo>
                <a:lnTo>
                  <a:pt x="15345" y="6686"/>
                </a:lnTo>
                <a:lnTo>
                  <a:pt x="15084" y="6827"/>
                </a:lnTo>
                <a:lnTo>
                  <a:pt x="14802" y="6988"/>
                </a:lnTo>
                <a:lnTo>
                  <a:pt x="14560" y="7170"/>
                </a:lnTo>
                <a:lnTo>
                  <a:pt x="14298" y="7371"/>
                </a:lnTo>
                <a:lnTo>
                  <a:pt x="14077" y="7593"/>
                </a:lnTo>
                <a:lnTo>
                  <a:pt x="13855" y="7814"/>
                </a:lnTo>
                <a:lnTo>
                  <a:pt x="13654" y="8056"/>
                </a:lnTo>
                <a:lnTo>
                  <a:pt x="13412" y="8378"/>
                </a:lnTo>
                <a:lnTo>
                  <a:pt x="13191" y="8740"/>
                </a:lnTo>
                <a:lnTo>
                  <a:pt x="12909" y="8881"/>
                </a:lnTo>
                <a:lnTo>
                  <a:pt x="12627" y="9042"/>
                </a:lnTo>
                <a:lnTo>
                  <a:pt x="12385" y="9143"/>
                </a:lnTo>
                <a:lnTo>
                  <a:pt x="12143" y="9204"/>
                </a:lnTo>
                <a:lnTo>
                  <a:pt x="11882" y="9224"/>
                </a:lnTo>
                <a:lnTo>
                  <a:pt x="11620" y="9244"/>
                </a:lnTo>
                <a:lnTo>
                  <a:pt x="11358" y="9244"/>
                </a:lnTo>
                <a:lnTo>
                  <a:pt x="11096" y="9204"/>
                </a:lnTo>
                <a:lnTo>
                  <a:pt x="10855" y="9143"/>
                </a:lnTo>
                <a:lnTo>
                  <a:pt x="10613" y="9042"/>
                </a:lnTo>
                <a:lnTo>
                  <a:pt x="10392" y="8922"/>
                </a:lnTo>
                <a:lnTo>
                  <a:pt x="10170" y="8781"/>
                </a:lnTo>
                <a:lnTo>
                  <a:pt x="9969" y="8620"/>
                </a:lnTo>
                <a:lnTo>
                  <a:pt x="9787" y="8438"/>
                </a:lnTo>
                <a:lnTo>
                  <a:pt x="9606" y="8217"/>
                </a:lnTo>
                <a:lnTo>
                  <a:pt x="9465" y="7995"/>
                </a:lnTo>
                <a:lnTo>
                  <a:pt x="9344" y="7774"/>
                </a:lnTo>
                <a:lnTo>
                  <a:pt x="9224" y="7532"/>
                </a:lnTo>
                <a:lnTo>
                  <a:pt x="9143" y="7270"/>
                </a:lnTo>
                <a:lnTo>
                  <a:pt x="9083" y="7009"/>
                </a:lnTo>
                <a:lnTo>
                  <a:pt x="9042" y="6747"/>
                </a:lnTo>
                <a:lnTo>
                  <a:pt x="9002" y="6465"/>
                </a:lnTo>
                <a:lnTo>
                  <a:pt x="9002" y="6203"/>
                </a:lnTo>
                <a:lnTo>
                  <a:pt x="9002" y="5921"/>
                </a:lnTo>
                <a:lnTo>
                  <a:pt x="9042" y="5639"/>
                </a:lnTo>
                <a:lnTo>
                  <a:pt x="9083" y="5377"/>
                </a:lnTo>
                <a:lnTo>
                  <a:pt x="9143" y="5116"/>
                </a:lnTo>
                <a:lnTo>
                  <a:pt x="9203" y="4854"/>
                </a:lnTo>
                <a:lnTo>
                  <a:pt x="9304" y="4612"/>
                </a:lnTo>
                <a:lnTo>
                  <a:pt x="9405" y="4371"/>
                </a:lnTo>
                <a:lnTo>
                  <a:pt x="9546" y="4109"/>
                </a:lnTo>
                <a:lnTo>
                  <a:pt x="9687" y="3867"/>
                </a:lnTo>
                <a:lnTo>
                  <a:pt x="9868" y="3646"/>
                </a:lnTo>
                <a:lnTo>
                  <a:pt x="10049" y="3424"/>
                </a:lnTo>
                <a:lnTo>
                  <a:pt x="10251" y="3223"/>
                </a:lnTo>
                <a:lnTo>
                  <a:pt x="10472" y="3062"/>
                </a:lnTo>
                <a:lnTo>
                  <a:pt x="10694" y="2901"/>
                </a:lnTo>
                <a:lnTo>
                  <a:pt x="10935" y="2760"/>
                </a:lnTo>
                <a:lnTo>
                  <a:pt x="11197" y="2659"/>
                </a:lnTo>
                <a:lnTo>
                  <a:pt x="11439" y="2578"/>
                </a:lnTo>
                <a:lnTo>
                  <a:pt x="11721" y="2518"/>
                </a:lnTo>
                <a:lnTo>
                  <a:pt x="11982" y="2478"/>
                </a:lnTo>
                <a:close/>
                <a:moveTo>
                  <a:pt x="18507" y="7270"/>
                </a:moveTo>
                <a:lnTo>
                  <a:pt x="18809" y="7331"/>
                </a:lnTo>
                <a:lnTo>
                  <a:pt x="19111" y="7391"/>
                </a:lnTo>
                <a:lnTo>
                  <a:pt x="19232" y="7431"/>
                </a:lnTo>
                <a:lnTo>
                  <a:pt x="19373" y="7492"/>
                </a:lnTo>
                <a:lnTo>
                  <a:pt x="19614" y="7653"/>
                </a:lnTo>
                <a:lnTo>
                  <a:pt x="19836" y="7834"/>
                </a:lnTo>
                <a:lnTo>
                  <a:pt x="20017" y="8036"/>
                </a:lnTo>
                <a:lnTo>
                  <a:pt x="20118" y="8177"/>
                </a:lnTo>
                <a:lnTo>
                  <a:pt x="20219" y="8318"/>
                </a:lnTo>
                <a:lnTo>
                  <a:pt x="20279" y="8479"/>
                </a:lnTo>
                <a:lnTo>
                  <a:pt x="20339" y="8640"/>
                </a:lnTo>
                <a:lnTo>
                  <a:pt x="20400" y="8781"/>
                </a:lnTo>
                <a:lnTo>
                  <a:pt x="20440" y="8942"/>
                </a:lnTo>
                <a:lnTo>
                  <a:pt x="20480" y="9284"/>
                </a:lnTo>
                <a:lnTo>
                  <a:pt x="20480" y="9606"/>
                </a:lnTo>
                <a:lnTo>
                  <a:pt x="20440" y="9949"/>
                </a:lnTo>
                <a:lnTo>
                  <a:pt x="20380" y="10271"/>
                </a:lnTo>
                <a:lnTo>
                  <a:pt x="20279" y="10593"/>
                </a:lnTo>
                <a:lnTo>
                  <a:pt x="20158" y="10915"/>
                </a:lnTo>
                <a:lnTo>
                  <a:pt x="19977" y="11217"/>
                </a:lnTo>
                <a:lnTo>
                  <a:pt x="19796" y="11499"/>
                </a:lnTo>
                <a:lnTo>
                  <a:pt x="19574" y="11761"/>
                </a:lnTo>
                <a:lnTo>
                  <a:pt x="19333" y="12003"/>
                </a:lnTo>
                <a:lnTo>
                  <a:pt x="19091" y="12244"/>
                </a:lnTo>
                <a:lnTo>
                  <a:pt x="18829" y="12466"/>
                </a:lnTo>
                <a:lnTo>
                  <a:pt x="18567" y="12667"/>
                </a:lnTo>
                <a:lnTo>
                  <a:pt x="18265" y="12869"/>
                </a:lnTo>
                <a:lnTo>
                  <a:pt x="17963" y="13050"/>
                </a:lnTo>
                <a:lnTo>
                  <a:pt x="17661" y="13211"/>
                </a:lnTo>
                <a:lnTo>
                  <a:pt x="17339" y="13332"/>
                </a:lnTo>
                <a:lnTo>
                  <a:pt x="17017" y="13412"/>
                </a:lnTo>
                <a:lnTo>
                  <a:pt x="16835" y="13432"/>
                </a:lnTo>
                <a:lnTo>
                  <a:pt x="16674" y="13453"/>
                </a:lnTo>
                <a:lnTo>
                  <a:pt x="16513" y="13453"/>
                </a:lnTo>
                <a:lnTo>
                  <a:pt x="16332" y="13432"/>
                </a:lnTo>
                <a:lnTo>
                  <a:pt x="16171" y="13412"/>
                </a:lnTo>
                <a:lnTo>
                  <a:pt x="16010" y="13372"/>
                </a:lnTo>
                <a:lnTo>
                  <a:pt x="15708" y="13271"/>
                </a:lnTo>
                <a:lnTo>
                  <a:pt x="15446" y="13150"/>
                </a:lnTo>
                <a:lnTo>
                  <a:pt x="15225" y="12989"/>
                </a:lnTo>
                <a:lnTo>
                  <a:pt x="15003" y="12788"/>
                </a:lnTo>
                <a:lnTo>
                  <a:pt x="14822" y="12587"/>
                </a:lnTo>
                <a:lnTo>
                  <a:pt x="14661" y="12365"/>
                </a:lnTo>
                <a:lnTo>
                  <a:pt x="14520" y="12123"/>
                </a:lnTo>
                <a:lnTo>
                  <a:pt x="14419" y="11862"/>
                </a:lnTo>
                <a:lnTo>
                  <a:pt x="14338" y="11600"/>
                </a:lnTo>
                <a:lnTo>
                  <a:pt x="14278" y="11318"/>
                </a:lnTo>
                <a:lnTo>
                  <a:pt x="14258" y="11036"/>
                </a:lnTo>
                <a:lnTo>
                  <a:pt x="14258" y="10754"/>
                </a:lnTo>
                <a:lnTo>
                  <a:pt x="14278" y="10472"/>
                </a:lnTo>
                <a:lnTo>
                  <a:pt x="14338" y="10190"/>
                </a:lnTo>
                <a:lnTo>
                  <a:pt x="14419" y="9908"/>
                </a:lnTo>
                <a:lnTo>
                  <a:pt x="14540" y="9626"/>
                </a:lnTo>
                <a:lnTo>
                  <a:pt x="14701" y="9324"/>
                </a:lnTo>
                <a:lnTo>
                  <a:pt x="14882" y="9063"/>
                </a:lnTo>
                <a:lnTo>
                  <a:pt x="15104" y="8801"/>
                </a:lnTo>
                <a:lnTo>
                  <a:pt x="15345" y="8579"/>
                </a:lnTo>
                <a:lnTo>
                  <a:pt x="15587" y="8358"/>
                </a:lnTo>
                <a:lnTo>
                  <a:pt x="15869" y="8177"/>
                </a:lnTo>
                <a:lnTo>
                  <a:pt x="16151" y="7995"/>
                </a:lnTo>
                <a:lnTo>
                  <a:pt x="16453" y="7854"/>
                </a:lnTo>
                <a:lnTo>
                  <a:pt x="16795" y="7693"/>
                </a:lnTo>
                <a:lnTo>
                  <a:pt x="17158" y="7572"/>
                </a:lnTo>
                <a:lnTo>
                  <a:pt x="17520" y="7472"/>
                </a:lnTo>
                <a:lnTo>
                  <a:pt x="17863" y="7391"/>
                </a:lnTo>
                <a:lnTo>
                  <a:pt x="18185" y="7331"/>
                </a:lnTo>
                <a:lnTo>
                  <a:pt x="18507" y="7270"/>
                </a:lnTo>
                <a:close/>
                <a:moveTo>
                  <a:pt x="21366" y="5176"/>
                </a:moveTo>
                <a:lnTo>
                  <a:pt x="21447" y="5317"/>
                </a:lnTo>
                <a:lnTo>
                  <a:pt x="21568" y="5458"/>
                </a:lnTo>
                <a:lnTo>
                  <a:pt x="21668" y="5579"/>
                </a:lnTo>
                <a:lnTo>
                  <a:pt x="21809" y="5700"/>
                </a:lnTo>
                <a:lnTo>
                  <a:pt x="21930" y="5800"/>
                </a:lnTo>
                <a:lnTo>
                  <a:pt x="22071" y="5901"/>
                </a:lnTo>
                <a:lnTo>
                  <a:pt x="22393" y="6082"/>
                </a:lnTo>
                <a:lnTo>
                  <a:pt x="22716" y="6223"/>
                </a:lnTo>
                <a:lnTo>
                  <a:pt x="23058" y="6324"/>
                </a:lnTo>
                <a:lnTo>
                  <a:pt x="23420" y="6384"/>
                </a:lnTo>
                <a:lnTo>
                  <a:pt x="23763" y="6445"/>
                </a:lnTo>
                <a:lnTo>
                  <a:pt x="24286" y="6445"/>
                </a:lnTo>
                <a:lnTo>
                  <a:pt x="24548" y="6425"/>
                </a:lnTo>
                <a:lnTo>
                  <a:pt x="24810" y="6384"/>
                </a:lnTo>
                <a:lnTo>
                  <a:pt x="25072" y="6324"/>
                </a:lnTo>
                <a:lnTo>
                  <a:pt x="25333" y="6263"/>
                </a:lnTo>
                <a:lnTo>
                  <a:pt x="25575" y="6163"/>
                </a:lnTo>
                <a:lnTo>
                  <a:pt x="25817" y="6062"/>
                </a:lnTo>
                <a:lnTo>
                  <a:pt x="25817" y="6062"/>
                </a:lnTo>
                <a:lnTo>
                  <a:pt x="25797" y="6445"/>
                </a:lnTo>
                <a:lnTo>
                  <a:pt x="25817" y="6827"/>
                </a:lnTo>
                <a:lnTo>
                  <a:pt x="25877" y="7210"/>
                </a:lnTo>
                <a:lnTo>
                  <a:pt x="25958" y="7572"/>
                </a:lnTo>
                <a:lnTo>
                  <a:pt x="26099" y="7915"/>
                </a:lnTo>
                <a:lnTo>
                  <a:pt x="26280" y="8257"/>
                </a:lnTo>
                <a:lnTo>
                  <a:pt x="26381" y="8418"/>
                </a:lnTo>
                <a:lnTo>
                  <a:pt x="26501" y="8579"/>
                </a:lnTo>
                <a:lnTo>
                  <a:pt x="26642" y="8720"/>
                </a:lnTo>
                <a:lnTo>
                  <a:pt x="26783" y="8881"/>
                </a:lnTo>
                <a:lnTo>
                  <a:pt x="27005" y="9083"/>
                </a:lnTo>
                <a:lnTo>
                  <a:pt x="27247" y="9244"/>
                </a:lnTo>
                <a:lnTo>
                  <a:pt x="27528" y="9385"/>
                </a:lnTo>
                <a:lnTo>
                  <a:pt x="27810" y="9506"/>
                </a:lnTo>
                <a:lnTo>
                  <a:pt x="28092" y="9586"/>
                </a:lnTo>
                <a:lnTo>
                  <a:pt x="28394" y="9647"/>
                </a:lnTo>
                <a:lnTo>
                  <a:pt x="28676" y="9667"/>
                </a:lnTo>
                <a:lnTo>
                  <a:pt x="28978" y="9667"/>
                </a:lnTo>
                <a:lnTo>
                  <a:pt x="28918" y="9969"/>
                </a:lnTo>
                <a:lnTo>
                  <a:pt x="28858" y="10271"/>
                </a:lnTo>
                <a:lnTo>
                  <a:pt x="28837" y="10573"/>
                </a:lnTo>
                <a:lnTo>
                  <a:pt x="28837" y="10875"/>
                </a:lnTo>
                <a:lnTo>
                  <a:pt x="28878" y="11177"/>
                </a:lnTo>
                <a:lnTo>
                  <a:pt x="28938" y="11479"/>
                </a:lnTo>
                <a:lnTo>
                  <a:pt x="29039" y="11761"/>
                </a:lnTo>
                <a:lnTo>
                  <a:pt x="29180" y="12063"/>
                </a:lnTo>
                <a:lnTo>
                  <a:pt x="29321" y="12264"/>
                </a:lnTo>
                <a:lnTo>
                  <a:pt x="29482" y="12466"/>
                </a:lnTo>
                <a:lnTo>
                  <a:pt x="29643" y="12627"/>
                </a:lnTo>
                <a:lnTo>
                  <a:pt x="29844" y="12788"/>
                </a:lnTo>
                <a:lnTo>
                  <a:pt x="30046" y="12929"/>
                </a:lnTo>
                <a:lnTo>
                  <a:pt x="30267" y="13050"/>
                </a:lnTo>
                <a:lnTo>
                  <a:pt x="30489" y="13130"/>
                </a:lnTo>
                <a:lnTo>
                  <a:pt x="30730" y="13191"/>
                </a:lnTo>
                <a:lnTo>
                  <a:pt x="30670" y="13634"/>
                </a:lnTo>
                <a:lnTo>
                  <a:pt x="30650" y="14077"/>
                </a:lnTo>
                <a:lnTo>
                  <a:pt x="30670" y="14520"/>
                </a:lnTo>
                <a:lnTo>
                  <a:pt x="30730" y="14943"/>
                </a:lnTo>
                <a:lnTo>
                  <a:pt x="30811" y="15386"/>
                </a:lnTo>
                <a:lnTo>
                  <a:pt x="30932" y="15788"/>
                </a:lnTo>
                <a:lnTo>
                  <a:pt x="31093" y="16211"/>
                </a:lnTo>
                <a:lnTo>
                  <a:pt x="31294" y="16594"/>
                </a:lnTo>
                <a:lnTo>
                  <a:pt x="30972" y="16554"/>
                </a:lnTo>
                <a:lnTo>
                  <a:pt x="30650" y="16534"/>
                </a:lnTo>
                <a:lnTo>
                  <a:pt x="30328" y="16513"/>
                </a:lnTo>
                <a:lnTo>
                  <a:pt x="30005" y="16534"/>
                </a:lnTo>
                <a:lnTo>
                  <a:pt x="29643" y="16574"/>
                </a:lnTo>
                <a:lnTo>
                  <a:pt x="29301" y="16634"/>
                </a:lnTo>
                <a:lnTo>
                  <a:pt x="28938" y="16715"/>
                </a:lnTo>
                <a:lnTo>
                  <a:pt x="28596" y="16815"/>
                </a:lnTo>
                <a:lnTo>
                  <a:pt x="28274" y="16956"/>
                </a:lnTo>
                <a:lnTo>
                  <a:pt x="27951" y="17097"/>
                </a:lnTo>
                <a:lnTo>
                  <a:pt x="27629" y="17279"/>
                </a:lnTo>
                <a:lnTo>
                  <a:pt x="27327" y="17460"/>
                </a:lnTo>
                <a:lnTo>
                  <a:pt x="27247" y="17118"/>
                </a:lnTo>
                <a:lnTo>
                  <a:pt x="27126" y="16795"/>
                </a:lnTo>
                <a:lnTo>
                  <a:pt x="26985" y="16473"/>
                </a:lnTo>
                <a:lnTo>
                  <a:pt x="26824" y="16171"/>
                </a:lnTo>
                <a:lnTo>
                  <a:pt x="26622" y="15889"/>
                </a:lnTo>
                <a:lnTo>
                  <a:pt x="26401" y="15607"/>
                </a:lnTo>
                <a:lnTo>
                  <a:pt x="26159" y="15366"/>
                </a:lnTo>
                <a:lnTo>
                  <a:pt x="25877" y="15144"/>
                </a:lnTo>
                <a:lnTo>
                  <a:pt x="25575" y="14943"/>
                </a:lnTo>
                <a:lnTo>
                  <a:pt x="25253" y="14782"/>
                </a:lnTo>
                <a:lnTo>
                  <a:pt x="24911" y="14661"/>
                </a:lnTo>
                <a:lnTo>
                  <a:pt x="24548" y="14580"/>
                </a:lnTo>
                <a:lnTo>
                  <a:pt x="24206" y="14540"/>
                </a:lnTo>
                <a:lnTo>
                  <a:pt x="23843" y="14540"/>
                </a:lnTo>
                <a:lnTo>
                  <a:pt x="23481" y="14580"/>
                </a:lnTo>
                <a:lnTo>
                  <a:pt x="23118" y="14661"/>
                </a:lnTo>
                <a:lnTo>
                  <a:pt x="23118" y="14661"/>
                </a:lnTo>
                <a:lnTo>
                  <a:pt x="23179" y="14298"/>
                </a:lnTo>
                <a:lnTo>
                  <a:pt x="23179" y="13956"/>
                </a:lnTo>
                <a:lnTo>
                  <a:pt x="23179" y="13775"/>
                </a:lnTo>
                <a:lnTo>
                  <a:pt x="23138" y="13594"/>
                </a:lnTo>
                <a:lnTo>
                  <a:pt x="23098" y="13412"/>
                </a:lnTo>
                <a:lnTo>
                  <a:pt x="23058" y="13231"/>
                </a:lnTo>
                <a:lnTo>
                  <a:pt x="22977" y="13030"/>
                </a:lnTo>
                <a:lnTo>
                  <a:pt x="22877" y="12848"/>
                </a:lnTo>
                <a:lnTo>
                  <a:pt x="22776" y="12667"/>
                </a:lnTo>
                <a:lnTo>
                  <a:pt x="22635" y="12506"/>
                </a:lnTo>
                <a:lnTo>
                  <a:pt x="22494" y="12345"/>
                </a:lnTo>
                <a:lnTo>
                  <a:pt x="22353" y="12204"/>
                </a:lnTo>
                <a:lnTo>
                  <a:pt x="22172" y="12083"/>
                </a:lnTo>
                <a:lnTo>
                  <a:pt x="21991" y="11962"/>
                </a:lnTo>
                <a:lnTo>
                  <a:pt x="21769" y="11882"/>
                </a:lnTo>
                <a:lnTo>
                  <a:pt x="21507" y="11821"/>
                </a:lnTo>
                <a:lnTo>
                  <a:pt x="21709" y="11378"/>
                </a:lnTo>
                <a:lnTo>
                  <a:pt x="21870" y="10935"/>
                </a:lnTo>
                <a:lnTo>
                  <a:pt x="21991" y="10472"/>
                </a:lnTo>
                <a:lnTo>
                  <a:pt x="22051" y="9989"/>
                </a:lnTo>
                <a:lnTo>
                  <a:pt x="22071" y="9747"/>
                </a:lnTo>
                <a:lnTo>
                  <a:pt x="22071" y="9506"/>
                </a:lnTo>
                <a:lnTo>
                  <a:pt x="22051" y="9264"/>
                </a:lnTo>
                <a:lnTo>
                  <a:pt x="22031" y="9022"/>
                </a:lnTo>
                <a:lnTo>
                  <a:pt x="22011" y="8781"/>
                </a:lnTo>
                <a:lnTo>
                  <a:pt x="21950" y="8539"/>
                </a:lnTo>
                <a:lnTo>
                  <a:pt x="21890" y="8297"/>
                </a:lnTo>
                <a:lnTo>
                  <a:pt x="21809" y="8056"/>
                </a:lnTo>
                <a:lnTo>
                  <a:pt x="21850" y="8076"/>
                </a:lnTo>
                <a:lnTo>
                  <a:pt x="22373" y="8458"/>
                </a:lnTo>
                <a:lnTo>
                  <a:pt x="22897" y="8821"/>
                </a:lnTo>
                <a:lnTo>
                  <a:pt x="23420" y="9244"/>
                </a:lnTo>
                <a:lnTo>
                  <a:pt x="23924" y="9687"/>
                </a:lnTo>
                <a:lnTo>
                  <a:pt x="24407" y="10130"/>
                </a:lnTo>
                <a:lnTo>
                  <a:pt x="24870" y="10613"/>
                </a:lnTo>
                <a:lnTo>
                  <a:pt x="25293" y="11076"/>
                </a:lnTo>
                <a:lnTo>
                  <a:pt x="25716" y="11560"/>
                </a:lnTo>
                <a:lnTo>
                  <a:pt x="26099" y="12043"/>
                </a:lnTo>
                <a:lnTo>
                  <a:pt x="26481" y="12546"/>
                </a:lnTo>
                <a:lnTo>
                  <a:pt x="26844" y="13070"/>
                </a:lnTo>
                <a:lnTo>
                  <a:pt x="27186" y="13614"/>
                </a:lnTo>
                <a:lnTo>
                  <a:pt x="27367" y="13916"/>
                </a:lnTo>
                <a:lnTo>
                  <a:pt x="27569" y="14177"/>
                </a:lnTo>
                <a:lnTo>
                  <a:pt x="27690" y="14318"/>
                </a:lnTo>
                <a:lnTo>
                  <a:pt x="27831" y="14419"/>
                </a:lnTo>
                <a:lnTo>
                  <a:pt x="28153" y="14560"/>
                </a:lnTo>
                <a:lnTo>
                  <a:pt x="28213" y="14580"/>
                </a:lnTo>
                <a:lnTo>
                  <a:pt x="28294" y="14600"/>
                </a:lnTo>
                <a:lnTo>
                  <a:pt x="28354" y="14580"/>
                </a:lnTo>
                <a:lnTo>
                  <a:pt x="28414" y="14580"/>
                </a:lnTo>
                <a:lnTo>
                  <a:pt x="28475" y="14540"/>
                </a:lnTo>
                <a:lnTo>
                  <a:pt x="28535" y="14500"/>
                </a:lnTo>
                <a:lnTo>
                  <a:pt x="28576" y="14459"/>
                </a:lnTo>
                <a:lnTo>
                  <a:pt x="28596" y="14379"/>
                </a:lnTo>
                <a:lnTo>
                  <a:pt x="28656" y="14097"/>
                </a:lnTo>
                <a:lnTo>
                  <a:pt x="28676" y="13956"/>
                </a:lnTo>
                <a:lnTo>
                  <a:pt x="28656" y="13815"/>
                </a:lnTo>
                <a:lnTo>
                  <a:pt x="28616" y="13614"/>
                </a:lnTo>
                <a:lnTo>
                  <a:pt x="28535" y="13432"/>
                </a:lnTo>
                <a:lnTo>
                  <a:pt x="28455" y="13271"/>
                </a:lnTo>
                <a:lnTo>
                  <a:pt x="28354" y="13090"/>
                </a:lnTo>
                <a:lnTo>
                  <a:pt x="27992" y="12486"/>
                </a:lnTo>
                <a:lnTo>
                  <a:pt x="27589" y="11902"/>
                </a:lnTo>
                <a:lnTo>
                  <a:pt x="27166" y="11338"/>
                </a:lnTo>
                <a:lnTo>
                  <a:pt x="26723" y="10774"/>
                </a:lnTo>
                <a:lnTo>
                  <a:pt x="26240" y="10231"/>
                </a:lnTo>
                <a:lnTo>
                  <a:pt x="25756" y="9727"/>
                </a:lnTo>
                <a:lnTo>
                  <a:pt x="25253" y="9224"/>
                </a:lnTo>
                <a:lnTo>
                  <a:pt x="24709" y="8740"/>
                </a:lnTo>
                <a:lnTo>
                  <a:pt x="24166" y="8297"/>
                </a:lnTo>
                <a:lnTo>
                  <a:pt x="23602" y="7854"/>
                </a:lnTo>
                <a:lnTo>
                  <a:pt x="23058" y="7452"/>
                </a:lnTo>
                <a:lnTo>
                  <a:pt x="22756" y="7250"/>
                </a:lnTo>
                <a:lnTo>
                  <a:pt x="22454" y="7049"/>
                </a:lnTo>
                <a:lnTo>
                  <a:pt x="22132" y="6888"/>
                </a:lnTo>
                <a:lnTo>
                  <a:pt x="21830" y="6747"/>
                </a:lnTo>
                <a:lnTo>
                  <a:pt x="21487" y="6646"/>
                </a:lnTo>
                <a:lnTo>
                  <a:pt x="21326" y="6606"/>
                </a:lnTo>
                <a:lnTo>
                  <a:pt x="21145" y="6586"/>
                </a:lnTo>
                <a:lnTo>
                  <a:pt x="21004" y="6586"/>
                </a:lnTo>
                <a:lnTo>
                  <a:pt x="20944" y="6626"/>
                </a:lnTo>
                <a:lnTo>
                  <a:pt x="20883" y="6666"/>
                </a:lnTo>
                <a:lnTo>
                  <a:pt x="20762" y="6545"/>
                </a:lnTo>
                <a:lnTo>
                  <a:pt x="20803" y="6505"/>
                </a:lnTo>
                <a:lnTo>
                  <a:pt x="20923" y="6324"/>
                </a:lnTo>
                <a:lnTo>
                  <a:pt x="21024" y="6143"/>
                </a:lnTo>
                <a:lnTo>
                  <a:pt x="21185" y="5740"/>
                </a:lnTo>
                <a:lnTo>
                  <a:pt x="21286" y="5458"/>
                </a:lnTo>
                <a:lnTo>
                  <a:pt x="21366" y="5176"/>
                </a:lnTo>
                <a:close/>
                <a:moveTo>
                  <a:pt x="10130" y="10351"/>
                </a:moveTo>
                <a:lnTo>
                  <a:pt x="10392" y="10432"/>
                </a:lnTo>
                <a:lnTo>
                  <a:pt x="10673" y="10512"/>
                </a:lnTo>
                <a:lnTo>
                  <a:pt x="10955" y="10573"/>
                </a:lnTo>
                <a:lnTo>
                  <a:pt x="11257" y="10613"/>
                </a:lnTo>
                <a:lnTo>
                  <a:pt x="10452" y="11378"/>
                </a:lnTo>
                <a:lnTo>
                  <a:pt x="9908" y="11922"/>
                </a:lnTo>
                <a:lnTo>
                  <a:pt x="9385" y="12486"/>
                </a:lnTo>
                <a:lnTo>
                  <a:pt x="8881" y="13070"/>
                </a:lnTo>
                <a:lnTo>
                  <a:pt x="8378" y="13674"/>
                </a:lnTo>
                <a:lnTo>
                  <a:pt x="7915" y="14298"/>
                </a:lnTo>
                <a:lnTo>
                  <a:pt x="7451" y="14943"/>
                </a:lnTo>
                <a:lnTo>
                  <a:pt x="7008" y="15587"/>
                </a:lnTo>
                <a:lnTo>
                  <a:pt x="6586" y="16252"/>
                </a:lnTo>
                <a:lnTo>
                  <a:pt x="6203" y="16876"/>
                </a:lnTo>
                <a:lnTo>
                  <a:pt x="5840" y="17520"/>
                </a:lnTo>
                <a:lnTo>
                  <a:pt x="5659" y="17883"/>
                </a:lnTo>
                <a:lnTo>
                  <a:pt x="5478" y="18265"/>
                </a:lnTo>
                <a:lnTo>
                  <a:pt x="5397" y="18447"/>
                </a:lnTo>
                <a:lnTo>
                  <a:pt x="5337" y="18648"/>
                </a:lnTo>
                <a:lnTo>
                  <a:pt x="5297" y="18849"/>
                </a:lnTo>
                <a:lnTo>
                  <a:pt x="5277" y="19051"/>
                </a:lnTo>
                <a:lnTo>
                  <a:pt x="5297" y="19051"/>
                </a:lnTo>
                <a:lnTo>
                  <a:pt x="5317" y="19172"/>
                </a:lnTo>
                <a:lnTo>
                  <a:pt x="5377" y="19313"/>
                </a:lnTo>
                <a:lnTo>
                  <a:pt x="5478" y="19413"/>
                </a:lnTo>
                <a:lnTo>
                  <a:pt x="5579" y="19514"/>
                </a:lnTo>
                <a:lnTo>
                  <a:pt x="5720" y="19554"/>
                </a:lnTo>
                <a:lnTo>
                  <a:pt x="5780" y="19574"/>
                </a:lnTo>
                <a:lnTo>
                  <a:pt x="5861" y="19574"/>
                </a:lnTo>
                <a:lnTo>
                  <a:pt x="5941" y="19554"/>
                </a:lnTo>
                <a:lnTo>
                  <a:pt x="6022" y="19534"/>
                </a:lnTo>
                <a:lnTo>
                  <a:pt x="6102" y="19474"/>
                </a:lnTo>
                <a:lnTo>
                  <a:pt x="6183" y="19433"/>
                </a:lnTo>
                <a:lnTo>
                  <a:pt x="6304" y="19292"/>
                </a:lnTo>
                <a:lnTo>
                  <a:pt x="6424" y="19172"/>
                </a:lnTo>
                <a:lnTo>
                  <a:pt x="6545" y="19010"/>
                </a:lnTo>
                <a:lnTo>
                  <a:pt x="6646" y="18849"/>
                </a:lnTo>
                <a:lnTo>
                  <a:pt x="6827" y="18527"/>
                </a:lnTo>
                <a:lnTo>
                  <a:pt x="7008" y="18205"/>
                </a:lnTo>
                <a:lnTo>
                  <a:pt x="7391" y="17561"/>
                </a:lnTo>
                <a:lnTo>
                  <a:pt x="7774" y="16936"/>
                </a:lnTo>
                <a:lnTo>
                  <a:pt x="8176" y="16332"/>
                </a:lnTo>
                <a:lnTo>
                  <a:pt x="8599" y="15728"/>
                </a:lnTo>
                <a:lnTo>
                  <a:pt x="9022" y="15144"/>
                </a:lnTo>
                <a:lnTo>
                  <a:pt x="9485" y="14580"/>
                </a:lnTo>
                <a:lnTo>
                  <a:pt x="9949" y="14016"/>
                </a:lnTo>
                <a:lnTo>
                  <a:pt x="10452" y="13453"/>
                </a:lnTo>
                <a:lnTo>
                  <a:pt x="10955" y="12929"/>
                </a:lnTo>
                <a:lnTo>
                  <a:pt x="11459" y="12385"/>
                </a:lnTo>
                <a:lnTo>
                  <a:pt x="12003" y="11882"/>
                </a:lnTo>
                <a:lnTo>
                  <a:pt x="12546" y="11378"/>
                </a:lnTo>
                <a:lnTo>
                  <a:pt x="12607" y="11318"/>
                </a:lnTo>
                <a:lnTo>
                  <a:pt x="12627" y="11560"/>
                </a:lnTo>
                <a:lnTo>
                  <a:pt x="12667" y="11781"/>
                </a:lnTo>
                <a:lnTo>
                  <a:pt x="12707" y="12023"/>
                </a:lnTo>
                <a:lnTo>
                  <a:pt x="12768" y="12244"/>
                </a:lnTo>
                <a:lnTo>
                  <a:pt x="12828" y="12466"/>
                </a:lnTo>
                <a:lnTo>
                  <a:pt x="12929" y="12687"/>
                </a:lnTo>
                <a:lnTo>
                  <a:pt x="13030" y="12909"/>
                </a:lnTo>
                <a:lnTo>
                  <a:pt x="13130" y="13130"/>
                </a:lnTo>
                <a:lnTo>
                  <a:pt x="13030" y="13171"/>
                </a:lnTo>
                <a:lnTo>
                  <a:pt x="12889" y="13251"/>
                </a:lnTo>
                <a:lnTo>
                  <a:pt x="12748" y="13332"/>
                </a:lnTo>
                <a:lnTo>
                  <a:pt x="12607" y="13432"/>
                </a:lnTo>
                <a:lnTo>
                  <a:pt x="12486" y="13533"/>
                </a:lnTo>
                <a:lnTo>
                  <a:pt x="12284" y="13775"/>
                </a:lnTo>
                <a:lnTo>
                  <a:pt x="12083" y="14037"/>
                </a:lnTo>
                <a:lnTo>
                  <a:pt x="11922" y="14318"/>
                </a:lnTo>
                <a:lnTo>
                  <a:pt x="11801" y="14600"/>
                </a:lnTo>
                <a:lnTo>
                  <a:pt x="11680" y="14923"/>
                </a:lnTo>
                <a:lnTo>
                  <a:pt x="11600" y="15225"/>
                </a:lnTo>
                <a:lnTo>
                  <a:pt x="11499" y="15688"/>
                </a:lnTo>
                <a:lnTo>
                  <a:pt x="11419" y="16171"/>
                </a:lnTo>
                <a:lnTo>
                  <a:pt x="11358" y="16654"/>
                </a:lnTo>
                <a:lnTo>
                  <a:pt x="11338" y="17138"/>
                </a:lnTo>
                <a:lnTo>
                  <a:pt x="11318" y="17621"/>
                </a:lnTo>
                <a:lnTo>
                  <a:pt x="11338" y="18124"/>
                </a:lnTo>
                <a:lnTo>
                  <a:pt x="11378" y="18608"/>
                </a:lnTo>
                <a:lnTo>
                  <a:pt x="11439" y="19091"/>
                </a:lnTo>
                <a:lnTo>
                  <a:pt x="11217" y="18970"/>
                </a:lnTo>
                <a:lnTo>
                  <a:pt x="10976" y="18870"/>
                </a:lnTo>
                <a:lnTo>
                  <a:pt x="10734" y="18809"/>
                </a:lnTo>
                <a:lnTo>
                  <a:pt x="10492" y="18769"/>
                </a:lnTo>
                <a:lnTo>
                  <a:pt x="10230" y="18769"/>
                </a:lnTo>
                <a:lnTo>
                  <a:pt x="9949" y="18809"/>
                </a:lnTo>
                <a:lnTo>
                  <a:pt x="9687" y="18890"/>
                </a:lnTo>
                <a:lnTo>
                  <a:pt x="9385" y="19010"/>
                </a:lnTo>
                <a:lnTo>
                  <a:pt x="9203" y="19111"/>
                </a:lnTo>
                <a:lnTo>
                  <a:pt x="9022" y="19232"/>
                </a:lnTo>
                <a:lnTo>
                  <a:pt x="8861" y="19373"/>
                </a:lnTo>
                <a:lnTo>
                  <a:pt x="8700" y="19514"/>
                </a:lnTo>
                <a:lnTo>
                  <a:pt x="8579" y="19655"/>
                </a:lnTo>
                <a:lnTo>
                  <a:pt x="8458" y="19816"/>
                </a:lnTo>
                <a:lnTo>
                  <a:pt x="8358" y="19997"/>
                </a:lnTo>
                <a:lnTo>
                  <a:pt x="8277" y="20178"/>
                </a:lnTo>
                <a:lnTo>
                  <a:pt x="8197" y="20360"/>
                </a:lnTo>
                <a:lnTo>
                  <a:pt x="8136" y="20541"/>
                </a:lnTo>
                <a:lnTo>
                  <a:pt x="8035" y="20944"/>
                </a:lnTo>
                <a:lnTo>
                  <a:pt x="7995" y="21367"/>
                </a:lnTo>
                <a:lnTo>
                  <a:pt x="7975" y="21789"/>
                </a:lnTo>
                <a:lnTo>
                  <a:pt x="7673" y="21648"/>
                </a:lnTo>
                <a:lnTo>
                  <a:pt x="7371" y="21548"/>
                </a:lnTo>
                <a:lnTo>
                  <a:pt x="7049" y="21487"/>
                </a:lnTo>
                <a:lnTo>
                  <a:pt x="6727" y="21427"/>
                </a:lnTo>
                <a:lnTo>
                  <a:pt x="6404" y="21407"/>
                </a:lnTo>
                <a:lnTo>
                  <a:pt x="6082" y="21427"/>
                </a:lnTo>
                <a:lnTo>
                  <a:pt x="5760" y="21447"/>
                </a:lnTo>
                <a:lnTo>
                  <a:pt x="5438" y="21508"/>
                </a:lnTo>
                <a:lnTo>
                  <a:pt x="5236" y="21568"/>
                </a:lnTo>
                <a:lnTo>
                  <a:pt x="5035" y="21628"/>
                </a:lnTo>
                <a:lnTo>
                  <a:pt x="4834" y="21709"/>
                </a:lnTo>
                <a:lnTo>
                  <a:pt x="4632" y="21810"/>
                </a:lnTo>
                <a:lnTo>
                  <a:pt x="4270" y="22031"/>
                </a:lnTo>
                <a:lnTo>
                  <a:pt x="3907" y="22273"/>
                </a:lnTo>
                <a:lnTo>
                  <a:pt x="3927" y="21910"/>
                </a:lnTo>
                <a:lnTo>
                  <a:pt x="3887" y="21548"/>
                </a:lnTo>
                <a:lnTo>
                  <a:pt x="3827" y="21165"/>
                </a:lnTo>
                <a:lnTo>
                  <a:pt x="3766" y="20984"/>
                </a:lnTo>
                <a:lnTo>
                  <a:pt x="3706" y="20823"/>
                </a:lnTo>
                <a:lnTo>
                  <a:pt x="3545" y="20481"/>
                </a:lnTo>
                <a:lnTo>
                  <a:pt x="3343" y="20158"/>
                </a:lnTo>
                <a:lnTo>
                  <a:pt x="3102" y="19876"/>
                </a:lnTo>
                <a:lnTo>
                  <a:pt x="2840" y="19615"/>
                </a:lnTo>
                <a:lnTo>
                  <a:pt x="3062" y="19433"/>
                </a:lnTo>
                <a:lnTo>
                  <a:pt x="3283" y="19212"/>
                </a:lnTo>
                <a:lnTo>
                  <a:pt x="3464" y="18990"/>
                </a:lnTo>
                <a:lnTo>
                  <a:pt x="3625" y="18749"/>
                </a:lnTo>
                <a:lnTo>
                  <a:pt x="3766" y="18487"/>
                </a:lnTo>
                <a:lnTo>
                  <a:pt x="3887" y="18225"/>
                </a:lnTo>
                <a:lnTo>
                  <a:pt x="3988" y="17943"/>
                </a:lnTo>
                <a:lnTo>
                  <a:pt x="4048" y="17661"/>
                </a:lnTo>
                <a:lnTo>
                  <a:pt x="4089" y="17299"/>
                </a:lnTo>
                <a:lnTo>
                  <a:pt x="4089" y="16956"/>
                </a:lnTo>
                <a:lnTo>
                  <a:pt x="4048" y="16614"/>
                </a:lnTo>
                <a:lnTo>
                  <a:pt x="3968" y="16292"/>
                </a:lnTo>
                <a:lnTo>
                  <a:pt x="3847" y="15950"/>
                </a:lnTo>
                <a:lnTo>
                  <a:pt x="3706" y="15648"/>
                </a:lnTo>
                <a:lnTo>
                  <a:pt x="3525" y="15345"/>
                </a:lnTo>
                <a:lnTo>
                  <a:pt x="3323" y="15084"/>
                </a:lnTo>
                <a:lnTo>
                  <a:pt x="3585" y="14963"/>
                </a:lnTo>
                <a:lnTo>
                  <a:pt x="3847" y="14822"/>
                </a:lnTo>
                <a:lnTo>
                  <a:pt x="4089" y="14681"/>
                </a:lnTo>
                <a:lnTo>
                  <a:pt x="4330" y="14500"/>
                </a:lnTo>
                <a:lnTo>
                  <a:pt x="4552" y="14298"/>
                </a:lnTo>
                <a:lnTo>
                  <a:pt x="4753" y="14077"/>
                </a:lnTo>
                <a:lnTo>
                  <a:pt x="4934" y="13835"/>
                </a:lnTo>
                <a:lnTo>
                  <a:pt x="5095" y="13573"/>
                </a:lnTo>
                <a:lnTo>
                  <a:pt x="5216" y="13312"/>
                </a:lnTo>
                <a:lnTo>
                  <a:pt x="5317" y="13030"/>
                </a:lnTo>
                <a:lnTo>
                  <a:pt x="5377" y="12748"/>
                </a:lnTo>
                <a:lnTo>
                  <a:pt x="5418" y="12446"/>
                </a:lnTo>
                <a:lnTo>
                  <a:pt x="5438" y="12144"/>
                </a:lnTo>
                <a:lnTo>
                  <a:pt x="5418" y="11862"/>
                </a:lnTo>
                <a:lnTo>
                  <a:pt x="5397" y="11560"/>
                </a:lnTo>
                <a:lnTo>
                  <a:pt x="5337" y="11278"/>
                </a:lnTo>
                <a:lnTo>
                  <a:pt x="5236" y="10935"/>
                </a:lnTo>
                <a:lnTo>
                  <a:pt x="5498" y="11016"/>
                </a:lnTo>
                <a:lnTo>
                  <a:pt x="5740" y="11096"/>
                </a:lnTo>
                <a:lnTo>
                  <a:pt x="5961" y="11137"/>
                </a:lnTo>
                <a:lnTo>
                  <a:pt x="6445" y="11217"/>
                </a:lnTo>
                <a:lnTo>
                  <a:pt x="6948" y="11258"/>
                </a:lnTo>
                <a:lnTo>
                  <a:pt x="7431" y="11237"/>
                </a:lnTo>
                <a:lnTo>
                  <a:pt x="7673" y="11217"/>
                </a:lnTo>
                <a:lnTo>
                  <a:pt x="7915" y="11197"/>
                </a:lnTo>
                <a:lnTo>
                  <a:pt x="8418" y="11096"/>
                </a:lnTo>
                <a:lnTo>
                  <a:pt x="8881" y="10956"/>
                </a:lnTo>
                <a:lnTo>
                  <a:pt x="9365" y="10774"/>
                </a:lnTo>
                <a:lnTo>
                  <a:pt x="9747" y="10573"/>
                </a:lnTo>
                <a:lnTo>
                  <a:pt x="9949" y="10472"/>
                </a:lnTo>
                <a:lnTo>
                  <a:pt x="10130" y="10351"/>
                </a:lnTo>
                <a:close/>
                <a:moveTo>
                  <a:pt x="16916" y="1"/>
                </a:moveTo>
                <a:lnTo>
                  <a:pt x="16453" y="41"/>
                </a:lnTo>
                <a:lnTo>
                  <a:pt x="16231" y="81"/>
                </a:lnTo>
                <a:lnTo>
                  <a:pt x="16010" y="142"/>
                </a:lnTo>
                <a:lnTo>
                  <a:pt x="15788" y="222"/>
                </a:lnTo>
                <a:lnTo>
                  <a:pt x="15587" y="323"/>
                </a:lnTo>
                <a:lnTo>
                  <a:pt x="15386" y="444"/>
                </a:lnTo>
                <a:lnTo>
                  <a:pt x="15204" y="585"/>
                </a:lnTo>
                <a:lnTo>
                  <a:pt x="15043" y="746"/>
                </a:lnTo>
                <a:lnTo>
                  <a:pt x="14902" y="907"/>
                </a:lnTo>
                <a:lnTo>
                  <a:pt x="14802" y="1068"/>
                </a:lnTo>
                <a:lnTo>
                  <a:pt x="14741" y="1249"/>
                </a:lnTo>
                <a:lnTo>
                  <a:pt x="14701" y="1431"/>
                </a:lnTo>
                <a:lnTo>
                  <a:pt x="14681" y="1612"/>
                </a:lnTo>
                <a:lnTo>
                  <a:pt x="14701" y="1793"/>
                </a:lnTo>
                <a:lnTo>
                  <a:pt x="14761" y="1954"/>
                </a:lnTo>
                <a:lnTo>
                  <a:pt x="14862" y="2115"/>
                </a:lnTo>
                <a:lnTo>
                  <a:pt x="15003" y="2236"/>
                </a:lnTo>
                <a:lnTo>
                  <a:pt x="15063" y="2276"/>
                </a:lnTo>
                <a:lnTo>
                  <a:pt x="15164" y="2276"/>
                </a:lnTo>
                <a:lnTo>
                  <a:pt x="15245" y="2236"/>
                </a:lnTo>
                <a:lnTo>
                  <a:pt x="15285" y="2176"/>
                </a:lnTo>
                <a:lnTo>
                  <a:pt x="15345" y="2055"/>
                </a:lnTo>
                <a:lnTo>
                  <a:pt x="15426" y="1934"/>
                </a:lnTo>
                <a:lnTo>
                  <a:pt x="15506" y="1853"/>
                </a:lnTo>
                <a:lnTo>
                  <a:pt x="15607" y="1753"/>
                </a:lnTo>
                <a:lnTo>
                  <a:pt x="15808" y="1612"/>
                </a:lnTo>
                <a:lnTo>
                  <a:pt x="16050" y="1491"/>
                </a:lnTo>
                <a:lnTo>
                  <a:pt x="16292" y="1390"/>
                </a:lnTo>
                <a:lnTo>
                  <a:pt x="16554" y="1330"/>
                </a:lnTo>
                <a:lnTo>
                  <a:pt x="16815" y="1290"/>
                </a:lnTo>
                <a:lnTo>
                  <a:pt x="17077" y="1269"/>
                </a:lnTo>
                <a:lnTo>
                  <a:pt x="17359" y="1290"/>
                </a:lnTo>
                <a:lnTo>
                  <a:pt x="17661" y="1310"/>
                </a:lnTo>
                <a:lnTo>
                  <a:pt x="17943" y="1390"/>
                </a:lnTo>
                <a:lnTo>
                  <a:pt x="18205" y="1471"/>
                </a:lnTo>
                <a:lnTo>
                  <a:pt x="18467" y="1571"/>
                </a:lnTo>
                <a:lnTo>
                  <a:pt x="18728" y="1712"/>
                </a:lnTo>
                <a:lnTo>
                  <a:pt x="18970" y="1874"/>
                </a:lnTo>
                <a:lnTo>
                  <a:pt x="19192" y="2055"/>
                </a:lnTo>
                <a:lnTo>
                  <a:pt x="19413" y="2256"/>
                </a:lnTo>
                <a:lnTo>
                  <a:pt x="19594" y="2478"/>
                </a:lnTo>
                <a:lnTo>
                  <a:pt x="19755" y="2719"/>
                </a:lnTo>
                <a:lnTo>
                  <a:pt x="19876" y="2981"/>
                </a:lnTo>
                <a:lnTo>
                  <a:pt x="19997" y="3243"/>
                </a:lnTo>
                <a:lnTo>
                  <a:pt x="20078" y="3525"/>
                </a:lnTo>
                <a:lnTo>
                  <a:pt x="20138" y="3807"/>
                </a:lnTo>
                <a:lnTo>
                  <a:pt x="20158" y="4109"/>
                </a:lnTo>
                <a:lnTo>
                  <a:pt x="20158" y="4411"/>
                </a:lnTo>
                <a:lnTo>
                  <a:pt x="20138" y="4713"/>
                </a:lnTo>
                <a:lnTo>
                  <a:pt x="20078" y="4995"/>
                </a:lnTo>
                <a:lnTo>
                  <a:pt x="19997" y="5297"/>
                </a:lnTo>
                <a:lnTo>
                  <a:pt x="19896" y="5539"/>
                </a:lnTo>
                <a:lnTo>
                  <a:pt x="19796" y="5780"/>
                </a:lnTo>
                <a:lnTo>
                  <a:pt x="19715" y="5941"/>
                </a:lnTo>
                <a:lnTo>
                  <a:pt x="19514" y="5861"/>
                </a:lnTo>
                <a:lnTo>
                  <a:pt x="19292" y="5800"/>
                </a:lnTo>
                <a:lnTo>
                  <a:pt x="19091" y="5760"/>
                </a:lnTo>
                <a:lnTo>
                  <a:pt x="18869" y="5740"/>
                </a:lnTo>
                <a:lnTo>
                  <a:pt x="18688" y="5720"/>
                </a:lnTo>
                <a:lnTo>
                  <a:pt x="18507" y="5740"/>
                </a:lnTo>
                <a:lnTo>
                  <a:pt x="18346" y="5760"/>
                </a:lnTo>
                <a:lnTo>
                  <a:pt x="18185" y="5800"/>
                </a:lnTo>
                <a:lnTo>
                  <a:pt x="18044" y="5881"/>
                </a:lnTo>
                <a:lnTo>
                  <a:pt x="17923" y="5961"/>
                </a:lnTo>
                <a:lnTo>
                  <a:pt x="17782" y="6082"/>
                </a:lnTo>
                <a:lnTo>
                  <a:pt x="17661" y="6223"/>
                </a:lnTo>
                <a:lnTo>
                  <a:pt x="17037" y="6223"/>
                </a:lnTo>
                <a:lnTo>
                  <a:pt x="16715" y="6243"/>
                </a:lnTo>
                <a:lnTo>
                  <a:pt x="16413" y="6304"/>
                </a:lnTo>
                <a:lnTo>
                  <a:pt x="16473" y="6123"/>
                </a:lnTo>
                <a:lnTo>
                  <a:pt x="16513" y="6022"/>
                </a:lnTo>
                <a:lnTo>
                  <a:pt x="16513" y="5921"/>
                </a:lnTo>
                <a:lnTo>
                  <a:pt x="16513" y="5679"/>
                </a:lnTo>
                <a:lnTo>
                  <a:pt x="16453" y="5458"/>
                </a:lnTo>
                <a:lnTo>
                  <a:pt x="16413" y="5257"/>
                </a:lnTo>
                <a:lnTo>
                  <a:pt x="16292" y="4793"/>
                </a:lnTo>
                <a:lnTo>
                  <a:pt x="16131" y="4350"/>
                </a:lnTo>
                <a:lnTo>
                  <a:pt x="15970" y="3928"/>
                </a:lnTo>
                <a:lnTo>
                  <a:pt x="15768" y="3505"/>
                </a:lnTo>
                <a:lnTo>
                  <a:pt x="15567" y="3162"/>
                </a:lnTo>
                <a:lnTo>
                  <a:pt x="15345" y="2820"/>
                </a:lnTo>
                <a:lnTo>
                  <a:pt x="15084" y="2498"/>
                </a:lnTo>
                <a:lnTo>
                  <a:pt x="14822" y="2216"/>
                </a:lnTo>
                <a:lnTo>
                  <a:pt x="14520" y="1954"/>
                </a:lnTo>
                <a:lnTo>
                  <a:pt x="14197" y="1712"/>
                </a:lnTo>
                <a:lnTo>
                  <a:pt x="13855" y="1511"/>
                </a:lnTo>
                <a:lnTo>
                  <a:pt x="13473" y="1330"/>
                </a:lnTo>
                <a:lnTo>
                  <a:pt x="13291" y="1269"/>
                </a:lnTo>
                <a:lnTo>
                  <a:pt x="13090" y="1209"/>
                </a:lnTo>
                <a:lnTo>
                  <a:pt x="12889" y="1149"/>
                </a:lnTo>
                <a:lnTo>
                  <a:pt x="12687" y="1108"/>
                </a:lnTo>
                <a:lnTo>
                  <a:pt x="12284" y="1068"/>
                </a:lnTo>
                <a:lnTo>
                  <a:pt x="11882" y="1088"/>
                </a:lnTo>
                <a:lnTo>
                  <a:pt x="11499" y="1128"/>
                </a:lnTo>
                <a:lnTo>
                  <a:pt x="11116" y="1229"/>
                </a:lnTo>
                <a:lnTo>
                  <a:pt x="10734" y="1350"/>
                </a:lnTo>
                <a:lnTo>
                  <a:pt x="10371" y="1531"/>
                </a:lnTo>
                <a:lnTo>
                  <a:pt x="10009" y="1712"/>
                </a:lnTo>
                <a:lnTo>
                  <a:pt x="9687" y="1954"/>
                </a:lnTo>
                <a:lnTo>
                  <a:pt x="9365" y="2196"/>
                </a:lnTo>
                <a:lnTo>
                  <a:pt x="9083" y="2478"/>
                </a:lnTo>
                <a:lnTo>
                  <a:pt x="8801" y="2780"/>
                </a:lnTo>
                <a:lnTo>
                  <a:pt x="8559" y="3102"/>
                </a:lnTo>
                <a:lnTo>
                  <a:pt x="8338" y="3444"/>
                </a:lnTo>
                <a:lnTo>
                  <a:pt x="8156" y="3787"/>
                </a:lnTo>
                <a:lnTo>
                  <a:pt x="7995" y="4129"/>
                </a:lnTo>
                <a:lnTo>
                  <a:pt x="7874" y="4491"/>
                </a:lnTo>
                <a:lnTo>
                  <a:pt x="7774" y="4874"/>
                </a:lnTo>
                <a:lnTo>
                  <a:pt x="7693" y="5236"/>
                </a:lnTo>
                <a:lnTo>
                  <a:pt x="7653" y="5619"/>
                </a:lnTo>
                <a:lnTo>
                  <a:pt x="7613" y="6002"/>
                </a:lnTo>
                <a:lnTo>
                  <a:pt x="7613" y="6384"/>
                </a:lnTo>
                <a:lnTo>
                  <a:pt x="7653" y="6767"/>
                </a:lnTo>
                <a:lnTo>
                  <a:pt x="7713" y="7129"/>
                </a:lnTo>
                <a:lnTo>
                  <a:pt x="7794" y="7512"/>
                </a:lnTo>
                <a:lnTo>
                  <a:pt x="7894" y="7874"/>
                </a:lnTo>
                <a:lnTo>
                  <a:pt x="8035" y="8217"/>
                </a:lnTo>
                <a:lnTo>
                  <a:pt x="8197" y="8559"/>
                </a:lnTo>
                <a:lnTo>
                  <a:pt x="8398" y="8881"/>
                </a:lnTo>
                <a:lnTo>
                  <a:pt x="8619" y="9204"/>
                </a:lnTo>
                <a:lnTo>
                  <a:pt x="8881" y="9506"/>
                </a:lnTo>
                <a:lnTo>
                  <a:pt x="8962" y="9586"/>
                </a:lnTo>
                <a:lnTo>
                  <a:pt x="8841" y="9667"/>
                </a:lnTo>
                <a:lnTo>
                  <a:pt x="8499" y="9808"/>
                </a:lnTo>
                <a:lnTo>
                  <a:pt x="8156" y="9908"/>
                </a:lnTo>
                <a:lnTo>
                  <a:pt x="7794" y="9989"/>
                </a:lnTo>
                <a:lnTo>
                  <a:pt x="7431" y="10049"/>
                </a:lnTo>
                <a:lnTo>
                  <a:pt x="7049" y="10069"/>
                </a:lnTo>
                <a:lnTo>
                  <a:pt x="6666" y="10049"/>
                </a:lnTo>
                <a:lnTo>
                  <a:pt x="6283" y="10009"/>
                </a:lnTo>
                <a:lnTo>
                  <a:pt x="5921" y="9949"/>
                </a:lnTo>
                <a:lnTo>
                  <a:pt x="5538" y="9828"/>
                </a:lnTo>
                <a:lnTo>
                  <a:pt x="5136" y="9687"/>
                </a:lnTo>
                <a:lnTo>
                  <a:pt x="4934" y="9626"/>
                </a:lnTo>
                <a:lnTo>
                  <a:pt x="4733" y="9586"/>
                </a:lnTo>
                <a:lnTo>
                  <a:pt x="4552" y="9546"/>
                </a:lnTo>
                <a:lnTo>
                  <a:pt x="4290" y="9546"/>
                </a:lnTo>
                <a:lnTo>
                  <a:pt x="4229" y="9566"/>
                </a:lnTo>
                <a:lnTo>
                  <a:pt x="4129" y="9647"/>
                </a:lnTo>
                <a:lnTo>
                  <a:pt x="4089" y="9687"/>
                </a:lnTo>
                <a:lnTo>
                  <a:pt x="4048" y="9747"/>
                </a:lnTo>
                <a:lnTo>
                  <a:pt x="4028" y="9808"/>
                </a:lnTo>
                <a:lnTo>
                  <a:pt x="4028" y="9868"/>
                </a:lnTo>
                <a:lnTo>
                  <a:pt x="4008" y="9868"/>
                </a:lnTo>
                <a:lnTo>
                  <a:pt x="3968" y="9888"/>
                </a:lnTo>
                <a:lnTo>
                  <a:pt x="3927" y="9908"/>
                </a:lnTo>
                <a:lnTo>
                  <a:pt x="3887" y="9949"/>
                </a:lnTo>
                <a:lnTo>
                  <a:pt x="3867" y="9989"/>
                </a:lnTo>
                <a:lnTo>
                  <a:pt x="3867" y="10170"/>
                </a:lnTo>
                <a:lnTo>
                  <a:pt x="3887" y="10351"/>
                </a:lnTo>
                <a:lnTo>
                  <a:pt x="3927" y="10512"/>
                </a:lnTo>
                <a:lnTo>
                  <a:pt x="3988" y="10674"/>
                </a:lnTo>
                <a:lnTo>
                  <a:pt x="4129" y="10996"/>
                </a:lnTo>
                <a:lnTo>
                  <a:pt x="4189" y="11177"/>
                </a:lnTo>
                <a:lnTo>
                  <a:pt x="4250" y="11338"/>
                </a:lnTo>
                <a:lnTo>
                  <a:pt x="4290" y="11519"/>
                </a:lnTo>
                <a:lnTo>
                  <a:pt x="4330" y="11721"/>
                </a:lnTo>
                <a:lnTo>
                  <a:pt x="4330" y="11922"/>
                </a:lnTo>
                <a:lnTo>
                  <a:pt x="4330" y="12123"/>
                </a:lnTo>
                <a:lnTo>
                  <a:pt x="4310" y="12325"/>
                </a:lnTo>
                <a:lnTo>
                  <a:pt x="4250" y="12506"/>
                </a:lnTo>
                <a:lnTo>
                  <a:pt x="4209" y="12707"/>
                </a:lnTo>
                <a:lnTo>
                  <a:pt x="4129" y="12889"/>
                </a:lnTo>
                <a:lnTo>
                  <a:pt x="4048" y="13050"/>
                </a:lnTo>
                <a:lnTo>
                  <a:pt x="3948" y="13211"/>
                </a:lnTo>
                <a:lnTo>
                  <a:pt x="3827" y="13352"/>
                </a:lnTo>
                <a:lnTo>
                  <a:pt x="3706" y="13473"/>
                </a:lnTo>
                <a:lnTo>
                  <a:pt x="3585" y="13594"/>
                </a:lnTo>
                <a:lnTo>
                  <a:pt x="3444" y="13694"/>
                </a:lnTo>
                <a:lnTo>
                  <a:pt x="3283" y="13795"/>
                </a:lnTo>
                <a:lnTo>
                  <a:pt x="3122" y="13875"/>
                </a:lnTo>
                <a:lnTo>
                  <a:pt x="2961" y="13936"/>
                </a:lnTo>
                <a:lnTo>
                  <a:pt x="2800" y="13996"/>
                </a:lnTo>
                <a:lnTo>
                  <a:pt x="2618" y="14037"/>
                </a:lnTo>
                <a:lnTo>
                  <a:pt x="2437" y="14057"/>
                </a:lnTo>
                <a:lnTo>
                  <a:pt x="2256" y="14077"/>
                </a:lnTo>
                <a:lnTo>
                  <a:pt x="2095" y="14077"/>
                </a:lnTo>
                <a:lnTo>
                  <a:pt x="1914" y="14057"/>
                </a:lnTo>
                <a:lnTo>
                  <a:pt x="1732" y="14037"/>
                </a:lnTo>
                <a:lnTo>
                  <a:pt x="1531" y="13976"/>
                </a:lnTo>
                <a:lnTo>
                  <a:pt x="1390" y="13956"/>
                </a:lnTo>
                <a:lnTo>
                  <a:pt x="1269" y="13976"/>
                </a:lnTo>
                <a:lnTo>
                  <a:pt x="1148" y="14016"/>
                </a:lnTo>
                <a:lnTo>
                  <a:pt x="1048" y="14057"/>
                </a:lnTo>
                <a:lnTo>
                  <a:pt x="967" y="14137"/>
                </a:lnTo>
                <a:lnTo>
                  <a:pt x="887" y="14218"/>
                </a:lnTo>
                <a:lnTo>
                  <a:pt x="846" y="14318"/>
                </a:lnTo>
                <a:lnTo>
                  <a:pt x="806" y="14419"/>
                </a:lnTo>
                <a:lnTo>
                  <a:pt x="786" y="14540"/>
                </a:lnTo>
                <a:lnTo>
                  <a:pt x="786" y="14641"/>
                </a:lnTo>
                <a:lnTo>
                  <a:pt x="786" y="14761"/>
                </a:lnTo>
                <a:lnTo>
                  <a:pt x="826" y="14862"/>
                </a:lnTo>
                <a:lnTo>
                  <a:pt x="887" y="14943"/>
                </a:lnTo>
                <a:lnTo>
                  <a:pt x="967" y="15043"/>
                </a:lnTo>
                <a:lnTo>
                  <a:pt x="1088" y="15104"/>
                </a:lnTo>
                <a:lnTo>
                  <a:pt x="1209" y="15164"/>
                </a:lnTo>
                <a:lnTo>
                  <a:pt x="1390" y="15204"/>
                </a:lnTo>
                <a:lnTo>
                  <a:pt x="1571" y="15285"/>
                </a:lnTo>
                <a:lnTo>
                  <a:pt x="1753" y="15366"/>
                </a:lnTo>
                <a:lnTo>
                  <a:pt x="1894" y="15466"/>
                </a:lnTo>
                <a:lnTo>
                  <a:pt x="2055" y="15567"/>
                </a:lnTo>
                <a:lnTo>
                  <a:pt x="2196" y="15688"/>
                </a:lnTo>
                <a:lnTo>
                  <a:pt x="2316" y="15829"/>
                </a:lnTo>
                <a:lnTo>
                  <a:pt x="2417" y="15970"/>
                </a:lnTo>
                <a:lnTo>
                  <a:pt x="2518" y="16111"/>
                </a:lnTo>
                <a:lnTo>
                  <a:pt x="2618" y="16272"/>
                </a:lnTo>
                <a:lnTo>
                  <a:pt x="2679" y="16453"/>
                </a:lnTo>
                <a:lnTo>
                  <a:pt x="2739" y="16614"/>
                </a:lnTo>
                <a:lnTo>
                  <a:pt x="2780" y="16795"/>
                </a:lnTo>
                <a:lnTo>
                  <a:pt x="2820" y="16997"/>
                </a:lnTo>
                <a:lnTo>
                  <a:pt x="2820" y="17178"/>
                </a:lnTo>
                <a:lnTo>
                  <a:pt x="2820" y="17379"/>
                </a:lnTo>
                <a:lnTo>
                  <a:pt x="2800" y="17520"/>
                </a:lnTo>
                <a:lnTo>
                  <a:pt x="2759" y="17661"/>
                </a:lnTo>
                <a:lnTo>
                  <a:pt x="2719" y="17802"/>
                </a:lnTo>
                <a:lnTo>
                  <a:pt x="2659" y="17923"/>
                </a:lnTo>
                <a:lnTo>
                  <a:pt x="2518" y="18165"/>
                </a:lnTo>
                <a:lnTo>
                  <a:pt x="2337" y="18386"/>
                </a:lnTo>
                <a:lnTo>
                  <a:pt x="2115" y="18567"/>
                </a:lnTo>
                <a:lnTo>
                  <a:pt x="1873" y="18729"/>
                </a:lnTo>
                <a:lnTo>
                  <a:pt x="1612" y="18870"/>
                </a:lnTo>
                <a:lnTo>
                  <a:pt x="1350" y="18950"/>
                </a:lnTo>
                <a:lnTo>
                  <a:pt x="1128" y="18950"/>
                </a:lnTo>
                <a:lnTo>
                  <a:pt x="907" y="18970"/>
                </a:lnTo>
                <a:lnTo>
                  <a:pt x="685" y="19010"/>
                </a:lnTo>
                <a:lnTo>
                  <a:pt x="464" y="19071"/>
                </a:lnTo>
                <a:lnTo>
                  <a:pt x="323" y="19111"/>
                </a:lnTo>
                <a:lnTo>
                  <a:pt x="222" y="19172"/>
                </a:lnTo>
                <a:lnTo>
                  <a:pt x="142" y="19252"/>
                </a:lnTo>
                <a:lnTo>
                  <a:pt x="81" y="19353"/>
                </a:lnTo>
                <a:lnTo>
                  <a:pt x="41" y="19453"/>
                </a:lnTo>
                <a:lnTo>
                  <a:pt x="1" y="19554"/>
                </a:lnTo>
                <a:lnTo>
                  <a:pt x="1" y="19655"/>
                </a:lnTo>
                <a:lnTo>
                  <a:pt x="1" y="19756"/>
                </a:lnTo>
                <a:lnTo>
                  <a:pt x="21" y="19856"/>
                </a:lnTo>
                <a:lnTo>
                  <a:pt x="61" y="19957"/>
                </a:lnTo>
                <a:lnTo>
                  <a:pt x="121" y="20058"/>
                </a:lnTo>
                <a:lnTo>
                  <a:pt x="202" y="20138"/>
                </a:lnTo>
                <a:lnTo>
                  <a:pt x="283" y="20219"/>
                </a:lnTo>
                <a:lnTo>
                  <a:pt x="383" y="20259"/>
                </a:lnTo>
                <a:lnTo>
                  <a:pt x="504" y="20299"/>
                </a:lnTo>
                <a:lnTo>
                  <a:pt x="625" y="20319"/>
                </a:lnTo>
                <a:lnTo>
                  <a:pt x="826" y="20340"/>
                </a:lnTo>
                <a:lnTo>
                  <a:pt x="1028" y="20319"/>
                </a:lnTo>
                <a:lnTo>
                  <a:pt x="1209" y="20299"/>
                </a:lnTo>
                <a:lnTo>
                  <a:pt x="1410" y="20279"/>
                </a:lnTo>
                <a:lnTo>
                  <a:pt x="1591" y="20340"/>
                </a:lnTo>
                <a:lnTo>
                  <a:pt x="1773" y="20420"/>
                </a:lnTo>
                <a:lnTo>
                  <a:pt x="1954" y="20541"/>
                </a:lnTo>
                <a:lnTo>
                  <a:pt x="2095" y="20682"/>
                </a:lnTo>
                <a:lnTo>
                  <a:pt x="2236" y="20823"/>
                </a:lnTo>
                <a:lnTo>
                  <a:pt x="2357" y="21004"/>
                </a:lnTo>
                <a:lnTo>
                  <a:pt x="2457" y="21185"/>
                </a:lnTo>
                <a:lnTo>
                  <a:pt x="2538" y="21367"/>
                </a:lnTo>
                <a:lnTo>
                  <a:pt x="2578" y="21568"/>
                </a:lnTo>
                <a:lnTo>
                  <a:pt x="2618" y="21769"/>
                </a:lnTo>
                <a:lnTo>
                  <a:pt x="2639" y="21951"/>
                </a:lnTo>
                <a:lnTo>
                  <a:pt x="2618" y="22152"/>
                </a:lnTo>
                <a:lnTo>
                  <a:pt x="2598" y="22353"/>
                </a:lnTo>
                <a:lnTo>
                  <a:pt x="2558" y="22555"/>
                </a:lnTo>
                <a:lnTo>
                  <a:pt x="2518" y="22756"/>
                </a:lnTo>
                <a:lnTo>
                  <a:pt x="2437" y="22937"/>
                </a:lnTo>
                <a:lnTo>
                  <a:pt x="2276" y="23320"/>
                </a:lnTo>
                <a:lnTo>
                  <a:pt x="2075" y="23702"/>
                </a:lnTo>
                <a:lnTo>
                  <a:pt x="1873" y="24045"/>
                </a:lnTo>
                <a:lnTo>
                  <a:pt x="1652" y="24347"/>
                </a:lnTo>
                <a:lnTo>
                  <a:pt x="1591" y="24468"/>
                </a:lnTo>
                <a:lnTo>
                  <a:pt x="1551" y="24589"/>
                </a:lnTo>
                <a:lnTo>
                  <a:pt x="1551" y="24729"/>
                </a:lnTo>
                <a:lnTo>
                  <a:pt x="1571" y="24850"/>
                </a:lnTo>
                <a:lnTo>
                  <a:pt x="1632" y="24971"/>
                </a:lnTo>
                <a:lnTo>
                  <a:pt x="1692" y="25072"/>
                </a:lnTo>
                <a:lnTo>
                  <a:pt x="1773" y="25173"/>
                </a:lnTo>
                <a:lnTo>
                  <a:pt x="1873" y="25253"/>
                </a:lnTo>
                <a:lnTo>
                  <a:pt x="1994" y="25313"/>
                </a:lnTo>
                <a:lnTo>
                  <a:pt x="2095" y="25334"/>
                </a:lnTo>
                <a:lnTo>
                  <a:pt x="2316" y="25334"/>
                </a:lnTo>
                <a:lnTo>
                  <a:pt x="2437" y="25293"/>
                </a:lnTo>
                <a:lnTo>
                  <a:pt x="2538" y="25253"/>
                </a:lnTo>
                <a:lnTo>
                  <a:pt x="2618" y="25173"/>
                </a:lnTo>
                <a:lnTo>
                  <a:pt x="2699" y="25092"/>
                </a:lnTo>
                <a:lnTo>
                  <a:pt x="2880" y="24971"/>
                </a:lnTo>
                <a:lnTo>
                  <a:pt x="3062" y="24830"/>
                </a:lnTo>
                <a:lnTo>
                  <a:pt x="3202" y="24669"/>
                </a:lnTo>
                <a:lnTo>
                  <a:pt x="3364" y="24508"/>
                </a:lnTo>
                <a:lnTo>
                  <a:pt x="3645" y="24166"/>
                </a:lnTo>
                <a:lnTo>
                  <a:pt x="3927" y="23823"/>
                </a:lnTo>
                <a:lnTo>
                  <a:pt x="4109" y="23662"/>
                </a:lnTo>
                <a:lnTo>
                  <a:pt x="4290" y="23481"/>
                </a:lnTo>
                <a:lnTo>
                  <a:pt x="4471" y="23320"/>
                </a:lnTo>
                <a:lnTo>
                  <a:pt x="4673" y="23179"/>
                </a:lnTo>
                <a:lnTo>
                  <a:pt x="4894" y="23038"/>
                </a:lnTo>
                <a:lnTo>
                  <a:pt x="5095" y="22917"/>
                </a:lnTo>
                <a:lnTo>
                  <a:pt x="5337" y="22816"/>
                </a:lnTo>
                <a:lnTo>
                  <a:pt x="5559" y="22716"/>
                </a:lnTo>
                <a:lnTo>
                  <a:pt x="5740" y="22675"/>
                </a:lnTo>
                <a:lnTo>
                  <a:pt x="5941" y="22635"/>
                </a:lnTo>
                <a:lnTo>
                  <a:pt x="6143" y="22615"/>
                </a:lnTo>
                <a:lnTo>
                  <a:pt x="6324" y="22595"/>
                </a:lnTo>
                <a:lnTo>
                  <a:pt x="6525" y="22615"/>
                </a:lnTo>
                <a:lnTo>
                  <a:pt x="6727" y="22635"/>
                </a:lnTo>
                <a:lnTo>
                  <a:pt x="6908" y="22675"/>
                </a:lnTo>
                <a:lnTo>
                  <a:pt x="7109" y="22736"/>
                </a:lnTo>
                <a:lnTo>
                  <a:pt x="7290" y="22796"/>
                </a:lnTo>
                <a:lnTo>
                  <a:pt x="7451" y="22897"/>
                </a:lnTo>
                <a:lnTo>
                  <a:pt x="7613" y="22998"/>
                </a:lnTo>
                <a:lnTo>
                  <a:pt x="7774" y="23098"/>
                </a:lnTo>
                <a:lnTo>
                  <a:pt x="7915" y="23239"/>
                </a:lnTo>
                <a:lnTo>
                  <a:pt x="8035" y="23380"/>
                </a:lnTo>
                <a:lnTo>
                  <a:pt x="8136" y="23541"/>
                </a:lnTo>
                <a:lnTo>
                  <a:pt x="8237" y="23723"/>
                </a:lnTo>
                <a:lnTo>
                  <a:pt x="8297" y="23843"/>
                </a:lnTo>
                <a:lnTo>
                  <a:pt x="8358" y="23924"/>
                </a:lnTo>
                <a:lnTo>
                  <a:pt x="8438" y="23984"/>
                </a:lnTo>
                <a:lnTo>
                  <a:pt x="8539" y="24025"/>
                </a:lnTo>
                <a:lnTo>
                  <a:pt x="8640" y="24045"/>
                </a:lnTo>
                <a:lnTo>
                  <a:pt x="8740" y="24025"/>
                </a:lnTo>
                <a:lnTo>
                  <a:pt x="8821" y="24005"/>
                </a:lnTo>
                <a:lnTo>
                  <a:pt x="8921" y="23984"/>
                </a:lnTo>
                <a:lnTo>
                  <a:pt x="9022" y="23924"/>
                </a:lnTo>
                <a:lnTo>
                  <a:pt x="9103" y="23864"/>
                </a:lnTo>
                <a:lnTo>
                  <a:pt x="9183" y="23783"/>
                </a:lnTo>
                <a:lnTo>
                  <a:pt x="9244" y="23702"/>
                </a:lnTo>
                <a:lnTo>
                  <a:pt x="9284" y="23602"/>
                </a:lnTo>
                <a:lnTo>
                  <a:pt x="9324" y="23501"/>
                </a:lnTo>
                <a:lnTo>
                  <a:pt x="9324" y="23380"/>
                </a:lnTo>
                <a:lnTo>
                  <a:pt x="9324" y="23280"/>
                </a:lnTo>
                <a:lnTo>
                  <a:pt x="9224" y="22857"/>
                </a:lnTo>
                <a:lnTo>
                  <a:pt x="9143" y="22414"/>
                </a:lnTo>
                <a:lnTo>
                  <a:pt x="9103" y="21971"/>
                </a:lnTo>
                <a:lnTo>
                  <a:pt x="9083" y="21769"/>
                </a:lnTo>
                <a:lnTo>
                  <a:pt x="9083" y="21548"/>
                </a:lnTo>
                <a:lnTo>
                  <a:pt x="9103" y="21326"/>
                </a:lnTo>
                <a:lnTo>
                  <a:pt x="9143" y="21125"/>
                </a:lnTo>
                <a:lnTo>
                  <a:pt x="9183" y="20924"/>
                </a:lnTo>
                <a:lnTo>
                  <a:pt x="9244" y="20722"/>
                </a:lnTo>
                <a:lnTo>
                  <a:pt x="9344" y="20541"/>
                </a:lnTo>
                <a:lnTo>
                  <a:pt x="9445" y="20360"/>
                </a:lnTo>
                <a:lnTo>
                  <a:pt x="9586" y="20178"/>
                </a:lnTo>
                <a:lnTo>
                  <a:pt x="9767" y="20017"/>
                </a:lnTo>
                <a:lnTo>
                  <a:pt x="9928" y="19897"/>
                </a:lnTo>
                <a:lnTo>
                  <a:pt x="10110" y="19816"/>
                </a:lnTo>
                <a:lnTo>
                  <a:pt x="10271" y="19796"/>
                </a:lnTo>
                <a:lnTo>
                  <a:pt x="10432" y="19796"/>
                </a:lnTo>
                <a:lnTo>
                  <a:pt x="10593" y="19816"/>
                </a:lnTo>
                <a:lnTo>
                  <a:pt x="10754" y="19897"/>
                </a:lnTo>
                <a:lnTo>
                  <a:pt x="10915" y="19977"/>
                </a:lnTo>
                <a:lnTo>
                  <a:pt x="11076" y="20078"/>
                </a:lnTo>
                <a:lnTo>
                  <a:pt x="11217" y="20219"/>
                </a:lnTo>
                <a:lnTo>
                  <a:pt x="11358" y="20360"/>
                </a:lnTo>
                <a:lnTo>
                  <a:pt x="11620" y="20662"/>
                </a:lnTo>
                <a:lnTo>
                  <a:pt x="11841" y="20964"/>
                </a:lnTo>
                <a:lnTo>
                  <a:pt x="12023" y="21226"/>
                </a:lnTo>
                <a:lnTo>
                  <a:pt x="12083" y="21306"/>
                </a:lnTo>
                <a:lnTo>
                  <a:pt x="12164" y="21387"/>
                </a:lnTo>
                <a:lnTo>
                  <a:pt x="12244" y="21427"/>
                </a:lnTo>
                <a:lnTo>
                  <a:pt x="12345" y="21467"/>
                </a:lnTo>
                <a:lnTo>
                  <a:pt x="12446" y="21487"/>
                </a:lnTo>
                <a:lnTo>
                  <a:pt x="12546" y="21487"/>
                </a:lnTo>
                <a:lnTo>
                  <a:pt x="12647" y="21467"/>
                </a:lnTo>
                <a:lnTo>
                  <a:pt x="12727" y="21447"/>
                </a:lnTo>
                <a:lnTo>
                  <a:pt x="12828" y="21407"/>
                </a:lnTo>
                <a:lnTo>
                  <a:pt x="12909" y="21346"/>
                </a:lnTo>
                <a:lnTo>
                  <a:pt x="12969" y="21286"/>
                </a:lnTo>
                <a:lnTo>
                  <a:pt x="13009" y="21205"/>
                </a:lnTo>
                <a:lnTo>
                  <a:pt x="13050" y="21105"/>
                </a:lnTo>
                <a:lnTo>
                  <a:pt x="13070" y="21024"/>
                </a:lnTo>
                <a:lnTo>
                  <a:pt x="13070" y="20903"/>
                </a:lnTo>
                <a:lnTo>
                  <a:pt x="13050" y="20803"/>
                </a:lnTo>
                <a:lnTo>
                  <a:pt x="12868" y="20259"/>
                </a:lnTo>
                <a:lnTo>
                  <a:pt x="12748" y="19715"/>
                </a:lnTo>
                <a:lnTo>
                  <a:pt x="12627" y="19151"/>
                </a:lnTo>
                <a:lnTo>
                  <a:pt x="12566" y="18608"/>
                </a:lnTo>
                <a:lnTo>
                  <a:pt x="12526" y="18044"/>
                </a:lnTo>
                <a:lnTo>
                  <a:pt x="12526" y="17480"/>
                </a:lnTo>
                <a:lnTo>
                  <a:pt x="12546" y="16916"/>
                </a:lnTo>
                <a:lnTo>
                  <a:pt x="12607" y="16352"/>
                </a:lnTo>
                <a:lnTo>
                  <a:pt x="12687" y="15889"/>
                </a:lnTo>
                <a:lnTo>
                  <a:pt x="12808" y="15426"/>
                </a:lnTo>
                <a:lnTo>
                  <a:pt x="12868" y="15204"/>
                </a:lnTo>
                <a:lnTo>
                  <a:pt x="12969" y="14983"/>
                </a:lnTo>
                <a:lnTo>
                  <a:pt x="13070" y="14782"/>
                </a:lnTo>
                <a:lnTo>
                  <a:pt x="13191" y="14580"/>
                </a:lnTo>
                <a:lnTo>
                  <a:pt x="13271" y="14480"/>
                </a:lnTo>
                <a:lnTo>
                  <a:pt x="13352" y="14399"/>
                </a:lnTo>
                <a:lnTo>
                  <a:pt x="13452" y="14339"/>
                </a:lnTo>
                <a:lnTo>
                  <a:pt x="13553" y="14278"/>
                </a:lnTo>
                <a:lnTo>
                  <a:pt x="13674" y="14238"/>
                </a:lnTo>
                <a:lnTo>
                  <a:pt x="13775" y="14218"/>
                </a:lnTo>
                <a:lnTo>
                  <a:pt x="13895" y="14218"/>
                </a:lnTo>
                <a:lnTo>
                  <a:pt x="13996" y="14238"/>
                </a:lnTo>
                <a:lnTo>
                  <a:pt x="14278" y="14459"/>
                </a:lnTo>
                <a:lnTo>
                  <a:pt x="14560" y="14641"/>
                </a:lnTo>
                <a:lnTo>
                  <a:pt x="14862" y="14822"/>
                </a:lnTo>
                <a:lnTo>
                  <a:pt x="15184" y="14963"/>
                </a:lnTo>
                <a:lnTo>
                  <a:pt x="15506" y="15064"/>
                </a:lnTo>
                <a:lnTo>
                  <a:pt x="15849" y="15144"/>
                </a:lnTo>
                <a:lnTo>
                  <a:pt x="16191" y="15204"/>
                </a:lnTo>
                <a:lnTo>
                  <a:pt x="16533" y="15245"/>
                </a:lnTo>
                <a:lnTo>
                  <a:pt x="16775" y="15225"/>
                </a:lnTo>
                <a:lnTo>
                  <a:pt x="16997" y="15225"/>
                </a:lnTo>
                <a:lnTo>
                  <a:pt x="17218" y="15184"/>
                </a:lnTo>
                <a:lnTo>
                  <a:pt x="17440" y="15144"/>
                </a:lnTo>
                <a:lnTo>
                  <a:pt x="17661" y="15084"/>
                </a:lnTo>
                <a:lnTo>
                  <a:pt x="17863" y="15023"/>
                </a:lnTo>
                <a:lnTo>
                  <a:pt x="18285" y="14842"/>
                </a:lnTo>
                <a:lnTo>
                  <a:pt x="18708" y="14641"/>
                </a:lnTo>
                <a:lnTo>
                  <a:pt x="19091" y="14399"/>
                </a:lnTo>
                <a:lnTo>
                  <a:pt x="19473" y="14157"/>
                </a:lnTo>
                <a:lnTo>
                  <a:pt x="19816" y="13875"/>
                </a:lnTo>
                <a:lnTo>
                  <a:pt x="20138" y="13614"/>
                </a:lnTo>
                <a:lnTo>
                  <a:pt x="20440" y="13332"/>
                </a:lnTo>
                <a:lnTo>
                  <a:pt x="20702" y="13030"/>
                </a:lnTo>
                <a:lnTo>
                  <a:pt x="20964" y="12707"/>
                </a:lnTo>
                <a:lnTo>
                  <a:pt x="21125" y="12788"/>
                </a:lnTo>
                <a:lnTo>
                  <a:pt x="21286" y="12889"/>
                </a:lnTo>
                <a:lnTo>
                  <a:pt x="21427" y="12989"/>
                </a:lnTo>
                <a:lnTo>
                  <a:pt x="21568" y="13110"/>
                </a:lnTo>
                <a:lnTo>
                  <a:pt x="21668" y="13251"/>
                </a:lnTo>
                <a:lnTo>
                  <a:pt x="21769" y="13412"/>
                </a:lnTo>
                <a:lnTo>
                  <a:pt x="21850" y="13573"/>
                </a:lnTo>
                <a:lnTo>
                  <a:pt x="21910" y="13775"/>
                </a:lnTo>
                <a:lnTo>
                  <a:pt x="21930" y="13936"/>
                </a:lnTo>
                <a:lnTo>
                  <a:pt x="21950" y="14077"/>
                </a:lnTo>
                <a:lnTo>
                  <a:pt x="21930" y="14238"/>
                </a:lnTo>
                <a:lnTo>
                  <a:pt x="21890" y="14399"/>
                </a:lnTo>
                <a:lnTo>
                  <a:pt x="21850" y="14540"/>
                </a:lnTo>
                <a:lnTo>
                  <a:pt x="21789" y="14701"/>
                </a:lnTo>
                <a:lnTo>
                  <a:pt x="21648" y="15023"/>
                </a:lnTo>
                <a:lnTo>
                  <a:pt x="21487" y="15325"/>
                </a:lnTo>
                <a:lnTo>
                  <a:pt x="21306" y="15607"/>
                </a:lnTo>
                <a:lnTo>
                  <a:pt x="20944" y="16111"/>
                </a:lnTo>
                <a:lnTo>
                  <a:pt x="20883" y="16232"/>
                </a:lnTo>
                <a:lnTo>
                  <a:pt x="20863" y="16352"/>
                </a:lnTo>
                <a:lnTo>
                  <a:pt x="20843" y="16493"/>
                </a:lnTo>
                <a:lnTo>
                  <a:pt x="20883" y="16614"/>
                </a:lnTo>
                <a:lnTo>
                  <a:pt x="20923" y="16735"/>
                </a:lnTo>
                <a:lnTo>
                  <a:pt x="20984" y="16856"/>
                </a:lnTo>
                <a:lnTo>
                  <a:pt x="21084" y="16956"/>
                </a:lnTo>
                <a:lnTo>
                  <a:pt x="21185" y="17017"/>
                </a:lnTo>
                <a:lnTo>
                  <a:pt x="21306" y="17077"/>
                </a:lnTo>
                <a:lnTo>
                  <a:pt x="21447" y="17118"/>
                </a:lnTo>
                <a:lnTo>
                  <a:pt x="21568" y="17118"/>
                </a:lnTo>
                <a:lnTo>
                  <a:pt x="21689" y="17097"/>
                </a:lnTo>
                <a:lnTo>
                  <a:pt x="21809" y="17037"/>
                </a:lnTo>
                <a:lnTo>
                  <a:pt x="21910" y="16977"/>
                </a:lnTo>
                <a:lnTo>
                  <a:pt x="22011" y="16896"/>
                </a:lnTo>
                <a:lnTo>
                  <a:pt x="22111" y="16795"/>
                </a:lnTo>
                <a:lnTo>
                  <a:pt x="22232" y="16614"/>
                </a:lnTo>
                <a:lnTo>
                  <a:pt x="22393" y="16473"/>
                </a:lnTo>
                <a:lnTo>
                  <a:pt x="22575" y="16332"/>
                </a:lnTo>
                <a:lnTo>
                  <a:pt x="22736" y="16232"/>
                </a:lnTo>
                <a:lnTo>
                  <a:pt x="22937" y="16131"/>
                </a:lnTo>
                <a:lnTo>
                  <a:pt x="23138" y="16050"/>
                </a:lnTo>
                <a:lnTo>
                  <a:pt x="23340" y="16010"/>
                </a:lnTo>
                <a:lnTo>
                  <a:pt x="23541" y="15970"/>
                </a:lnTo>
                <a:lnTo>
                  <a:pt x="23763" y="15950"/>
                </a:lnTo>
                <a:lnTo>
                  <a:pt x="23984" y="15950"/>
                </a:lnTo>
                <a:lnTo>
                  <a:pt x="24186" y="15970"/>
                </a:lnTo>
                <a:lnTo>
                  <a:pt x="24407" y="16010"/>
                </a:lnTo>
                <a:lnTo>
                  <a:pt x="24609" y="16070"/>
                </a:lnTo>
                <a:lnTo>
                  <a:pt x="24810" y="16151"/>
                </a:lnTo>
                <a:lnTo>
                  <a:pt x="24991" y="16252"/>
                </a:lnTo>
                <a:lnTo>
                  <a:pt x="25172" y="16352"/>
                </a:lnTo>
                <a:lnTo>
                  <a:pt x="25333" y="16473"/>
                </a:lnTo>
                <a:lnTo>
                  <a:pt x="25454" y="16614"/>
                </a:lnTo>
                <a:lnTo>
                  <a:pt x="25575" y="16755"/>
                </a:lnTo>
                <a:lnTo>
                  <a:pt x="25676" y="16916"/>
                </a:lnTo>
                <a:lnTo>
                  <a:pt x="25756" y="17097"/>
                </a:lnTo>
                <a:lnTo>
                  <a:pt x="25817" y="17259"/>
                </a:lnTo>
                <a:lnTo>
                  <a:pt x="25877" y="17460"/>
                </a:lnTo>
                <a:lnTo>
                  <a:pt x="25917" y="17641"/>
                </a:lnTo>
                <a:lnTo>
                  <a:pt x="25938" y="17822"/>
                </a:lnTo>
                <a:lnTo>
                  <a:pt x="25938" y="18024"/>
                </a:lnTo>
                <a:lnTo>
                  <a:pt x="25917" y="18225"/>
                </a:lnTo>
                <a:lnTo>
                  <a:pt x="25897" y="18406"/>
                </a:lnTo>
                <a:lnTo>
                  <a:pt x="25857" y="18608"/>
                </a:lnTo>
                <a:lnTo>
                  <a:pt x="25817" y="18789"/>
                </a:lnTo>
                <a:lnTo>
                  <a:pt x="25756" y="18970"/>
                </a:lnTo>
                <a:lnTo>
                  <a:pt x="25676" y="19131"/>
                </a:lnTo>
                <a:lnTo>
                  <a:pt x="25495" y="19413"/>
                </a:lnTo>
                <a:lnTo>
                  <a:pt x="25434" y="19554"/>
                </a:lnTo>
                <a:lnTo>
                  <a:pt x="25394" y="19695"/>
                </a:lnTo>
                <a:lnTo>
                  <a:pt x="25394" y="19836"/>
                </a:lnTo>
                <a:lnTo>
                  <a:pt x="25434" y="19977"/>
                </a:lnTo>
                <a:lnTo>
                  <a:pt x="25474" y="20098"/>
                </a:lnTo>
                <a:lnTo>
                  <a:pt x="25555" y="20199"/>
                </a:lnTo>
                <a:lnTo>
                  <a:pt x="25636" y="20279"/>
                </a:lnTo>
                <a:lnTo>
                  <a:pt x="25756" y="20360"/>
                </a:lnTo>
                <a:lnTo>
                  <a:pt x="25877" y="20420"/>
                </a:lnTo>
                <a:lnTo>
                  <a:pt x="25998" y="20440"/>
                </a:lnTo>
                <a:lnTo>
                  <a:pt x="26139" y="20460"/>
                </a:lnTo>
                <a:lnTo>
                  <a:pt x="26260" y="20440"/>
                </a:lnTo>
                <a:lnTo>
                  <a:pt x="26401" y="20420"/>
                </a:lnTo>
                <a:lnTo>
                  <a:pt x="26522" y="20340"/>
                </a:lnTo>
                <a:lnTo>
                  <a:pt x="26642" y="20259"/>
                </a:lnTo>
                <a:lnTo>
                  <a:pt x="26763" y="20138"/>
                </a:lnTo>
                <a:lnTo>
                  <a:pt x="26965" y="19796"/>
                </a:lnTo>
                <a:lnTo>
                  <a:pt x="27247" y="19433"/>
                </a:lnTo>
                <a:lnTo>
                  <a:pt x="27569" y="19111"/>
                </a:lnTo>
                <a:lnTo>
                  <a:pt x="27911" y="18809"/>
                </a:lnTo>
                <a:lnTo>
                  <a:pt x="28294" y="18567"/>
                </a:lnTo>
                <a:lnTo>
                  <a:pt x="28475" y="18447"/>
                </a:lnTo>
                <a:lnTo>
                  <a:pt x="28676" y="18346"/>
                </a:lnTo>
                <a:lnTo>
                  <a:pt x="28898" y="18245"/>
                </a:lnTo>
                <a:lnTo>
                  <a:pt x="29099" y="18165"/>
                </a:lnTo>
                <a:lnTo>
                  <a:pt x="29321" y="18104"/>
                </a:lnTo>
                <a:lnTo>
                  <a:pt x="29542" y="18044"/>
                </a:lnTo>
                <a:lnTo>
                  <a:pt x="29784" y="18004"/>
                </a:lnTo>
                <a:lnTo>
                  <a:pt x="30005" y="17983"/>
                </a:lnTo>
                <a:lnTo>
                  <a:pt x="30267" y="17963"/>
                </a:lnTo>
                <a:lnTo>
                  <a:pt x="30529" y="17963"/>
                </a:lnTo>
                <a:lnTo>
                  <a:pt x="30791" y="17983"/>
                </a:lnTo>
                <a:lnTo>
                  <a:pt x="31032" y="18024"/>
                </a:lnTo>
                <a:lnTo>
                  <a:pt x="31294" y="18064"/>
                </a:lnTo>
                <a:lnTo>
                  <a:pt x="31556" y="18124"/>
                </a:lnTo>
                <a:lnTo>
                  <a:pt x="31798" y="18205"/>
                </a:lnTo>
                <a:lnTo>
                  <a:pt x="32039" y="18306"/>
                </a:lnTo>
                <a:lnTo>
                  <a:pt x="32301" y="18426"/>
                </a:lnTo>
                <a:lnTo>
                  <a:pt x="32543" y="18547"/>
                </a:lnTo>
                <a:lnTo>
                  <a:pt x="32764" y="18708"/>
                </a:lnTo>
                <a:lnTo>
                  <a:pt x="33006" y="18870"/>
                </a:lnTo>
                <a:lnTo>
                  <a:pt x="33207" y="19031"/>
                </a:lnTo>
                <a:lnTo>
                  <a:pt x="33409" y="19232"/>
                </a:lnTo>
                <a:lnTo>
                  <a:pt x="33469" y="19292"/>
                </a:lnTo>
                <a:lnTo>
                  <a:pt x="33550" y="19353"/>
                </a:lnTo>
                <a:lnTo>
                  <a:pt x="33731" y="19413"/>
                </a:lnTo>
                <a:lnTo>
                  <a:pt x="33892" y="19433"/>
                </a:lnTo>
                <a:lnTo>
                  <a:pt x="34093" y="19453"/>
                </a:lnTo>
                <a:lnTo>
                  <a:pt x="34194" y="19453"/>
                </a:lnTo>
                <a:lnTo>
                  <a:pt x="34295" y="19413"/>
                </a:lnTo>
                <a:lnTo>
                  <a:pt x="34395" y="19353"/>
                </a:lnTo>
                <a:lnTo>
                  <a:pt x="34476" y="19292"/>
                </a:lnTo>
                <a:lnTo>
                  <a:pt x="34536" y="19212"/>
                </a:lnTo>
                <a:lnTo>
                  <a:pt x="34597" y="19111"/>
                </a:lnTo>
                <a:lnTo>
                  <a:pt x="34617" y="19010"/>
                </a:lnTo>
                <a:lnTo>
                  <a:pt x="34637" y="18910"/>
                </a:lnTo>
                <a:lnTo>
                  <a:pt x="34637" y="18789"/>
                </a:lnTo>
                <a:lnTo>
                  <a:pt x="34617" y="18688"/>
                </a:lnTo>
                <a:lnTo>
                  <a:pt x="34556" y="18467"/>
                </a:lnTo>
                <a:lnTo>
                  <a:pt x="34456" y="18286"/>
                </a:lnTo>
                <a:lnTo>
                  <a:pt x="34335" y="18084"/>
                </a:lnTo>
                <a:lnTo>
                  <a:pt x="34375" y="17963"/>
                </a:lnTo>
                <a:lnTo>
                  <a:pt x="34395" y="17843"/>
                </a:lnTo>
                <a:lnTo>
                  <a:pt x="34395" y="17722"/>
                </a:lnTo>
                <a:lnTo>
                  <a:pt x="34355" y="17581"/>
                </a:lnTo>
                <a:lnTo>
                  <a:pt x="34315" y="17480"/>
                </a:lnTo>
                <a:lnTo>
                  <a:pt x="34234" y="17359"/>
                </a:lnTo>
                <a:lnTo>
                  <a:pt x="34134" y="17259"/>
                </a:lnTo>
                <a:lnTo>
                  <a:pt x="33993" y="17178"/>
                </a:lnTo>
                <a:lnTo>
                  <a:pt x="33731" y="17017"/>
                </a:lnTo>
                <a:lnTo>
                  <a:pt x="33469" y="16815"/>
                </a:lnTo>
                <a:lnTo>
                  <a:pt x="33227" y="16614"/>
                </a:lnTo>
                <a:lnTo>
                  <a:pt x="33006" y="16372"/>
                </a:lnTo>
                <a:lnTo>
                  <a:pt x="32804" y="16111"/>
                </a:lnTo>
                <a:lnTo>
                  <a:pt x="32623" y="15849"/>
                </a:lnTo>
                <a:lnTo>
                  <a:pt x="32482" y="15547"/>
                </a:lnTo>
                <a:lnTo>
                  <a:pt x="32341" y="15265"/>
                </a:lnTo>
                <a:lnTo>
                  <a:pt x="32241" y="14943"/>
                </a:lnTo>
                <a:lnTo>
                  <a:pt x="32180" y="14641"/>
                </a:lnTo>
                <a:lnTo>
                  <a:pt x="32120" y="14318"/>
                </a:lnTo>
                <a:lnTo>
                  <a:pt x="32120" y="13996"/>
                </a:lnTo>
                <a:lnTo>
                  <a:pt x="32120" y="13674"/>
                </a:lnTo>
                <a:lnTo>
                  <a:pt x="32180" y="13352"/>
                </a:lnTo>
                <a:lnTo>
                  <a:pt x="32241" y="13030"/>
                </a:lnTo>
                <a:lnTo>
                  <a:pt x="32361" y="12728"/>
                </a:lnTo>
                <a:lnTo>
                  <a:pt x="32402" y="12627"/>
                </a:lnTo>
                <a:lnTo>
                  <a:pt x="32442" y="12506"/>
                </a:lnTo>
                <a:lnTo>
                  <a:pt x="32462" y="12385"/>
                </a:lnTo>
                <a:lnTo>
                  <a:pt x="32462" y="12264"/>
                </a:lnTo>
                <a:lnTo>
                  <a:pt x="32442" y="12164"/>
                </a:lnTo>
                <a:lnTo>
                  <a:pt x="32402" y="12043"/>
                </a:lnTo>
                <a:lnTo>
                  <a:pt x="32341" y="11942"/>
                </a:lnTo>
                <a:lnTo>
                  <a:pt x="32241" y="11842"/>
                </a:lnTo>
                <a:lnTo>
                  <a:pt x="32160" y="11761"/>
                </a:lnTo>
                <a:lnTo>
                  <a:pt x="32059" y="11701"/>
                </a:lnTo>
                <a:lnTo>
                  <a:pt x="31939" y="11660"/>
                </a:lnTo>
                <a:lnTo>
                  <a:pt x="31818" y="11640"/>
                </a:lnTo>
                <a:lnTo>
                  <a:pt x="31596" y="11640"/>
                </a:lnTo>
                <a:lnTo>
                  <a:pt x="31475" y="11680"/>
                </a:lnTo>
                <a:lnTo>
                  <a:pt x="31355" y="11741"/>
                </a:lnTo>
                <a:lnTo>
                  <a:pt x="31294" y="11781"/>
                </a:lnTo>
                <a:lnTo>
                  <a:pt x="31214" y="11801"/>
                </a:lnTo>
                <a:lnTo>
                  <a:pt x="31052" y="11801"/>
                </a:lnTo>
                <a:lnTo>
                  <a:pt x="30891" y="11761"/>
                </a:lnTo>
                <a:lnTo>
                  <a:pt x="30750" y="11680"/>
                </a:lnTo>
                <a:lnTo>
                  <a:pt x="30609" y="11580"/>
                </a:lnTo>
                <a:lnTo>
                  <a:pt x="30489" y="11439"/>
                </a:lnTo>
                <a:lnTo>
                  <a:pt x="30388" y="11298"/>
                </a:lnTo>
                <a:lnTo>
                  <a:pt x="30307" y="11157"/>
                </a:lnTo>
                <a:lnTo>
                  <a:pt x="30267" y="11036"/>
                </a:lnTo>
                <a:lnTo>
                  <a:pt x="30227" y="10915"/>
                </a:lnTo>
                <a:lnTo>
                  <a:pt x="30207" y="10774"/>
                </a:lnTo>
                <a:lnTo>
                  <a:pt x="30207" y="10633"/>
                </a:lnTo>
                <a:lnTo>
                  <a:pt x="30247" y="10351"/>
                </a:lnTo>
                <a:lnTo>
                  <a:pt x="30287" y="10090"/>
                </a:lnTo>
                <a:lnTo>
                  <a:pt x="30368" y="9727"/>
                </a:lnTo>
                <a:lnTo>
                  <a:pt x="30489" y="9365"/>
                </a:lnTo>
                <a:lnTo>
                  <a:pt x="30771" y="8680"/>
                </a:lnTo>
                <a:lnTo>
                  <a:pt x="30811" y="8559"/>
                </a:lnTo>
                <a:lnTo>
                  <a:pt x="30831" y="8438"/>
                </a:lnTo>
                <a:lnTo>
                  <a:pt x="30811" y="8338"/>
                </a:lnTo>
                <a:lnTo>
                  <a:pt x="30771" y="8237"/>
                </a:lnTo>
                <a:lnTo>
                  <a:pt x="30730" y="8136"/>
                </a:lnTo>
                <a:lnTo>
                  <a:pt x="30650" y="8056"/>
                </a:lnTo>
                <a:lnTo>
                  <a:pt x="30569" y="7995"/>
                </a:lnTo>
                <a:lnTo>
                  <a:pt x="30469" y="7935"/>
                </a:lnTo>
                <a:lnTo>
                  <a:pt x="30368" y="7874"/>
                </a:lnTo>
                <a:lnTo>
                  <a:pt x="30267" y="7854"/>
                </a:lnTo>
                <a:lnTo>
                  <a:pt x="30166" y="7834"/>
                </a:lnTo>
                <a:lnTo>
                  <a:pt x="30046" y="7834"/>
                </a:lnTo>
                <a:lnTo>
                  <a:pt x="29945" y="7854"/>
                </a:lnTo>
                <a:lnTo>
                  <a:pt x="29824" y="7895"/>
                </a:lnTo>
                <a:lnTo>
                  <a:pt x="29723" y="7935"/>
                </a:lnTo>
                <a:lnTo>
                  <a:pt x="29643" y="8015"/>
                </a:lnTo>
                <a:lnTo>
                  <a:pt x="29542" y="8116"/>
                </a:lnTo>
                <a:lnTo>
                  <a:pt x="29421" y="8197"/>
                </a:lnTo>
                <a:lnTo>
                  <a:pt x="29301" y="8257"/>
                </a:lnTo>
                <a:lnTo>
                  <a:pt x="29160" y="8297"/>
                </a:lnTo>
                <a:lnTo>
                  <a:pt x="29019" y="8338"/>
                </a:lnTo>
                <a:lnTo>
                  <a:pt x="28898" y="8358"/>
                </a:lnTo>
                <a:lnTo>
                  <a:pt x="28616" y="8358"/>
                </a:lnTo>
                <a:lnTo>
                  <a:pt x="28334" y="8318"/>
                </a:lnTo>
                <a:lnTo>
                  <a:pt x="28052" y="8217"/>
                </a:lnTo>
                <a:lnTo>
                  <a:pt x="27810" y="8096"/>
                </a:lnTo>
                <a:lnTo>
                  <a:pt x="27569" y="7935"/>
                </a:lnTo>
                <a:lnTo>
                  <a:pt x="27448" y="7794"/>
                </a:lnTo>
                <a:lnTo>
                  <a:pt x="27327" y="7633"/>
                </a:lnTo>
                <a:lnTo>
                  <a:pt x="27206" y="7472"/>
                </a:lnTo>
                <a:lnTo>
                  <a:pt x="27126" y="7311"/>
                </a:lnTo>
                <a:lnTo>
                  <a:pt x="27045" y="7129"/>
                </a:lnTo>
                <a:lnTo>
                  <a:pt x="26985" y="6928"/>
                </a:lnTo>
                <a:lnTo>
                  <a:pt x="26944" y="6747"/>
                </a:lnTo>
                <a:lnTo>
                  <a:pt x="26924" y="6545"/>
                </a:lnTo>
                <a:lnTo>
                  <a:pt x="26904" y="6344"/>
                </a:lnTo>
                <a:lnTo>
                  <a:pt x="26904" y="6143"/>
                </a:lnTo>
                <a:lnTo>
                  <a:pt x="26924" y="5740"/>
                </a:lnTo>
                <a:lnTo>
                  <a:pt x="26985" y="5357"/>
                </a:lnTo>
                <a:lnTo>
                  <a:pt x="27085" y="4995"/>
                </a:lnTo>
                <a:lnTo>
                  <a:pt x="27106" y="4894"/>
                </a:lnTo>
                <a:lnTo>
                  <a:pt x="27106" y="4814"/>
                </a:lnTo>
                <a:lnTo>
                  <a:pt x="27085" y="4733"/>
                </a:lnTo>
                <a:lnTo>
                  <a:pt x="27065" y="4673"/>
                </a:lnTo>
                <a:lnTo>
                  <a:pt x="27025" y="4592"/>
                </a:lnTo>
                <a:lnTo>
                  <a:pt x="26965" y="4532"/>
                </a:lnTo>
                <a:lnTo>
                  <a:pt x="26844" y="4431"/>
                </a:lnTo>
                <a:lnTo>
                  <a:pt x="26703" y="4371"/>
                </a:lnTo>
                <a:lnTo>
                  <a:pt x="26622" y="4350"/>
                </a:lnTo>
                <a:lnTo>
                  <a:pt x="26542" y="4350"/>
                </a:lnTo>
                <a:lnTo>
                  <a:pt x="26461" y="4371"/>
                </a:lnTo>
                <a:lnTo>
                  <a:pt x="26381" y="4391"/>
                </a:lnTo>
                <a:lnTo>
                  <a:pt x="26320" y="4451"/>
                </a:lnTo>
                <a:lnTo>
                  <a:pt x="26260" y="4512"/>
                </a:lnTo>
                <a:lnTo>
                  <a:pt x="26018" y="4753"/>
                </a:lnTo>
                <a:lnTo>
                  <a:pt x="25756" y="4975"/>
                </a:lnTo>
                <a:lnTo>
                  <a:pt x="25474" y="5136"/>
                </a:lnTo>
                <a:lnTo>
                  <a:pt x="25172" y="5297"/>
                </a:lnTo>
                <a:lnTo>
                  <a:pt x="24870" y="5398"/>
                </a:lnTo>
                <a:lnTo>
                  <a:pt x="24548" y="5478"/>
                </a:lnTo>
                <a:lnTo>
                  <a:pt x="24206" y="5518"/>
                </a:lnTo>
                <a:lnTo>
                  <a:pt x="23863" y="5518"/>
                </a:lnTo>
                <a:lnTo>
                  <a:pt x="23541" y="5498"/>
                </a:lnTo>
                <a:lnTo>
                  <a:pt x="23219" y="5438"/>
                </a:lnTo>
                <a:lnTo>
                  <a:pt x="22897" y="5357"/>
                </a:lnTo>
                <a:lnTo>
                  <a:pt x="22595" y="5257"/>
                </a:lnTo>
                <a:lnTo>
                  <a:pt x="22293" y="5116"/>
                </a:lnTo>
                <a:lnTo>
                  <a:pt x="22011" y="4975"/>
                </a:lnTo>
                <a:lnTo>
                  <a:pt x="21447" y="4652"/>
                </a:lnTo>
                <a:lnTo>
                  <a:pt x="21467" y="4330"/>
                </a:lnTo>
                <a:lnTo>
                  <a:pt x="21467" y="3988"/>
                </a:lnTo>
                <a:lnTo>
                  <a:pt x="21447" y="3746"/>
                </a:lnTo>
                <a:lnTo>
                  <a:pt x="21427" y="3525"/>
                </a:lnTo>
                <a:lnTo>
                  <a:pt x="21387" y="3303"/>
                </a:lnTo>
                <a:lnTo>
                  <a:pt x="21326" y="3082"/>
                </a:lnTo>
                <a:lnTo>
                  <a:pt x="21266" y="2860"/>
                </a:lnTo>
                <a:lnTo>
                  <a:pt x="21185" y="2659"/>
                </a:lnTo>
                <a:lnTo>
                  <a:pt x="21105" y="2437"/>
                </a:lnTo>
                <a:lnTo>
                  <a:pt x="21004" y="2236"/>
                </a:lnTo>
                <a:lnTo>
                  <a:pt x="20883" y="2035"/>
                </a:lnTo>
                <a:lnTo>
                  <a:pt x="20762" y="1853"/>
                </a:lnTo>
                <a:lnTo>
                  <a:pt x="20641" y="1672"/>
                </a:lnTo>
                <a:lnTo>
                  <a:pt x="20480" y="1491"/>
                </a:lnTo>
                <a:lnTo>
                  <a:pt x="20339" y="1330"/>
                </a:lnTo>
                <a:lnTo>
                  <a:pt x="20178" y="1169"/>
                </a:lnTo>
                <a:lnTo>
                  <a:pt x="19997" y="1008"/>
                </a:lnTo>
                <a:lnTo>
                  <a:pt x="19816" y="867"/>
                </a:lnTo>
                <a:lnTo>
                  <a:pt x="19453" y="605"/>
                </a:lnTo>
                <a:lnTo>
                  <a:pt x="19051" y="403"/>
                </a:lnTo>
                <a:lnTo>
                  <a:pt x="18648" y="242"/>
                </a:lnTo>
                <a:lnTo>
                  <a:pt x="18225" y="122"/>
                </a:lnTo>
                <a:lnTo>
                  <a:pt x="17802" y="41"/>
                </a:lnTo>
                <a:lnTo>
                  <a:pt x="1735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1" name="Google Shape;301;p35"/>
          <p:cNvSpPr>
            <a:spLocks noChangeAspect="1"/>
          </p:cNvSpPr>
          <p:nvPr/>
        </p:nvSpPr>
        <p:spPr>
          <a:xfrm>
            <a:off x="1315816" y="1410384"/>
            <a:ext cx="146574" cy="241651"/>
          </a:xfrm>
          <a:custGeom>
            <a:avLst/>
            <a:gdLst/>
            <a:ahLst/>
            <a:cxnLst/>
            <a:rect l="l" t="t" r="r" b="b"/>
            <a:pathLst>
              <a:path w="26381" h="37134" extrusionOk="0">
                <a:moveTo>
                  <a:pt x="17278" y="1813"/>
                </a:moveTo>
                <a:lnTo>
                  <a:pt x="17681" y="1833"/>
                </a:lnTo>
                <a:lnTo>
                  <a:pt x="18063" y="1873"/>
                </a:lnTo>
                <a:lnTo>
                  <a:pt x="18063" y="2256"/>
                </a:lnTo>
                <a:lnTo>
                  <a:pt x="18084" y="2659"/>
                </a:lnTo>
                <a:lnTo>
                  <a:pt x="18084" y="3061"/>
                </a:lnTo>
                <a:lnTo>
                  <a:pt x="18063" y="3464"/>
                </a:lnTo>
                <a:lnTo>
                  <a:pt x="18043" y="3665"/>
                </a:lnTo>
                <a:lnTo>
                  <a:pt x="18003" y="3867"/>
                </a:lnTo>
                <a:lnTo>
                  <a:pt x="17902" y="4270"/>
                </a:lnTo>
                <a:lnTo>
                  <a:pt x="17761" y="4652"/>
                </a:lnTo>
                <a:lnTo>
                  <a:pt x="17600" y="5015"/>
                </a:lnTo>
                <a:lnTo>
                  <a:pt x="17580" y="5075"/>
                </a:lnTo>
                <a:lnTo>
                  <a:pt x="17218" y="4995"/>
                </a:lnTo>
                <a:lnTo>
                  <a:pt x="16835" y="4934"/>
                </a:lnTo>
                <a:lnTo>
                  <a:pt x="16452" y="4914"/>
                </a:lnTo>
                <a:lnTo>
                  <a:pt x="16090" y="4914"/>
                </a:lnTo>
                <a:lnTo>
                  <a:pt x="15808" y="4934"/>
                </a:lnTo>
                <a:lnTo>
                  <a:pt x="15546" y="4974"/>
                </a:lnTo>
                <a:lnTo>
                  <a:pt x="15284" y="5015"/>
                </a:lnTo>
                <a:lnTo>
                  <a:pt x="15023" y="5075"/>
                </a:lnTo>
                <a:lnTo>
                  <a:pt x="14942" y="4169"/>
                </a:lnTo>
                <a:lnTo>
                  <a:pt x="14922" y="3686"/>
                </a:lnTo>
                <a:lnTo>
                  <a:pt x="14882" y="3162"/>
                </a:lnTo>
                <a:lnTo>
                  <a:pt x="14841" y="2900"/>
                </a:lnTo>
                <a:lnTo>
                  <a:pt x="14781" y="2659"/>
                </a:lnTo>
                <a:lnTo>
                  <a:pt x="14700" y="2417"/>
                </a:lnTo>
                <a:lnTo>
                  <a:pt x="14580" y="2195"/>
                </a:lnTo>
                <a:lnTo>
                  <a:pt x="14519" y="2115"/>
                </a:lnTo>
                <a:lnTo>
                  <a:pt x="14902" y="2034"/>
                </a:lnTo>
                <a:lnTo>
                  <a:pt x="15284" y="1954"/>
                </a:lnTo>
                <a:lnTo>
                  <a:pt x="15687" y="1914"/>
                </a:lnTo>
                <a:lnTo>
                  <a:pt x="16090" y="1853"/>
                </a:lnTo>
                <a:lnTo>
                  <a:pt x="16473" y="1833"/>
                </a:lnTo>
                <a:lnTo>
                  <a:pt x="16875" y="1813"/>
                </a:lnTo>
                <a:close/>
                <a:moveTo>
                  <a:pt x="19614" y="2195"/>
                </a:moveTo>
                <a:lnTo>
                  <a:pt x="19956" y="2316"/>
                </a:lnTo>
                <a:lnTo>
                  <a:pt x="20319" y="2457"/>
                </a:lnTo>
                <a:lnTo>
                  <a:pt x="20661" y="2618"/>
                </a:lnTo>
                <a:lnTo>
                  <a:pt x="20983" y="2800"/>
                </a:lnTo>
                <a:lnTo>
                  <a:pt x="21306" y="3001"/>
                </a:lnTo>
                <a:lnTo>
                  <a:pt x="21628" y="3202"/>
                </a:lnTo>
                <a:lnTo>
                  <a:pt x="21930" y="3424"/>
                </a:lnTo>
                <a:lnTo>
                  <a:pt x="22212" y="3665"/>
                </a:lnTo>
                <a:lnTo>
                  <a:pt x="22131" y="3827"/>
                </a:lnTo>
                <a:lnTo>
                  <a:pt x="22051" y="3988"/>
                </a:lnTo>
                <a:lnTo>
                  <a:pt x="21890" y="4350"/>
                </a:lnTo>
                <a:lnTo>
                  <a:pt x="21769" y="4572"/>
                </a:lnTo>
                <a:lnTo>
                  <a:pt x="21648" y="4813"/>
                </a:lnTo>
                <a:lnTo>
                  <a:pt x="21487" y="5035"/>
                </a:lnTo>
                <a:lnTo>
                  <a:pt x="21326" y="5236"/>
                </a:lnTo>
                <a:lnTo>
                  <a:pt x="21124" y="5458"/>
                </a:lnTo>
                <a:lnTo>
                  <a:pt x="20923" y="5659"/>
                </a:lnTo>
                <a:lnTo>
                  <a:pt x="20480" y="6042"/>
                </a:lnTo>
                <a:lnTo>
                  <a:pt x="20138" y="6283"/>
                </a:lnTo>
                <a:lnTo>
                  <a:pt x="19976" y="6404"/>
                </a:lnTo>
                <a:lnTo>
                  <a:pt x="19836" y="6545"/>
                </a:lnTo>
                <a:lnTo>
                  <a:pt x="19735" y="6424"/>
                </a:lnTo>
                <a:lnTo>
                  <a:pt x="19574" y="6243"/>
                </a:lnTo>
                <a:lnTo>
                  <a:pt x="19413" y="6062"/>
                </a:lnTo>
                <a:lnTo>
                  <a:pt x="19231" y="5901"/>
                </a:lnTo>
                <a:lnTo>
                  <a:pt x="19030" y="5760"/>
                </a:lnTo>
                <a:lnTo>
                  <a:pt x="19211" y="5357"/>
                </a:lnTo>
                <a:lnTo>
                  <a:pt x="19372" y="4934"/>
                </a:lnTo>
                <a:lnTo>
                  <a:pt x="19493" y="4491"/>
                </a:lnTo>
                <a:lnTo>
                  <a:pt x="19594" y="4028"/>
                </a:lnTo>
                <a:lnTo>
                  <a:pt x="19654" y="3565"/>
                </a:lnTo>
                <a:lnTo>
                  <a:pt x="19674" y="3102"/>
                </a:lnTo>
                <a:lnTo>
                  <a:pt x="19654" y="2638"/>
                </a:lnTo>
                <a:lnTo>
                  <a:pt x="19614" y="2195"/>
                </a:lnTo>
                <a:close/>
                <a:moveTo>
                  <a:pt x="13573" y="2397"/>
                </a:moveTo>
                <a:lnTo>
                  <a:pt x="13512" y="2578"/>
                </a:lnTo>
                <a:lnTo>
                  <a:pt x="13472" y="2779"/>
                </a:lnTo>
                <a:lnTo>
                  <a:pt x="13452" y="2981"/>
                </a:lnTo>
                <a:lnTo>
                  <a:pt x="13432" y="3202"/>
                </a:lnTo>
                <a:lnTo>
                  <a:pt x="13432" y="3625"/>
                </a:lnTo>
                <a:lnTo>
                  <a:pt x="13452" y="4028"/>
                </a:lnTo>
                <a:lnTo>
                  <a:pt x="13432" y="5699"/>
                </a:lnTo>
                <a:lnTo>
                  <a:pt x="13069" y="5881"/>
                </a:lnTo>
                <a:lnTo>
                  <a:pt x="12707" y="6102"/>
                </a:lnTo>
                <a:lnTo>
                  <a:pt x="12365" y="6324"/>
                </a:lnTo>
                <a:lnTo>
                  <a:pt x="12022" y="6565"/>
                </a:lnTo>
                <a:lnTo>
                  <a:pt x="12022" y="6324"/>
                </a:lnTo>
                <a:lnTo>
                  <a:pt x="12022" y="6082"/>
                </a:lnTo>
                <a:lnTo>
                  <a:pt x="11962" y="5599"/>
                </a:lnTo>
                <a:lnTo>
                  <a:pt x="11922" y="5417"/>
                </a:lnTo>
                <a:lnTo>
                  <a:pt x="11881" y="5216"/>
                </a:lnTo>
                <a:lnTo>
                  <a:pt x="11740" y="4854"/>
                </a:lnTo>
                <a:lnTo>
                  <a:pt x="11579" y="4491"/>
                </a:lnTo>
                <a:lnTo>
                  <a:pt x="11378" y="4149"/>
                </a:lnTo>
                <a:lnTo>
                  <a:pt x="11176" y="3887"/>
                </a:lnTo>
                <a:lnTo>
                  <a:pt x="10935" y="3625"/>
                </a:lnTo>
                <a:lnTo>
                  <a:pt x="11297" y="3424"/>
                </a:lnTo>
                <a:lnTo>
                  <a:pt x="11841" y="3122"/>
                </a:lnTo>
                <a:lnTo>
                  <a:pt x="12405" y="2860"/>
                </a:lnTo>
                <a:lnTo>
                  <a:pt x="12989" y="2598"/>
                </a:lnTo>
                <a:lnTo>
                  <a:pt x="13573" y="2397"/>
                </a:lnTo>
                <a:close/>
                <a:moveTo>
                  <a:pt x="9364" y="4713"/>
                </a:moveTo>
                <a:lnTo>
                  <a:pt x="9626" y="4934"/>
                </a:lnTo>
                <a:lnTo>
                  <a:pt x="9727" y="5055"/>
                </a:lnTo>
                <a:lnTo>
                  <a:pt x="9827" y="5176"/>
                </a:lnTo>
                <a:lnTo>
                  <a:pt x="10008" y="5438"/>
                </a:lnTo>
                <a:lnTo>
                  <a:pt x="10129" y="5699"/>
                </a:lnTo>
                <a:lnTo>
                  <a:pt x="10210" y="5961"/>
                </a:lnTo>
                <a:lnTo>
                  <a:pt x="10290" y="6263"/>
                </a:lnTo>
                <a:lnTo>
                  <a:pt x="10290" y="6344"/>
                </a:lnTo>
                <a:lnTo>
                  <a:pt x="10290" y="6465"/>
                </a:lnTo>
                <a:lnTo>
                  <a:pt x="10290" y="6767"/>
                </a:lnTo>
                <a:lnTo>
                  <a:pt x="10250" y="7049"/>
                </a:lnTo>
                <a:lnTo>
                  <a:pt x="10190" y="7371"/>
                </a:lnTo>
                <a:lnTo>
                  <a:pt x="10170" y="7693"/>
                </a:lnTo>
                <a:lnTo>
                  <a:pt x="10170" y="7874"/>
                </a:lnTo>
                <a:lnTo>
                  <a:pt x="10210" y="8035"/>
                </a:lnTo>
                <a:lnTo>
                  <a:pt x="9807" y="8378"/>
                </a:lnTo>
                <a:lnTo>
                  <a:pt x="9364" y="8720"/>
                </a:lnTo>
                <a:lnTo>
                  <a:pt x="9364" y="8317"/>
                </a:lnTo>
                <a:lnTo>
                  <a:pt x="9304" y="7914"/>
                </a:lnTo>
                <a:lnTo>
                  <a:pt x="9243" y="7572"/>
                </a:lnTo>
                <a:lnTo>
                  <a:pt x="9143" y="7230"/>
                </a:lnTo>
                <a:lnTo>
                  <a:pt x="9002" y="6908"/>
                </a:lnTo>
                <a:lnTo>
                  <a:pt x="8840" y="6585"/>
                </a:lnTo>
                <a:lnTo>
                  <a:pt x="8700" y="6364"/>
                </a:lnTo>
                <a:lnTo>
                  <a:pt x="8538" y="6142"/>
                </a:lnTo>
                <a:lnTo>
                  <a:pt x="8357" y="5921"/>
                </a:lnTo>
                <a:lnTo>
                  <a:pt x="8156" y="5740"/>
                </a:lnTo>
                <a:lnTo>
                  <a:pt x="8599" y="5337"/>
                </a:lnTo>
                <a:lnTo>
                  <a:pt x="8981" y="5015"/>
                </a:lnTo>
                <a:lnTo>
                  <a:pt x="9364" y="4713"/>
                </a:lnTo>
                <a:close/>
                <a:moveTo>
                  <a:pt x="7028" y="6807"/>
                </a:moveTo>
                <a:lnTo>
                  <a:pt x="7290" y="7069"/>
                </a:lnTo>
                <a:lnTo>
                  <a:pt x="7411" y="7210"/>
                </a:lnTo>
                <a:lnTo>
                  <a:pt x="7532" y="7371"/>
                </a:lnTo>
                <a:lnTo>
                  <a:pt x="7652" y="7592"/>
                </a:lnTo>
                <a:lnTo>
                  <a:pt x="7733" y="7834"/>
                </a:lnTo>
                <a:lnTo>
                  <a:pt x="7813" y="8076"/>
                </a:lnTo>
                <a:lnTo>
                  <a:pt x="7874" y="8317"/>
                </a:lnTo>
                <a:lnTo>
                  <a:pt x="7874" y="8458"/>
                </a:lnTo>
                <a:lnTo>
                  <a:pt x="7874" y="8599"/>
                </a:lnTo>
                <a:lnTo>
                  <a:pt x="7854" y="8921"/>
                </a:lnTo>
                <a:lnTo>
                  <a:pt x="7834" y="9264"/>
                </a:lnTo>
                <a:lnTo>
                  <a:pt x="7834" y="9425"/>
                </a:lnTo>
                <a:lnTo>
                  <a:pt x="7834" y="9606"/>
                </a:lnTo>
                <a:lnTo>
                  <a:pt x="7733" y="9606"/>
                </a:lnTo>
                <a:lnTo>
                  <a:pt x="7592" y="9586"/>
                </a:lnTo>
                <a:lnTo>
                  <a:pt x="7451" y="9566"/>
                </a:lnTo>
                <a:lnTo>
                  <a:pt x="7310" y="9525"/>
                </a:lnTo>
                <a:lnTo>
                  <a:pt x="7169" y="9465"/>
                </a:lnTo>
                <a:lnTo>
                  <a:pt x="7028" y="9405"/>
                </a:lnTo>
                <a:lnTo>
                  <a:pt x="6907" y="9324"/>
                </a:lnTo>
                <a:lnTo>
                  <a:pt x="6786" y="9223"/>
                </a:lnTo>
                <a:lnTo>
                  <a:pt x="6686" y="9123"/>
                </a:lnTo>
                <a:lnTo>
                  <a:pt x="6585" y="9002"/>
                </a:lnTo>
                <a:lnTo>
                  <a:pt x="6484" y="8881"/>
                </a:lnTo>
                <a:lnTo>
                  <a:pt x="6404" y="8740"/>
                </a:lnTo>
                <a:lnTo>
                  <a:pt x="6343" y="8599"/>
                </a:lnTo>
                <a:lnTo>
                  <a:pt x="6303" y="8438"/>
                </a:lnTo>
                <a:lnTo>
                  <a:pt x="6263" y="8297"/>
                </a:lnTo>
                <a:lnTo>
                  <a:pt x="6243" y="8136"/>
                </a:lnTo>
                <a:lnTo>
                  <a:pt x="6223" y="7975"/>
                </a:lnTo>
                <a:lnTo>
                  <a:pt x="6243" y="7733"/>
                </a:lnTo>
                <a:lnTo>
                  <a:pt x="6283" y="7492"/>
                </a:lnTo>
                <a:lnTo>
                  <a:pt x="7028" y="6807"/>
                </a:lnTo>
                <a:close/>
                <a:moveTo>
                  <a:pt x="23541" y="5196"/>
                </a:moveTo>
                <a:lnTo>
                  <a:pt x="23722" y="5498"/>
                </a:lnTo>
                <a:lnTo>
                  <a:pt x="23883" y="5820"/>
                </a:lnTo>
                <a:lnTo>
                  <a:pt x="24024" y="6142"/>
                </a:lnTo>
                <a:lnTo>
                  <a:pt x="24145" y="6465"/>
                </a:lnTo>
                <a:lnTo>
                  <a:pt x="24225" y="6807"/>
                </a:lnTo>
                <a:lnTo>
                  <a:pt x="24306" y="7149"/>
                </a:lnTo>
                <a:lnTo>
                  <a:pt x="24366" y="7492"/>
                </a:lnTo>
                <a:lnTo>
                  <a:pt x="24407" y="7854"/>
                </a:lnTo>
                <a:lnTo>
                  <a:pt x="24366" y="7874"/>
                </a:lnTo>
                <a:lnTo>
                  <a:pt x="24085" y="8156"/>
                </a:lnTo>
                <a:lnTo>
                  <a:pt x="23803" y="8418"/>
                </a:lnTo>
                <a:lnTo>
                  <a:pt x="23501" y="8660"/>
                </a:lnTo>
                <a:lnTo>
                  <a:pt x="23178" y="8881"/>
                </a:lnTo>
                <a:lnTo>
                  <a:pt x="22856" y="9103"/>
                </a:lnTo>
                <a:lnTo>
                  <a:pt x="22514" y="9284"/>
                </a:lnTo>
                <a:lnTo>
                  <a:pt x="22171" y="9465"/>
                </a:lnTo>
                <a:lnTo>
                  <a:pt x="21809" y="9626"/>
                </a:lnTo>
                <a:lnTo>
                  <a:pt x="21406" y="9767"/>
                </a:lnTo>
                <a:lnTo>
                  <a:pt x="21003" y="9908"/>
                </a:lnTo>
                <a:lnTo>
                  <a:pt x="20601" y="10049"/>
                </a:lnTo>
                <a:lnTo>
                  <a:pt x="20198" y="10190"/>
                </a:lnTo>
                <a:lnTo>
                  <a:pt x="20299" y="9888"/>
                </a:lnTo>
                <a:lnTo>
                  <a:pt x="20399" y="9586"/>
                </a:lnTo>
                <a:lnTo>
                  <a:pt x="20460" y="9284"/>
                </a:lnTo>
                <a:lnTo>
                  <a:pt x="20500" y="9002"/>
                </a:lnTo>
                <a:lnTo>
                  <a:pt x="20520" y="8700"/>
                </a:lnTo>
                <a:lnTo>
                  <a:pt x="20500" y="8398"/>
                </a:lnTo>
                <a:lnTo>
                  <a:pt x="20480" y="8116"/>
                </a:lnTo>
                <a:lnTo>
                  <a:pt x="20420" y="7814"/>
                </a:lnTo>
                <a:lnTo>
                  <a:pt x="20722" y="7753"/>
                </a:lnTo>
                <a:lnTo>
                  <a:pt x="21003" y="7673"/>
                </a:lnTo>
                <a:lnTo>
                  <a:pt x="21285" y="7532"/>
                </a:lnTo>
                <a:lnTo>
                  <a:pt x="21567" y="7371"/>
                </a:lnTo>
                <a:lnTo>
                  <a:pt x="21829" y="7190"/>
                </a:lnTo>
                <a:lnTo>
                  <a:pt x="22071" y="7008"/>
                </a:lnTo>
                <a:lnTo>
                  <a:pt x="22292" y="6787"/>
                </a:lnTo>
                <a:lnTo>
                  <a:pt x="22514" y="6585"/>
                </a:lnTo>
                <a:lnTo>
                  <a:pt x="22755" y="6324"/>
                </a:lnTo>
                <a:lnTo>
                  <a:pt x="22977" y="6062"/>
                </a:lnTo>
                <a:lnTo>
                  <a:pt x="23178" y="5780"/>
                </a:lnTo>
                <a:lnTo>
                  <a:pt x="23380" y="5478"/>
                </a:lnTo>
                <a:lnTo>
                  <a:pt x="23541" y="5196"/>
                </a:lnTo>
                <a:close/>
                <a:moveTo>
                  <a:pt x="23944" y="10633"/>
                </a:moveTo>
                <a:lnTo>
                  <a:pt x="23722" y="11157"/>
                </a:lnTo>
                <a:lnTo>
                  <a:pt x="23480" y="11700"/>
                </a:lnTo>
                <a:lnTo>
                  <a:pt x="23198" y="12204"/>
                </a:lnTo>
                <a:lnTo>
                  <a:pt x="22917" y="12727"/>
                </a:lnTo>
                <a:lnTo>
                  <a:pt x="22796" y="12727"/>
                </a:lnTo>
                <a:lnTo>
                  <a:pt x="22655" y="12747"/>
                </a:lnTo>
                <a:lnTo>
                  <a:pt x="22534" y="12788"/>
                </a:lnTo>
                <a:lnTo>
                  <a:pt x="22413" y="12828"/>
                </a:lnTo>
                <a:lnTo>
                  <a:pt x="21628" y="13190"/>
                </a:lnTo>
                <a:lnTo>
                  <a:pt x="20822" y="13513"/>
                </a:lnTo>
                <a:lnTo>
                  <a:pt x="20017" y="13815"/>
                </a:lnTo>
                <a:lnTo>
                  <a:pt x="19211" y="14097"/>
                </a:lnTo>
                <a:lnTo>
                  <a:pt x="18708" y="14258"/>
                </a:lnTo>
                <a:lnTo>
                  <a:pt x="18204" y="14419"/>
                </a:lnTo>
                <a:lnTo>
                  <a:pt x="17701" y="14560"/>
                </a:lnTo>
                <a:lnTo>
                  <a:pt x="17198" y="14721"/>
                </a:lnTo>
                <a:lnTo>
                  <a:pt x="18023" y="13573"/>
                </a:lnTo>
                <a:lnTo>
                  <a:pt x="18647" y="12727"/>
                </a:lnTo>
                <a:lnTo>
                  <a:pt x="19272" y="11841"/>
                </a:lnTo>
                <a:lnTo>
                  <a:pt x="19413" y="11902"/>
                </a:lnTo>
                <a:lnTo>
                  <a:pt x="19554" y="11902"/>
                </a:lnTo>
                <a:lnTo>
                  <a:pt x="20077" y="11882"/>
                </a:lnTo>
                <a:lnTo>
                  <a:pt x="20621" y="11821"/>
                </a:lnTo>
                <a:lnTo>
                  <a:pt x="21064" y="11741"/>
                </a:lnTo>
                <a:lnTo>
                  <a:pt x="21507" y="11620"/>
                </a:lnTo>
                <a:lnTo>
                  <a:pt x="21970" y="11479"/>
                </a:lnTo>
                <a:lnTo>
                  <a:pt x="22393" y="11318"/>
                </a:lnTo>
                <a:lnTo>
                  <a:pt x="22776" y="11177"/>
                </a:lnTo>
                <a:lnTo>
                  <a:pt x="23178" y="10996"/>
                </a:lnTo>
                <a:lnTo>
                  <a:pt x="23561" y="10814"/>
                </a:lnTo>
                <a:lnTo>
                  <a:pt x="23944" y="10633"/>
                </a:lnTo>
                <a:close/>
                <a:moveTo>
                  <a:pt x="21024" y="15547"/>
                </a:moveTo>
                <a:lnTo>
                  <a:pt x="20218" y="16694"/>
                </a:lnTo>
                <a:lnTo>
                  <a:pt x="19393" y="17822"/>
                </a:lnTo>
                <a:lnTo>
                  <a:pt x="19191" y="17782"/>
                </a:lnTo>
                <a:lnTo>
                  <a:pt x="18970" y="17762"/>
                </a:lnTo>
                <a:lnTo>
                  <a:pt x="18728" y="17782"/>
                </a:lnTo>
                <a:lnTo>
                  <a:pt x="18506" y="17822"/>
                </a:lnTo>
                <a:lnTo>
                  <a:pt x="18265" y="17862"/>
                </a:lnTo>
                <a:lnTo>
                  <a:pt x="18043" y="17923"/>
                </a:lnTo>
                <a:lnTo>
                  <a:pt x="17641" y="18044"/>
                </a:lnTo>
                <a:lnTo>
                  <a:pt x="16573" y="18406"/>
                </a:lnTo>
                <a:lnTo>
                  <a:pt x="15526" y="18789"/>
                </a:lnTo>
                <a:lnTo>
                  <a:pt x="15003" y="19010"/>
                </a:lnTo>
                <a:lnTo>
                  <a:pt x="14479" y="19232"/>
                </a:lnTo>
                <a:lnTo>
                  <a:pt x="13432" y="19695"/>
                </a:lnTo>
                <a:lnTo>
                  <a:pt x="13432" y="19695"/>
                </a:lnTo>
                <a:lnTo>
                  <a:pt x="14640" y="18144"/>
                </a:lnTo>
                <a:lnTo>
                  <a:pt x="15828" y="16594"/>
                </a:lnTo>
                <a:lnTo>
                  <a:pt x="15949" y="16412"/>
                </a:lnTo>
                <a:lnTo>
                  <a:pt x="16009" y="16433"/>
                </a:lnTo>
                <a:lnTo>
                  <a:pt x="16231" y="16473"/>
                </a:lnTo>
                <a:lnTo>
                  <a:pt x="16473" y="16493"/>
                </a:lnTo>
                <a:lnTo>
                  <a:pt x="16936" y="16513"/>
                </a:lnTo>
                <a:lnTo>
                  <a:pt x="17419" y="16493"/>
                </a:lnTo>
                <a:lnTo>
                  <a:pt x="17882" y="16412"/>
                </a:lnTo>
                <a:lnTo>
                  <a:pt x="18345" y="16332"/>
                </a:lnTo>
                <a:lnTo>
                  <a:pt x="18809" y="16211"/>
                </a:lnTo>
                <a:lnTo>
                  <a:pt x="19735" y="15969"/>
                </a:lnTo>
                <a:lnTo>
                  <a:pt x="20379" y="15768"/>
                </a:lnTo>
                <a:lnTo>
                  <a:pt x="21024" y="15547"/>
                </a:lnTo>
                <a:close/>
                <a:moveTo>
                  <a:pt x="17600" y="20198"/>
                </a:moveTo>
                <a:lnTo>
                  <a:pt x="16855" y="21145"/>
                </a:lnTo>
                <a:lnTo>
                  <a:pt x="16050" y="22152"/>
                </a:lnTo>
                <a:lnTo>
                  <a:pt x="15244" y="23138"/>
                </a:lnTo>
                <a:lnTo>
                  <a:pt x="15043" y="23179"/>
                </a:lnTo>
                <a:lnTo>
                  <a:pt x="14841" y="23219"/>
                </a:lnTo>
                <a:lnTo>
                  <a:pt x="14660" y="23299"/>
                </a:lnTo>
                <a:lnTo>
                  <a:pt x="14459" y="23380"/>
                </a:lnTo>
                <a:lnTo>
                  <a:pt x="14076" y="23541"/>
                </a:lnTo>
                <a:lnTo>
                  <a:pt x="13714" y="23702"/>
                </a:lnTo>
                <a:lnTo>
                  <a:pt x="13230" y="23883"/>
                </a:lnTo>
                <a:lnTo>
                  <a:pt x="12767" y="24024"/>
                </a:lnTo>
                <a:lnTo>
                  <a:pt x="12264" y="24165"/>
                </a:lnTo>
                <a:lnTo>
                  <a:pt x="11781" y="24306"/>
                </a:lnTo>
                <a:lnTo>
                  <a:pt x="11277" y="24407"/>
                </a:lnTo>
                <a:lnTo>
                  <a:pt x="10794" y="24488"/>
                </a:lnTo>
                <a:lnTo>
                  <a:pt x="9787" y="24649"/>
                </a:lnTo>
                <a:lnTo>
                  <a:pt x="9344" y="24689"/>
                </a:lnTo>
                <a:lnTo>
                  <a:pt x="9344" y="24689"/>
                </a:lnTo>
                <a:lnTo>
                  <a:pt x="10270" y="23581"/>
                </a:lnTo>
                <a:lnTo>
                  <a:pt x="11197" y="22474"/>
                </a:lnTo>
                <a:lnTo>
                  <a:pt x="11579" y="22011"/>
                </a:lnTo>
                <a:lnTo>
                  <a:pt x="11660" y="22071"/>
                </a:lnTo>
                <a:lnTo>
                  <a:pt x="11760" y="22111"/>
                </a:lnTo>
                <a:lnTo>
                  <a:pt x="11881" y="22132"/>
                </a:lnTo>
                <a:lnTo>
                  <a:pt x="12002" y="22132"/>
                </a:lnTo>
                <a:lnTo>
                  <a:pt x="12264" y="22111"/>
                </a:lnTo>
                <a:lnTo>
                  <a:pt x="12526" y="22071"/>
                </a:lnTo>
                <a:lnTo>
                  <a:pt x="12787" y="22011"/>
                </a:lnTo>
                <a:lnTo>
                  <a:pt x="13029" y="21930"/>
                </a:lnTo>
                <a:lnTo>
                  <a:pt x="13512" y="21749"/>
                </a:lnTo>
                <a:lnTo>
                  <a:pt x="14016" y="21548"/>
                </a:lnTo>
                <a:lnTo>
                  <a:pt x="15043" y="21145"/>
                </a:lnTo>
                <a:lnTo>
                  <a:pt x="16070" y="20742"/>
                </a:lnTo>
                <a:lnTo>
                  <a:pt x="16835" y="20460"/>
                </a:lnTo>
                <a:lnTo>
                  <a:pt x="17600" y="20198"/>
                </a:lnTo>
                <a:close/>
                <a:moveTo>
                  <a:pt x="12767" y="26018"/>
                </a:moveTo>
                <a:lnTo>
                  <a:pt x="11680" y="27226"/>
                </a:lnTo>
                <a:lnTo>
                  <a:pt x="10552" y="28435"/>
                </a:lnTo>
                <a:lnTo>
                  <a:pt x="10311" y="28394"/>
                </a:lnTo>
                <a:lnTo>
                  <a:pt x="9767" y="28394"/>
                </a:lnTo>
                <a:lnTo>
                  <a:pt x="9485" y="28435"/>
                </a:lnTo>
                <a:lnTo>
                  <a:pt x="8941" y="28535"/>
                </a:lnTo>
                <a:lnTo>
                  <a:pt x="8438" y="28616"/>
                </a:lnTo>
                <a:lnTo>
                  <a:pt x="7934" y="28716"/>
                </a:lnTo>
                <a:lnTo>
                  <a:pt x="7431" y="28797"/>
                </a:lnTo>
                <a:lnTo>
                  <a:pt x="6927" y="28918"/>
                </a:lnTo>
                <a:lnTo>
                  <a:pt x="6424" y="29039"/>
                </a:lnTo>
                <a:lnTo>
                  <a:pt x="5780" y="29240"/>
                </a:lnTo>
                <a:lnTo>
                  <a:pt x="5135" y="29441"/>
                </a:lnTo>
                <a:lnTo>
                  <a:pt x="5135" y="29441"/>
                </a:lnTo>
                <a:lnTo>
                  <a:pt x="6323" y="28132"/>
                </a:lnTo>
                <a:lnTo>
                  <a:pt x="7975" y="26280"/>
                </a:lnTo>
                <a:lnTo>
                  <a:pt x="8196" y="26381"/>
                </a:lnTo>
                <a:lnTo>
                  <a:pt x="8418" y="26441"/>
                </a:lnTo>
                <a:lnTo>
                  <a:pt x="8659" y="26481"/>
                </a:lnTo>
                <a:lnTo>
                  <a:pt x="8921" y="26501"/>
                </a:lnTo>
                <a:lnTo>
                  <a:pt x="9424" y="26501"/>
                </a:lnTo>
                <a:lnTo>
                  <a:pt x="9888" y="26481"/>
                </a:lnTo>
                <a:lnTo>
                  <a:pt x="10451" y="26441"/>
                </a:lnTo>
                <a:lnTo>
                  <a:pt x="11015" y="26360"/>
                </a:lnTo>
                <a:lnTo>
                  <a:pt x="11579" y="26280"/>
                </a:lnTo>
                <a:lnTo>
                  <a:pt x="12143" y="26159"/>
                </a:lnTo>
                <a:lnTo>
                  <a:pt x="12767" y="26018"/>
                </a:lnTo>
                <a:close/>
                <a:moveTo>
                  <a:pt x="8418" y="30650"/>
                </a:moveTo>
                <a:lnTo>
                  <a:pt x="7250" y="31797"/>
                </a:lnTo>
                <a:lnTo>
                  <a:pt x="6323" y="32684"/>
                </a:lnTo>
                <a:lnTo>
                  <a:pt x="5397" y="33570"/>
                </a:lnTo>
                <a:lnTo>
                  <a:pt x="4451" y="34435"/>
                </a:lnTo>
                <a:lnTo>
                  <a:pt x="3484" y="35301"/>
                </a:lnTo>
                <a:lnTo>
                  <a:pt x="3222" y="35342"/>
                </a:lnTo>
                <a:lnTo>
                  <a:pt x="2920" y="35342"/>
                </a:lnTo>
                <a:lnTo>
                  <a:pt x="2759" y="35301"/>
                </a:lnTo>
                <a:lnTo>
                  <a:pt x="2598" y="35261"/>
                </a:lnTo>
                <a:lnTo>
                  <a:pt x="2457" y="35221"/>
                </a:lnTo>
                <a:lnTo>
                  <a:pt x="2316" y="35140"/>
                </a:lnTo>
                <a:lnTo>
                  <a:pt x="2175" y="35060"/>
                </a:lnTo>
                <a:lnTo>
                  <a:pt x="2054" y="34959"/>
                </a:lnTo>
                <a:lnTo>
                  <a:pt x="1933" y="34858"/>
                </a:lnTo>
                <a:lnTo>
                  <a:pt x="1813" y="34738"/>
                </a:lnTo>
                <a:lnTo>
                  <a:pt x="1712" y="34617"/>
                </a:lnTo>
                <a:lnTo>
                  <a:pt x="1631" y="34496"/>
                </a:lnTo>
                <a:lnTo>
                  <a:pt x="1510" y="34234"/>
                </a:lnTo>
                <a:lnTo>
                  <a:pt x="1410" y="33952"/>
                </a:lnTo>
                <a:lnTo>
                  <a:pt x="1349" y="33650"/>
                </a:lnTo>
                <a:lnTo>
                  <a:pt x="1289" y="33449"/>
                </a:lnTo>
                <a:lnTo>
                  <a:pt x="1712" y="33046"/>
                </a:lnTo>
                <a:lnTo>
                  <a:pt x="2155" y="32623"/>
                </a:lnTo>
                <a:lnTo>
                  <a:pt x="2981" y="31757"/>
                </a:lnTo>
                <a:lnTo>
                  <a:pt x="3001" y="31757"/>
                </a:lnTo>
                <a:lnTo>
                  <a:pt x="3121" y="31797"/>
                </a:lnTo>
                <a:lnTo>
                  <a:pt x="3242" y="31818"/>
                </a:lnTo>
                <a:lnTo>
                  <a:pt x="3484" y="31838"/>
                </a:lnTo>
                <a:lnTo>
                  <a:pt x="3726" y="31818"/>
                </a:lnTo>
                <a:lnTo>
                  <a:pt x="3987" y="31757"/>
                </a:lnTo>
                <a:lnTo>
                  <a:pt x="4229" y="31697"/>
                </a:lnTo>
                <a:lnTo>
                  <a:pt x="4471" y="31616"/>
                </a:lnTo>
                <a:lnTo>
                  <a:pt x="4934" y="31455"/>
                </a:lnTo>
                <a:lnTo>
                  <a:pt x="5941" y="31173"/>
                </a:lnTo>
                <a:lnTo>
                  <a:pt x="6948" y="30932"/>
                </a:lnTo>
                <a:lnTo>
                  <a:pt x="7673" y="30791"/>
                </a:lnTo>
                <a:lnTo>
                  <a:pt x="8418" y="30650"/>
                </a:lnTo>
                <a:close/>
                <a:moveTo>
                  <a:pt x="16855" y="0"/>
                </a:moveTo>
                <a:lnTo>
                  <a:pt x="16432" y="21"/>
                </a:lnTo>
                <a:lnTo>
                  <a:pt x="16009" y="61"/>
                </a:lnTo>
                <a:lnTo>
                  <a:pt x="15566" y="101"/>
                </a:lnTo>
                <a:lnTo>
                  <a:pt x="15144" y="162"/>
                </a:lnTo>
                <a:lnTo>
                  <a:pt x="14721" y="242"/>
                </a:lnTo>
                <a:lnTo>
                  <a:pt x="14298" y="343"/>
                </a:lnTo>
                <a:lnTo>
                  <a:pt x="13895" y="444"/>
                </a:lnTo>
                <a:lnTo>
                  <a:pt x="13472" y="564"/>
                </a:lnTo>
                <a:lnTo>
                  <a:pt x="13069" y="685"/>
                </a:lnTo>
                <a:lnTo>
                  <a:pt x="12646" y="826"/>
                </a:lnTo>
                <a:lnTo>
                  <a:pt x="12264" y="987"/>
                </a:lnTo>
                <a:lnTo>
                  <a:pt x="11861" y="1148"/>
                </a:lnTo>
                <a:lnTo>
                  <a:pt x="11478" y="1330"/>
                </a:lnTo>
                <a:lnTo>
                  <a:pt x="10995" y="1571"/>
                </a:lnTo>
                <a:lnTo>
                  <a:pt x="10532" y="1833"/>
                </a:lnTo>
                <a:lnTo>
                  <a:pt x="10069" y="2115"/>
                </a:lnTo>
                <a:lnTo>
                  <a:pt x="9626" y="2397"/>
                </a:lnTo>
                <a:lnTo>
                  <a:pt x="9183" y="2699"/>
                </a:lnTo>
                <a:lnTo>
                  <a:pt x="8760" y="3021"/>
                </a:lnTo>
                <a:lnTo>
                  <a:pt x="8337" y="3363"/>
                </a:lnTo>
                <a:lnTo>
                  <a:pt x="7914" y="3706"/>
                </a:lnTo>
                <a:lnTo>
                  <a:pt x="7511" y="4048"/>
                </a:lnTo>
                <a:lnTo>
                  <a:pt x="7109" y="4411"/>
                </a:lnTo>
                <a:lnTo>
                  <a:pt x="6726" y="4773"/>
                </a:lnTo>
                <a:lnTo>
                  <a:pt x="6364" y="5156"/>
                </a:lnTo>
                <a:lnTo>
                  <a:pt x="6001" y="5538"/>
                </a:lnTo>
                <a:lnTo>
                  <a:pt x="5659" y="5961"/>
                </a:lnTo>
                <a:lnTo>
                  <a:pt x="5316" y="6364"/>
                </a:lnTo>
                <a:lnTo>
                  <a:pt x="5014" y="6807"/>
                </a:lnTo>
                <a:lnTo>
                  <a:pt x="4934" y="6968"/>
                </a:lnTo>
                <a:lnTo>
                  <a:pt x="4894" y="7109"/>
                </a:lnTo>
                <a:lnTo>
                  <a:pt x="4914" y="7250"/>
                </a:lnTo>
                <a:lnTo>
                  <a:pt x="4934" y="7371"/>
                </a:lnTo>
                <a:lnTo>
                  <a:pt x="4873" y="7693"/>
                </a:lnTo>
                <a:lnTo>
                  <a:pt x="4833" y="7975"/>
                </a:lnTo>
                <a:lnTo>
                  <a:pt x="4833" y="8277"/>
                </a:lnTo>
                <a:lnTo>
                  <a:pt x="4853" y="8559"/>
                </a:lnTo>
                <a:lnTo>
                  <a:pt x="4894" y="8841"/>
                </a:lnTo>
                <a:lnTo>
                  <a:pt x="4974" y="9123"/>
                </a:lnTo>
                <a:lnTo>
                  <a:pt x="5075" y="9385"/>
                </a:lnTo>
                <a:lnTo>
                  <a:pt x="5216" y="9646"/>
                </a:lnTo>
                <a:lnTo>
                  <a:pt x="5357" y="9888"/>
                </a:lnTo>
                <a:lnTo>
                  <a:pt x="5538" y="10130"/>
                </a:lnTo>
                <a:lnTo>
                  <a:pt x="5719" y="10311"/>
                </a:lnTo>
                <a:lnTo>
                  <a:pt x="5921" y="10492"/>
                </a:lnTo>
                <a:lnTo>
                  <a:pt x="6142" y="10653"/>
                </a:lnTo>
                <a:lnTo>
                  <a:pt x="6384" y="10794"/>
                </a:lnTo>
                <a:lnTo>
                  <a:pt x="6625" y="10915"/>
                </a:lnTo>
                <a:lnTo>
                  <a:pt x="6887" y="10996"/>
                </a:lnTo>
                <a:lnTo>
                  <a:pt x="7149" y="11076"/>
                </a:lnTo>
                <a:lnTo>
                  <a:pt x="7411" y="11116"/>
                </a:lnTo>
                <a:lnTo>
                  <a:pt x="7693" y="11136"/>
                </a:lnTo>
                <a:lnTo>
                  <a:pt x="7995" y="11157"/>
                </a:lnTo>
                <a:lnTo>
                  <a:pt x="8337" y="11136"/>
                </a:lnTo>
                <a:lnTo>
                  <a:pt x="8679" y="11076"/>
                </a:lnTo>
                <a:lnTo>
                  <a:pt x="8820" y="11036"/>
                </a:lnTo>
                <a:lnTo>
                  <a:pt x="8981" y="10975"/>
                </a:lnTo>
                <a:lnTo>
                  <a:pt x="9122" y="10895"/>
                </a:lnTo>
                <a:lnTo>
                  <a:pt x="9243" y="10814"/>
                </a:lnTo>
                <a:lnTo>
                  <a:pt x="9344" y="10714"/>
                </a:lnTo>
                <a:lnTo>
                  <a:pt x="9424" y="10593"/>
                </a:lnTo>
                <a:lnTo>
                  <a:pt x="9485" y="10472"/>
                </a:lnTo>
                <a:lnTo>
                  <a:pt x="9525" y="10311"/>
                </a:lnTo>
                <a:lnTo>
                  <a:pt x="9545" y="10190"/>
                </a:lnTo>
                <a:lnTo>
                  <a:pt x="9988" y="9868"/>
                </a:lnTo>
                <a:lnTo>
                  <a:pt x="10431" y="9525"/>
                </a:lnTo>
                <a:lnTo>
                  <a:pt x="11277" y="8841"/>
                </a:lnTo>
                <a:lnTo>
                  <a:pt x="11962" y="8297"/>
                </a:lnTo>
                <a:lnTo>
                  <a:pt x="12646" y="7794"/>
                </a:lnTo>
                <a:lnTo>
                  <a:pt x="12989" y="7532"/>
                </a:lnTo>
                <a:lnTo>
                  <a:pt x="13351" y="7310"/>
                </a:lnTo>
                <a:lnTo>
                  <a:pt x="13714" y="7089"/>
                </a:lnTo>
                <a:lnTo>
                  <a:pt x="14096" y="6867"/>
                </a:lnTo>
                <a:lnTo>
                  <a:pt x="14197" y="6827"/>
                </a:lnTo>
                <a:lnTo>
                  <a:pt x="14419" y="6827"/>
                </a:lnTo>
                <a:lnTo>
                  <a:pt x="14519" y="6807"/>
                </a:lnTo>
                <a:lnTo>
                  <a:pt x="14620" y="6767"/>
                </a:lnTo>
                <a:lnTo>
                  <a:pt x="14721" y="6726"/>
                </a:lnTo>
                <a:lnTo>
                  <a:pt x="14821" y="6666"/>
                </a:lnTo>
                <a:lnTo>
                  <a:pt x="14902" y="6606"/>
                </a:lnTo>
                <a:lnTo>
                  <a:pt x="14962" y="6525"/>
                </a:lnTo>
                <a:lnTo>
                  <a:pt x="15244" y="6444"/>
                </a:lnTo>
                <a:lnTo>
                  <a:pt x="15526" y="6384"/>
                </a:lnTo>
                <a:lnTo>
                  <a:pt x="15828" y="6344"/>
                </a:lnTo>
                <a:lnTo>
                  <a:pt x="16110" y="6324"/>
                </a:lnTo>
                <a:lnTo>
                  <a:pt x="16392" y="6303"/>
                </a:lnTo>
                <a:lnTo>
                  <a:pt x="16674" y="6324"/>
                </a:lnTo>
                <a:lnTo>
                  <a:pt x="16956" y="6364"/>
                </a:lnTo>
                <a:lnTo>
                  <a:pt x="17238" y="6424"/>
                </a:lnTo>
                <a:lnTo>
                  <a:pt x="17500" y="6505"/>
                </a:lnTo>
                <a:lnTo>
                  <a:pt x="17761" y="6606"/>
                </a:lnTo>
                <a:lnTo>
                  <a:pt x="18003" y="6726"/>
                </a:lnTo>
                <a:lnTo>
                  <a:pt x="18245" y="6887"/>
                </a:lnTo>
                <a:lnTo>
                  <a:pt x="18446" y="7069"/>
                </a:lnTo>
                <a:lnTo>
                  <a:pt x="18647" y="7290"/>
                </a:lnTo>
                <a:lnTo>
                  <a:pt x="18829" y="7532"/>
                </a:lnTo>
                <a:lnTo>
                  <a:pt x="18990" y="7794"/>
                </a:lnTo>
                <a:lnTo>
                  <a:pt x="19070" y="7975"/>
                </a:lnTo>
                <a:lnTo>
                  <a:pt x="19131" y="8156"/>
                </a:lnTo>
                <a:lnTo>
                  <a:pt x="19151" y="8337"/>
                </a:lnTo>
                <a:lnTo>
                  <a:pt x="19171" y="8519"/>
                </a:lnTo>
                <a:lnTo>
                  <a:pt x="19171" y="8700"/>
                </a:lnTo>
                <a:lnTo>
                  <a:pt x="19151" y="8881"/>
                </a:lnTo>
                <a:lnTo>
                  <a:pt x="19111" y="9062"/>
                </a:lnTo>
                <a:lnTo>
                  <a:pt x="19050" y="9244"/>
                </a:lnTo>
                <a:lnTo>
                  <a:pt x="18929" y="9606"/>
                </a:lnTo>
                <a:lnTo>
                  <a:pt x="18768" y="9948"/>
                </a:lnTo>
                <a:lnTo>
                  <a:pt x="18587" y="10291"/>
                </a:lnTo>
                <a:lnTo>
                  <a:pt x="18406" y="10593"/>
                </a:lnTo>
                <a:lnTo>
                  <a:pt x="17902" y="11358"/>
                </a:lnTo>
                <a:lnTo>
                  <a:pt x="17379" y="12103"/>
                </a:lnTo>
                <a:lnTo>
                  <a:pt x="16291" y="13593"/>
                </a:lnTo>
                <a:lnTo>
                  <a:pt x="15184" y="15083"/>
                </a:lnTo>
                <a:lnTo>
                  <a:pt x="14056" y="16574"/>
                </a:lnTo>
                <a:lnTo>
                  <a:pt x="12928" y="18044"/>
                </a:lnTo>
                <a:lnTo>
                  <a:pt x="11781" y="19494"/>
                </a:lnTo>
                <a:lnTo>
                  <a:pt x="10411" y="21165"/>
                </a:lnTo>
                <a:lnTo>
                  <a:pt x="9022" y="22836"/>
                </a:lnTo>
                <a:lnTo>
                  <a:pt x="7632" y="24467"/>
                </a:lnTo>
                <a:lnTo>
                  <a:pt x="6202" y="26099"/>
                </a:lnTo>
                <a:lnTo>
                  <a:pt x="4753" y="27710"/>
                </a:lnTo>
                <a:lnTo>
                  <a:pt x="3283" y="29300"/>
                </a:lnTo>
                <a:lnTo>
                  <a:pt x="2497" y="30106"/>
                </a:lnTo>
                <a:lnTo>
                  <a:pt x="1712" y="30911"/>
                </a:lnTo>
                <a:lnTo>
                  <a:pt x="947" y="31717"/>
                </a:lnTo>
                <a:lnTo>
                  <a:pt x="564" y="32120"/>
                </a:lnTo>
                <a:lnTo>
                  <a:pt x="202" y="32543"/>
                </a:lnTo>
                <a:lnTo>
                  <a:pt x="101" y="32684"/>
                </a:lnTo>
                <a:lnTo>
                  <a:pt x="40" y="32824"/>
                </a:lnTo>
                <a:lnTo>
                  <a:pt x="0" y="32945"/>
                </a:lnTo>
                <a:lnTo>
                  <a:pt x="0" y="33086"/>
                </a:lnTo>
                <a:lnTo>
                  <a:pt x="40" y="33227"/>
                </a:lnTo>
                <a:lnTo>
                  <a:pt x="81" y="33348"/>
                </a:lnTo>
                <a:lnTo>
                  <a:pt x="161" y="33449"/>
                </a:lnTo>
                <a:lnTo>
                  <a:pt x="242" y="33549"/>
                </a:lnTo>
                <a:lnTo>
                  <a:pt x="202" y="33690"/>
                </a:lnTo>
                <a:lnTo>
                  <a:pt x="202" y="33851"/>
                </a:lnTo>
                <a:lnTo>
                  <a:pt x="202" y="34013"/>
                </a:lnTo>
                <a:lnTo>
                  <a:pt x="202" y="34174"/>
                </a:lnTo>
                <a:lnTo>
                  <a:pt x="242" y="34415"/>
                </a:lnTo>
                <a:lnTo>
                  <a:pt x="302" y="34637"/>
                </a:lnTo>
                <a:lnTo>
                  <a:pt x="383" y="34878"/>
                </a:lnTo>
                <a:lnTo>
                  <a:pt x="463" y="35080"/>
                </a:lnTo>
                <a:lnTo>
                  <a:pt x="584" y="35301"/>
                </a:lnTo>
                <a:lnTo>
                  <a:pt x="705" y="35503"/>
                </a:lnTo>
                <a:lnTo>
                  <a:pt x="846" y="35684"/>
                </a:lnTo>
                <a:lnTo>
                  <a:pt x="1007" y="35885"/>
                </a:lnTo>
                <a:lnTo>
                  <a:pt x="1168" y="36046"/>
                </a:lnTo>
                <a:lnTo>
                  <a:pt x="1349" y="36187"/>
                </a:lnTo>
                <a:lnTo>
                  <a:pt x="1551" y="36328"/>
                </a:lnTo>
                <a:lnTo>
                  <a:pt x="1752" y="36449"/>
                </a:lnTo>
                <a:lnTo>
                  <a:pt x="1974" y="36550"/>
                </a:lnTo>
                <a:lnTo>
                  <a:pt x="2195" y="36630"/>
                </a:lnTo>
                <a:lnTo>
                  <a:pt x="2437" y="36691"/>
                </a:lnTo>
                <a:lnTo>
                  <a:pt x="2658" y="36731"/>
                </a:lnTo>
                <a:lnTo>
                  <a:pt x="2981" y="36771"/>
                </a:lnTo>
                <a:lnTo>
                  <a:pt x="3303" y="36792"/>
                </a:lnTo>
                <a:lnTo>
                  <a:pt x="3343" y="36852"/>
                </a:lnTo>
                <a:lnTo>
                  <a:pt x="3504" y="36993"/>
                </a:lnTo>
                <a:lnTo>
                  <a:pt x="3685" y="37073"/>
                </a:lnTo>
                <a:lnTo>
                  <a:pt x="3867" y="37134"/>
                </a:lnTo>
                <a:lnTo>
                  <a:pt x="4068" y="37134"/>
                </a:lnTo>
                <a:lnTo>
                  <a:pt x="4249" y="37114"/>
                </a:lnTo>
                <a:lnTo>
                  <a:pt x="4451" y="37053"/>
                </a:lnTo>
                <a:lnTo>
                  <a:pt x="4612" y="36973"/>
                </a:lnTo>
                <a:lnTo>
                  <a:pt x="4793" y="36852"/>
                </a:lnTo>
                <a:lnTo>
                  <a:pt x="6122" y="35644"/>
                </a:lnTo>
                <a:lnTo>
                  <a:pt x="7451" y="34415"/>
                </a:lnTo>
                <a:lnTo>
                  <a:pt x="8740" y="33167"/>
                </a:lnTo>
                <a:lnTo>
                  <a:pt x="10029" y="31898"/>
                </a:lnTo>
                <a:lnTo>
                  <a:pt x="11277" y="30609"/>
                </a:lnTo>
                <a:lnTo>
                  <a:pt x="12526" y="29300"/>
                </a:lnTo>
                <a:lnTo>
                  <a:pt x="13734" y="27971"/>
                </a:lnTo>
                <a:lnTo>
                  <a:pt x="14922" y="26622"/>
                </a:lnTo>
                <a:lnTo>
                  <a:pt x="16090" y="25253"/>
                </a:lnTo>
                <a:lnTo>
                  <a:pt x="17258" y="23863"/>
                </a:lnTo>
                <a:lnTo>
                  <a:pt x="18386" y="22454"/>
                </a:lnTo>
                <a:lnTo>
                  <a:pt x="19493" y="21024"/>
                </a:lnTo>
                <a:lnTo>
                  <a:pt x="20560" y="19594"/>
                </a:lnTo>
                <a:lnTo>
                  <a:pt x="21628" y="18124"/>
                </a:lnTo>
                <a:lnTo>
                  <a:pt x="22655" y="16654"/>
                </a:lnTo>
                <a:lnTo>
                  <a:pt x="23662" y="15164"/>
                </a:lnTo>
                <a:lnTo>
                  <a:pt x="24165" y="14419"/>
                </a:lnTo>
                <a:lnTo>
                  <a:pt x="24628" y="13634"/>
                </a:lnTo>
                <a:lnTo>
                  <a:pt x="25051" y="12848"/>
                </a:lnTo>
                <a:lnTo>
                  <a:pt x="25252" y="12466"/>
                </a:lnTo>
                <a:lnTo>
                  <a:pt x="25454" y="12043"/>
                </a:lnTo>
                <a:lnTo>
                  <a:pt x="25615" y="11640"/>
                </a:lnTo>
                <a:lnTo>
                  <a:pt x="25776" y="11217"/>
                </a:lnTo>
                <a:lnTo>
                  <a:pt x="25917" y="10814"/>
                </a:lnTo>
                <a:lnTo>
                  <a:pt x="26058" y="10371"/>
                </a:lnTo>
                <a:lnTo>
                  <a:pt x="26159" y="9948"/>
                </a:lnTo>
                <a:lnTo>
                  <a:pt x="26259" y="9505"/>
                </a:lnTo>
                <a:lnTo>
                  <a:pt x="26320" y="9062"/>
                </a:lnTo>
                <a:lnTo>
                  <a:pt x="26360" y="8619"/>
                </a:lnTo>
                <a:lnTo>
                  <a:pt x="26380" y="8217"/>
                </a:lnTo>
                <a:lnTo>
                  <a:pt x="26360" y="7814"/>
                </a:lnTo>
                <a:lnTo>
                  <a:pt x="26340" y="7431"/>
                </a:lnTo>
                <a:lnTo>
                  <a:pt x="26279" y="7028"/>
                </a:lnTo>
                <a:lnTo>
                  <a:pt x="26199" y="6646"/>
                </a:lnTo>
                <a:lnTo>
                  <a:pt x="26098" y="6263"/>
                </a:lnTo>
                <a:lnTo>
                  <a:pt x="25998" y="5901"/>
                </a:lnTo>
                <a:lnTo>
                  <a:pt x="25857" y="5518"/>
                </a:lnTo>
                <a:lnTo>
                  <a:pt x="25696" y="5156"/>
                </a:lnTo>
                <a:lnTo>
                  <a:pt x="25514" y="4813"/>
                </a:lnTo>
                <a:lnTo>
                  <a:pt x="25333" y="4451"/>
                </a:lnTo>
                <a:lnTo>
                  <a:pt x="25132" y="4129"/>
                </a:lnTo>
                <a:lnTo>
                  <a:pt x="24910" y="3786"/>
                </a:lnTo>
                <a:lnTo>
                  <a:pt x="24668" y="3464"/>
                </a:lnTo>
                <a:lnTo>
                  <a:pt x="24427" y="3162"/>
                </a:lnTo>
                <a:lnTo>
                  <a:pt x="24165" y="2860"/>
                </a:lnTo>
                <a:lnTo>
                  <a:pt x="23863" y="2538"/>
                </a:lnTo>
                <a:lnTo>
                  <a:pt x="23541" y="2236"/>
                </a:lnTo>
                <a:lnTo>
                  <a:pt x="23198" y="1954"/>
                </a:lnTo>
                <a:lnTo>
                  <a:pt x="22856" y="1692"/>
                </a:lnTo>
                <a:lnTo>
                  <a:pt x="22514" y="1450"/>
                </a:lnTo>
                <a:lnTo>
                  <a:pt x="22151" y="1229"/>
                </a:lnTo>
                <a:lnTo>
                  <a:pt x="21769" y="1027"/>
                </a:lnTo>
                <a:lnTo>
                  <a:pt x="21386" y="846"/>
                </a:lnTo>
                <a:lnTo>
                  <a:pt x="21003" y="685"/>
                </a:lnTo>
                <a:lnTo>
                  <a:pt x="20601" y="544"/>
                </a:lnTo>
                <a:lnTo>
                  <a:pt x="20218" y="403"/>
                </a:lnTo>
                <a:lnTo>
                  <a:pt x="19795" y="303"/>
                </a:lnTo>
                <a:lnTo>
                  <a:pt x="19393" y="202"/>
                </a:lnTo>
                <a:lnTo>
                  <a:pt x="18970" y="121"/>
                </a:lnTo>
                <a:lnTo>
                  <a:pt x="18567" y="81"/>
                </a:lnTo>
                <a:lnTo>
                  <a:pt x="18144" y="21"/>
                </a:lnTo>
                <a:lnTo>
                  <a:pt x="1772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2" name="Google Shape;304;p35"/>
          <p:cNvSpPr>
            <a:spLocks noChangeAspect="1"/>
          </p:cNvSpPr>
          <p:nvPr/>
        </p:nvSpPr>
        <p:spPr>
          <a:xfrm>
            <a:off x="761999" y="978471"/>
            <a:ext cx="174542" cy="226717"/>
          </a:xfrm>
          <a:custGeom>
            <a:avLst/>
            <a:gdLst/>
            <a:ahLst/>
            <a:cxnLst/>
            <a:rect l="l" t="t" r="r" b="b"/>
            <a:pathLst>
              <a:path w="31415" h="34839" extrusionOk="0">
                <a:moveTo>
                  <a:pt x="10593" y="2679"/>
                </a:moveTo>
                <a:lnTo>
                  <a:pt x="10794" y="2719"/>
                </a:lnTo>
                <a:lnTo>
                  <a:pt x="10996" y="2780"/>
                </a:lnTo>
                <a:lnTo>
                  <a:pt x="11197" y="2860"/>
                </a:lnTo>
                <a:lnTo>
                  <a:pt x="11378" y="2941"/>
                </a:lnTo>
                <a:lnTo>
                  <a:pt x="11580" y="3082"/>
                </a:lnTo>
                <a:lnTo>
                  <a:pt x="11781" y="3243"/>
                </a:lnTo>
                <a:lnTo>
                  <a:pt x="11942" y="3424"/>
                </a:lnTo>
                <a:lnTo>
                  <a:pt x="12103" y="3605"/>
                </a:lnTo>
                <a:lnTo>
                  <a:pt x="12264" y="3867"/>
                </a:lnTo>
                <a:lnTo>
                  <a:pt x="12586" y="4411"/>
                </a:lnTo>
                <a:lnTo>
                  <a:pt x="13009" y="5156"/>
                </a:lnTo>
                <a:lnTo>
                  <a:pt x="13493" y="6062"/>
                </a:lnTo>
                <a:lnTo>
                  <a:pt x="13996" y="7029"/>
                </a:lnTo>
                <a:lnTo>
                  <a:pt x="14479" y="8015"/>
                </a:lnTo>
                <a:lnTo>
                  <a:pt x="14681" y="8499"/>
                </a:lnTo>
                <a:lnTo>
                  <a:pt x="14862" y="8942"/>
                </a:lnTo>
                <a:lnTo>
                  <a:pt x="15023" y="9365"/>
                </a:lnTo>
                <a:lnTo>
                  <a:pt x="15124" y="9747"/>
                </a:lnTo>
                <a:lnTo>
                  <a:pt x="15124" y="9767"/>
                </a:lnTo>
                <a:lnTo>
                  <a:pt x="13875" y="9304"/>
                </a:lnTo>
                <a:lnTo>
                  <a:pt x="13030" y="8982"/>
                </a:lnTo>
                <a:lnTo>
                  <a:pt x="12184" y="8660"/>
                </a:lnTo>
                <a:lnTo>
                  <a:pt x="11781" y="8479"/>
                </a:lnTo>
                <a:lnTo>
                  <a:pt x="11378" y="8277"/>
                </a:lnTo>
                <a:lnTo>
                  <a:pt x="10976" y="8056"/>
                </a:lnTo>
                <a:lnTo>
                  <a:pt x="10593" y="7814"/>
                </a:lnTo>
                <a:lnTo>
                  <a:pt x="10251" y="7552"/>
                </a:lnTo>
                <a:lnTo>
                  <a:pt x="9928" y="7290"/>
                </a:lnTo>
                <a:lnTo>
                  <a:pt x="9646" y="7029"/>
                </a:lnTo>
                <a:lnTo>
                  <a:pt x="9425" y="6767"/>
                </a:lnTo>
                <a:lnTo>
                  <a:pt x="9224" y="6525"/>
                </a:lnTo>
                <a:lnTo>
                  <a:pt x="9062" y="6263"/>
                </a:lnTo>
                <a:lnTo>
                  <a:pt x="8921" y="6022"/>
                </a:lnTo>
                <a:lnTo>
                  <a:pt x="8821" y="5800"/>
                </a:lnTo>
                <a:lnTo>
                  <a:pt x="8740" y="5579"/>
                </a:lnTo>
                <a:lnTo>
                  <a:pt x="8680" y="5357"/>
                </a:lnTo>
                <a:lnTo>
                  <a:pt x="8640" y="5136"/>
                </a:lnTo>
                <a:lnTo>
                  <a:pt x="8619" y="4955"/>
                </a:lnTo>
                <a:lnTo>
                  <a:pt x="8619" y="4753"/>
                </a:lnTo>
                <a:lnTo>
                  <a:pt x="8619" y="4572"/>
                </a:lnTo>
                <a:lnTo>
                  <a:pt x="8660" y="4270"/>
                </a:lnTo>
                <a:lnTo>
                  <a:pt x="8720" y="4008"/>
                </a:lnTo>
                <a:lnTo>
                  <a:pt x="8801" y="3787"/>
                </a:lnTo>
                <a:lnTo>
                  <a:pt x="8901" y="3565"/>
                </a:lnTo>
                <a:lnTo>
                  <a:pt x="9042" y="3364"/>
                </a:lnTo>
                <a:lnTo>
                  <a:pt x="9183" y="3182"/>
                </a:lnTo>
                <a:lnTo>
                  <a:pt x="9365" y="3041"/>
                </a:lnTo>
                <a:lnTo>
                  <a:pt x="9566" y="2901"/>
                </a:lnTo>
                <a:lnTo>
                  <a:pt x="9787" y="2780"/>
                </a:lnTo>
                <a:lnTo>
                  <a:pt x="9969" y="2719"/>
                </a:lnTo>
                <a:lnTo>
                  <a:pt x="10190" y="2679"/>
                </a:lnTo>
                <a:close/>
                <a:moveTo>
                  <a:pt x="22756" y="3021"/>
                </a:moveTo>
                <a:lnTo>
                  <a:pt x="22977" y="3041"/>
                </a:lnTo>
                <a:lnTo>
                  <a:pt x="23199" y="3102"/>
                </a:lnTo>
                <a:lnTo>
                  <a:pt x="23420" y="3203"/>
                </a:lnTo>
                <a:lnTo>
                  <a:pt x="23622" y="3323"/>
                </a:lnTo>
                <a:lnTo>
                  <a:pt x="23783" y="3464"/>
                </a:lnTo>
                <a:lnTo>
                  <a:pt x="23944" y="3646"/>
                </a:lnTo>
                <a:lnTo>
                  <a:pt x="24065" y="3847"/>
                </a:lnTo>
                <a:lnTo>
                  <a:pt x="24145" y="4069"/>
                </a:lnTo>
                <a:lnTo>
                  <a:pt x="24186" y="4230"/>
                </a:lnTo>
                <a:lnTo>
                  <a:pt x="24165" y="4411"/>
                </a:lnTo>
                <a:lnTo>
                  <a:pt x="24125" y="4592"/>
                </a:lnTo>
                <a:lnTo>
                  <a:pt x="24045" y="4793"/>
                </a:lnTo>
                <a:lnTo>
                  <a:pt x="23964" y="5015"/>
                </a:lnTo>
                <a:lnTo>
                  <a:pt x="23843" y="5216"/>
                </a:lnTo>
                <a:lnTo>
                  <a:pt x="23582" y="5639"/>
                </a:lnTo>
                <a:lnTo>
                  <a:pt x="23279" y="6042"/>
                </a:lnTo>
                <a:lnTo>
                  <a:pt x="22998" y="6384"/>
                </a:lnTo>
                <a:lnTo>
                  <a:pt x="22776" y="6666"/>
                </a:lnTo>
                <a:lnTo>
                  <a:pt x="22615" y="6827"/>
                </a:lnTo>
                <a:lnTo>
                  <a:pt x="22031" y="7351"/>
                </a:lnTo>
                <a:lnTo>
                  <a:pt x="21427" y="7834"/>
                </a:lnTo>
                <a:lnTo>
                  <a:pt x="20823" y="8297"/>
                </a:lnTo>
                <a:lnTo>
                  <a:pt x="20219" y="8740"/>
                </a:lnTo>
                <a:lnTo>
                  <a:pt x="19614" y="9143"/>
                </a:lnTo>
                <a:lnTo>
                  <a:pt x="19010" y="9526"/>
                </a:lnTo>
                <a:lnTo>
                  <a:pt x="18406" y="9868"/>
                </a:lnTo>
                <a:lnTo>
                  <a:pt x="17762" y="10210"/>
                </a:lnTo>
                <a:lnTo>
                  <a:pt x="17822" y="9969"/>
                </a:lnTo>
                <a:lnTo>
                  <a:pt x="17862" y="9727"/>
                </a:lnTo>
                <a:lnTo>
                  <a:pt x="17923" y="9264"/>
                </a:lnTo>
                <a:lnTo>
                  <a:pt x="18003" y="8821"/>
                </a:lnTo>
                <a:lnTo>
                  <a:pt x="18084" y="8378"/>
                </a:lnTo>
                <a:lnTo>
                  <a:pt x="18285" y="7512"/>
                </a:lnTo>
                <a:lnTo>
                  <a:pt x="18386" y="7109"/>
                </a:lnTo>
                <a:lnTo>
                  <a:pt x="18547" y="6666"/>
                </a:lnTo>
                <a:lnTo>
                  <a:pt x="18769" y="6143"/>
                </a:lnTo>
                <a:lnTo>
                  <a:pt x="19030" y="5619"/>
                </a:lnTo>
                <a:lnTo>
                  <a:pt x="19192" y="5357"/>
                </a:lnTo>
                <a:lnTo>
                  <a:pt x="19353" y="5096"/>
                </a:lnTo>
                <a:lnTo>
                  <a:pt x="19534" y="4854"/>
                </a:lnTo>
                <a:lnTo>
                  <a:pt x="19715" y="4612"/>
                </a:lnTo>
                <a:lnTo>
                  <a:pt x="19917" y="4391"/>
                </a:lnTo>
                <a:lnTo>
                  <a:pt x="20118" y="4169"/>
                </a:lnTo>
                <a:lnTo>
                  <a:pt x="20339" y="3968"/>
                </a:lnTo>
                <a:lnTo>
                  <a:pt x="20561" y="3807"/>
                </a:lnTo>
                <a:lnTo>
                  <a:pt x="20823" y="3646"/>
                </a:lnTo>
                <a:lnTo>
                  <a:pt x="21064" y="3485"/>
                </a:lnTo>
                <a:lnTo>
                  <a:pt x="21326" y="3344"/>
                </a:lnTo>
                <a:lnTo>
                  <a:pt x="21608" y="3223"/>
                </a:lnTo>
                <a:lnTo>
                  <a:pt x="21870" y="3122"/>
                </a:lnTo>
                <a:lnTo>
                  <a:pt x="22152" y="3041"/>
                </a:lnTo>
                <a:lnTo>
                  <a:pt x="22454" y="3021"/>
                </a:lnTo>
                <a:close/>
                <a:moveTo>
                  <a:pt x="12969" y="11801"/>
                </a:moveTo>
                <a:lnTo>
                  <a:pt x="12929" y="11942"/>
                </a:lnTo>
                <a:lnTo>
                  <a:pt x="12909" y="12103"/>
                </a:lnTo>
                <a:lnTo>
                  <a:pt x="12868" y="12405"/>
                </a:lnTo>
                <a:lnTo>
                  <a:pt x="12868" y="12728"/>
                </a:lnTo>
                <a:lnTo>
                  <a:pt x="12889" y="13030"/>
                </a:lnTo>
                <a:lnTo>
                  <a:pt x="12989" y="14459"/>
                </a:lnTo>
                <a:lnTo>
                  <a:pt x="13090" y="15889"/>
                </a:lnTo>
                <a:lnTo>
                  <a:pt x="13130" y="16534"/>
                </a:lnTo>
                <a:lnTo>
                  <a:pt x="13170" y="16755"/>
                </a:lnTo>
                <a:lnTo>
                  <a:pt x="11157" y="16675"/>
                </a:lnTo>
                <a:lnTo>
                  <a:pt x="11076" y="16654"/>
                </a:lnTo>
                <a:lnTo>
                  <a:pt x="10996" y="16654"/>
                </a:lnTo>
                <a:lnTo>
                  <a:pt x="10915" y="16675"/>
                </a:lnTo>
                <a:lnTo>
                  <a:pt x="8176" y="16554"/>
                </a:lnTo>
                <a:lnTo>
                  <a:pt x="6263" y="16453"/>
                </a:lnTo>
                <a:lnTo>
                  <a:pt x="4350" y="16352"/>
                </a:lnTo>
                <a:lnTo>
                  <a:pt x="3384" y="16292"/>
                </a:lnTo>
                <a:lnTo>
                  <a:pt x="2437" y="16252"/>
                </a:lnTo>
                <a:lnTo>
                  <a:pt x="1914" y="16232"/>
                </a:lnTo>
                <a:lnTo>
                  <a:pt x="1652" y="16232"/>
                </a:lnTo>
                <a:lnTo>
                  <a:pt x="1410" y="16252"/>
                </a:lnTo>
                <a:lnTo>
                  <a:pt x="1451" y="15990"/>
                </a:lnTo>
                <a:lnTo>
                  <a:pt x="1471" y="15748"/>
                </a:lnTo>
                <a:lnTo>
                  <a:pt x="1471" y="15486"/>
                </a:lnTo>
                <a:lnTo>
                  <a:pt x="1451" y="15245"/>
                </a:lnTo>
                <a:lnTo>
                  <a:pt x="1390" y="14238"/>
                </a:lnTo>
                <a:lnTo>
                  <a:pt x="1370" y="13755"/>
                </a:lnTo>
                <a:lnTo>
                  <a:pt x="1330" y="13251"/>
                </a:lnTo>
                <a:lnTo>
                  <a:pt x="1289" y="13010"/>
                </a:lnTo>
                <a:lnTo>
                  <a:pt x="1249" y="12768"/>
                </a:lnTo>
                <a:lnTo>
                  <a:pt x="1189" y="12526"/>
                </a:lnTo>
                <a:lnTo>
                  <a:pt x="1128" y="12305"/>
                </a:lnTo>
                <a:lnTo>
                  <a:pt x="1128" y="12305"/>
                </a:lnTo>
                <a:lnTo>
                  <a:pt x="1531" y="12325"/>
                </a:lnTo>
                <a:lnTo>
                  <a:pt x="1934" y="12325"/>
                </a:lnTo>
                <a:lnTo>
                  <a:pt x="2739" y="12305"/>
                </a:lnTo>
                <a:lnTo>
                  <a:pt x="4350" y="12184"/>
                </a:lnTo>
                <a:lnTo>
                  <a:pt x="7834" y="11983"/>
                </a:lnTo>
                <a:lnTo>
                  <a:pt x="10392" y="11862"/>
                </a:lnTo>
                <a:lnTo>
                  <a:pt x="12969" y="11801"/>
                </a:lnTo>
                <a:close/>
                <a:moveTo>
                  <a:pt x="19212" y="11801"/>
                </a:moveTo>
                <a:lnTo>
                  <a:pt x="21709" y="11882"/>
                </a:lnTo>
                <a:lnTo>
                  <a:pt x="24206" y="12003"/>
                </a:lnTo>
                <a:lnTo>
                  <a:pt x="26703" y="12164"/>
                </a:lnTo>
                <a:lnTo>
                  <a:pt x="29180" y="12345"/>
                </a:lnTo>
                <a:lnTo>
                  <a:pt x="29301" y="12345"/>
                </a:lnTo>
                <a:lnTo>
                  <a:pt x="29381" y="12969"/>
                </a:lnTo>
                <a:lnTo>
                  <a:pt x="29562" y="14560"/>
                </a:lnTo>
                <a:lnTo>
                  <a:pt x="29663" y="15345"/>
                </a:lnTo>
                <a:lnTo>
                  <a:pt x="29784" y="16131"/>
                </a:lnTo>
                <a:lnTo>
                  <a:pt x="29864" y="16654"/>
                </a:lnTo>
                <a:lnTo>
                  <a:pt x="26522" y="16755"/>
                </a:lnTo>
                <a:lnTo>
                  <a:pt x="24870" y="16795"/>
                </a:lnTo>
                <a:lnTo>
                  <a:pt x="23199" y="16836"/>
                </a:lnTo>
                <a:lnTo>
                  <a:pt x="20823" y="16836"/>
                </a:lnTo>
                <a:lnTo>
                  <a:pt x="20702" y="16795"/>
                </a:lnTo>
                <a:lnTo>
                  <a:pt x="20581" y="16755"/>
                </a:lnTo>
                <a:lnTo>
                  <a:pt x="20440" y="16775"/>
                </a:lnTo>
                <a:lnTo>
                  <a:pt x="20380" y="16815"/>
                </a:lnTo>
                <a:lnTo>
                  <a:pt x="20319" y="16836"/>
                </a:lnTo>
                <a:lnTo>
                  <a:pt x="19514" y="16836"/>
                </a:lnTo>
                <a:lnTo>
                  <a:pt x="19453" y="15567"/>
                </a:lnTo>
                <a:lnTo>
                  <a:pt x="19393" y="14278"/>
                </a:lnTo>
                <a:lnTo>
                  <a:pt x="19333" y="13493"/>
                </a:lnTo>
                <a:lnTo>
                  <a:pt x="19272" y="12687"/>
                </a:lnTo>
                <a:lnTo>
                  <a:pt x="19252" y="12264"/>
                </a:lnTo>
                <a:lnTo>
                  <a:pt x="19212" y="11801"/>
                </a:lnTo>
                <a:close/>
                <a:moveTo>
                  <a:pt x="26038" y="18245"/>
                </a:moveTo>
                <a:lnTo>
                  <a:pt x="25817" y="18527"/>
                </a:lnTo>
                <a:lnTo>
                  <a:pt x="25736" y="18621"/>
                </a:lnTo>
                <a:lnTo>
                  <a:pt x="25736" y="18621"/>
                </a:lnTo>
                <a:lnTo>
                  <a:pt x="25837" y="18487"/>
                </a:lnTo>
                <a:lnTo>
                  <a:pt x="26018" y="18245"/>
                </a:lnTo>
                <a:close/>
                <a:moveTo>
                  <a:pt x="19071" y="18286"/>
                </a:moveTo>
                <a:lnTo>
                  <a:pt x="18789" y="18668"/>
                </a:lnTo>
                <a:lnTo>
                  <a:pt x="18728" y="18286"/>
                </a:lnTo>
                <a:close/>
                <a:moveTo>
                  <a:pt x="27649" y="18205"/>
                </a:moveTo>
                <a:lnTo>
                  <a:pt x="27428" y="18648"/>
                </a:lnTo>
                <a:lnTo>
                  <a:pt x="27267" y="18930"/>
                </a:lnTo>
                <a:lnTo>
                  <a:pt x="27126" y="19232"/>
                </a:lnTo>
                <a:lnTo>
                  <a:pt x="27085" y="19413"/>
                </a:lnTo>
                <a:lnTo>
                  <a:pt x="27065" y="19574"/>
                </a:lnTo>
                <a:lnTo>
                  <a:pt x="27045" y="19735"/>
                </a:lnTo>
                <a:lnTo>
                  <a:pt x="27025" y="19917"/>
                </a:lnTo>
                <a:lnTo>
                  <a:pt x="27025" y="19957"/>
                </a:lnTo>
                <a:lnTo>
                  <a:pt x="27065" y="19977"/>
                </a:lnTo>
                <a:lnTo>
                  <a:pt x="27085" y="19997"/>
                </a:lnTo>
                <a:lnTo>
                  <a:pt x="27126" y="19997"/>
                </a:lnTo>
                <a:lnTo>
                  <a:pt x="27267" y="19937"/>
                </a:lnTo>
                <a:lnTo>
                  <a:pt x="27408" y="19897"/>
                </a:lnTo>
                <a:lnTo>
                  <a:pt x="27549" y="19836"/>
                </a:lnTo>
                <a:lnTo>
                  <a:pt x="27690" y="19735"/>
                </a:lnTo>
                <a:lnTo>
                  <a:pt x="27790" y="19635"/>
                </a:lnTo>
                <a:lnTo>
                  <a:pt x="27911" y="19494"/>
                </a:lnTo>
                <a:lnTo>
                  <a:pt x="28112" y="19232"/>
                </a:lnTo>
                <a:lnTo>
                  <a:pt x="28274" y="19010"/>
                </a:lnTo>
                <a:lnTo>
                  <a:pt x="28253" y="19615"/>
                </a:lnTo>
                <a:lnTo>
                  <a:pt x="28233" y="20662"/>
                </a:lnTo>
                <a:lnTo>
                  <a:pt x="28233" y="21709"/>
                </a:lnTo>
                <a:lnTo>
                  <a:pt x="28233" y="25877"/>
                </a:lnTo>
                <a:lnTo>
                  <a:pt x="28274" y="29583"/>
                </a:lnTo>
                <a:lnTo>
                  <a:pt x="28274" y="31435"/>
                </a:lnTo>
                <a:lnTo>
                  <a:pt x="28274" y="33288"/>
                </a:lnTo>
                <a:lnTo>
                  <a:pt x="27931" y="33268"/>
                </a:lnTo>
                <a:lnTo>
                  <a:pt x="27569" y="33248"/>
                </a:lnTo>
                <a:lnTo>
                  <a:pt x="26864" y="33268"/>
                </a:lnTo>
                <a:lnTo>
                  <a:pt x="25253" y="33288"/>
                </a:lnTo>
                <a:lnTo>
                  <a:pt x="22051" y="33328"/>
                </a:lnTo>
                <a:lnTo>
                  <a:pt x="19212" y="33348"/>
                </a:lnTo>
                <a:lnTo>
                  <a:pt x="19212" y="33268"/>
                </a:lnTo>
                <a:lnTo>
                  <a:pt x="19232" y="32784"/>
                </a:lnTo>
                <a:lnTo>
                  <a:pt x="19252" y="32301"/>
                </a:lnTo>
                <a:lnTo>
                  <a:pt x="19212" y="31355"/>
                </a:lnTo>
                <a:lnTo>
                  <a:pt x="19171" y="30388"/>
                </a:lnTo>
                <a:lnTo>
                  <a:pt x="19151" y="29422"/>
                </a:lnTo>
                <a:lnTo>
                  <a:pt x="19051" y="25595"/>
                </a:lnTo>
                <a:lnTo>
                  <a:pt x="19010" y="23682"/>
                </a:lnTo>
                <a:lnTo>
                  <a:pt x="18990" y="22716"/>
                </a:lnTo>
                <a:lnTo>
                  <a:pt x="18950" y="21769"/>
                </a:lnTo>
                <a:lnTo>
                  <a:pt x="18849" y="19856"/>
                </a:lnTo>
                <a:lnTo>
                  <a:pt x="18849" y="19735"/>
                </a:lnTo>
                <a:lnTo>
                  <a:pt x="18990" y="19655"/>
                </a:lnTo>
                <a:lnTo>
                  <a:pt x="19131" y="19574"/>
                </a:lnTo>
                <a:lnTo>
                  <a:pt x="19373" y="19353"/>
                </a:lnTo>
                <a:lnTo>
                  <a:pt x="19614" y="19111"/>
                </a:lnTo>
                <a:lnTo>
                  <a:pt x="19836" y="18849"/>
                </a:lnTo>
                <a:lnTo>
                  <a:pt x="20319" y="18286"/>
                </a:lnTo>
                <a:lnTo>
                  <a:pt x="20803" y="18286"/>
                </a:lnTo>
                <a:lnTo>
                  <a:pt x="20460" y="18688"/>
                </a:lnTo>
                <a:lnTo>
                  <a:pt x="20178" y="19010"/>
                </a:lnTo>
                <a:lnTo>
                  <a:pt x="20037" y="19192"/>
                </a:lnTo>
                <a:lnTo>
                  <a:pt x="19917" y="19353"/>
                </a:lnTo>
                <a:lnTo>
                  <a:pt x="19816" y="19534"/>
                </a:lnTo>
                <a:lnTo>
                  <a:pt x="19715" y="19715"/>
                </a:lnTo>
                <a:lnTo>
                  <a:pt x="19655" y="19917"/>
                </a:lnTo>
                <a:lnTo>
                  <a:pt x="19635" y="20138"/>
                </a:lnTo>
                <a:lnTo>
                  <a:pt x="19655" y="20199"/>
                </a:lnTo>
                <a:lnTo>
                  <a:pt x="19675" y="20259"/>
                </a:lnTo>
                <a:lnTo>
                  <a:pt x="19695" y="20299"/>
                </a:lnTo>
                <a:lnTo>
                  <a:pt x="19735" y="20340"/>
                </a:lnTo>
                <a:lnTo>
                  <a:pt x="19836" y="20380"/>
                </a:lnTo>
                <a:lnTo>
                  <a:pt x="19937" y="20380"/>
                </a:lnTo>
                <a:lnTo>
                  <a:pt x="20158" y="20340"/>
                </a:lnTo>
                <a:lnTo>
                  <a:pt x="20360" y="20239"/>
                </a:lnTo>
                <a:lnTo>
                  <a:pt x="20541" y="20118"/>
                </a:lnTo>
                <a:lnTo>
                  <a:pt x="20702" y="19977"/>
                </a:lnTo>
                <a:lnTo>
                  <a:pt x="20843" y="19836"/>
                </a:lnTo>
                <a:lnTo>
                  <a:pt x="21004" y="19655"/>
                </a:lnTo>
                <a:lnTo>
                  <a:pt x="21286" y="19333"/>
                </a:lnTo>
                <a:lnTo>
                  <a:pt x="21749" y="18829"/>
                </a:lnTo>
                <a:lnTo>
                  <a:pt x="21971" y="18567"/>
                </a:lnTo>
                <a:lnTo>
                  <a:pt x="22172" y="18286"/>
                </a:lnTo>
                <a:lnTo>
                  <a:pt x="22796" y="18286"/>
                </a:lnTo>
                <a:lnTo>
                  <a:pt x="22474" y="18648"/>
                </a:lnTo>
                <a:lnTo>
                  <a:pt x="22172" y="18990"/>
                </a:lnTo>
                <a:lnTo>
                  <a:pt x="22031" y="19172"/>
                </a:lnTo>
                <a:lnTo>
                  <a:pt x="21890" y="19353"/>
                </a:lnTo>
                <a:lnTo>
                  <a:pt x="21769" y="19554"/>
                </a:lnTo>
                <a:lnTo>
                  <a:pt x="21648" y="19776"/>
                </a:lnTo>
                <a:lnTo>
                  <a:pt x="21568" y="19977"/>
                </a:lnTo>
                <a:lnTo>
                  <a:pt x="21507" y="20199"/>
                </a:lnTo>
                <a:lnTo>
                  <a:pt x="21507" y="20239"/>
                </a:lnTo>
                <a:lnTo>
                  <a:pt x="21527" y="20279"/>
                </a:lnTo>
                <a:lnTo>
                  <a:pt x="21568" y="20299"/>
                </a:lnTo>
                <a:lnTo>
                  <a:pt x="21608" y="20299"/>
                </a:lnTo>
                <a:lnTo>
                  <a:pt x="21809" y="20239"/>
                </a:lnTo>
                <a:lnTo>
                  <a:pt x="21991" y="20158"/>
                </a:lnTo>
                <a:lnTo>
                  <a:pt x="22172" y="20078"/>
                </a:lnTo>
                <a:lnTo>
                  <a:pt x="22353" y="19957"/>
                </a:lnTo>
                <a:lnTo>
                  <a:pt x="22695" y="19695"/>
                </a:lnTo>
                <a:lnTo>
                  <a:pt x="22998" y="19433"/>
                </a:lnTo>
                <a:lnTo>
                  <a:pt x="23279" y="19151"/>
                </a:lnTo>
                <a:lnTo>
                  <a:pt x="23582" y="18870"/>
                </a:lnTo>
                <a:lnTo>
                  <a:pt x="23884" y="18567"/>
                </a:lnTo>
                <a:lnTo>
                  <a:pt x="24025" y="18426"/>
                </a:lnTo>
                <a:lnTo>
                  <a:pt x="24165" y="18265"/>
                </a:lnTo>
                <a:lnTo>
                  <a:pt x="24528" y="18265"/>
                </a:lnTo>
                <a:lnTo>
                  <a:pt x="24367" y="18467"/>
                </a:lnTo>
                <a:lnTo>
                  <a:pt x="24165" y="18769"/>
                </a:lnTo>
                <a:lnTo>
                  <a:pt x="24065" y="18910"/>
                </a:lnTo>
                <a:lnTo>
                  <a:pt x="23984" y="19071"/>
                </a:lnTo>
                <a:lnTo>
                  <a:pt x="23924" y="19252"/>
                </a:lnTo>
                <a:lnTo>
                  <a:pt x="23884" y="19413"/>
                </a:lnTo>
                <a:lnTo>
                  <a:pt x="23863" y="19594"/>
                </a:lnTo>
                <a:lnTo>
                  <a:pt x="23863" y="19776"/>
                </a:lnTo>
                <a:lnTo>
                  <a:pt x="23884" y="19836"/>
                </a:lnTo>
                <a:lnTo>
                  <a:pt x="23924" y="19876"/>
                </a:lnTo>
                <a:lnTo>
                  <a:pt x="23984" y="19897"/>
                </a:lnTo>
                <a:lnTo>
                  <a:pt x="24025" y="19917"/>
                </a:lnTo>
                <a:lnTo>
                  <a:pt x="24226" y="19897"/>
                </a:lnTo>
                <a:lnTo>
                  <a:pt x="24387" y="19836"/>
                </a:lnTo>
                <a:lnTo>
                  <a:pt x="24548" y="19776"/>
                </a:lnTo>
                <a:lnTo>
                  <a:pt x="24709" y="19675"/>
                </a:lnTo>
                <a:lnTo>
                  <a:pt x="24850" y="19574"/>
                </a:lnTo>
                <a:lnTo>
                  <a:pt x="24991" y="19453"/>
                </a:lnTo>
                <a:lnTo>
                  <a:pt x="25253" y="19192"/>
                </a:lnTo>
                <a:lnTo>
                  <a:pt x="25656" y="18729"/>
                </a:lnTo>
                <a:lnTo>
                  <a:pt x="25671" y="18708"/>
                </a:lnTo>
                <a:lnTo>
                  <a:pt x="25595" y="18829"/>
                </a:lnTo>
                <a:lnTo>
                  <a:pt x="25515" y="18990"/>
                </a:lnTo>
                <a:lnTo>
                  <a:pt x="25454" y="19172"/>
                </a:lnTo>
                <a:lnTo>
                  <a:pt x="25434" y="19353"/>
                </a:lnTo>
                <a:lnTo>
                  <a:pt x="25454" y="19534"/>
                </a:lnTo>
                <a:lnTo>
                  <a:pt x="25515" y="19635"/>
                </a:lnTo>
                <a:lnTo>
                  <a:pt x="25595" y="19735"/>
                </a:lnTo>
                <a:lnTo>
                  <a:pt x="25696" y="19796"/>
                </a:lnTo>
                <a:lnTo>
                  <a:pt x="25817" y="19816"/>
                </a:lnTo>
                <a:lnTo>
                  <a:pt x="25978" y="19796"/>
                </a:lnTo>
                <a:lnTo>
                  <a:pt x="26139" y="19756"/>
                </a:lnTo>
                <a:lnTo>
                  <a:pt x="26300" y="19675"/>
                </a:lnTo>
                <a:lnTo>
                  <a:pt x="26441" y="19574"/>
                </a:lnTo>
                <a:lnTo>
                  <a:pt x="26562" y="19453"/>
                </a:lnTo>
                <a:lnTo>
                  <a:pt x="26703" y="19333"/>
                </a:lnTo>
                <a:lnTo>
                  <a:pt x="26924" y="19071"/>
                </a:lnTo>
                <a:lnTo>
                  <a:pt x="27307" y="18648"/>
                </a:lnTo>
                <a:lnTo>
                  <a:pt x="27468" y="18447"/>
                </a:lnTo>
                <a:lnTo>
                  <a:pt x="27609" y="18205"/>
                </a:lnTo>
                <a:close/>
                <a:moveTo>
                  <a:pt x="3182" y="17681"/>
                </a:moveTo>
                <a:lnTo>
                  <a:pt x="4149" y="17762"/>
                </a:lnTo>
                <a:lnTo>
                  <a:pt x="4713" y="17802"/>
                </a:lnTo>
                <a:lnTo>
                  <a:pt x="4552" y="18064"/>
                </a:lnTo>
                <a:lnTo>
                  <a:pt x="4411" y="18326"/>
                </a:lnTo>
                <a:lnTo>
                  <a:pt x="4310" y="18527"/>
                </a:lnTo>
                <a:lnTo>
                  <a:pt x="4229" y="18729"/>
                </a:lnTo>
                <a:lnTo>
                  <a:pt x="4169" y="18930"/>
                </a:lnTo>
                <a:lnTo>
                  <a:pt x="4129" y="19151"/>
                </a:lnTo>
                <a:lnTo>
                  <a:pt x="4129" y="19272"/>
                </a:lnTo>
                <a:lnTo>
                  <a:pt x="4149" y="19413"/>
                </a:lnTo>
                <a:lnTo>
                  <a:pt x="4169" y="19474"/>
                </a:lnTo>
                <a:lnTo>
                  <a:pt x="4209" y="19534"/>
                </a:lnTo>
                <a:lnTo>
                  <a:pt x="4250" y="19574"/>
                </a:lnTo>
                <a:lnTo>
                  <a:pt x="4310" y="19615"/>
                </a:lnTo>
                <a:lnTo>
                  <a:pt x="4451" y="19615"/>
                </a:lnTo>
                <a:lnTo>
                  <a:pt x="4592" y="19554"/>
                </a:lnTo>
                <a:lnTo>
                  <a:pt x="4713" y="19453"/>
                </a:lnTo>
                <a:lnTo>
                  <a:pt x="4834" y="19353"/>
                </a:lnTo>
                <a:lnTo>
                  <a:pt x="4934" y="19212"/>
                </a:lnTo>
                <a:lnTo>
                  <a:pt x="5035" y="19071"/>
                </a:lnTo>
                <a:lnTo>
                  <a:pt x="5196" y="18829"/>
                </a:lnTo>
                <a:lnTo>
                  <a:pt x="5377" y="18588"/>
                </a:lnTo>
                <a:lnTo>
                  <a:pt x="5599" y="18346"/>
                </a:lnTo>
                <a:lnTo>
                  <a:pt x="5800" y="18124"/>
                </a:lnTo>
                <a:lnTo>
                  <a:pt x="5981" y="17883"/>
                </a:lnTo>
                <a:lnTo>
                  <a:pt x="6505" y="17903"/>
                </a:lnTo>
                <a:lnTo>
                  <a:pt x="6263" y="18245"/>
                </a:lnTo>
                <a:lnTo>
                  <a:pt x="6042" y="18588"/>
                </a:lnTo>
                <a:lnTo>
                  <a:pt x="5961" y="18749"/>
                </a:lnTo>
                <a:lnTo>
                  <a:pt x="5881" y="18930"/>
                </a:lnTo>
                <a:lnTo>
                  <a:pt x="5800" y="19131"/>
                </a:lnTo>
                <a:lnTo>
                  <a:pt x="5740" y="19333"/>
                </a:lnTo>
                <a:lnTo>
                  <a:pt x="5740" y="19373"/>
                </a:lnTo>
                <a:lnTo>
                  <a:pt x="5780" y="19413"/>
                </a:lnTo>
                <a:lnTo>
                  <a:pt x="5820" y="19433"/>
                </a:lnTo>
                <a:lnTo>
                  <a:pt x="5861" y="19433"/>
                </a:lnTo>
                <a:lnTo>
                  <a:pt x="6163" y="19252"/>
                </a:lnTo>
                <a:lnTo>
                  <a:pt x="6445" y="19031"/>
                </a:lnTo>
                <a:lnTo>
                  <a:pt x="6686" y="18809"/>
                </a:lnTo>
                <a:lnTo>
                  <a:pt x="6908" y="18547"/>
                </a:lnTo>
                <a:lnTo>
                  <a:pt x="7149" y="18245"/>
                </a:lnTo>
                <a:lnTo>
                  <a:pt x="7411" y="17943"/>
                </a:lnTo>
                <a:lnTo>
                  <a:pt x="7955" y="17983"/>
                </a:lnTo>
                <a:lnTo>
                  <a:pt x="7754" y="18326"/>
                </a:lnTo>
                <a:lnTo>
                  <a:pt x="7532" y="18688"/>
                </a:lnTo>
                <a:lnTo>
                  <a:pt x="7431" y="18890"/>
                </a:lnTo>
                <a:lnTo>
                  <a:pt x="7331" y="19071"/>
                </a:lnTo>
                <a:lnTo>
                  <a:pt x="7290" y="19172"/>
                </a:lnTo>
                <a:lnTo>
                  <a:pt x="7270" y="19272"/>
                </a:lnTo>
                <a:lnTo>
                  <a:pt x="7270" y="19393"/>
                </a:lnTo>
                <a:lnTo>
                  <a:pt x="7290" y="19494"/>
                </a:lnTo>
                <a:lnTo>
                  <a:pt x="7351" y="19594"/>
                </a:lnTo>
                <a:lnTo>
                  <a:pt x="7411" y="19675"/>
                </a:lnTo>
                <a:lnTo>
                  <a:pt x="7512" y="19715"/>
                </a:lnTo>
                <a:lnTo>
                  <a:pt x="7633" y="19715"/>
                </a:lnTo>
                <a:lnTo>
                  <a:pt x="7733" y="19675"/>
                </a:lnTo>
                <a:lnTo>
                  <a:pt x="7814" y="19655"/>
                </a:lnTo>
                <a:lnTo>
                  <a:pt x="7874" y="19594"/>
                </a:lnTo>
                <a:lnTo>
                  <a:pt x="7935" y="19554"/>
                </a:lnTo>
                <a:lnTo>
                  <a:pt x="8056" y="19413"/>
                </a:lnTo>
                <a:lnTo>
                  <a:pt x="8156" y="19252"/>
                </a:lnTo>
                <a:lnTo>
                  <a:pt x="8458" y="18809"/>
                </a:lnTo>
                <a:lnTo>
                  <a:pt x="8740" y="18346"/>
                </a:lnTo>
                <a:lnTo>
                  <a:pt x="8962" y="18024"/>
                </a:lnTo>
                <a:lnTo>
                  <a:pt x="9546" y="18044"/>
                </a:lnTo>
                <a:lnTo>
                  <a:pt x="9304" y="18366"/>
                </a:lnTo>
                <a:lnTo>
                  <a:pt x="9062" y="18729"/>
                </a:lnTo>
                <a:lnTo>
                  <a:pt x="8962" y="18890"/>
                </a:lnTo>
                <a:lnTo>
                  <a:pt x="8881" y="19091"/>
                </a:lnTo>
                <a:lnTo>
                  <a:pt x="8821" y="19272"/>
                </a:lnTo>
                <a:lnTo>
                  <a:pt x="8801" y="19453"/>
                </a:lnTo>
                <a:lnTo>
                  <a:pt x="8801" y="19514"/>
                </a:lnTo>
                <a:lnTo>
                  <a:pt x="8821" y="19574"/>
                </a:lnTo>
                <a:lnTo>
                  <a:pt x="8841" y="19615"/>
                </a:lnTo>
                <a:lnTo>
                  <a:pt x="8881" y="19655"/>
                </a:lnTo>
                <a:lnTo>
                  <a:pt x="8942" y="19695"/>
                </a:lnTo>
                <a:lnTo>
                  <a:pt x="8982" y="19715"/>
                </a:lnTo>
                <a:lnTo>
                  <a:pt x="9103" y="19715"/>
                </a:lnTo>
                <a:lnTo>
                  <a:pt x="9304" y="19635"/>
                </a:lnTo>
                <a:lnTo>
                  <a:pt x="9485" y="19514"/>
                </a:lnTo>
                <a:lnTo>
                  <a:pt x="9667" y="19353"/>
                </a:lnTo>
                <a:lnTo>
                  <a:pt x="9828" y="19192"/>
                </a:lnTo>
                <a:lnTo>
                  <a:pt x="10110" y="18809"/>
                </a:lnTo>
                <a:lnTo>
                  <a:pt x="10371" y="18467"/>
                </a:lnTo>
                <a:lnTo>
                  <a:pt x="10673" y="18104"/>
                </a:lnTo>
                <a:lnTo>
                  <a:pt x="11620" y="18124"/>
                </a:lnTo>
                <a:lnTo>
                  <a:pt x="11439" y="18386"/>
                </a:lnTo>
                <a:lnTo>
                  <a:pt x="10955" y="18970"/>
                </a:lnTo>
                <a:lnTo>
                  <a:pt x="10895" y="19051"/>
                </a:lnTo>
                <a:lnTo>
                  <a:pt x="10855" y="19131"/>
                </a:lnTo>
                <a:lnTo>
                  <a:pt x="10794" y="19333"/>
                </a:lnTo>
                <a:lnTo>
                  <a:pt x="10694" y="19715"/>
                </a:lnTo>
                <a:lnTo>
                  <a:pt x="10694" y="19776"/>
                </a:lnTo>
                <a:lnTo>
                  <a:pt x="10734" y="19816"/>
                </a:lnTo>
                <a:lnTo>
                  <a:pt x="10774" y="19836"/>
                </a:lnTo>
                <a:lnTo>
                  <a:pt x="10814" y="19816"/>
                </a:lnTo>
                <a:lnTo>
                  <a:pt x="10996" y="19735"/>
                </a:lnTo>
                <a:lnTo>
                  <a:pt x="11157" y="19655"/>
                </a:lnTo>
                <a:lnTo>
                  <a:pt x="11298" y="19574"/>
                </a:lnTo>
                <a:lnTo>
                  <a:pt x="11419" y="19474"/>
                </a:lnTo>
                <a:lnTo>
                  <a:pt x="11660" y="19252"/>
                </a:lnTo>
                <a:lnTo>
                  <a:pt x="11922" y="18970"/>
                </a:lnTo>
                <a:lnTo>
                  <a:pt x="12264" y="18588"/>
                </a:lnTo>
                <a:lnTo>
                  <a:pt x="12425" y="18386"/>
                </a:lnTo>
                <a:lnTo>
                  <a:pt x="12506" y="18286"/>
                </a:lnTo>
                <a:lnTo>
                  <a:pt x="12566" y="18165"/>
                </a:lnTo>
                <a:lnTo>
                  <a:pt x="13130" y="18185"/>
                </a:lnTo>
                <a:lnTo>
                  <a:pt x="12868" y="18527"/>
                </a:lnTo>
                <a:lnTo>
                  <a:pt x="12748" y="18708"/>
                </a:lnTo>
                <a:lnTo>
                  <a:pt x="12647" y="18890"/>
                </a:lnTo>
                <a:lnTo>
                  <a:pt x="12506" y="19172"/>
                </a:lnTo>
                <a:lnTo>
                  <a:pt x="12385" y="19474"/>
                </a:lnTo>
                <a:lnTo>
                  <a:pt x="12305" y="19776"/>
                </a:lnTo>
                <a:lnTo>
                  <a:pt x="12224" y="20098"/>
                </a:lnTo>
                <a:lnTo>
                  <a:pt x="12224" y="20138"/>
                </a:lnTo>
                <a:lnTo>
                  <a:pt x="12244" y="20158"/>
                </a:lnTo>
                <a:lnTo>
                  <a:pt x="12284" y="20178"/>
                </a:lnTo>
                <a:lnTo>
                  <a:pt x="12325" y="20158"/>
                </a:lnTo>
                <a:lnTo>
                  <a:pt x="12788" y="19776"/>
                </a:lnTo>
                <a:lnTo>
                  <a:pt x="13009" y="19574"/>
                </a:lnTo>
                <a:lnTo>
                  <a:pt x="13231" y="19373"/>
                </a:lnTo>
                <a:lnTo>
                  <a:pt x="13614" y="18970"/>
                </a:lnTo>
                <a:lnTo>
                  <a:pt x="13976" y="18567"/>
                </a:lnTo>
                <a:lnTo>
                  <a:pt x="14016" y="18930"/>
                </a:lnTo>
                <a:lnTo>
                  <a:pt x="14016" y="19192"/>
                </a:lnTo>
                <a:lnTo>
                  <a:pt x="13875" y="19373"/>
                </a:lnTo>
                <a:lnTo>
                  <a:pt x="13734" y="19574"/>
                </a:lnTo>
                <a:lnTo>
                  <a:pt x="13634" y="19776"/>
                </a:lnTo>
                <a:lnTo>
                  <a:pt x="13553" y="20017"/>
                </a:lnTo>
                <a:lnTo>
                  <a:pt x="13553" y="20058"/>
                </a:lnTo>
                <a:lnTo>
                  <a:pt x="13573" y="20078"/>
                </a:lnTo>
                <a:lnTo>
                  <a:pt x="13593" y="20098"/>
                </a:lnTo>
                <a:lnTo>
                  <a:pt x="13634" y="20098"/>
                </a:lnTo>
                <a:lnTo>
                  <a:pt x="13855" y="20058"/>
                </a:lnTo>
                <a:lnTo>
                  <a:pt x="14036" y="19977"/>
                </a:lnTo>
                <a:lnTo>
                  <a:pt x="14036" y="20400"/>
                </a:lnTo>
                <a:lnTo>
                  <a:pt x="14057" y="20823"/>
                </a:lnTo>
                <a:lnTo>
                  <a:pt x="14077" y="21689"/>
                </a:lnTo>
                <a:lnTo>
                  <a:pt x="14117" y="23682"/>
                </a:lnTo>
                <a:lnTo>
                  <a:pt x="14157" y="25676"/>
                </a:lnTo>
                <a:lnTo>
                  <a:pt x="14318" y="33368"/>
                </a:lnTo>
                <a:lnTo>
                  <a:pt x="9244" y="33368"/>
                </a:lnTo>
                <a:lnTo>
                  <a:pt x="6042" y="33389"/>
                </a:lnTo>
                <a:lnTo>
                  <a:pt x="5236" y="33409"/>
                </a:lnTo>
                <a:lnTo>
                  <a:pt x="4431" y="33449"/>
                </a:lnTo>
                <a:lnTo>
                  <a:pt x="3867" y="33509"/>
                </a:lnTo>
                <a:lnTo>
                  <a:pt x="3766" y="29462"/>
                </a:lnTo>
                <a:lnTo>
                  <a:pt x="3645" y="25434"/>
                </a:lnTo>
                <a:lnTo>
                  <a:pt x="3525" y="21407"/>
                </a:lnTo>
                <a:lnTo>
                  <a:pt x="3464" y="20360"/>
                </a:lnTo>
                <a:lnTo>
                  <a:pt x="3404" y="19333"/>
                </a:lnTo>
                <a:lnTo>
                  <a:pt x="3343" y="18487"/>
                </a:lnTo>
                <a:lnTo>
                  <a:pt x="3323" y="18286"/>
                </a:lnTo>
                <a:lnTo>
                  <a:pt x="3303" y="18084"/>
                </a:lnTo>
                <a:lnTo>
                  <a:pt x="3263" y="17883"/>
                </a:lnTo>
                <a:lnTo>
                  <a:pt x="3182" y="17681"/>
                </a:lnTo>
                <a:close/>
                <a:moveTo>
                  <a:pt x="9465" y="1"/>
                </a:moveTo>
                <a:lnTo>
                  <a:pt x="9244" y="21"/>
                </a:lnTo>
                <a:lnTo>
                  <a:pt x="9042" y="41"/>
                </a:lnTo>
                <a:lnTo>
                  <a:pt x="8821" y="81"/>
                </a:lnTo>
                <a:lnTo>
                  <a:pt x="8619" y="142"/>
                </a:lnTo>
                <a:lnTo>
                  <a:pt x="8418" y="202"/>
                </a:lnTo>
                <a:lnTo>
                  <a:pt x="8237" y="283"/>
                </a:lnTo>
                <a:lnTo>
                  <a:pt x="8035" y="383"/>
                </a:lnTo>
                <a:lnTo>
                  <a:pt x="7854" y="484"/>
                </a:lnTo>
                <a:lnTo>
                  <a:pt x="7693" y="605"/>
                </a:lnTo>
                <a:lnTo>
                  <a:pt x="7512" y="726"/>
                </a:lnTo>
                <a:lnTo>
                  <a:pt x="7351" y="867"/>
                </a:lnTo>
                <a:lnTo>
                  <a:pt x="7190" y="1008"/>
                </a:lnTo>
                <a:lnTo>
                  <a:pt x="7049" y="1169"/>
                </a:lnTo>
                <a:lnTo>
                  <a:pt x="6787" y="1491"/>
                </a:lnTo>
                <a:lnTo>
                  <a:pt x="6666" y="1672"/>
                </a:lnTo>
                <a:lnTo>
                  <a:pt x="6565" y="1853"/>
                </a:lnTo>
                <a:lnTo>
                  <a:pt x="6485" y="2035"/>
                </a:lnTo>
                <a:lnTo>
                  <a:pt x="6404" y="2216"/>
                </a:lnTo>
                <a:lnTo>
                  <a:pt x="6263" y="2598"/>
                </a:lnTo>
                <a:lnTo>
                  <a:pt x="6183" y="3001"/>
                </a:lnTo>
                <a:lnTo>
                  <a:pt x="6122" y="3404"/>
                </a:lnTo>
                <a:lnTo>
                  <a:pt x="6102" y="3827"/>
                </a:lnTo>
                <a:lnTo>
                  <a:pt x="6122" y="4230"/>
                </a:lnTo>
                <a:lnTo>
                  <a:pt x="6183" y="4632"/>
                </a:lnTo>
                <a:lnTo>
                  <a:pt x="6263" y="5075"/>
                </a:lnTo>
                <a:lnTo>
                  <a:pt x="6404" y="5478"/>
                </a:lnTo>
                <a:lnTo>
                  <a:pt x="6565" y="5901"/>
                </a:lnTo>
                <a:lnTo>
                  <a:pt x="6787" y="6304"/>
                </a:lnTo>
                <a:lnTo>
                  <a:pt x="7008" y="6686"/>
                </a:lnTo>
                <a:lnTo>
                  <a:pt x="7250" y="7049"/>
                </a:lnTo>
                <a:lnTo>
                  <a:pt x="7512" y="7411"/>
                </a:lnTo>
                <a:lnTo>
                  <a:pt x="7794" y="7754"/>
                </a:lnTo>
                <a:lnTo>
                  <a:pt x="8096" y="8076"/>
                </a:lnTo>
                <a:lnTo>
                  <a:pt x="8398" y="8418"/>
                </a:lnTo>
                <a:lnTo>
                  <a:pt x="8740" y="8720"/>
                </a:lnTo>
                <a:lnTo>
                  <a:pt x="9083" y="9022"/>
                </a:lnTo>
                <a:lnTo>
                  <a:pt x="9425" y="9284"/>
                </a:lnTo>
                <a:lnTo>
                  <a:pt x="9808" y="9546"/>
                </a:lnTo>
                <a:lnTo>
                  <a:pt x="10190" y="9788"/>
                </a:lnTo>
                <a:lnTo>
                  <a:pt x="10573" y="9989"/>
                </a:lnTo>
                <a:lnTo>
                  <a:pt x="11177" y="10271"/>
                </a:lnTo>
                <a:lnTo>
                  <a:pt x="11781" y="10512"/>
                </a:lnTo>
                <a:lnTo>
                  <a:pt x="9828" y="10573"/>
                </a:lnTo>
                <a:lnTo>
                  <a:pt x="7874" y="10674"/>
                </a:lnTo>
                <a:lnTo>
                  <a:pt x="6143" y="10794"/>
                </a:lnTo>
                <a:lnTo>
                  <a:pt x="4391" y="10915"/>
                </a:lnTo>
                <a:lnTo>
                  <a:pt x="3484" y="10996"/>
                </a:lnTo>
                <a:lnTo>
                  <a:pt x="2578" y="11096"/>
                </a:lnTo>
                <a:lnTo>
                  <a:pt x="2135" y="11157"/>
                </a:lnTo>
                <a:lnTo>
                  <a:pt x="1692" y="11237"/>
                </a:lnTo>
                <a:lnTo>
                  <a:pt x="1249" y="11338"/>
                </a:lnTo>
                <a:lnTo>
                  <a:pt x="806" y="11459"/>
                </a:lnTo>
                <a:lnTo>
                  <a:pt x="705" y="11499"/>
                </a:lnTo>
                <a:lnTo>
                  <a:pt x="645" y="11539"/>
                </a:lnTo>
                <a:lnTo>
                  <a:pt x="585" y="11620"/>
                </a:lnTo>
                <a:lnTo>
                  <a:pt x="524" y="11680"/>
                </a:lnTo>
                <a:lnTo>
                  <a:pt x="504" y="11761"/>
                </a:lnTo>
                <a:lnTo>
                  <a:pt x="504" y="11842"/>
                </a:lnTo>
                <a:lnTo>
                  <a:pt x="504" y="11922"/>
                </a:lnTo>
                <a:lnTo>
                  <a:pt x="524" y="12003"/>
                </a:lnTo>
                <a:lnTo>
                  <a:pt x="424" y="12063"/>
                </a:lnTo>
                <a:lnTo>
                  <a:pt x="323" y="12123"/>
                </a:lnTo>
                <a:lnTo>
                  <a:pt x="242" y="12224"/>
                </a:lnTo>
                <a:lnTo>
                  <a:pt x="202" y="12325"/>
                </a:lnTo>
                <a:lnTo>
                  <a:pt x="142" y="12546"/>
                </a:lnTo>
                <a:lnTo>
                  <a:pt x="101" y="12768"/>
                </a:lnTo>
                <a:lnTo>
                  <a:pt x="61" y="13010"/>
                </a:lnTo>
                <a:lnTo>
                  <a:pt x="41" y="13251"/>
                </a:lnTo>
                <a:lnTo>
                  <a:pt x="41" y="13714"/>
                </a:lnTo>
                <a:lnTo>
                  <a:pt x="41" y="14177"/>
                </a:lnTo>
                <a:lnTo>
                  <a:pt x="1" y="15225"/>
                </a:lnTo>
                <a:lnTo>
                  <a:pt x="21" y="15486"/>
                </a:lnTo>
                <a:lnTo>
                  <a:pt x="21" y="15748"/>
                </a:lnTo>
                <a:lnTo>
                  <a:pt x="61" y="16010"/>
                </a:lnTo>
                <a:lnTo>
                  <a:pt x="121" y="16252"/>
                </a:lnTo>
                <a:lnTo>
                  <a:pt x="162" y="16372"/>
                </a:lnTo>
                <a:lnTo>
                  <a:pt x="242" y="16473"/>
                </a:lnTo>
                <a:lnTo>
                  <a:pt x="323" y="16574"/>
                </a:lnTo>
                <a:lnTo>
                  <a:pt x="424" y="16634"/>
                </a:lnTo>
                <a:lnTo>
                  <a:pt x="403" y="16715"/>
                </a:lnTo>
                <a:lnTo>
                  <a:pt x="383" y="16795"/>
                </a:lnTo>
                <a:lnTo>
                  <a:pt x="403" y="16936"/>
                </a:lnTo>
                <a:lnTo>
                  <a:pt x="444" y="16997"/>
                </a:lnTo>
                <a:lnTo>
                  <a:pt x="484" y="17077"/>
                </a:lnTo>
                <a:lnTo>
                  <a:pt x="524" y="17118"/>
                </a:lnTo>
                <a:lnTo>
                  <a:pt x="585" y="17178"/>
                </a:lnTo>
                <a:lnTo>
                  <a:pt x="766" y="17279"/>
                </a:lnTo>
                <a:lnTo>
                  <a:pt x="967" y="17359"/>
                </a:lnTo>
                <a:lnTo>
                  <a:pt x="1169" y="17440"/>
                </a:lnTo>
                <a:lnTo>
                  <a:pt x="1370" y="17480"/>
                </a:lnTo>
                <a:lnTo>
                  <a:pt x="1793" y="17540"/>
                </a:lnTo>
                <a:lnTo>
                  <a:pt x="2236" y="17601"/>
                </a:lnTo>
                <a:lnTo>
                  <a:pt x="2377" y="17601"/>
                </a:lnTo>
                <a:lnTo>
                  <a:pt x="2316" y="17782"/>
                </a:lnTo>
                <a:lnTo>
                  <a:pt x="2276" y="17963"/>
                </a:lnTo>
                <a:lnTo>
                  <a:pt x="2256" y="18165"/>
                </a:lnTo>
                <a:lnTo>
                  <a:pt x="2236" y="18346"/>
                </a:lnTo>
                <a:lnTo>
                  <a:pt x="2236" y="18729"/>
                </a:lnTo>
                <a:lnTo>
                  <a:pt x="2236" y="19131"/>
                </a:lnTo>
                <a:lnTo>
                  <a:pt x="2196" y="20158"/>
                </a:lnTo>
                <a:lnTo>
                  <a:pt x="2216" y="21205"/>
                </a:lnTo>
                <a:lnTo>
                  <a:pt x="2296" y="25374"/>
                </a:lnTo>
                <a:lnTo>
                  <a:pt x="2397" y="29482"/>
                </a:lnTo>
                <a:lnTo>
                  <a:pt x="2518" y="33570"/>
                </a:lnTo>
                <a:lnTo>
                  <a:pt x="2518" y="33671"/>
                </a:lnTo>
                <a:lnTo>
                  <a:pt x="2538" y="33751"/>
                </a:lnTo>
                <a:lnTo>
                  <a:pt x="2578" y="33852"/>
                </a:lnTo>
                <a:lnTo>
                  <a:pt x="2618" y="33932"/>
                </a:lnTo>
                <a:lnTo>
                  <a:pt x="2719" y="34053"/>
                </a:lnTo>
                <a:lnTo>
                  <a:pt x="2860" y="34154"/>
                </a:lnTo>
                <a:lnTo>
                  <a:pt x="2880" y="34174"/>
                </a:lnTo>
                <a:lnTo>
                  <a:pt x="2921" y="34194"/>
                </a:lnTo>
                <a:lnTo>
                  <a:pt x="3021" y="34214"/>
                </a:lnTo>
                <a:lnTo>
                  <a:pt x="3102" y="34275"/>
                </a:lnTo>
                <a:lnTo>
                  <a:pt x="3263" y="34375"/>
                </a:lnTo>
                <a:lnTo>
                  <a:pt x="3424" y="34496"/>
                </a:lnTo>
                <a:lnTo>
                  <a:pt x="3505" y="34536"/>
                </a:lnTo>
                <a:lnTo>
                  <a:pt x="3605" y="34577"/>
                </a:lnTo>
                <a:lnTo>
                  <a:pt x="3786" y="34617"/>
                </a:lnTo>
                <a:lnTo>
                  <a:pt x="3988" y="34637"/>
                </a:lnTo>
                <a:lnTo>
                  <a:pt x="4391" y="34677"/>
                </a:lnTo>
                <a:lnTo>
                  <a:pt x="5196" y="34738"/>
                </a:lnTo>
                <a:lnTo>
                  <a:pt x="5981" y="34758"/>
                </a:lnTo>
                <a:lnTo>
                  <a:pt x="9183" y="34818"/>
                </a:lnTo>
                <a:lnTo>
                  <a:pt x="10794" y="34838"/>
                </a:lnTo>
                <a:lnTo>
                  <a:pt x="12385" y="34838"/>
                </a:lnTo>
                <a:lnTo>
                  <a:pt x="15587" y="34818"/>
                </a:lnTo>
                <a:lnTo>
                  <a:pt x="22011" y="34798"/>
                </a:lnTo>
                <a:lnTo>
                  <a:pt x="25213" y="34758"/>
                </a:lnTo>
                <a:lnTo>
                  <a:pt x="26803" y="34738"/>
                </a:lnTo>
                <a:lnTo>
                  <a:pt x="27629" y="34738"/>
                </a:lnTo>
                <a:lnTo>
                  <a:pt x="28032" y="34718"/>
                </a:lnTo>
                <a:lnTo>
                  <a:pt x="28435" y="34657"/>
                </a:lnTo>
                <a:lnTo>
                  <a:pt x="28555" y="34617"/>
                </a:lnTo>
                <a:lnTo>
                  <a:pt x="28737" y="34718"/>
                </a:lnTo>
                <a:lnTo>
                  <a:pt x="28918" y="34758"/>
                </a:lnTo>
                <a:lnTo>
                  <a:pt x="29099" y="34758"/>
                </a:lnTo>
                <a:lnTo>
                  <a:pt x="29280" y="34718"/>
                </a:lnTo>
                <a:lnTo>
                  <a:pt x="29361" y="34677"/>
                </a:lnTo>
                <a:lnTo>
                  <a:pt x="29441" y="34617"/>
                </a:lnTo>
                <a:lnTo>
                  <a:pt x="29502" y="34557"/>
                </a:lnTo>
                <a:lnTo>
                  <a:pt x="29562" y="34496"/>
                </a:lnTo>
                <a:lnTo>
                  <a:pt x="29623" y="34416"/>
                </a:lnTo>
                <a:lnTo>
                  <a:pt x="29643" y="34315"/>
                </a:lnTo>
                <a:lnTo>
                  <a:pt x="29683" y="34214"/>
                </a:lnTo>
                <a:lnTo>
                  <a:pt x="29683" y="34093"/>
                </a:lnTo>
                <a:lnTo>
                  <a:pt x="29663" y="32060"/>
                </a:lnTo>
                <a:lnTo>
                  <a:pt x="29643" y="30006"/>
                </a:lnTo>
                <a:lnTo>
                  <a:pt x="29643" y="25918"/>
                </a:lnTo>
                <a:lnTo>
                  <a:pt x="29623" y="21749"/>
                </a:lnTo>
                <a:lnTo>
                  <a:pt x="29603" y="20702"/>
                </a:lnTo>
                <a:lnTo>
                  <a:pt x="29562" y="19655"/>
                </a:lnTo>
                <a:lnTo>
                  <a:pt x="29562" y="19292"/>
                </a:lnTo>
                <a:lnTo>
                  <a:pt x="29542" y="18910"/>
                </a:lnTo>
                <a:lnTo>
                  <a:pt x="29502" y="18507"/>
                </a:lnTo>
                <a:lnTo>
                  <a:pt x="29462" y="18326"/>
                </a:lnTo>
                <a:lnTo>
                  <a:pt x="29421" y="18145"/>
                </a:lnTo>
                <a:lnTo>
                  <a:pt x="30650" y="18084"/>
                </a:lnTo>
                <a:lnTo>
                  <a:pt x="30811" y="18064"/>
                </a:lnTo>
                <a:lnTo>
                  <a:pt x="30932" y="18024"/>
                </a:lnTo>
                <a:lnTo>
                  <a:pt x="31073" y="17963"/>
                </a:lnTo>
                <a:lnTo>
                  <a:pt x="31173" y="17883"/>
                </a:lnTo>
                <a:lnTo>
                  <a:pt x="31274" y="17782"/>
                </a:lnTo>
                <a:lnTo>
                  <a:pt x="31334" y="17661"/>
                </a:lnTo>
                <a:lnTo>
                  <a:pt x="31395" y="17520"/>
                </a:lnTo>
                <a:lnTo>
                  <a:pt x="31415" y="17379"/>
                </a:lnTo>
                <a:lnTo>
                  <a:pt x="31395" y="17259"/>
                </a:lnTo>
                <a:lnTo>
                  <a:pt x="31375" y="17158"/>
                </a:lnTo>
                <a:lnTo>
                  <a:pt x="31395" y="17017"/>
                </a:lnTo>
                <a:lnTo>
                  <a:pt x="31395" y="16856"/>
                </a:lnTo>
                <a:lnTo>
                  <a:pt x="31355" y="16554"/>
                </a:lnTo>
                <a:lnTo>
                  <a:pt x="31234" y="15950"/>
                </a:lnTo>
                <a:lnTo>
                  <a:pt x="31012" y="14359"/>
                </a:lnTo>
                <a:lnTo>
                  <a:pt x="30771" y="12788"/>
                </a:lnTo>
                <a:lnTo>
                  <a:pt x="30730" y="12405"/>
                </a:lnTo>
                <a:lnTo>
                  <a:pt x="30670" y="12023"/>
                </a:lnTo>
                <a:lnTo>
                  <a:pt x="30630" y="11821"/>
                </a:lnTo>
                <a:lnTo>
                  <a:pt x="30569" y="11640"/>
                </a:lnTo>
                <a:lnTo>
                  <a:pt x="30489" y="11459"/>
                </a:lnTo>
                <a:lnTo>
                  <a:pt x="30408" y="11278"/>
                </a:lnTo>
                <a:lnTo>
                  <a:pt x="30328" y="11177"/>
                </a:lnTo>
                <a:lnTo>
                  <a:pt x="30227" y="11117"/>
                </a:lnTo>
                <a:lnTo>
                  <a:pt x="30146" y="11056"/>
                </a:lnTo>
                <a:lnTo>
                  <a:pt x="30025" y="11016"/>
                </a:lnTo>
                <a:lnTo>
                  <a:pt x="29925" y="10996"/>
                </a:lnTo>
                <a:lnTo>
                  <a:pt x="29824" y="11016"/>
                </a:lnTo>
                <a:lnTo>
                  <a:pt x="29723" y="11036"/>
                </a:lnTo>
                <a:lnTo>
                  <a:pt x="29623" y="11096"/>
                </a:lnTo>
                <a:lnTo>
                  <a:pt x="29542" y="11036"/>
                </a:lnTo>
                <a:lnTo>
                  <a:pt x="29441" y="10996"/>
                </a:lnTo>
                <a:lnTo>
                  <a:pt x="29341" y="10956"/>
                </a:lnTo>
                <a:lnTo>
                  <a:pt x="29240" y="10935"/>
                </a:lnTo>
                <a:lnTo>
                  <a:pt x="27247" y="10794"/>
                </a:lnTo>
                <a:lnTo>
                  <a:pt x="25273" y="10674"/>
                </a:lnTo>
                <a:lnTo>
                  <a:pt x="23279" y="10573"/>
                </a:lnTo>
                <a:lnTo>
                  <a:pt x="21286" y="10512"/>
                </a:lnTo>
                <a:lnTo>
                  <a:pt x="21850" y="10150"/>
                </a:lnTo>
                <a:lnTo>
                  <a:pt x="22373" y="9767"/>
                </a:lnTo>
                <a:lnTo>
                  <a:pt x="23018" y="9284"/>
                </a:lnTo>
                <a:lnTo>
                  <a:pt x="23642" y="8761"/>
                </a:lnTo>
                <a:lnTo>
                  <a:pt x="24226" y="8217"/>
                </a:lnTo>
                <a:lnTo>
                  <a:pt x="24790" y="7633"/>
                </a:lnTo>
                <a:lnTo>
                  <a:pt x="25394" y="6968"/>
                </a:lnTo>
                <a:lnTo>
                  <a:pt x="25696" y="6626"/>
                </a:lnTo>
                <a:lnTo>
                  <a:pt x="25978" y="6284"/>
                </a:lnTo>
                <a:lnTo>
                  <a:pt x="26240" y="5901"/>
                </a:lnTo>
                <a:lnTo>
                  <a:pt x="26461" y="5518"/>
                </a:lnTo>
                <a:lnTo>
                  <a:pt x="26683" y="5116"/>
                </a:lnTo>
                <a:lnTo>
                  <a:pt x="26864" y="4713"/>
                </a:lnTo>
                <a:lnTo>
                  <a:pt x="26924" y="4491"/>
                </a:lnTo>
                <a:lnTo>
                  <a:pt x="26985" y="4270"/>
                </a:lnTo>
                <a:lnTo>
                  <a:pt x="27005" y="4048"/>
                </a:lnTo>
                <a:lnTo>
                  <a:pt x="27025" y="3807"/>
                </a:lnTo>
                <a:lnTo>
                  <a:pt x="27025" y="3585"/>
                </a:lnTo>
                <a:lnTo>
                  <a:pt x="27005" y="3364"/>
                </a:lnTo>
                <a:lnTo>
                  <a:pt x="26965" y="3142"/>
                </a:lnTo>
                <a:lnTo>
                  <a:pt x="26924" y="2921"/>
                </a:lnTo>
                <a:lnTo>
                  <a:pt x="26844" y="2699"/>
                </a:lnTo>
                <a:lnTo>
                  <a:pt x="26763" y="2498"/>
                </a:lnTo>
                <a:lnTo>
                  <a:pt x="26683" y="2296"/>
                </a:lnTo>
                <a:lnTo>
                  <a:pt x="26562" y="2095"/>
                </a:lnTo>
                <a:lnTo>
                  <a:pt x="26441" y="1894"/>
                </a:lnTo>
                <a:lnTo>
                  <a:pt x="26320" y="1712"/>
                </a:lnTo>
                <a:lnTo>
                  <a:pt x="26179" y="1531"/>
                </a:lnTo>
                <a:lnTo>
                  <a:pt x="26018" y="1370"/>
                </a:lnTo>
                <a:lnTo>
                  <a:pt x="25837" y="1189"/>
                </a:lnTo>
                <a:lnTo>
                  <a:pt x="25656" y="1028"/>
                </a:lnTo>
                <a:lnTo>
                  <a:pt x="25454" y="887"/>
                </a:lnTo>
                <a:lnTo>
                  <a:pt x="25253" y="766"/>
                </a:lnTo>
                <a:lnTo>
                  <a:pt x="25052" y="665"/>
                </a:lnTo>
                <a:lnTo>
                  <a:pt x="24830" y="565"/>
                </a:lnTo>
                <a:lnTo>
                  <a:pt x="24609" y="484"/>
                </a:lnTo>
                <a:lnTo>
                  <a:pt x="24387" y="403"/>
                </a:lnTo>
                <a:lnTo>
                  <a:pt x="24165" y="343"/>
                </a:lnTo>
                <a:lnTo>
                  <a:pt x="23924" y="303"/>
                </a:lnTo>
                <a:lnTo>
                  <a:pt x="23682" y="263"/>
                </a:lnTo>
                <a:lnTo>
                  <a:pt x="23461" y="242"/>
                </a:lnTo>
                <a:lnTo>
                  <a:pt x="22977" y="242"/>
                </a:lnTo>
                <a:lnTo>
                  <a:pt x="22494" y="263"/>
                </a:lnTo>
                <a:lnTo>
                  <a:pt x="22071" y="343"/>
                </a:lnTo>
                <a:lnTo>
                  <a:pt x="21668" y="444"/>
                </a:lnTo>
                <a:lnTo>
                  <a:pt x="21266" y="565"/>
                </a:lnTo>
                <a:lnTo>
                  <a:pt x="20883" y="726"/>
                </a:lnTo>
                <a:lnTo>
                  <a:pt x="20500" y="907"/>
                </a:lnTo>
                <a:lnTo>
                  <a:pt x="20138" y="1108"/>
                </a:lnTo>
                <a:lnTo>
                  <a:pt x="19776" y="1350"/>
                </a:lnTo>
                <a:lnTo>
                  <a:pt x="19433" y="1592"/>
                </a:lnTo>
                <a:lnTo>
                  <a:pt x="19111" y="1853"/>
                </a:lnTo>
                <a:lnTo>
                  <a:pt x="18789" y="2155"/>
                </a:lnTo>
                <a:lnTo>
                  <a:pt x="18507" y="2458"/>
                </a:lnTo>
                <a:lnTo>
                  <a:pt x="18225" y="2780"/>
                </a:lnTo>
                <a:lnTo>
                  <a:pt x="17963" y="3102"/>
                </a:lnTo>
                <a:lnTo>
                  <a:pt x="17701" y="3444"/>
                </a:lnTo>
                <a:lnTo>
                  <a:pt x="17480" y="3807"/>
                </a:lnTo>
                <a:lnTo>
                  <a:pt x="17279" y="4169"/>
                </a:lnTo>
                <a:lnTo>
                  <a:pt x="17077" y="4552"/>
                </a:lnTo>
                <a:lnTo>
                  <a:pt x="16916" y="4934"/>
                </a:lnTo>
                <a:lnTo>
                  <a:pt x="16755" y="5337"/>
                </a:lnTo>
                <a:lnTo>
                  <a:pt x="16614" y="5740"/>
                </a:lnTo>
                <a:lnTo>
                  <a:pt x="16493" y="6143"/>
                </a:lnTo>
                <a:lnTo>
                  <a:pt x="16392" y="6545"/>
                </a:lnTo>
                <a:lnTo>
                  <a:pt x="16292" y="6968"/>
                </a:lnTo>
                <a:lnTo>
                  <a:pt x="16211" y="7391"/>
                </a:lnTo>
                <a:lnTo>
                  <a:pt x="15889" y="6606"/>
                </a:lnTo>
                <a:lnTo>
                  <a:pt x="15547" y="5820"/>
                </a:lnTo>
                <a:lnTo>
                  <a:pt x="15184" y="5075"/>
                </a:lnTo>
                <a:lnTo>
                  <a:pt x="14781" y="4330"/>
                </a:lnTo>
                <a:lnTo>
                  <a:pt x="14338" y="3565"/>
                </a:lnTo>
                <a:lnTo>
                  <a:pt x="14097" y="3203"/>
                </a:lnTo>
                <a:lnTo>
                  <a:pt x="13855" y="2820"/>
                </a:lnTo>
                <a:lnTo>
                  <a:pt x="13614" y="2458"/>
                </a:lnTo>
                <a:lnTo>
                  <a:pt x="13332" y="2115"/>
                </a:lnTo>
                <a:lnTo>
                  <a:pt x="13050" y="1793"/>
                </a:lnTo>
                <a:lnTo>
                  <a:pt x="12768" y="1471"/>
                </a:lnTo>
                <a:lnTo>
                  <a:pt x="12446" y="1189"/>
                </a:lnTo>
                <a:lnTo>
                  <a:pt x="12103" y="907"/>
                </a:lnTo>
                <a:lnTo>
                  <a:pt x="11761" y="665"/>
                </a:lnTo>
                <a:lnTo>
                  <a:pt x="11398" y="464"/>
                </a:lnTo>
                <a:lnTo>
                  <a:pt x="10996" y="283"/>
                </a:lnTo>
                <a:lnTo>
                  <a:pt x="10593" y="162"/>
                </a:lnTo>
                <a:lnTo>
                  <a:pt x="10150" y="61"/>
                </a:lnTo>
                <a:lnTo>
                  <a:pt x="9928" y="21"/>
                </a:lnTo>
                <a:lnTo>
                  <a:pt x="96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3" name="Google Shape;308;p35"/>
          <p:cNvSpPr>
            <a:spLocks noChangeAspect="1"/>
          </p:cNvSpPr>
          <p:nvPr/>
        </p:nvSpPr>
        <p:spPr>
          <a:xfrm>
            <a:off x="744099" y="3604004"/>
            <a:ext cx="204974" cy="263146"/>
          </a:xfrm>
          <a:custGeom>
            <a:avLst/>
            <a:gdLst/>
            <a:ahLst/>
            <a:cxnLst/>
            <a:rect l="l" t="t" r="r" b="b"/>
            <a:pathLst>
              <a:path w="36892" h="40437" extrusionOk="0">
                <a:moveTo>
                  <a:pt x="14801" y="6404"/>
                </a:moveTo>
                <a:lnTo>
                  <a:pt x="14781" y="6504"/>
                </a:lnTo>
                <a:lnTo>
                  <a:pt x="14741" y="6565"/>
                </a:lnTo>
                <a:lnTo>
                  <a:pt x="14680" y="6625"/>
                </a:lnTo>
                <a:lnTo>
                  <a:pt x="14600" y="6645"/>
                </a:lnTo>
                <a:lnTo>
                  <a:pt x="14600" y="6645"/>
                </a:lnTo>
                <a:lnTo>
                  <a:pt x="14640" y="6605"/>
                </a:lnTo>
                <a:lnTo>
                  <a:pt x="14801" y="6404"/>
                </a:lnTo>
                <a:close/>
                <a:moveTo>
                  <a:pt x="14801" y="4974"/>
                </a:moveTo>
                <a:lnTo>
                  <a:pt x="14620" y="4994"/>
                </a:lnTo>
                <a:lnTo>
                  <a:pt x="14459" y="5034"/>
                </a:lnTo>
                <a:lnTo>
                  <a:pt x="14298" y="5075"/>
                </a:lnTo>
                <a:lnTo>
                  <a:pt x="14137" y="5135"/>
                </a:lnTo>
                <a:lnTo>
                  <a:pt x="14036" y="5196"/>
                </a:lnTo>
                <a:lnTo>
                  <a:pt x="13935" y="5276"/>
                </a:lnTo>
                <a:lnTo>
                  <a:pt x="13835" y="5357"/>
                </a:lnTo>
                <a:lnTo>
                  <a:pt x="13754" y="5457"/>
                </a:lnTo>
                <a:lnTo>
                  <a:pt x="13673" y="5578"/>
                </a:lnTo>
                <a:lnTo>
                  <a:pt x="13613" y="5699"/>
                </a:lnTo>
                <a:lnTo>
                  <a:pt x="13573" y="5820"/>
                </a:lnTo>
                <a:lnTo>
                  <a:pt x="13532" y="5941"/>
                </a:lnTo>
                <a:lnTo>
                  <a:pt x="13432" y="6041"/>
                </a:lnTo>
                <a:lnTo>
                  <a:pt x="13351" y="6162"/>
                </a:lnTo>
                <a:lnTo>
                  <a:pt x="13271" y="6283"/>
                </a:lnTo>
                <a:lnTo>
                  <a:pt x="13190" y="6404"/>
                </a:lnTo>
                <a:lnTo>
                  <a:pt x="13130" y="6545"/>
                </a:lnTo>
                <a:lnTo>
                  <a:pt x="13110" y="6686"/>
                </a:lnTo>
                <a:lnTo>
                  <a:pt x="13089" y="6827"/>
                </a:lnTo>
                <a:lnTo>
                  <a:pt x="13130" y="6947"/>
                </a:lnTo>
                <a:lnTo>
                  <a:pt x="13190" y="7088"/>
                </a:lnTo>
                <a:lnTo>
                  <a:pt x="13291" y="7229"/>
                </a:lnTo>
                <a:lnTo>
                  <a:pt x="13432" y="7350"/>
                </a:lnTo>
                <a:lnTo>
                  <a:pt x="13573" y="7451"/>
                </a:lnTo>
                <a:lnTo>
                  <a:pt x="13754" y="7552"/>
                </a:lnTo>
                <a:lnTo>
                  <a:pt x="13915" y="7612"/>
                </a:lnTo>
                <a:lnTo>
                  <a:pt x="14096" y="7672"/>
                </a:lnTo>
                <a:lnTo>
                  <a:pt x="14237" y="7713"/>
                </a:lnTo>
                <a:lnTo>
                  <a:pt x="14419" y="7733"/>
                </a:lnTo>
                <a:lnTo>
                  <a:pt x="14600" y="7753"/>
                </a:lnTo>
                <a:lnTo>
                  <a:pt x="14781" y="7733"/>
                </a:lnTo>
                <a:lnTo>
                  <a:pt x="14962" y="7713"/>
                </a:lnTo>
                <a:lnTo>
                  <a:pt x="15123" y="7652"/>
                </a:lnTo>
                <a:lnTo>
                  <a:pt x="15284" y="7572"/>
                </a:lnTo>
                <a:lnTo>
                  <a:pt x="15446" y="7491"/>
                </a:lnTo>
                <a:lnTo>
                  <a:pt x="15587" y="7370"/>
                </a:lnTo>
                <a:lnTo>
                  <a:pt x="15707" y="7250"/>
                </a:lnTo>
                <a:lnTo>
                  <a:pt x="15808" y="7129"/>
                </a:lnTo>
                <a:lnTo>
                  <a:pt x="15889" y="6988"/>
                </a:lnTo>
                <a:lnTo>
                  <a:pt x="15969" y="6827"/>
                </a:lnTo>
                <a:lnTo>
                  <a:pt x="16009" y="6686"/>
                </a:lnTo>
                <a:lnTo>
                  <a:pt x="16050" y="6525"/>
                </a:lnTo>
                <a:lnTo>
                  <a:pt x="16070" y="6364"/>
                </a:lnTo>
                <a:lnTo>
                  <a:pt x="16090" y="6202"/>
                </a:lnTo>
                <a:lnTo>
                  <a:pt x="16070" y="6041"/>
                </a:lnTo>
                <a:lnTo>
                  <a:pt x="16030" y="5880"/>
                </a:lnTo>
                <a:lnTo>
                  <a:pt x="15989" y="5739"/>
                </a:lnTo>
                <a:lnTo>
                  <a:pt x="15929" y="5598"/>
                </a:lnTo>
                <a:lnTo>
                  <a:pt x="15828" y="5457"/>
                </a:lnTo>
                <a:lnTo>
                  <a:pt x="15727" y="5336"/>
                </a:lnTo>
                <a:lnTo>
                  <a:pt x="15607" y="5216"/>
                </a:lnTo>
                <a:lnTo>
                  <a:pt x="15446" y="5115"/>
                </a:lnTo>
                <a:lnTo>
                  <a:pt x="15284" y="5055"/>
                </a:lnTo>
                <a:lnTo>
                  <a:pt x="15123" y="4994"/>
                </a:lnTo>
                <a:lnTo>
                  <a:pt x="14962" y="4974"/>
                </a:lnTo>
                <a:close/>
                <a:moveTo>
                  <a:pt x="23078" y="4128"/>
                </a:moveTo>
                <a:lnTo>
                  <a:pt x="22917" y="4189"/>
                </a:lnTo>
                <a:lnTo>
                  <a:pt x="22755" y="4249"/>
                </a:lnTo>
                <a:lnTo>
                  <a:pt x="22594" y="4350"/>
                </a:lnTo>
                <a:lnTo>
                  <a:pt x="22312" y="4551"/>
                </a:lnTo>
                <a:lnTo>
                  <a:pt x="22051" y="4773"/>
                </a:lnTo>
                <a:lnTo>
                  <a:pt x="21386" y="5316"/>
                </a:lnTo>
                <a:lnTo>
                  <a:pt x="20722" y="5880"/>
                </a:lnTo>
                <a:lnTo>
                  <a:pt x="20117" y="6404"/>
                </a:lnTo>
                <a:lnTo>
                  <a:pt x="19533" y="6927"/>
                </a:lnTo>
                <a:lnTo>
                  <a:pt x="19252" y="7189"/>
                </a:lnTo>
                <a:lnTo>
                  <a:pt x="18970" y="7471"/>
                </a:lnTo>
                <a:lnTo>
                  <a:pt x="18849" y="7632"/>
                </a:lnTo>
                <a:lnTo>
                  <a:pt x="18768" y="7773"/>
                </a:lnTo>
                <a:lnTo>
                  <a:pt x="18728" y="7934"/>
                </a:lnTo>
                <a:lnTo>
                  <a:pt x="18668" y="8115"/>
                </a:lnTo>
                <a:lnTo>
                  <a:pt x="18668" y="8176"/>
                </a:lnTo>
                <a:lnTo>
                  <a:pt x="18688" y="8216"/>
                </a:lnTo>
                <a:lnTo>
                  <a:pt x="18728" y="8236"/>
                </a:lnTo>
                <a:lnTo>
                  <a:pt x="18768" y="8256"/>
                </a:lnTo>
                <a:lnTo>
                  <a:pt x="19050" y="8236"/>
                </a:lnTo>
                <a:lnTo>
                  <a:pt x="19191" y="8216"/>
                </a:lnTo>
                <a:lnTo>
                  <a:pt x="19312" y="8176"/>
                </a:lnTo>
                <a:lnTo>
                  <a:pt x="19634" y="7974"/>
                </a:lnTo>
                <a:lnTo>
                  <a:pt x="19936" y="7753"/>
                </a:lnTo>
                <a:lnTo>
                  <a:pt x="20621" y="7229"/>
                </a:lnTo>
                <a:lnTo>
                  <a:pt x="21285" y="6666"/>
                </a:lnTo>
                <a:lnTo>
                  <a:pt x="22614" y="5558"/>
                </a:lnTo>
                <a:lnTo>
                  <a:pt x="22917" y="5336"/>
                </a:lnTo>
                <a:lnTo>
                  <a:pt x="23057" y="5196"/>
                </a:lnTo>
                <a:lnTo>
                  <a:pt x="23178" y="5055"/>
                </a:lnTo>
                <a:lnTo>
                  <a:pt x="23299" y="4914"/>
                </a:lnTo>
                <a:lnTo>
                  <a:pt x="23400" y="4753"/>
                </a:lnTo>
                <a:lnTo>
                  <a:pt x="23480" y="4591"/>
                </a:lnTo>
                <a:lnTo>
                  <a:pt x="23521" y="4410"/>
                </a:lnTo>
                <a:lnTo>
                  <a:pt x="23521" y="4350"/>
                </a:lnTo>
                <a:lnTo>
                  <a:pt x="23501" y="4309"/>
                </a:lnTo>
                <a:lnTo>
                  <a:pt x="23480" y="4249"/>
                </a:lnTo>
                <a:lnTo>
                  <a:pt x="23440" y="4209"/>
                </a:lnTo>
                <a:lnTo>
                  <a:pt x="23339" y="4148"/>
                </a:lnTo>
                <a:lnTo>
                  <a:pt x="23239" y="4128"/>
                </a:lnTo>
                <a:close/>
                <a:moveTo>
                  <a:pt x="24064" y="6202"/>
                </a:moveTo>
                <a:lnTo>
                  <a:pt x="23843" y="6263"/>
                </a:lnTo>
                <a:lnTo>
                  <a:pt x="23662" y="6323"/>
                </a:lnTo>
                <a:lnTo>
                  <a:pt x="23279" y="6504"/>
                </a:lnTo>
                <a:lnTo>
                  <a:pt x="22937" y="6706"/>
                </a:lnTo>
                <a:lnTo>
                  <a:pt x="22574" y="6927"/>
                </a:lnTo>
                <a:lnTo>
                  <a:pt x="21769" y="7451"/>
                </a:lnTo>
                <a:lnTo>
                  <a:pt x="20983" y="8015"/>
                </a:lnTo>
                <a:lnTo>
                  <a:pt x="20923" y="8075"/>
                </a:lnTo>
                <a:lnTo>
                  <a:pt x="20903" y="8136"/>
                </a:lnTo>
                <a:lnTo>
                  <a:pt x="20903" y="8216"/>
                </a:lnTo>
                <a:lnTo>
                  <a:pt x="20923" y="8277"/>
                </a:lnTo>
                <a:lnTo>
                  <a:pt x="20963" y="8337"/>
                </a:lnTo>
                <a:lnTo>
                  <a:pt x="21024" y="8357"/>
                </a:lnTo>
                <a:lnTo>
                  <a:pt x="21104" y="8377"/>
                </a:lnTo>
                <a:lnTo>
                  <a:pt x="21185" y="8337"/>
                </a:lnTo>
                <a:lnTo>
                  <a:pt x="21970" y="7954"/>
                </a:lnTo>
                <a:lnTo>
                  <a:pt x="22353" y="7753"/>
                </a:lnTo>
                <a:lnTo>
                  <a:pt x="22735" y="7531"/>
                </a:lnTo>
                <a:lnTo>
                  <a:pt x="23138" y="7310"/>
                </a:lnTo>
                <a:lnTo>
                  <a:pt x="23521" y="7068"/>
                </a:lnTo>
                <a:lnTo>
                  <a:pt x="23702" y="6927"/>
                </a:lnTo>
                <a:lnTo>
                  <a:pt x="23883" y="6786"/>
                </a:lnTo>
                <a:lnTo>
                  <a:pt x="24044" y="6645"/>
                </a:lnTo>
                <a:lnTo>
                  <a:pt x="24205" y="6464"/>
                </a:lnTo>
                <a:lnTo>
                  <a:pt x="24246" y="6424"/>
                </a:lnTo>
                <a:lnTo>
                  <a:pt x="24246" y="6384"/>
                </a:lnTo>
                <a:lnTo>
                  <a:pt x="24246" y="6323"/>
                </a:lnTo>
                <a:lnTo>
                  <a:pt x="24225" y="6283"/>
                </a:lnTo>
                <a:lnTo>
                  <a:pt x="24205" y="6243"/>
                </a:lnTo>
                <a:lnTo>
                  <a:pt x="24165" y="6223"/>
                </a:lnTo>
                <a:lnTo>
                  <a:pt x="24105" y="6202"/>
                </a:lnTo>
                <a:close/>
                <a:moveTo>
                  <a:pt x="12042" y="6504"/>
                </a:moveTo>
                <a:lnTo>
                  <a:pt x="11942" y="6545"/>
                </a:lnTo>
                <a:lnTo>
                  <a:pt x="11861" y="6605"/>
                </a:lnTo>
                <a:lnTo>
                  <a:pt x="11801" y="6686"/>
                </a:lnTo>
                <a:lnTo>
                  <a:pt x="11760" y="6786"/>
                </a:lnTo>
                <a:lnTo>
                  <a:pt x="11760" y="6907"/>
                </a:lnTo>
                <a:lnTo>
                  <a:pt x="11801" y="7028"/>
                </a:lnTo>
                <a:lnTo>
                  <a:pt x="11881" y="7169"/>
                </a:lnTo>
                <a:lnTo>
                  <a:pt x="11982" y="7310"/>
                </a:lnTo>
                <a:lnTo>
                  <a:pt x="12183" y="7572"/>
                </a:lnTo>
                <a:lnTo>
                  <a:pt x="12646" y="8035"/>
                </a:lnTo>
                <a:lnTo>
                  <a:pt x="12888" y="8277"/>
                </a:lnTo>
                <a:lnTo>
                  <a:pt x="13009" y="8397"/>
                </a:lnTo>
                <a:lnTo>
                  <a:pt x="13130" y="8518"/>
                </a:lnTo>
                <a:lnTo>
                  <a:pt x="13271" y="8599"/>
                </a:lnTo>
                <a:lnTo>
                  <a:pt x="13432" y="8659"/>
                </a:lnTo>
                <a:lnTo>
                  <a:pt x="13573" y="8699"/>
                </a:lnTo>
                <a:lnTo>
                  <a:pt x="13754" y="8679"/>
                </a:lnTo>
                <a:lnTo>
                  <a:pt x="13814" y="8659"/>
                </a:lnTo>
                <a:lnTo>
                  <a:pt x="13875" y="8619"/>
                </a:lnTo>
                <a:lnTo>
                  <a:pt x="13915" y="8558"/>
                </a:lnTo>
                <a:lnTo>
                  <a:pt x="13935" y="8498"/>
                </a:lnTo>
                <a:lnTo>
                  <a:pt x="13955" y="8337"/>
                </a:lnTo>
                <a:lnTo>
                  <a:pt x="13935" y="8196"/>
                </a:lnTo>
                <a:lnTo>
                  <a:pt x="13875" y="8055"/>
                </a:lnTo>
                <a:lnTo>
                  <a:pt x="13814" y="7934"/>
                </a:lnTo>
                <a:lnTo>
                  <a:pt x="13714" y="7813"/>
                </a:lnTo>
                <a:lnTo>
                  <a:pt x="13613" y="7693"/>
                </a:lnTo>
                <a:lnTo>
                  <a:pt x="13392" y="7491"/>
                </a:lnTo>
                <a:lnTo>
                  <a:pt x="12868" y="6968"/>
                </a:lnTo>
                <a:lnTo>
                  <a:pt x="12586" y="6726"/>
                </a:lnTo>
                <a:lnTo>
                  <a:pt x="12445" y="6625"/>
                </a:lnTo>
                <a:lnTo>
                  <a:pt x="12284" y="6545"/>
                </a:lnTo>
                <a:lnTo>
                  <a:pt x="12163" y="6504"/>
                </a:lnTo>
                <a:close/>
                <a:moveTo>
                  <a:pt x="18003" y="5880"/>
                </a:moveTo>
                <a:lnTo>
                  <a:pt x="17882" y="5900"/>
                </a:lnTo>
                <a:lnTo>
                  <a:pt x="17781" y="5941"/>
                </a:lnTo>
                <a:lnTo>
                  <a:pt x="17701" y="6041"/>
                </a:lnTo>
                <a:lnTo>
                  <a:pt x="17540" y="6343"/>
                </a:lnTo>
                <a:lnTo>
                  <a:pt x="17399" y="6666"/>
                </a:lnTo>
                <a:lnTo>
                  <a:pt x="17298" y="6988"/>
                </a:lnTo>
                <a:lnTo>
                  <a:pt x="17218" y="7310"/>
                </a:lnTo>
                <a:lnTo>
                  <a:pt x="17137" y="7652"/>
                </a:lnTo>
                <a:lnTo>
                  <a:pt x="17097" y="7813"/>
                </a:lnTo>
                <a:lnTo>
                  <a:pt x="17077" y="7995"/>
                </a:lnTo>
                <a:lnTo>
                  <a:pt x="17077" y="8156"/>
                </a:lnTo>
                <a:lnTo>
                  <a:pt x="17097" y="8317"/>
                </a:lnTo>
                <a:lnTo>
                  <a:pt x="17137" y="8478"/>
                </a:lnTo>
                <a:lnTo>
                  <a:pt x="17218" y="8639"/>
                </a:lnTo>
                <a:lnTo>
                  <a:pt x="17278" y="8720"/>
                </a:lnTo>
                <a:lnTo>
                  <a:pt x="17359" y="8760"/>
                </a:lnTo>
                <a:lnTo>
                  <a:pt x="17459" y="8760"/>
                </a:lnTo>
                <a:lnTo>
                  <a:pt x="17560" y="8740"/>
                </a:lnTo>
                <a:lnTo>
                  <a:pt x="17681" y="8639"/>
                </a:lnTo>
                <a:lnTo>
                  <a:pt x="17781" y="8538"/>
                </a:lnTo>
                <a:lnTo>
                  <a:pt x="17882" y="8418"/>
                </a:lnTo>
                <a:lnTo>
                  <a:pt x="17963" y="8297"/>
                </a:lnTo>
                <a:lnTo>
                  <a:pt x="18023" y="8176"/>
                </a:lnTo>
                <a:lnTo>
                  <a:pt x="18063" y="8035"/>
                </a:lnTo>
                <a:lnTo>
                  <a:pt x="18144" y="7733"/>
                </a:lnTo>
                <a:lnTo>
                  <a:pt x="18245" y="7370"/>
                </a:lnTo>
                <a:lnTo>
                  <a:pt x="18325" y="6988"/>
                </a:lnTo>
                <a:lnTo>
                  <a:pt x="18365" y="6605"/>
                </a:lnTo>
                <a:lnTo>
                  <a:pt x="18365" y="6424"/>
                </a:lnTo>
                <a:lnTo>
                  <a:pt x="18365" y="6223"/>
                </a:lnTo>
                <a:lnTo>
                  <a:pt x="18345" y="6102"/>
                </a:lnTo>
                <a:lnTo>
                  <a:pt x="18285" y="6001"/>
                </a:lnTo>
                <a:lnTo>
                  <a:pt x="18204" y="5941"/>
                </a:lnTo>
                <a:lnTo>
                  <a:pt x="18104" y="5880"/>
                </a:lnTo>
                <a:close/>
                <a:moveTo>
                  <a:pt x="25212" y="8277"/>
                </a:moveTo>
                <a:lnTo>
                  <a:pt x="25293" y="8297"/>
                </a:lnTo>
                <a:lnTo>
                  <a:pt x="25373" y="8357"/>
                </a:lnTo>
                <a:lnTo>
                  <a:pt x="25434" y="8458"/>
                </a:lnTo>
                <a:lnTo>
                  <a:pt x="25454" y="8538"/>
                </a:lnTo>
                <a:lnTo>
                  <a:pt x="25454" y="8639"/>
                </a:lnTo>
                <a:lnTo>
                  <a:pt x="25454" y="8780"/>
                </a:lnTo>
                <a:lnTo>
                  <a:pt x="25393" y="8941"/>
                </a:lnTo>
                <a:lnTo>
                  <a:pt x="25313" y="9062"/>
                </a:lnTo>
                <a:lnTo>
                  <a:pt x="25192" y="9183"/>
                </a:lnTo>
                <a:lnTo>
                  <a:pt x="25051" y="9283"/>
                </a:lnTo>
                <a:lnTo>
                  <a:pt x="24910" y="9364"/>
                </a:lnTo>
                <a:lnTo>
                  <a:pt x="24769" y="9424"/>
                </a:lnTo>
                <a:lnTo>
                  <a:pt x="24608" y="9445"/>
                </a:lnTo>
                <a:lnTo>
                  <a:pt x="24447" y="9445"/>
                </a:lnTo>
                <a:lnTo>
                  <a:pt x="24306" y="9384"/>
                </a:lnTo>
                <a:lnTo>
                  <a:pt x="24165" y="9324"/>
                </a:lnTo>
                <a:lnTo>
                  <a:pt x="24064" y="9223"/>
                </a:lnTo>
                <a:lnTo>
                  <a:pt x="23984" y="9102"/>
                </a:lnTo>
                <a:lnTo>
                  <a:pt x="23944" y="8941"/>
                </a:lnTo>
                <a:lnTo>
                  <a:pt x="23923" y="8861"/>
                </a:lnTo>
                <a:lnTo>
                  <a:pt x="23944" y="8780"/>
                </a:lnTo>
                <a:lnTo>
                  <a:pt x="23984" y="8639"/>
                </a:lnTo>
                <a:lnTo>
                  <a:pt x="24064" y="8538"/>
                </a:lnTo>
                <a:lnTo>
                  <a:pt x="24165" y="8458"/>
                </a:lnTo>
                <a:lnTo>
                  <a:pt x="24306" y="8397"/>
                </a:lnTo>
                <a:lnTo>
                  <a:pt x="24427" y="8418"/>
                </a:lnTo>
                <a:lnTo>
                  <a:pt x="24528" y="8438"/>
                </a:lnTo>
                <a:lnTo>
                  <a:pt x="24648" y="8418"/>
                </a:lnTo>
                <a:lnTo>
                  <a:pt x="24769" y="8377"/>
                </a:lnTo>
                <a:lnTo>
                  <a:pt x="24890" y="8397"/>
                </a:lnTo>
                <a:lnTo>
                  <a:pt x="24971" y="8458"/>
                </a:lnTo>
                <a:lnTo>
                  <a:pt x="25031" y="8478"/>
                </a:lnTo>
                <a:lnTo>
                  <a:pt x="25091" y="8478"/>
                </a:lnTo>
                <a:lnTo>
                  <a:pt x="25132" y="8438"/>
                </a:lnTo>
                <a:lnTo>
                  <a:pt x="25132" y="8377"/>
                </a:lnTo>
                <a:lnTo>
                  <a:pt x="25112" y="8277"/>
                </a:lnTo>
                <a:close/>
                <a:moveTo>
                  <a:pt x="9646" y="7693"/>
                </a:moveTo>
                <a:lnTo>
                  <a:pt x="9525" y="7713"/>
                </a:lnTo>
                <a:lnTo>
                  <a:pt x="9445" y="7773"/>
                </a:lnTo>
                <a:lnTo>
                  <a:pt x="9384" y="7834"/>
                </a:lnTo>
                <a:lnTo>
                  <a:pt x="9364" y="7894"/>
                </a:lnTo>
                <a:lnTo>
                  <a:pt x="9364" y="7995"/>
                </a:lnTo>
                <a:lnTo>
                  <a:pt x="9404" y="8115"/>
                </a:lnTo>
                <a:lnTo>
                  <a:pt x="9445" y="8216"/>
                </a:lnTo>
                <a:lnTo>
                  <a:pt x="9525" y="8337"/>
                </a:lnTo>
                <a:lnTo>
                  <a:pt x="9606" y="8418"/>
                </a:lnTo>
                <a:lnTo>
                  <a:pt x="9807" y="8599"/>
                </a:lnTo>
                <a:lnTo>
                  <a:pt x="10008" y="8740"/>
                </a:lnTo>
                <a:lnTo>
                  <a:pt x="10532" y="9102"/>
                </a:lnTo>
                <a:lnTo>
                  <a:pt x="11056" y="9445"/>
                </a:lnTo>
                <a:lnTo>
                  <a:pt x="11599" y="9767"/>
                </a:lnTo>
                <a:lnTo>
                  <a:pt x="12143" y="10069"/>
                </a:lnTo>
                <a:lnTo>
                  <a:pt x="12264" y="10129"/>
                </a:lnTo>
                <a:lnTo>
                  <a:pt x="12405" y="10190"/>
                </a:lnTo>
                <a:lnTo>
                  <a:pt x="12667" y="10270"/>
                </a:lnTo>
                <a:lnTo>
                  <a:pt x="12928" y="10310"/>
                </a:lnTo>
                <a:lnTo>
                  <a:pt x="13210" y="10331"/>
                </a:lnTo>
                <a:lnTo>
                  <a:pt x="13271" y="10331"/>
                </a:lnTo>
                <a:lnTo>
                  <a:pt x="13331" y="10290"/>
                </a:lnTo>
                <a:lnTo>
                  <a:pt x="13371" y="10270"/>
                </a:lnTo>
                <a:lnTo>
                  <a:pt x="13412" y="10210"/>
                </a:lnTo>
                <a:lnTo>
                  <a:pt x="13432" y="10149"/>
                </a:lnTo>
                <a:lnTo>
                  <a:pt x="13452" y="10089"/>
                </a:lnTo>
                <a:lnTo>
                  <a:pt x="13432" y="10029"/>
                </a:lnTo>
                <a:lnTo>
                  <a:pt x="13412" y="9988"/>
                </a:lnTo>
                <a:lnTo>
                  <a:pt x="13251" y="9747"/>
                </a:lnTo>
                <a:lnTo>
                  <a:pt x="13089" y="9525"/>
                </a:lnTo>
                <a:lnTo>
                  <a:pt x="12888" y="9344"/>
                </a:lnTo>
                <a:lnTo>
                  <a:pt x="12667" y="9163"/>
                </a:lnTo>
                <a:lnTo>
                  <a:pt x="12425" y="8981"/>
                </a:lnTo>
                <a:lnTo>
                  <a:pt x="12143" y="8820"/>
                </a:lnTo>
                <a:lnTo>
                  <a:pt x="11599" y="8518"/>
                </a:lnTo>
                <a:lnTo>
                  <a:pt x="11056" y="8216"/>
                </a:lnTo>
                <a:lnTo>
                  <a:pt x="10492" y="7914"/>
                </a:lnTo>
                <a:lnTo>
                  <a:pt x="10270" y="7813"/>
                </a:lnTo>
                <a:lnTo>
                  <a:pt x="10029" y="7733"/>
                </a:lnTo>
                <a:lnTo>
                  <a:pt x="9888" y="7693"/>
                </a:lnTo>
                <a:close/>
                <a:moveTo>
                  <a:pt x="25112" y="6988"/>
                </a:moveTo>
                <a:lnTo>
                  <a:pt x="24910" y="7008"/>
                </a:lnTo>
                <a:lnTo>
                  <a:pt x="24709" y="7028"/>
                </a:lnTo>
                <a:lnTo>
                  <a:pt x="24507" y="7109"/>
                </a:lnTo>
                <a:lnTo>
                  <a:pt x="24326" y="7189"/>
                </a:lnTo>
                <a:lnTo>
                  <a:pt x="24145" y="7330"/>
                </a:lnTo>
                <a:lnTo>
                  <a:pt x="24004" y="7491"/>
                </a:lnTo>
                <a:lnTo>
                  <a:pt x="23863" y="7511"/>
                </a:lnTo>
                <a:lnTo>
                  <a:pt x="23702" y="7572"/>
                </a:lnTo>
                <a:lnTo>
                  <a:pt x="23561" y="7632"/>
                </a:lnTo>
                <a:lnTo>
                  <a:pt x="23420" y="7733"/>
                </a:lnTo>
                <a:lnTo>
                  <a:pt x="23299" y="7834"/>
                </a:lnTo>
                <a:lnTo>
                  <a:pt x="23198" y="7934"/>
                </a:lnTo>
                <a:lnTo>
                  <a:pt x="23098" y="8055"/>
                </a:lnTo>
                <a:lnTo>
                  <a:pt x="23017" y="8176"/>
                </a:lnTo>
                <a:lnTo>
                  <a:pt x="22917" y="8357"/>
                </a:lnTo>
                <a:lnTo>
                  <a:pt x="22856" y="8558"/>
                </a:lnTo>
                <a:lnTo>
                  <a:pt x="22836" y="8780"/>
                </a:lnTo>
                <a:lnTo>
                  <a:pt x="22836" y="8981"/>
                </a:lnTo>
                <a:lnTo>
                  <a:pt x="22856" y="9203"/>
                </a:lnTo>
                <a:lnTo>
                  <a:pt x="22896" y="9404"/>
                </a:lnTo>
                <a:lnTo>
                  <a:pt x="22977" y="9606"/>
                </a:lnTo>
                <a:lnTo>
                  <a:pt x="23057" y="9807"/>
                </a:lnTo>
                <a:lnTo>
                  <a:pt x="23198" y="9988"/>
                </a:lnTo>
                <a:lnTo>
                  <a:pt x="23339" y="10169"/>
                </a:lnTo>
                <a:lnTo>
                  <a:pt x="23521" y="10310"/>
                </a:lnTo>
                <a:lnTo>
                  <a:pt x="23702" y="10411"/>
                </a:lnTo>
                <a:lnTo>
                  <a:pt x="23923" y="10512"/>
                </a:lnTo>
                <a:lnTo>
                  <a:pt x="24125" y="10572"/>
                </a:lnTo>
                <a:lnTo>
                  <a:pt x="24366" y="10633"/>
                </a:lnTo>
                <a:lnTo>
                  <a:pt x="24588" y="10653"/>
                </a:lnTo>
                <a:lnTo>
                  <a:pt x="24830" y="10653"/>
                </a:lnTo>
                <a:lnTo>
                  <a:pt x="25051" y="10633"/>
                </a:lnTo>
                <a:lnTo>
                  <a:pt x="25293" y="10572"/>
                </a:lnTo>
                <a:lnTo>
                  <a:pt x="25494" y="10492"/>
                </a:lnTo>
                <a:lnTo>
                  <a:pt x="25695" y="10391"/>
                </a:lnTo>
                <a:lnTo>
                  <a:pt x="25877" y="10250"/>
                </a:lnTo>
                <a:lnTo>
                  <a:pt x="26038" y="10109"/>
                </a:lnTo>
                <a:lnTo>
                  <a:pt x="26199" y="9928"/>
                </a:lnTo>
                <a:lnTo>
                  <a:pt x="26320" y="9747"/>
                </a:lnTo>
                <a:lnTo>
                  <a:pt x="26441" y="9565"/>
                </a:lnTo>
                <a:lnTo>
                  <a:pt x="26541" y="9344"/>
                </a:lnTo>
                <a:lnTo>
                  <a:pt x="26602" y="9142"/>
                </a:lnTo>
                <a:lnTo>
                  <a:pt x="26662" y="8921"/>
                </a:lnTo>
                <a:lnTo>
                  <a:pt x="26682" y="8679"/>
                </a:lnTo>
                <a:lnTo>
                  <a:pt x="26682" y="8458"/>
                </a:lnTo>
                <a:lnTo>
                  <a:pt x="26662" y="8236"/>
                </a:lnTo>
                <a:lnTo>
                  <a:pt x="26622" y="8015"/>
                </a:lnTo>
                <a:lnTo>
                  <a:pt x="26541" y="7813"/>
                </a:lnTo>
                <a:lnTo>
                  <a:pt x="26420" y="7632"/>
                </a:lnTo>
                <a:lnTo>
                  <a:pt x="26279" y="7471"/>
                </a:lnTo>
                <a:lnTo>
                  <a:pt x="26118" y="7330"/>
                </a:lnTo>
                <a:lnTo>
                  <a:pt x="25937" y="7229"/>
                </a:lnTo>
                <a:lnTo>
                  <a:pt x="25736" y="7129"/>
                </a:lnTo>
                <a:lnTo>
                  <a:pt x="25534" y="7048"/>
                </a:lnTo>
                <a:lnTo>
                  <a:pt x="25333" y="7008"/>
                </a:lnTo>
                <a:lnTo>
                  <a:pt x="25112" y="6988"/>
                </a:lnTo>
                <a:close/>
                <a:moveTo>
                  <a:pt x="29703" y="10008"/>
                </a:moveTo>
                <a:lnTo>
                  <a:pt x="29401" y="10049"/>
                </a:lnTo>
                <a:lnTo>
                  <a:pt x="29099" y="10109"/>
                </a:lnTo>
                <a:lnTo>
                  <a:pt x="28797" y="10190"/>
                </a:lnTo>
                <a:lnTo>
                  <a:pt x="28474" y="10310"/>
                </a:lnTo>
                <a:lnTo>
                  <a:pt x="27870" y="10532"/>
                </a:lnTo>
                <a:lnTo>
                  <a:pt x="27306" y="10774"/>
                </a:lnTo>
                <a:lnTo>
                  <a:pt x="27025" y="10874"/>
                </a:lnTo>
                <a:lnTo>
                  <a:pt x="26722" y="10975"/>
                </a:lnTo>
                <a:lnTo>
                  <a:pt x="26582" y="11056"/>
                </a:lnTo>
                <a:lnTo>
                  <a:pt x="26461" y="11116"/>
                </a:lnTo>
                <a:lnTo>
                  <a:pt x="26320" y="11196"/>
                </a:lnTo>
                <a:lnTo>
                  <a:pt x="26219" y="11297"/>
                </a:lnTo>
                <a:lnTo>
                  <a:pt x="26118" y="11418"/>
                </a:lnTo>
                <a:lnTo>
                  <a:pt x="26018" y="11579"/>
                </a:lnTo>
                <a:lnTo>
                  <a:pt x="25998" y="11660"/>
                </a:lnTo>
                <a:lnTo>
                  <a:pt x="25998" y="11740"/>
                </a:lnTo>
                <a:lnTo>
                  <a:pt x="26018" y="11821"/>
                </a:lnTo>
                <a:lnTo>
                  <a:pt x="26078" y="11901"/>
                </a:lnTo>
                <a:lnTo>
                  <a:pt x="26159" y="11982"/>
                </a:lnTo>
                <a:lnTo>
                  <a:pt x="26259" y="12022"/>
                </a:lnTo>
                <a:lnTo>
                  <a:pt x="26360" y="12062"/>
                </a:lnTo>
                <a:lnTo>
                  <a:pt x="26481" y="12083"/>
                </a:lnTo>
                <a:lnTo>
                  <a:pt x="26722" y="12083"/>
                </a:lnTo>
                <a:lnTo>
                  <a:pt x="26964" y="12062"/>
                </a:lnTo>
                <a:lnTo>
                  <a:pt x="27226" y="11982"/>
                </a:lnTo>
                <a:lnTo>
                  <a:pt x="27468" y="11921"/>
                </a:lnTo>
                <a:lnTo>
                  <a:pt x="27911" y="11760"/>
                </a:lnTo>
                <a:lnTo>
                  <a:pt x="28434" y="11619"/>
                </a:lnTo>
                <a:lnTo>
                  <a:pt x="28978" y="11458"/>
                </a:lnTo>
                <a:lnTo>
                  <a:pt x="29240" y="11358"/>
                </a:lnTo>
                <a:lnTo>
                  <a:pt x="29501" y="11257"/>
                </a:lnTo>
                <a:lnTo>
                  <a:pt x="29743" y="11136"/>
                </a:lnTo>
                <a:lnTo>
                  <a:pt x="29985" y="10995"/>
                </a:lnTo>
                <a:lnTo>
                  <a:pt x="30045" y="10955"/>
                </a:lnTo>
                <a:lnTo>
                  <a:pt x="30106" y="10874"/>
                </a:lnTo>
                <a:lnTo>
                  <a:pt x="30166" y="10814"/>
                </a:lnTo>
                <a:lnTo>
                  <a:pt x="30186" y="10733"/>
                </a:lnTo>
                <a:lnTo>
                  <a:pt x="30206" y="10653"/>
                </a:lnTo>
                <a:lnTo>
                  <a:pt x="30226" y="10552"/>
                </a:lnTo>
                <a:lnTo>
                  <a:pt x="30206" y="10391"/>
                </a:lnTo>
                <a:lnTo>
                  <a:pt x="30186" y="10310"/>
                </a:lnTo>
                <a:lnTo>
                  <a:pt x="30146" y="10230"/>
                </a:lnTo>
                <a:lnTo>
                  <a:pt x="30106" y="10169"/>
                </a:lnTo>
                <a:lnTo>
                  <a:pt x="30045" y="10109"/>
                </a:lnTo>
                <a:lnTo>
                  <a:pt x="29985" y="10049"/>
                </a:lnTo>
                <a:lnTo>
                  <a:pt x="29904" y="10029"/>
                </a:lnTo>
                <a:lnTo>
                  <a:pt x="29804" y="10008"/>
                </a:lnTo>
                <a:close/>
                <a:moveTo>
                  <a:pt x="31394" y="11760"/>
                </a:moveTo>
                <a:lnTo>
                  <a:pt x="31475" y="11780"/>
                </a:lnTo>
                <a:lnTo>
                  <a:pt x="31576" y="11801"/>
                </a:lnTo>
                <a:lnTo>
                  <a:pt x="31978" y="11841"/>
                </a:lnTo>
                <a:lnTo>
                  <a:pt x="32160" y="11881"/>
                </a:lnTo>
                <a:lnTo>
                  <a:pt x="32341" y="11921"/>
                </a:lnTo>
                <a:lnTo>
                  <a:pt x="32522" y="12002"/>
                </a:lnTo>
                <a:lnTo>
                  <a:pt x="32663" y="12103"/>
                </a:lnTo>
                <a:lnTo>
                  <a:pt x="32723" y="12183"/>
                </a:lnTo>
                <a:lnTo>
                  <a:pt x="32784" y="12244"/>
                </a:lnTo>
                <a:lnTo>
                  <a:pt x="32824" y="12344"/>
                </a:lnTo>
                <a:lnTo>
                  <a:pt x="32864" y="12445"/>
                </a:lnTo>
                <a:lnTo>
                  <a:pt x="32885" y="12546"/>
                </a:lnTo>
                <a:lnTo>
                  <a:pt x="32885" y="12646"/>
                </a:lnTo>
                <a:lnTo>
                  <a:pt x="32885" y="12747"/>
                </a:lnTo>
                <a:lnTo>
                  <a:pt x="32844" y="12848"/>
                </a:lnTo>
                <a:lnTo>
                  <a:pt x="32804" y="12928"/>
                </a:lnTo>
                <a:lnTo>
                  <a:pt x="32744" y="13009"/>
                </a:lnTo>
                <a:lnTo>
                  <a:pt x="32582" y="13170"/>
                </a:lnTo>
                <a:lnTo>
                  <a:pt x="32401" y="13271"/>
                </a:lnTo>
                <a:lnTo>
                  <a:pt x="32200" y="13351"/>
                </a:lnTo>
                <a:lnTo>
                  <a:pt x="32019" y="13391"/>
                </a:lnTo>
                <a:lnTo>
                  <a:pt x="31918" y="13371"/>
                </a:lnTo>
                <a:lnTo>
                  <a:pt x="31817" y="13371"/>
                </a:lnTo>
                <a:lnTo>
                  <a:pt x="31717" y="13331"/>
                </a:lnTo>
                <a:lnTo>
                  <a:pt x="31636" y="13291"/>
                </a:lnTo>
                <a:lnTo>
                  <a:pt x="31555" y="13230"/>
                </a:lnTo>
                <a:lnTo>
                  <a:pt x="31475" y="13170"/>
                </a:lnTo>
                <a:lnTo>
                  <a:pt x="31354" y="13009"/>
                </a:lnTo>
                <a:lnTo>
                  <a:pt x="31253" y="12828"/>
                </a:lnTo>
                <a:lnTo>
                  <a:pt x="31193" y="12626"/>
                </a:lnTo>
                <a:lnTo>
                  <a:pt x="31173" y="12425"/>
                </a:lnTo>
                <a:lnTo>
                  <a:pt x="31173" y="12223"/>
                </a:lnTo>
                <a:lnTo>
                  <a:pt x="31213" y="12042"/>
                </a:lnTo>
                <a:lnTo>
                  <a:pt x="31294" y="11881"/>
                </a:lnTo>
                <a:lnTo>
                  <a:pt x="31394" y="11760"/>
                </a:lnTo>
                <a:close/>
                <a:moveTo>
                  <a:pt x="9767" y="12324"/>
                </a:moveTo>
                <a:lnTo>
                  <a:pt x="9847" y="12364"/>
                </a:lnTo>
                <a:lnTo>
                  <a:pt x="9928" y="12385"/>
                </a:lnTo>
                <a:lnTo>
                  <a:pt x="10109" y="12505"/>
                </a:lnTo>
                <a:lnTo>
                  <a:pt x="10149" y="12526"/>
                </a:lnTo>
                <a:lnTo>
                  <a:pt x="10170" y="12526"/>
                </a:lnTo>
                <a:lnTo>
                  <a:pt x="10230" y="12485"/>
                </a:lnTo>
                <a:lnTo>
                  <a:pt x="10270" y="12687"/>
                </a:lnTo>
                <a:lnTo>
                  <a:pt x="10290" y="12868"/>
                </a:lnTo>
                <a:lnTo>
                  <a:pt x="10270" y="13069"/>
                </a:lnTo>
                <a:lnTo>
                  <a:pt x="10190" y="13230"/>
                </a:lnTo>
                <a:lnTo>
                  <a:pt x="10149" y="13311"/>
                </a:lnTo>
                <a:lnTo>
                  <a:pt x="10089" y="13371"/>
                </a:lnTo>
                <a:lnTo>
                  <a:pt x="10029" y="13432"/>
                </a:lnTo>
                <a:lnTo>
                  <a:pt x="9948" y="13492"/>
                </a:lnTo>
                <a:lnTo>
                  <a:pt x="9847" y="13532"/>
                </a:lnTo>
                <a:lnTo>
                  <a:pt x="9747" y="13553"/>
                </a:lnTo>
                <a:lnTo>
                  <a:pt x="9626" y="13573"/>
                </a:lnTo>
                <a:lnTo>
                  <a:pt x="9505" y="13573"/>
                </a:lnTo>
                <a:lnTo>
                  <a:pt x="9384" y="13553"/>
                </a:lnTo>
                <a:lnTo>
                  <a:pt x="9284" y="13492"/>
                </a:lnTo>
                <a:lnTo>
                  <a:pt x="9183" y="13412"/>
                </a:lnTo>
                <a:lnTo>
                  <a:pt x="9102" y="13311"/>
                </a:lnTo>
                <a:lnTo>
                  <a:pt x="9022" y="13210"/>
                </a:lnTo>
                <a:lnTo>
                  <a:pt x="9002" y="13089"/>
                </a:lnTo>
                <a:lnTo>
                  <a:pt x="8981" y="12969"/>
                </a:lnTo>
                <a:lnTo>
                  <a:pt x="9022" y="12848"/>
                </a:lnTo>
                <a:lnTo>
                  <a:pt x="9082" y="12727"/>
                </a:lnTo>
                <a:lnTo>
                  <a:pt x="9183" y="12606"/>
                </a:lnTo>
                <a:lnTo>
                  <a:pt x="9284" y="12505"/>
                </a:lnTo>
                <a:lnTo>
                  <a:pt x="9404" y="12425"/>
                </a:lnTo>
                <a:lnTo>
                  <a:pt x="9505" y="12364"/>
                </a:lnTo>
                <a:lnTo>
                  <a:pt x="9586" y="12344"/>
                </a:lnTo>
                <a:lnTo>
                  <a:pt x="9686" y="12324"/>
                </a:lnTo>
                <a:close/>
                <a:moveTo>
                  <a:pt x="9928" y="10794"/>
                </a:moveTo>
                <a:lnTo>
                  <a:pt x="9787" y="10834"/>
                </a:lnTo>
                <a:lnTo>
                  <a:pt x="9545" y="10915"/>
                </a:lnTo>
                <a:lnTo>
                  <a:pt x="9284" y="10995"/>
                </a:lnTo>
                <a:lnTo>
                  <a:pt x="9062" y="11116"/>
                </a:lnTo>
                <a:lnTo>
                  <a:pt x="8961" y="11196"/>
                </a:lnTo>
                <a:lnTo>
                  <a:pt x="8861" y="11297"/>
                </a:lnTo>
                <a:lnTo>
                  <a:pt x="8780" y="11378"/>
                </a:lnTo>
                <a:lnTo>
                  <a:pt x="8740" y="11478"/>
                </a:lnTo>
                <a:lnTo>
                  <a:pt x="8720" y="11579"/>
                </a:lnTo>
                <a:lnTo>
                  <a:pt x="8700" y="11680"/>
                </a:lnTo>
                <a:lnTo>
                  <a:pt x="8478" y="11821"/>
                </a:lnTo>
                <a:lnTo>
                  <a:pt x="8297" y="11982"/>
                </a:lnTo>
                <a:lnTo>
                  <a:pt x="8136" y="12163"/>
                </a:lnTo>
                <a:lnTo>
                  <a:pt x="7995" y="12385"/>
                </a:lnTo>
                <a:lnTo>
                  <a:pt x="7934" y="12546"/>
                </a:lnTo>
                <a:lnTo>
                  <a:pt x="7874" y="12707"/>
                </a:lnTo>
                <a:lnTo>
                  <a:pt x="7854" y="12888"/>
                </a:lnTo>
                <a:lnTo>
                  <a:pt x="7834" y="13049"/>
                </a:lnTo>
                <a:lnTo>
                  <a:pt x="7834" y="13210"/>
                </a:lnTo>
                <a:lnTo>
                  <a:pt x="7874" y="13351"/>
                </a:lnTo>
                <a:lnTo>
                  <a:pt x="7914" y="13512"/>
                </a:lnTo>
                <a:lnTo>
                  <a:pt x="7975" y="13673"/>
                </a:lnTo>
                <a:lnTo>
                  <a:pt x="8035" y="13814"/>
                </a:lnTo>
                <a:lnTo>
                  <a:pt x="8116" y="13935"/>
                </a:lnTo>
                <a:lnTo>
                  <a:pt x="8216" y="14076"/>
                </a:lnTo>
                <a:lnTo>
                  <a:pt x="8337" y="14197"/>
                </a:lnTo>
                <a:lnTo>
                  <a:pt x="8458" y="14298"/>
                </a:lnTo>
                <a:lnTo>
                  <a:pt x="8579" y="14418"/>
                </a:lnTo>
                <a:lnTo>
                  <a:pt x="8720" y="14499"/>
                </a:lnTo>
                <a:lnTo>
                  <a:pt x="8861" y="14580"/>
                </a:lnTo>
                <a:lnTo>
                  <a:pt x="8579" y="14580"/>
                </a:lnTo>
                <a:lnTo>
                  <a:pt x="8317" y="14600"/>
                </a:lnTo>
                <a:lnTo>
                  <a:pt x="7793" y="14640"/>
                </a:lnTo>
                <a:lnTo>
                  <a:pt x="7250" y="14660"/>
                </a:lnTo>
                <a:lnTo>
                  <a:pt x="6706" y="14700"/>
                </a:lnTo>
                <a:lnTo>
                  <a:pt x="6424" y="14721"/>
                </a:lnTo>
                <a:lnTo>
                  <a:pt x="6162" y="14781"/>
                </a:lnTo>
                <a:lnTo>
                  <a:pt x="5900" y="14841"/>
                </a:lnTo>
                <a:lnTo>
                  <a:pt x="5639" y="14942"/>
                </a:lnTo>
                <a:lnTo>
                  <a:pt x="5598" y="14962"/>
                </a:lnTo>
                <a:lnTo>
                  <a:pt x="5578" y="15002"/>
                </a:lnTo>
                <a:lnTo>
                  <a:pt x="5558" y="15083"/>
                </a:lnTo>
                <a:lnTo>
                  <a:pt x="5578" y="15184"/>
                </a:lnTo>
                <a:lnTo>
                  <a:pt x="5598" y="15224"/>
                </a:lnTo>
                <a:lnTo>
                  <a:pt x="5639" y="15244"/>
                </a:lnTo>
                <a:lnTo>
                  <a:pt x="5880" y="15345"/>
                </a:lnTo>
                <a:lnTo>
                  <a:pt x="6142" y="15425"/>
                </a:lnTo>
                <a:lnTo>
                  <a:pt x="6424" y="15486"/>
                </a:lnTo>
                <a:lnTo>
                  <a:pt x="6706" y="15526"/>
                </a:lnTo>
                <a:lnTo>
                  <a:pt x="7250" y="15566"/>
                </a:lnTo>
                <a:lnTo>
                  <a:pt x="7793" y="15607"/>
                </a:lnTo>
                <a:lnTo>
                  <a:pt x="8337" y="15667"/>
                </a:lnTo>
                <a:lnTo>
                  <a:pt x="8619" y="15687"/>
                </a:lnTo>
                <a:lnTo>
                  <a:pt x="8901" y="15687"/>
                </a:lnTo>
                <a:lnTo>
                  <a:pt x="9183" y="15667"/>
                </a:lnTo>
                <a:lnTo>
                  <a:pt x="9445" y="15607"/>
                </a:lnTo>
                <a:lnTo>
                  <a:pt x="9565" y="15566"/>
                </a:lnTo>
                <a:lnTo>
                  <a:pt x="9686" y="15506"/>
                </a:lnTo>
                <a:lnTo>
                  <a:pt x="9807" y="15425"/>
                </a:lnTo>
                <a:lnTo>
                  <a:pt x="9908" y="15345"/>
                </a:lnTo>
                <a:lnTo>
                  <a:pt x="9968" y="15264"/>
                </a:lnTo>
                <a:lnTo>
                  <a:pt x="9988" y="15164"/>
                </a:lnTo>
                <a:lnTo>
                  <a:pt x="9968" y="15063"/>
                </a:lnTo>
                <a:lnTo>
                  <a:pt x="9908" y="14962"/>
                </a:lnTo>
                <a:lnTo>
                  <a:pt x="9807" y="14882"/>
                </a:lnTo>
                <a:lnTo>
                  <a:pt x="9706" y="14801"/>
                </a:lnTo>
                <a:lnTo>
                  <a:pt x="9908" y="14781"/>
                </a:lnTo>
                <a:lnTo>
                  <a:pt x="10109" y="14761"/>
                </a:lnTo>
                <a:lnTo>
                  <a:pt x="10290" y="14680"/>
                </a:lnTo>
                <a:lnTo>
                  <a:pt x="10472" y="14600"/>
                </a:lnTo>
                <a:lnTo>
                  <a:pt x="10653" y="14499"/>
                </a:lnTo>
                <a:lnTo>
                  <a:pt x="10814" y="14378"/>
                </a:lnTo>
                <a:lnTo>
                  <a:pt x="10955" y="14237"/>
                </a:lnTo>
                <a:lnTo>
                  <a:pt x="11096" y="14076"/>
                </a:lnTo>
                <a:lnTo>
                  <a:pt x="11217" y="13915"/>
                </a:lnTo>
                <a:lnTo>
                  <a:pt x="11317" y="13734"/>
                </a:lnTo>
                <a:lnTo>
                  <a:pt x="11398" y="13532"/>
                </a:lnTo>
                <a:lnTo>
                  <a:pt x="11458" y="13351"/>
                </a:lnTo>
                <a:lnTo>
                  <a:pt x="11519" y="13150"/>
                </a:lnTo>
                <a:lnTo>
                  <a:pt x="11539" y="12948"/>
                </a:lnTo>
                <a:lnTo>
                  <a:pt x="11559" y="12747"/>
                </a:lnTo>
                <a:lnTo>
                  <a:pt x="11539" y="12566"/>
                </a:lnTo>
                <a:lnTo>
                  <a:pt x="11499" y="12344"/>
                </a:lnTo>
                <a:lnTo>
                  <a:pt x="11458" y="12143"/>
                </a:lnTo>
                <a:lnTo>
                  <a:pt x="11378" y="11942"/>
                </a:lnTo>
                <a:lnTo>
                  <a:pt x="11277" y="11740"/>
                </a:lnTo>
                <a:lnTo>
                  <a:pt x="11176" y="11559"/>
                </a:lnTo>
                <a:lnTo>
                  <a:pt x="11035" y="11398"/>
                </a:lnTo>
                <a:lnTo>
                  <a:pt x="10894" y="11237"/>
                </a:lnTo>
                <a:lnTo>
                  <a:pt x="10733" y="11076"/>
                </a:lnTo>
                <a:lnTo>
                  <a:pt x="10512" y="10915"/>
                </a:lnTo>
                <a:lnTo>
                  <a:pt x="10411" y="10854"/>
                </a:lnTo>
                <a:lnTo>
                  <a:pt x="10290" y="10814"/>
                </a:lnTo>
                <a:lnTo>
                  <a:pt x="10190" y="10794"/>
                </a:lnTo>
                <a:close/>
                <a:moveTo>
                  <a:pt x="29844" y="13955"/>
                </a:moveTo>
                <a:lnTo>
                  <a:pt x="29723" y="13975"/>
                </a:lnTo>
                <a:lnTo>
                  <a:pt x="29461" y="14016"/>
                </a:lnTo>
                <a:lnTo>
                  <a:pt x="29220" y="14096"/>
                </a:lnTo>
                <a:lnTo>
                  <a:pt x="28978" y="14197"/>
                </a:lnTo>
                <a:lnTo>
                  <a:pt x="28736" y="14298"/>
                </a:lnTo>
                <a:lnTo>
                  <a:pt x="28293" y="14499"/>
                </a:lnTo>
                <a:lnTo>
                  <a:pt x="27890" y="14640"/>
                </a:lnTo>
                <a:lnTo>
                  <a:pt x="27689" y="14741"/>
                </a:lnTo>
                <a:lnTo>
                  <a:pt x="27488" y="14841"/>
                </a:lnTo>
                <a:lnTo>
                  <a:pt x="27286" y="14962"/>
                </a:lnTo>
                <a:lnTo>
                  <a:pt x="27145" y="15103"/>
                </a:lnTo>
                <a:lnTo>
                  <a:pt x="27065" y="15184"/>
                </a:lnTo>
                <a:lnTo>
                  <a:pt x="27025" y="15264"/>
                </a:lnTo>
                <a:lnTo>
                  <a:pt x="26984" y="15365"/>
                </a:lnTo>
                <a:lnTo>
                  <a:pt x="26944" y="15466"/>
                </a:lnTo>
                <a:lnTo>
                  <a:pt x="26944" y="15546"/>
                </a:lnTo>
                <a:lnTo>
                  <a:pt x="26964" y="15586"/>
                </a:lnTo>
                <a:lnTo>
                  <a:pt x="26984" y="15627"/>
                </a:lnTo>
                <a:lnTo>
                  <a:pt x="27085" y="15687"/>
                </a:lnTo>
                <a:lnTo>
                  <a:pt x="27166" y="15727"/>
                </a:lnTo>
                <a:lnTo>
                  <a:pt x="27266" y="15768"/>
                </a:lnTo>
                <a:lnTo>
                  <a:pt x="27367" y="15788"/>
                </a:lnTo>
                <a:lnTo>
                  <a:pt x="27568" y="15808"/>
                </a:lnTo>
                <a:lnTo>
                  <a:pt x="27770" y="15788"/>
                </a:lnTo>
                <a:lnTo>
                  <a:pt x="27971" y="15727"/>
                </a:lnTo>
                <a:lnTo>
                  <a:pt x="28193" y="15667"/>
                </a:lnTo>
                <a:lnTo>
                  <a:pt x="28575" y="15546"/>
                </a:lnTo>
                <a:lnTo>
                  <a:pt x="29099" y="15345"/>
                </a:lnTo>
                <a:lnTo>
                  <a:pt x="29622" y="15164"/>
                </a:lnTo>
                <a:lnTo>
                  <a:pt x="29864" y="15063"/>
                </a:lnTo>
                <a:lnTo>
                  <a:pt x="30085" y="14962"/>
                </a:lnTo>
                <a:lnTo>
                  <a:pt x="30166" y="14882"/>
                </a:lnTo>
                <a:lnTo>
                  <a:pt x="30267" y="14801"/>
                </a:lnTo>
                <a:lnTo>
                  <a:pt x="30347" y="14721"/>
                </a:lnTo>
                <a:lnTo>
                  <a:pt x="30408" y="14600"/>
                </a:lnTo>
                <a:lnTo>
                  <a:pt x="30448" y="14519"/>
                </a:lnTo>
                <a:lnTo>
                  <a:pt x="30468" y="14418"/>
                </a:lnTo>
                <a:lnTo>
                  <a:pt x="30468" y="14338"/>
                </a:lnTo>
                <a:lnTo>
                  <a:pt x="30428" y="14257"/>
                </a:lnTo>
                <a:lnTo>
                  <a:pt x="30388" y="14177"/>
                </a:lnTo>
                <a:lnTo>
                  <a:pt x="30327" y="14116"/>
                </a:lnTo>
                <a:lnTo>
                  <a:pt x="30267" y="14056"/>
                </a:lnTo>
                <a:lnTo>
                  <a:pt x="30166" y="14016"/>
                </a:lnTo>
                <a:lnTo>
                  <a:pt x="30065" y="13975"/>
                </a:lnTo>
                <a:lnTo>
                  <a:pt x="29944" y="13975"/>
                </a:lnTo>
                <a:lnTo>
                  <a:pt x="29844" y="13955"/>
                </a:lnTo>
                <a:close/>
                <a:moveTo>
                  <a:pt x="27890" y="17459"/>
                </a:moveTo>
                <a:lnTo>
                  <a:pt x="27669" y="17479"/>
                </a:lnTo>
                <a:lnTo>
                  <a:pt x="27468" y="17520"/>
                </a:lnTo>
                <a:lnTo>
                  <a:pt x="27407" y="17540"/>
                </a:lnTo>
                <a:lnTo>
                  <a:pt x="27387" y="17600"/>
                </a:lnTo>
                <a:lnTo>
                  <a:pt x="27407" y="17640"/>
                </a:lnTo>
                <a:lnTo>
                  <a:pt x="27447" y="17701"/>
                </a:lnTo>
                <a:lnTo>
                  <a:pt x="27629" y="17822"/>
                </a:lnTo>
                <a:lnTo>
                  <a:pt x="27810" y="17922"/>
                </a:lnTo>
                <a:lnTo>
                  <a:pt x="28011" y="18003"/>
                </a:lnTo>
                <a:lnTo>
                  <a:pt x="28233" y="18083"/>
                </a:lnTo>
                <a:lnTo>
                  <a:pt x="28656" y="18224"/>
                </a:lnTo>
                <a:lnTo>
                  <a:pt x="29079" y="18365"/>
                </a:lnTo>
                <a:lnTo>
                  <a:pt x="29501" y="18466"/>
                </a:lnTo>
                <a:lnTo>
                  <a:pt x="29723" y="18506"/>
                </a:lnTo>
                <a:lnTo>
                  <a:pt x="29924" y="18527"/>
                </a:lnTo>
                <a:lnTo>
                  <a:pt x="30146" y="18527"/>
                </a:lnTo>
                <a:lnTo>
                  <a:pt x="30367" y="18506"/>
                </a:lnTo>
                <a:lnTo>
                  <a:pt x="30569" y="18486"/>
                </a:lnTo>
                <a:lnTo>
                  <a:pt x="30790" y="18446"/>
                </a:lnTo>
                <a:lnTo>
                  <a:pt x="30831" y="18426"/>
                </a:lnTo>
                <a:lnTo>
                  <a:pt x="30871" y="18406"/>
                </a:lnTo>
                <a:lnTo>
                  <a:pt x="30891" y="18345"/>
                </a:lnTo>
                <a:lnTo>
                  <a:pt x="30911" y="18305"/>
                </a:lnTo>
                <a:lnTo>
                  <a:pt x="30911" y="18265"/>
                </a:lnTo>
                <a:lnTo>
                  <a:pt x="30891" y="18204"/>
                </a:lnTo>
                <a:lnTo>
                  <a:pt x="30871" y="18164"/>
                </a:lnTo>
                <a:lnTo>
                  <a:pt x="30831" y="18124"/>
                </a:lnTo>
                <a:lnTo>
                  <a:pt x="30649" y="18003"/>
                </a:lnTo>
                <a:lnTo>
                  <a:pt x="30448" y="17902"/>
                </a:lnTo>
                <a:lnTo>
                  <a:pt x="30247" y="17802"/>
                </a:lnTo>
                <a:lnTo>
                  <a:pt x="30045" y="17721"/>
                </a:lnTo>
                <a:lnTo>
                  <a:pt x="29844" y="17661"/>
                </a:lnTo>
                <a:lnTo>
                  <a:pt x="29622" y="17620"/>
                </a:lnTo>
                <a:lnTo>
                  <a:pt x="29199" y="17540"/>
                </a:lnTo>
                <a:lnTo>
                  <a:pt x="28756" y="17499"/>
                </a:lnTo>
                <a:lnTo>
                  <a:pt x="28333" y="17459"/>
                </a:lnTo>
                <a:close/>
                <a:moveTo>
                  <a:pt x="32764" y="17862"/>
                </a:moveTo>
                <a:lnTo>
                  <a:pt x="32824" y="18003"/>
                </a:lnTo>
                <a:lnTo>
                  <a:pt x="32844" y="18144"/>
                </a:lnTo>
                <a:lnTo>
                  <a:pt x="32844" y="18305"/>
                </a:lnTo>
                <a:lnTo>
                  <a:pt x="32824" y="18365"/>
                </a:lnTo>
                <a:lnTo>
                  <a:pt x="32784" y="18446"/>
                </a:lnTo>
                <a:lnTo>
                  <a:pt x="32744" y="18506"/>
                </a:lnTo>
                <a:lnTo>
                  <a:pt x="32683" y="18567"/>
                </a:lnTo>
                <a:lnTo>
                  <a:pt x="32623" y="18607"/>
                </a:lnTo>
                <a:lnTo>
                  <a:pt x="32542" y="18647"/>
                </a:lnTo>
                <a:lnTo>
                  <a:pt x="32381" y="18667"/>
                </a:lnTo>
                <a:lnTo>
                  <a:pt x="32220" y="18667"/>
                </a:lnTo>
                <a:lnTo>
                  <a:pt x="32240" y="18527"/>
                </a:lnTo>
                <a:lnTo>
                  <a:pt x="32280" y="18406"/>
                </a:lnTo>
                <a:lnTo>
                  <a:pt x="32341" y="18285"/>
                </a:lnTo>
                <a:lnTo>
                  <a:pt x="32421" y="18184"/>
                </a:lnTo>
                <a:lnTo>
                  <a:pt x="32502" y="18083"/>
                </a:lnTo>
                <a:lnTo>
                  <a:pt x="32582" y="18003"/>
                </a:lnTo>
                <a:lnTo>
                  <a:pt x="32764" y="17862"/>
                </a:lnTo>
                <a:close/>
                <a:moveTo>
                  <a:pt x="8458" y="16472"/>
                </a:moveTo>
                <a:lnTo>
                  <a:pt x="8277" y="16493"/>
                </a:lnTo>
                <a:lnTo>
                  <a:pt x="7934" y="16533"/>
                </a:lnTo>
                <a:lnTo>
                  <a:pt x="7592" y="16593"/>
                </a:lnTo>
                <a:lnTo>
                  <a:pt x="7250" y="16674"/>
                </a:lnTo>
                <a:lnTo>
                  <a:pt x="6565" y="16855"/>
                </a:lnTo>
                <a:lnTo>
                  <a:pt x="6243" y="16956"/>
                </a:lnTo>
                <a:lnTo>
                  <a:pt x="5900" y="17077"/>
                </a:lnTo>
                <a:lnTo>
                  <a:pt x="5578" y="17218"/>
                </a:lnTo>
                <a:lnTo>
                  <a:pt x="5236" y="17379"/>
                </a:lnTo>
                <a:lnTo>
                  <a:pt x="4934" y="17560"/>
                </a:lnTo>
                <a:lnTo>
                  <a:pt x="4632" y="17781"/>
                </a:lnTo>
                <a:lnTo>
                  <a:pt x="4390" y="18023"/>
                </a:lnTo>
                <a:lnTo>
                  <a:pt x="4269" y="18164"/>
                </a:lnTo>
                <a:lnTo>
                  <a:pt x="4169" y="18285"/>
                </a:lnTo>
                <a:lnTo>
                  <a:pt x="4148" y="18345"/>
                </a:lnTo>
                <a:lnTo>
                  <a:pt x="4128" y="18426"/>
                </a:lnTo>
                <a:lnTo>
                  <a:pt x="4148" y="18486"/>
                </a:lnTo>
                <a:lnTo>
                  <a:pt x="4169" y="18547"/>
                </a:lnTo>
                <a:lnTo>
                  <a:pt x="4209" y="18607"/>
                </a:lnTo>
                <a:lnTo>
                  <a:pt x="4269" y="18647"/>
                </a:lnTo>
                <a:lnTo>
                  <a:pt x="4330" y="18667"/>
                </a:lnTo>
                <a:lnTo>
                  <a:pt x="4390" y="18688"/>
                </a:lnTo>
                <a:lnTo>
                  <a:pt x="4692" y="18647"/>
                </a:lnTo>
                <a:lnTo>
                  <a:pt x="4974" y="18567"/>
                </a:lnTo>
                <a:lnTo>
                  <a:pt x="5538" y="18386"/>
                </a:lnTo>
                <a:lnTo>
                  <a:pt x="6202" y="18164"/>
                </a:lnTo>
                <a:lnTo>
                  <a:pt x="6867" y="17963"/>
                </a:lnTo>
                <a:lnTo>
                  <a:pt x="7189" y="17882"/>
                </a:lnTo>
                <a:lnTo>
                  <a:pt x="7491" y="17822"/>
                </a:lnTo>
                <a:lnTo>
                  <a:pt x="8116" y="17701"/>
                </a:lnTo>
                <a:lnTo>
                  <a:pt x="8458" y="17661"/>
                </a:lnTo>
                <a:lnTo>
                  <a:pt x="8800" y="17620"/>
                </a:lnTo>
                <a:lnTo>
                  <a:pt x="8961" y="17580"/>
                </a:lnTo>
                <a:lnTo>
                  <a:pt x="9102" y="17520"/>
                </a:lnTo>
                <a:lnTo>
                  <a:pt x="9263" y="17439"/>
                </a:lnTo>
                <a:lnTo>
                  <a:pt x="9404" y="17338"/>
                </a:lnTo>
                <a:lnTo>
                  <a:pt x="9465" y="17258"/>
                </a:lnTo>
                <a:lnTo>
                  <a:pt x="9505" y="17157"/>
                </a:lnTo>
                <a:lnTo>
                  <a:pt x="9525" y="17077"/>
                </a:lnTo>
                <a:lnTo>
                  <a:pt x="9525" y="16976"/>
                </a:lnTo>
                <a:lnTo>
                  <a:pt x="9485" y="16875"/>
                </a:lnTo>
                <a:lnTo>
                  <a:pt x="9445" y="16795"/>
                </a:lnTo>
                <a:lnTo>
                  <a:pt x="9384" y="16714"/>
                </a:lnTo>
                <a:lnTo>
                  <a:pt x="9304" y="16654"/>
                </a:lnTo>
                <a:lnTo>
                  <a:pt x="9163" y="16553"/>
                </a:lnTo>
                <a:lnTo>
                  <a:pt x="9002" y="16513"/>
                </a:lnTo>
                <a:lnTo>
                  <a:pt x="8820" y="16472"/>
                </a:lnTo>
                <a:close/>
                <a:moveTo>
                  <a:pt x="6464" y="20762"/>
                </a:moveTo>
                <a:lnTo>
                  <a:pt x="6505" y="20943"/>
                </a:lnTo>
                <a:lnTo>
                  <a:pt x="6525" y="21124"/>
                </a:lnTo>
                <a:lnTo>
                  <a:pt x="6525" y="21285"/>
                </a:lnTo>
                <a:lnTo>
                  <a:pt x="6505" y="21467"/>
                </a:lnTo>
                <a:lnTo>
                  <a:pt x="6464" y="21608"/>
                </a:lnTo>
                <a:lnTo>
                  <a:pt x="6424" y="21668"/>
                </a:lnTo>
                <a:lnTo>
                  <a:pt x="6384" y="21728"/>
                </a:lnTo>
                <a:lnTo>
                  <a:pt x="6323" y="21769"/>
                </a:lnTo>
                <a:lnTo>
                  <a:pt x="6263" y="21809"/>
                </a:lnTo>
                <a:lnTo>
                  <a:pt x="6182" y="21829"/>
                </a:lnTo>
                <a:lnTo>
                  <a:pt x="6082" y="21849"/>
                </a:lnTo>
                <a:lnTo>
                  <a:pt x="6001" y="21849"/>
                </a:lnTo>
                <a:lnTo>
                  <a:pt x="5921" y="21829"/>
                </a:lnTo>
                <a:lnTo>
                  <a:pt x="5860" y="21789"/>
                </a:lnTo>
                <a:lnTo>
                  <a:pt x="5820" y="21748"/>
                </a:lnTo>
                <a:lnTo>
                  <a:pt x="5800" y="21708"/>
                </a:lnTo>
                <a:lnTo>
                  <a:pt x="5800" y="21648"/>
                </a:lnTo>
                <a:lnTo>
                  <a:pt x="5820" y="21487"/>
                </a:lnTo>
                <a:lnTo>
                  <a:pt x="5900" y="21326"/>
                </a:lnTo>
                <a:lnTo>
                  <a:pt x="5981" y="21165"/>
                </a:lnTo>
                <a:lnTo>
                  <a:pt x="6202" y="20842"/>
                </a:lnTo>
                <a:lnTo>
                  <a:pt x="6323" y="20782"/>
                </a:lnTo>
                <a:lnTo>
                  <a:pt x="6384" y="20762"/>
                </a:lnTo>
                <a:close/>
                <a:moveTo>
                  <a:pt x="27669" y="21144"/>
                </a:moveTo>
                <a:lnTo>
                  <a:pt x="27830" y="21305"/>
                </a:lnTo>
                <a:lnTo>
                  <a:pt x="27931" y="21446"/>
                </a:lnTo>
                <a:lnTo>
                  <a:pt x="28011" y="21567"/>
                </a:lnTo>
                <a:lnTo>
                  <a:pt x="28072" y="21728"/>
                </a:lnTo>
                <a:lnTo>
                  <a:pt x="28112" y="21869"/>
                </a:lnTo>
                <a:lnTo>
                  <a:pt x="28132" y="22010"/>
                </a:lnTo>
                <a:lnTo>
                  <a:pt x="28112" y="22131"/>
                </a:lnTo>
                <a:lnTo>
                  <a:pt x="28072" y="22232"/>
                </a:lnTo>
                <a:lnTo>
                  <a:pt x="27991" y="22332"/>
                </a:lnTo>
                <a:lnTo>
                  <a:pt x="27911" y="22393"/>
                </a:lnTo>
                <a:lnTo>
                  <a:pt x="27810" y="22453"/>
                </a:lnTo>
                <a:lnTo>
                  <a:pt x="27689" y="22494"/>
                </a:lnTo>
                <a:lnTo>
                  <a:pt x="27568" y="22534"/>
                </a:lnTo>
                <a:lnTo>
                  <a:pt x="27367" y="22534"/>
                </a:lnTo>
                <a:lnTo>
                  <a:pt x="27286" y="22514"/>
                </a:lnTo>
                <a:lnTo>
                  <a:pt x="27186" y="22473"/>
                </a:lnTo>
                <a:lnTo>
                  <a:pt x="27105" y="22433"/>
                </a:lnTo>
                <a:lnTo>
                  <a:pt x="27045" y="22353"/>
                </a:lnTo>
                <a:lnTo>
                  <a:pt x="26984" y="22272"/>
                </a:lnTo>
                <a:lnTo>
                  <a:pt x="26964" y="22171"/>
                </a:lnTo>
                <a:lnTo>
                  <a:pt x="26944" y="22030"/>
                </a:lnTo>
                <a:lnTo>
                  <a:pt x="26984" y="21889"/>
                </a:lnTo>
                <a:lnTo>
                  <a:pt x="27025" y="21769"/>
                </a:lnTo>
                <a:lnTo>
                  <a:pt x="27085" y="21668"/>
                </a:lnTo>
                <a:lnTo>
                  <a:pt x="27166" y="21587"/>
                </a:lnTo>
                <a:lnTo>
                  <a:pt x="27266" y="21487"/>
                </a:lnTo>
                <a:lnTo>
                  <a:pt x="27508" y="21326"/>
                </a:lnTo>
                <a:lnTo>
                  <a:pt x="27609" y="21245"/>
                </a:lnTo>
                <a:lnTo>
                  <a:pt x="27669" y="21144"/>
                </a:lnTo>
                <a:close/>
                <a:moveTo>
                  <a:pt x="27085" y="20379"/>
                </a:moveTo>
                <a:lnTo>
                  <a:pt x="26924" y="20419"/>
                </a:lnTo>
                <a:lnTo>
                  <a:pt x="26783" y="20460"/>
                </a:lnTo>
                <a:lnTo>
                  <a:pt x="26642" y="20540"/>
                </a:lnTo>
                <a:lnTo>
                  <a:pt x="26501" y="20621"/>
                </a:lnTo>
                <a:lnTo>
                  <a:pt x="26400" y="20721"/>
                </a:lnTo>
                <a:lnTo>
                  <a:pt x="26279" y="20842"/>
                </a:lnTo>
                <a:lnTo>
                  <a:pt x="26179" y="20963"/>
                </a:lnTo>
                <a:lnTo>
                  <a:pt x="26098" y="21104"/>
                </a:lnTo>
                <a:lnTo>
                  <a:pt x="26038" y="21245"/>
                </a:lnTo>
                <a:lnTo>
                  <a:pt x="25957" y="21406"/>
                </a:lnTo>
                <a:lnTo>
                  <a:pt x="25917" y="21567"/>
                </a:lnTo>
                <a:lnTo>
                  <a:pt x="25877" y="21728"/>
                </a:lnTo>
                <a:lnTo>
                  <a:pt x="25857" y="21869"/>
                </a:lnTo>
                <a:lnTo>
                  <a:pt x="25836" y="22030"/>
                </a:lnTo>
                <a:lnTo>
                  <a:pt x="25857" y="22171"/>
                </a:lnTo>
                <a:lnTo>
                  <a:pt x="25877" y="22353"/>
                </a:lnTo>
                <a:lnTo>
                  <a:pt x="25897" y="22514"/>
                </a:lnTo>
                <a:lnTo>
                  <a:pt x="25957" y="22655"/>
                </a:lnTo>
                <a:lnTo>
                  <a:pt x="26018" y="22796"/>
                </a:lnTo>
                <a:lnTo>
                  <a:pt x="26118" y="22937"/>
                </a:lnTo>
                <a:lnTo>
                  <a:pt x="26199" y="23057"/>
                </a:lnTo>
                <a:lnTo>
                  <a:pt x="26320" y="23178"/>
                </a:lnTo>
                <a:lnTo>
                  <a:pt x="26420" y="23279"/>
                </a:lnTo>
                <a:lnTo>
                  <a:pt x="26561" y="23359"/>
                </a:lnTo>
                <a:lnTo>
                  <a:pt x="26682" y="23440"/>
                </a:lnTo>
                <a:lnTo>
                  <a:pt x="26823" y="23500"/>
                </a:lnTo>
                <a:lnTo>
                  <a:pt x="26984" y="23561"/>
                </a:lnTo>
                <a:lnTo>
                  <a:pt x="27145" y="23601"/>
                </a:lnTo>
                <a:lnTo>
                  <a:pt x="27306" y="23621"/>
                </a:lnTo>
                <a:lnTo>
                  <a:pt x="27468" y="23621"/>
                </a:lnTo>
                <a:lnTo>
                  <a:pt x="27629" y="23601"/>
                </a:lnTo>
                <a:lnTo>
                  <a:pt x="27790" y="23581"/>
                </a:lnTo>
                <a:lnTo>
                  <a:pt x="27951" y="23541"/>
                </a:lnTo>
                <a:lnTo>
                  <a:pt x="28092" y="23480"/>
                </a:lnTo>
                <a:lnTo>
                  <a:pt x="28233" y="23420"/>
                </a:lnTo>
                <a:lnTo>
                  <a:pt x="28374" y="23339"/>
                </a:lnTo>
                <a:lnTo>
                  <a:pt x="28515" y="23239"/>
                </a:lnTo>
                <a:lnTo>
                  <a:pt x="28636" y="23138"/>
                </a:lnTo>
                <a:lnTo>
                  <a:pt x="28736" y="23017"/>
                </a:lnTo>
                <a:lnTo>
                  <a:pt x="28837" y="22896"/>
                </a:lnTo>
                <a:lnTo>
                  <a:pt x="28917" y="22755"/>
                </a:lnTo>
                <a:lnTo>
                  <a:pt x="28998" y="22614"/>
                </a:lnTo>
                <a:lnTo>
                  <a:pt x="29038" y="22473"/>
                </a:lnTo>
                <a:lnTo>
                  <a:pt x="29079" y="22312"/>
                </a:lnTo>
                <a:lnTo>
                  <a:pt x="29099" y="22151"/>
                </a:lnTo>
                <a:lnTo>
                  <a:pt x="29079" y="21990"/>
                </a:lnTo>
                <a:lnTo>
                  <a:pt x="29058" y="21809"/>
                </a:lnTo>
                <a:lnTo>
                  <a:pt x="28998" y="21668"/>
                </a:lnTo>
                <a:lnTo>
                  <a:pt x="28938" y="21507"/>
                </a:lnTo>
                <a:lnTo>
                  <a:pt x="28877" y="21366"/>
                </a:lnTo>
                <a:lnTo>
                  <a:pt x="28797" y="21245"/>
                </a:lnTo>
                <a:lnTo>
                  <a:pt x="28696" y="21124"/>
                </a:lnTo>
                <a:lnTo>
                  <a:pt x="28575" y="21003"/>
                </a:lnTo>
                <a:lnTo>
                  <a:pt x="28454" y="20903"/>
                </a:lnTo>
                <a:lnTo>
                  <a:pt x="28313" y="20822"/>
                </a:lnTo>
                <a:lnTo>
                  <a:pt x="28213" y="20762"/>
                </a:lnTo>
                <a:lnTo>
                  <a:pt x="28072" y="20721"/>
                </a:lnTo>
                <a:lnTo>
                  <a:pt x="27810" y="20681"/>
                </a:lnTo>
                <a:lnTo>
                  <a:pt x="27689" y="20681"/>
                </a:lnTo>
                <a:lnTo>
                  <a:pt x="27629" y="20560"/>
                </a:lnTo>
                <a:lnTo>
                  <a:pt x="27528" y="20480"/>
                </a:lnTo>
                <a:lnTo>
                  <a:pt x="27387" y="20419"/>
                </a:lnTo>
                <a:lnTo>
                  <a:pt x="27246" y="20379"/>
                </a:lnTo>
                <a:close/>
                <a:moveTo>
                  <a:pt x="21104" y="11056"/>
                </a:moveTo>
                <a:lnTo>
                  <a:pt x="21084" y="11136"/>
                </a:lnTo>
                <a:lnTo>
                  <a:pt x="21044" y="11217"/>
                </a:lnTo>
                <a:lnTo>
                  <a:pt x="20963" y="11277"/>
                </a:lnTo>
                <a:lnTo>
                  <a:pt x="20883" y="11358"/>
                </a:lnTo>
                <a:lnTo>
                  <a:pt x="20722" y="11499"/>
                </a:lnTo>
                <a:lnTo>
                  <a:pt x="20581" y="11599"/>
                </a:lnTo>
                <a:lnTo>
                  <a:pt x="20500" y="11680"/>
                </a:lnTo>
                <a:lnTo>
                  <a:pt x="20440" y="11780"/>
                </a:lnTo>
                <a:lnTo>
                  <a:pt x="20419" y="11901"/>
                </a:lnTo>
                <a:lnTo>
                  <a:pt x="20399" y="12022"/>
                </a:lnTo>
                <a:lnTo>
                  <a:pt x="20419" y="12143"/>
                </a:lnTo>
                <a:lnTo>
                  <a:pt x="20440" y="12264"/>
                </a:lnTo>
                <a:lnTo>
                  <a:pt x="20500" y="12364"/>
                </a:lnTo>
                <a:lnTo>
                  <a:pt x="20581" y="12445"/>
                </a:lnTo>
                <a:lnTo>
                  <a:pt x="20701" y="12546"/>
                </a:lnTo>
                <a:lnTo>
                  <a:pt x="20802" y="12606"/>
                </a:lnTo>
                <a:lnTo>
                  <a:pt x="20923" y="12667"/>
                </a:lnTo>
                <a:lnTo>
                  <a:pt x="21044" y="12707"/>
                </a:lnTo>
                <a:lnTo>
                  <a:pt x="21265" y="12747"/>
                </a:lnTo>
                <a:lnTo>
                  <a:pt x="21487" y="12747"/>
                </a:lnTo>
                <a:lnTo>
                  <a:pt x="21728" y="12707"/>
                </a:lnTo>
                <a:lnTo>
                  <a:pt x="21970" y="12646"/>
                </a:lnTo>
                <a:lnTo>
                  <a:pt x="22192" y="12546"/>
                </a:lnTo>
                <a:lnTo>
                  <a:pt x="22433" y="12445"/>
                </a:lnTo>
                <a:lnTo>
                  <a:pt x="22755" y="12304"/>
                </a:lnTo>
                <a:lnTo>
                  <a:pt x="22896" y="12264"/>
                </a:lnTo>
                <a:lnTo>
                  <a:pt x="22896" y="12284"/>
                </a:lnTo>
                <a:lnTo>
                  <a:pt x="22876" y="12344"/>
                </a:lnTo>
                <a:lnTo>
                  <a:pt x="22836" y="12405"/>
                </a:lnTo>
                <a:lnTo>
                  <a:pt x="22695" y="12526"/>
                </a:lnTo>
                <a:lnTo>
                  <a:pt x="22413" y="12707"/>
                </a:lnTo>
                <a:lnTo>
                  <a:pt x="22353" y="12767"/>
                </a:lnTo>
                <a:lnTo>
                  <a:pt x="22272" y="12848"/>
                </a:lnTo>
                <a:lnTo>
                  <a:pt x="22232" y="12928"/>
                </a:lnTo>
                <a:lnTo>
                  <a:pt x="22192" y="13009"/>
                </a:lnTo>
                <a:lnTo>
                  <a:pt x="22171" y="13110"/>
                </a:lnTo>
                <a:lnTo>
                  <a:pt x="22151" y="13210"/>
                </a:lnTo>
                <a:lnTo>
                  <a:pt x="22151" y="13311"/>
                </a:lnTo>
                <a:lnTo>
                  <a:pt x="22171" y="13391"/>
                </a:lnTo>
                <a:lnTo>
                  <a:pt x="22192" y="13492"/>
                </a:lnTo>
                <a:lnTo>
                  <a:pt x="22232" y="13573"/>
                </a:lnTo>
                <a:lnTo>
                  <a:pt x="22272" y="13653"/>
                </a:lnTo>
                <a:lnTo>
                  <a:pt x="22353" y="13714"/>
                </a:lnTo>
                <a:lnTo>
                  <a:pt x="22413" y="13774"/>
                </a:lnTo>
                <a:lnTo>
                  <a:pt x="22514" y="13794"/>
                </a:lnTo>
                <a:lnTo>
                  <a:pt x="22614" y="13814"/>
                </a:lnTo>
                <a:lnTo>
                  <a:pt x="22715" y="13814"/>
                </a:lnTo>
                <a:lnTo>
                  <a:pt x="22917" y="13794"/>
                </a:lnTo>
                <a:lnTo>
                  <a:pt x="23118" y="13794"/>
                </a:lnTo>
                <a:lnTo>
                  <a:pt x="23319" y="13814"/>
                </a:lnTo>
                <a:lnTo>
                  <a:pt x="23501" y="13855"/>
                </a:lnTo>
                <a:lnTo>
                  <a:pt x="23682" y="13895"/>
                </a:lnTo>
                <a:lnTo>
                  <a:pt x="23863" y="13935"/>
                </a:lnTo>
                <a:lnTo>
                  <a:pt x="24044" y="14016"/>
                </a:lnTo>
                <a:lnTo>
                  <a:pt x="24225" y="14096"/>
                </a:lnTo>
                <a:lnTo>
                  <a:pt x="24105" y="14257"/>
                </a:lnTo>
                <a:lnTo>
                  <a:pt x="24004" y="14439"/>
                </a:lnTo>
                <a:lnTo>
                  <a:pt x="23923" y="14600"/>
                </a:lnTo>
                <a:lnTo>
                  <a:pt x="23863" y="14801"/>
                </a:lnTo>
                <a:lnTo>
                  <a:pt x="23803" y="14982"/>
                </a:lnTo>
                <a:lnTo>
                  <a:pt x="23762" y="15184"/>
                </a:lnTo>
                <a:lnTo>
                  <a:pt x="23742" y="15385"/>
                </a:lnTo>
                <a:lnTo>
                  <a:pt x="23742" y="15586"/>
                </a:lnTo>
                <a:lnTo>
                  <a:pt x="23762" y="15707"/>
                </a:lnTo>
                <a:lnTo>
                  <a:pt x="23823" y="15848"/>
                </a:lnTo>
                <a:lnTo>
                  <a:pt x="23883" y="15949"/>
                </a:lnTo>
                <a:lnTo>
                  <a:pt x="23984" y="16050"/>
                </a:lnTo>
                <a:lnTo>
                  <a:pt x="24105" y="16130"/>
                </a:lnTo>
                <a:lnTo>
                  <a:pt x="24225" y="16170"/>
                </a:lnTo>
                <a:lnTo>
                  <a:pt x="24366" y="16191"/>
                </a:lnTo>
                <a:lnTo>
                  <a:pt x="24487" y="16150"/>
                </a:lnTo>
                <a:lnTo>
                  <a:pt x="24608" y="16130"/>
                </a:lnTo>
                <a:lnTo>
                  <a:pt x="24709" y="16150"/>
                </a:lnTo>
                <a:lnTo>
                  <a:pt x="24769" y="16211"/>
                </a:lnTo>
                <a:lnTo>
                  <a:pt x="24850" y="16291"/>
                </a:lnTo>
                <a:lnTo>
                  <a:pt x="24890" y="16392"/>
                </a:lnTo>
                <a:lnTo>
                  <a:pt x="24930" y="16493"/>
                </a:lnTo>
                <a:lnTo>
                  <a:pt x="24950" y="16613"/>
                </a:lnTo>
                <a:lnTo>
                  <a:pt x="24950" y="16714"/>
                </a:lnTo>
                <a:lnTo>
                  <a:pt x="24930" y="16895"/>
                </a:lnTo>
                <a:lnTo>
                  <a:pt x="24890" y="17077"/>
                </a:lnTo>
                <a:lnTo>
                  <a:pt x="24850" y="17238"/>
                </a:lnTo>
                <a:lnTo>
                  <a:pt x="24769" y="17419"/>
                </a:lnTo>
                <a:lnTo>
                  <a:pt x="24628" y="17761"/>
                </a:lnTo>
                <a:lnTo>
                  <a:pt x="24487" y="18083"/>
                </a:lnTo>
                <a:lnTo>
                  <a:pt x="24407" y="18285"/>
                </a:lnTo>
                <a:lnTo>
                  <a:pt x="24346" y="18506"/>
                </a:lnTo>
                <a:lnTo>
                  <a:pt x="24306" y="18748"/>
                </a:lnTo>
                <a:lnTo>
                  <a:pt x="24286" y="18970"/>
                </a:lnTo>
                <a:lnTo>
                  <a:pt x="24286" y="19211"/>
                </a:lnTo>
                <a:lnTo>
                  <a:pt x="24306" y="19433"/>
                </a:lnTo>
                <a:lnTo>
                  <a:pt x="24346" y="19654"/>
                </a:lnTo>
                <a:lnTo>
                  <a:pt x="24407" y="19876"/>
                </a:lnTo>
                <a:lnTo>
                  <a:pt x="23883" y="20158"/>
                </a:lnTo>
                <a:lnTo>
                  <a:pt x="23823" y="20218"/>
                </a:lnTo>
                <a:lnTo>
                  <a:pt x="23762" y="20278"/>
                </a:lnTo>
                <a:lnTo>
                  <a:pt x="23702" y="20339"/>
                </a:lnTo>
                <a:lnTo>
                  <a:pt x="23662" y="20419"/>
                </a:lnTo>
                <a:lnTo>
                  <a:pt x="23621" y="20581"/>
                </a:lnTo>
                <a:lnTo>
                  <a:pt x="23601" y="20762"/>
                </a:lnTo>
                <a:lnTo>
                  <a:pt x="23641" y="20923"/>
                </a:lnTo>
                <a:lnTo>
                  <a:pt x="23682" y="21003"/>
                </a:lnTo>
                <a:lnTo>
                  <a:pt x="23722" y="21064"/>
                </a:lnTo>
                <a:lnTo>
                  <a:pt x="23782" y="21124"/>
                </a:lnTo>
                <a:lnTo>
                  <a:pt x="23863" y="21185"/>
                </a:lnTo>
                <a:lnTo>
                  <a:pt x="23944" y="21225"/>
                </a:lnTo>
                <a:lnTo>
                  <a:pt x="24024" y="21245"/>
                </a:lnTo>
                <a:lnTo>
                  <a:pt x="24105" y="21265"/>
                </a:lnTo>
                <a:lnTo>
                  <a:pt x="24185" y="21285"/>
                </a:lnTo>
                <a:lnTo>
                  <a:pt x="24246" y="21326"/>
                </a:lnTo>
                <a:lnTo>
                  <a:pt x="24286" y="21386"/>
                </a:lnTo>
                <a:lnTo>
                  <a:pt x="24366" y="21507"/>
                </a:lnTo>
                <a:lnTo>
                  <a:pt x="24407" y="21648"/>
                </a:lnTo>
                <a:lnTo>
                  <a:pt x="24427" y="21809"/>
                </a:lnTo>
                <a:lnTo>
                  <a:pt x="24427" y="21990"/>
                </a:lnTo>
                <a:lnTo>
                  <a:pt x="24387" y="22131"/>
                </a:lnTo>
                <a:lnTo>
                  <a:pt x="24346" y="22272"/>
                </a:lnTo>
                <a:lnTo>
                  <a:pt x="24225" y="22514"/>
                </a:lnTo>
                <a:lnTo>
                  <a:pt x="24084" y="22735"/>
                </a:lnTo>
                <a:lnTo>
                  <a:pt x="23923" y="22957"/>
                </a:lnTo>
                <a:lnTo>
                  <a:pt x="23762" y="23158"/>
                </a:lnTo>
                <a:lnTo>
                  <a:pt x="23440" y="23581"/>
                </a:lnTo>
                <a:lnTo>
                  <a:pt x="23279" y="23803"/>
                </a:lnTo>
                <a:lnTo>
                  <a:pt x="23138" y="24024"/>
                </a:lnTo>
                <a:lnTo>
                  <a:pt x="20701" y="24568"/>
                </a:lnTo>
                <a:lnTo>
                  <a:pt x="20560" y="24608"/>
                </a:lnTo>
                <a:lnTo>
                  <a:pt x="20440" y="24689"/>
                </a:lnTo>
                <a:lnTo>
                  <a:pt x="20359" y="24789"/>
                </a:lnTo>
                <a:lnTo>
                  <a:pt x="20299" y="24910"/>
                </a:lnTo>
                <a:lnTo>
                  <a:pt x="19916" y="25011"/>
                </a:lnTo>
                <a:lnTo>
                  <a:pt x="19715" y="25051"/>
                </a:lnTo>
                <a:lnTo>
                  <a:pt x="19513" y="25051"/>
                </a:lnTo>
                <a:lnTo>
                  <a:pt x="19372" y="25031"/>
                </a:lnTo>
                <a:lnTo>
                  <a:pt x="19231" y="25011"/>
                </a:lnTo>
                <a:lnTo>
                  <a:pt x="19111" y="24970"/>
                </a:lnTo>
                <a:lnTo>
                  <a:pt x="18990" y="24910"/>
                </a:lnTo>
                <a:lnTo>
                  <a:pt x="18869" y="24830"/>
                </a:lnTo>
                <a:lnTo>
                  <a:pt x="18768" y="24749"/>
                </a:lnTo>
                <a:lnTo>
                  <a:pt x="18668" y="24648"/>
                </a:lnTo>
                <a:lnTo>
                  <a:pt x="18587" y="24548"/>
                </a:lnTo>
                <a:lnTo>
                  <a:pt x="18486" y="24447"/>
                </a:lnTo>
                <a:lnTo>
                  <a:pt x="18386" y="24386"/>
                </a:lnTo>
                <a:lnTo>
                  <a:pt x="18305" y="24366"/>
                </a:lnTo>
                <a:lnTo>
                  <a:pt x="18245" y="24366"/>
                </a:lnTo>
                <a:lnTo>
                  <a:pt x="18184" y="24386"/>
                </a:lnTo>
                <a:lnTo>
                  <a:pt x="18104" y="24407"/>
                </a:lnTo>
                <a:lnTo>
                  <a:pt x="17862" y="24568"/>
                </a:lnTo>
                <a:lnTo>
                  <a:pt x="17741" y="24648"/>
                </a:lnTo>
                <a:lnTo>
                  <a:pt x="17641" y="24749"/>
                </a:lnTo>
                <a:lnTo>
                  <a:pt x="17459" y="24668"/>
                </a:lnTo>
                <a:lnTo>
                  <a:pt x="17258" y="24608"/>
                </a:lnTo>
                <a:lnTo>
                  <a:pt x="17036" y="24588"/>
                </a:lnTo>
                <a:lnTo>
                  <a:pt x="16815" y="24588"/>
                </a:lnTo>
                <a:lnTo>
                  <a:pt x="16754" y="24608"/>
                </a:lnTo>
                <a:lnTo>
                  <a:pt x="16674" y="24628"/>
                </a:lnTo>
                <a:lnTo>
                  <a:pt x="16372" y="24588"/>
                </a:lnTo>
                <a:lnTo>
                  <a:pt x="16070" y="24588"/>
                </a:lnTo>
                <a:lnTo>
                  <a:pt x="15848" y="24608"/>
                </a:lnTo>
                <a:lnTo>
                  <a:pt x="15889" y="24407"/>
                </a:lnTo>
                <a:lnTo>
                  <a:pt x="15889" y="24326"/>
                </a:lnTo>
                <a:lnTo>
                  <a:pt x="15889" y="24225"/>
                </a:lnTo>
                <a:lnTo>
                  <a:pt x="15848" y="24044"/>
                </a:lnTo>
                <a:lnTo>
                  <a:pt x="15768" y="23883"/>
                </a:lnTo>
                <a:lnTo>
                  <a:pt x="15647" y="23742"/>
                </a:lnTo>
                <a:lnTo>
                  <a:pt x="15566" y="23702"/>
                </a:lnTo>
                <a:lnTo>
                  <a:pt x="15506" y="23662"/>
                </a:lnTo>
                <a:lnTo>
                  <a:pt x="15425" y="23621"/>
                </a:lnTo>
                <a:lnTo>
                  <a:pt x="15143" y="23621"/>
                </a:lnTo>
                <a:lnTo>
                  <a:pt x="15063" y="23662"/>
                </a:lnTo>
                <a:lnTo>
                  <a:pt x="14962" y="23702"/>
                </a:lnTo>
                <a:lnTo>
                  <a:pt x="14600" y="23903"/>
                </a:lnTo>
                <a:lnTo>
                  <a:pt x="14721" y="22896"/>
                </a:lnTo>
                <a:lnTo>
                  <a:pt x="14721" y="22755"/>
                </a:lnTo>
                <a:lnTo>
                  <a:pt x="14680" y="22635"/>
                </a:lnTo>
                <a:lnTo>
                  <a:pt x="14620" y="22534"/>
                </a:lnTo>
                <a:lnTo>
                  <a:pt x="14519" y="22433"/>
                </a:lnTo>
                <a:lnTo>
                  <a:pt x="14419" y="22353"/>
                </a:lnTo>
                <a:lnTo>
                  <a:pt x="14298" y="22292"/>
                </a:lnTo>
                <a:lnTo>
                  <a:pt x="14177" y="22252"/>
                </a:lnTo>
                <a:lnTo>
                  <a:pt x="14056" y="22232"/>
                </a:lnTo>
                <a:lnTo>
                  <a:pt x="13774" y="22252"/>
                </a:lnTo>
                <a:lnTo>
                  <a:pt x="13492" y="22272"/>
                </a:lnTo>
                <a:lnTo>
                  <a:pt x="13472" y="22111"/>
                </a:lnTo>
                <a:lnTo>
                  <a:pt x="13432" y="21950"/>
                </a:lnTo>
                <a:lnTo>
                  <a:pt x="13392" y="21789"/>
                </a:lnTo>
                <a:lnTo>
                  <a:pt x="13331" y="21628"/>
                </a:lnTo>
                <a:lnTo>
                  <a:pt x="13251" y="21467"/>
                </a:lnTo>
                <a:lnTo>
                  <a:pt x="13170" y="21305"/>
                </a:lnTo>
                <a:lnTo>
                  <a:pt x="13069" y="21165"/>
                </a:lnTo>
                <a:lnTo>
                  <a:pt x="12969" y="21024"/>
                </a:lnTo>
                <a:lnTo>
                  <a:pt x="12848" y="20903"/>
                </a:lnTo>
                <a:lnTo>
                  <a:pt x="12747" y="20802"/>
                </a:lnTo>
                <a:lnTo>
                  <a:pt x="12626" y="20701"/>
                </a:lnTo>
                <a:lnTo>
                  <a:pt x="12485" y="20621"/>
                </a:lnTo>
                <a:lnTo>
                  <a:pt x="12365" y="20560"/>
                </a:lnTo>
                <a:lnTo>
                  <a:pt x="12224" y="20500"/>
                </a:lnTo>
                <a:lnTo>
                  <a:pt x="11922" y="20419"/>
                </a:lnTo>
                <a:lnTo>
                  <a:pt x="12707" y="19090"/>
                </a:lnTo>
                <a:lnTo>
                  <a:pt x="12888" y="18788"/>
                </a:lnTo>
                <a:lnTo>
                  <a:pt x="12949" y="18647"/>
                </a:lnTo>
                <a:lnTo>
                  <a:pt x="13009" y="18486"/>
                </a:lnTo>
                <a:lnTo>
                  <a:pt x="13049" y="18325"/>
                </a:lnTo>
                <a:lnTo>
                  <a:pt x="13049" y="18164"/>
                </a:lnTo>
                <a:lnTo>
                  <a:pt x="13029" y="18003"/>
                </a:lnTo>
                <a:lnTo>
                  <a:pt x="12969" y="17842"/>
                </a:lnTo>
                <a:lnTo>
                  <a:pt x="12888" y="17701"/>
                </a:lnTo>
                <a:lnTo>
                  <a:pt x="12787" y="17600"/>
                </a:lnTo>
                <a:lnTo>
                  <a:pt x="12667" y="17499"/>
                </a:lnTo>
                <a:lnTo>
                  <a:pt x="12546" y="17439"/>
                </a:lnTo>
                <a:lnTo>
                  <a:pt x="12405" y="17379"/>
                </a:lnTo>
                <a:lnTo>
                  <a:pt x="12264" y="17359"/>
                </a:lnTo>
                <a:lnTo>
                  <a:pt x="12123" y="17359"/>
                </a:lnTo>
                <a:lnTo>
                  <a:pt x="11982" y="17399"/>
                </a:lnTo>
                <a:lnTo>
                  <a:pt x="11982" y="17399"/>
                </a:lnTo>
                <a:lnTo>
                  <a:pt x="12022" y="17379"/>
                </a:lnTo>
                <a:lnTo>
                  <a:pt x="12284" y="17258"/>
                </a:lnTo>
                <a:lnTo>
                  <a:pt x="12546" y="17137"/>
                </a:lnTo>
                <a:lnTo>
                  <a:pt x="12808" y="17036"/>
                </a:lnTo>
                <a:lnTo>
                  <a:pt x="13069" y="16916"/>
                </a:lnTo>
                <a:lnTo>
                  <a:pt x="13311" y="16775"/>
                </a:lnTo>
                <a:lnTo>
                  <a:pt x="13532" y="16613"/>
                </a:lnTo>
                <a:lnTo>
                  <a:pt x="13633" y="16513"/>
                </a:lnTo>
                <a:lnTo>
                  <a:pt x="13734" y="16392"/>
                </a:lnTo>
                <a:lnTo>
                  <a:pt x="13814" y="16271"/>
                </a:lnTo>
                <a:lnTo>
                  <a:pt x="13895" y="16150"/>
                </a:lnTo>
                <a:lnTo>
                  <a:pt x="13955" y="16029"/>
                </a:lnTo>
                <a:lnTo>
                  <a:pt x="13976" y="15909"/>
                </a:lnTo>
                <a:lnTo>
                  <a:pt x="13976" y="15768"/>
                </a:lnTo>
                <a:lnTo>
                  <a:pt x="13955" y="15647"/>
                </a:lnTo>
                <a:lnTo>
                  <a:pt x="13915" y="15526"/>
                </a:lnTo>
                <a:lnTo>
                  <a:pt x="13855" y="15405"/>
                </a:lnTo>
                <a:lnTo>
                  <a:pt x="13774" y="15325"/>
                </a:lnTo>
                <a:lnTo>
                  <a:pt x="13653" y="15244"/>
                </a:lnTo>
                <a:lnTo>
                  <a:pt x="13210" y="15023"/>
                </a:lnTo>
                <a:lnTo>
                  <a:pt x="13452" y="14861"/>
                </a:lnTo>
                <a:lnTo>
                  <a:pt x="13673" y="14660"/>
                </a:lnTo>
                <a:lnTo>
                  <a:pt x="13895" y="14439"/>
                </a:lnTo>
                <a:lnTo>
                  <a:pt x="14056" y="14177"/>
                </a:lnTo>
                <a:lnTo>
                  <a:pt x="14157" y="14016"/>
                </a:lnTo>
                <a:lnTo>
                  <a:pt x="14217" y="13834"/>
                </a:lnTo>
                <a:lnTo>
                  <a:pt x="14278" y="13653"/>
                </a:lnTo>
                <a:lnTo>
                  <a:pt x="14318" y="13472"/>
                </a:lnTo>
                <a:lnTo>
                  <a:pt x="14338" y="13291"/>
                </a:lnTo>
                <a:lnTo>
                  <a:pt x="14338" y="13110"/>
                </a:lnTo>
                <a:lnTo>
                  <a:pt x="14318" y="12928"/>
                </a:lnTo>
                <a:lnTo>
                  <a:pt x="14278" y="12747"/>
                </a:lnTo>
                <a:lnTo>
                  <a:pt x="14660" y="12667"/>
                </a:lnTo>
                <a:lnTo>
                  <a:pt x="15063" y="12626"/>
                </a:lnTo>
                <a:lnTo>
                  <a:pt x="15466" y="12606"/>
                </a:lnTo>
                <a:lnTo>
                  <a:pt x="15868" y="12606"/>
                </a:lnTo>
                <a:lnTo>
                  <a:pt x="16009" y="12586"/>
                </a:lnTo>
                <a:lnTo>
                  <a:pt x="16130" y="12566"/>
                </a:lnTo>
                <a:lnTo>
                  <a:pt x="16251" y="12505"/>
                </a:lnTo>
                <a:lnTo>
                  <a:pt x="16332" y="12425"/>
                </a:lnTo>
                <a:lnTo>
                  <a:pt x="16412" y="12324"/>
                </a:lnTo>
                <a:lnTo>
                  <a:pt x="16473" y="12223"/>
                </a:lnTo>
                <a:lnTo>
                  <a:pt x="16533" y="12103"/>
                </a:lnTo>
                <a:lnTo>
                  <a:pt x="16553" y="11982"/>
                </a:lnTo>
                <a:lnTo>
                  <a:pt x="16875" y="12143"/>
                </a:lnTo>
                <a:lnTo>
                  <a:pt x="17218" y="12304"/>
                </a:lnTo>
                <a:lnTo>
                  <a:pt x="17560" y="12405"/>
                </a:lnTo>
                <a:lnTo>
                  <a:pt x="17922" y="12505"/>
                </a:lnTo>
                <a:lnTo>
                  <a:pt x="18043" y="12505"/>
                </a:lnTo>
                <a:lnTo>
                  <a:pt x="18144" y="12465"/>
                </a:lnTo>
                <a:lnTo>
                  <a:pt x="18164" y="12526"/>
                </a:lnTo>
                <a:lnTo>
                  <a:pt x="18204" y="12646"/>
                </a:lnTo>
                <a:lnTo>
                  <a:pt x="18285" y="12727"/>
                </a:lnTo>
                <a:lnTo>
                  <a:pt x="18365" y="12807"/>
                </a:lnTo>
                <a:lnTo>
                  <a:pt x="18466" y="12868"/>
                </a:lnTo>
                <a:lnTo>
                  <a:pt x="18567" y="12908"/>
                </a:lnTo>
                <a:lnTo>
                  <a:pt x="18688" y="12908"/>
                </a:lnTo>
                <a:lnTo>
                  <a:pt x="18788" y="12888"/>
                </a:lnTo>
                <a:lnTo>
                  <a:pt x="18909" y="12828"/>
                </a:lnTo>
                <a:lnTo>
                  <a:pt x="19413" y="12465"/>
                </a:lnTo>
                <a:lnTo>
                  <a:pt x="19916" y="12062"/>
                </a:lnTo>
                <a:lnTo>
                  <a:pt x="20863" y="11257"/>
                </a:lnTo>
                <a:lnTo>
                  <a:pt x="20983" y="11156"/>
                </a:lnTo>
                <a:lnTo>
                  <a:pt x="21104" y="11056"/>
                </a:lnTo>
                <a:close/>
                <a:moveTo>
                  <a:pt x="23501" y="25152"/>
                </a:moveTo>
                <a:lnTo>
                  <a:pt x="22856" y="25434"/>
                </a:lnTo>
                <a:lnTo>
                  <a:pt x="22514" y="25575"/>
                </a:lnTo>
                <a:lnTo>
                  <a:pt x="22212" y="25736"/>
                </a:lnTo>
                <a:lnTo>
                  <a:pt x="21769" y="25957"/>
                </a:lnTo>
                <a:lnTo>
                  <a:pt x="21346" y="26219"/>
                </a:lnTo>
                <a:lnTo>
                  <a:pt x="21144" y="26360"/>
                </a:lnTo>
                <a:lnTo>
                  <a:pt x="20963" y="26521"/>
                </a:lnTo>
                <a:lnTo>
                  <a:pt x="20782" y="26682"/>
                </a:lnTo>
                <a:lnTo>
                  <a:pt x="20621" y="26863"/>
                </a:lnTo>
                <a:lnTo>
                  <a:pt x="20460" y="26783"/>
                </a:lnTo>
                <a:lnTo>
                  <a:pt x="20299" y="26702"/>
                </a:lnTo>
                <a:lnTo>
                  <a:pt x="20117" y="26642"/>
                </a:lnTo>
                <a:lnTo>
                  <a:pt x="19956" y="26602"/>
                </a:lnTo>
                <a:lnTo>
                  <a:pt x="19775" y="26561"/>
                </a:lnTo>
                <a:lnTo>
                  <a:pt x="19594" y="26541"/>
                </a:lnTo>
                <a:lnTo>
                  <a:pt x="19433" y="26521"/>
                </a:lnTo>
                <a:lnTo>
                  <a:pt x="19252" y="26521"/>
                </a:lnTo>
                <a:lnTo>
                  <a:pt x="18889" y="26581"/>
                </a:lnTo>
                <a:lnTo>
                  <a:pt x="18547" y="26662"/>
                </a:lnTo>
                <a:lnTo>
                  <a:pt x="18225" y="26783"/>
                </a:lnTo>
                <a:lnTo>
                  <a:pt x="17902" y="26964"/>
                </a:lnTo>
                <a:lnTo>
                  <a:pt x="17802" y="26763"/>
                </a:lnTo>
                <a:lnTo>
                  <a:pt x="17681" y="26581"/>
                </a:lnTo>
                <a:lnTo>
                  <a:pt x="17379" y="26279"/>
                </a:lnTo>
                <a:lnTo>
                  <a:pt x="17177" y="26078"/>
                </a:lnTo>
                <a:lnTo>
                  <a:pt x="16976" y="25897"/>
                </a:lnTo>
                <a:lnTo>
                  <a:pt x="16734" y="25736"/>
                </a:lnTo>
                <a:lnTo>
                  <a:pt x="16493" y="25575"/>
                </a:lnTo>
                <a:lnTo>
                  <a:pt x="16815" y="25494"/>
                </a:lnTo>
                <a:lnTo>
                  <a:pt x="16855" y="25655"/>
                </a:lnTo>
                <a:lnTo>
                  <a:pt x="16895" y="25716"/>
                </a:lnTo>
                <a:lnTo>
                  <a:pt x="16936" y="25776"/>
                </a:lnTo>
                <a:lnTo>
                  <a:pt x="16996" y="25816"/>
                </a:lnTo>
                <a:lnTo>
                  <a:pt x="17057" y="25857"/>
                </a:lnTo>
                <a:lnTo>
                  <a:pt x="17137" y="25897"/>
                </a:lnTo>
                <a:lnTo>
                  <a:pt x="17238" y="25917"/>
                </a:lnTo>
                <a:lnTo>
                  <a:pt x="17359" y="25897"/>
                </a:lnTo>
                <a:lnTo>
                  <a:pt x="17479" y="25877"/>
                </a:lnTo>
                <a:lnTo>
                  <a:pt x="17580" y="25816"/>
                </a:lnTo>
                <a:lnTo>
                  <a:pt x="17681" y="25736"/>
                </a:lnTo>
                <a:lnTo>
                  <a:pt x="17761" y="25796"/>
                </a:lnTo>
                <a:lnTo>
                  <a:pt x="17862" y="25816"/>
                </a:lnTo>
                <a:lnTo>
                  <a:pt x="17963" y="25816"/>
                </a:lnTo>
                <a:lnTo>
                  <a:pt x="18063" y="25776"/>
                </a:lnTo>
                <a:lnTo>
                  <a:pt x="18144" y="25716"/>
                </a:lnTo>
                <a:lnTo>
                  <a:pt x="18225" y="25635"/>
                </a:lnTo>
                <a:lnTo>
                  <a:pt x="18265" y="25554"/>
                </a:lnTo>
                <a:lnTo>
                  <a:pt x="18285" y="25454"/>
                </a:lnTo>
                <a:lnTo>
                  <a:pt x="18285" y="25212"/>
                </a:lnTo>
                <a:lnTo>
                  <a:pt x="18506" y="25373"/>
                </a:lnTo>
                <a:lnTo>
                  <a:pt x="18748" y="25514"/>
                </a:lnTo>
                <a:lnTo>
                  <a:pt x="19010" y="25615"/>
                </a:lnTo>
                <a:lnTo>
                  <a:pt x="19312" y="25655"/>
                </a:lnTo>
                <a:lnTo>
                  <a:pt x="19574" y="25675"/>
                </a:lnTo>
                <a:lnTo>
                  <a:pt x="19856" y="25655"/>
                </a:lnTo>
                <a:lnTo>
                  <a:pt x="19997" y="25615"/>
                </a:lnTo>
                <a:lnTo>
                  <a:pt x="20138" y="25595"/>
                </a:lnTo>
                <a:lnTo>
                  <a:pt x="20258" y="25534"/>
                </a:lnTo>
                <a:lnTo>
                  <a:pt x="20379" y="25474"/>
                </a:lnTo>
                <a:lnTo>
                  <a:pt x="20440" y="25534"/>
                </a:lnTo>
                <a:lnTo>
                  <a:pt x="20500" y="25615"/>
                </a:lnTo>
                <a:lnTo>
                  <a:pt x="20560" y="25655"/>
                </a:lnTo>
                <a:lnTo>
                  <a:pt x="20641" y="25695"/>
                </a:lnTo>
                <a:lnTo>
                  <a:pt x="20722" y="25736"/>
                </a:lnTo>
                <a:lnTo>
                  <a:pt x="20822" y="25756"/>
                </a:lnTo>
                <a:lnTo>
                  <a:pt x="20923" y="25756"/>
                </a:lnTo>
                <a:lnTo>
                  <a:pt x="21024" y="25736"/>
                </a:lnTo>
                <a:lnTo>
                  <a:pt x="23501" y="25152"/>
                </a:lnTo>
                <a:close/>
                <a:moveTo>
                  <a:pt x="26924" y="25736"/>
                </a:moveTo>
                <a:lnTo>
                  <a:pt x="27125" y="25756"/>
                </a:lnTo>
                <a:lnTo>
                  <a:pt x="27306" y="25796"/>
                </a:lnTo>
                <a:lnTo>
                  <a:pt x="27568" y="25877"/>
                </a:lnTo>
                <a:lnTo>
                  <a:pt x="27810" y="25977"/>
                </a:lnTo>
                <a:lnTo>
                  <a:pt x="27870" y="26179"/>
                </a:lnTo>
                <a:lnTo>
                  <a:pt x="27971" y="26521"/>
                </a:lnTo>
                <a:lnTo>
                  <a:pt x="28031" y="26863"/>
                </a:lnTo>
                <a:lnTo>
                  <a:pt x="28052" y="27206"/>
                </a:lnTo>
                <a:lnTo>
                  <a:pt x="28052" y="27568"/>
                </a:lnTo>
                <a:lnTo>
                  <a:pt x="28011" y="27770"/>
                </a:lnTo>
                <a:lnTo>
                  <a:pt x="27971" y="27971"/>
                </a:lnTo>
                <a:lnTo>
                  <a:pt x="27911" y="28172"/>
                </a:lnTo>
                <a:lnTo>
                  <a:pt x="27830" y="28354"/>
                </a:lnTo>
                <a:lnTo>
                  <a:pt x="27729" y="28535"/>
                </a:lnTo>
                <a:lnTo>
                  <a:pt x="27629" y="28716"/>
                </a:lnTo>
                <a:lnTo>
                  <a:pt x="27508" y="28877"/>
                </a:lnTo>
                <a:lnTo>
                  <a:pt x="27387" y="29038"/>
                </a:lnTo>
                <a:lnTo>
                  <a:pt x="27347" y="29018"/>
                </a:lnTo>
                <a:lnTo>
                  <a:pt x="27166" y="28978"/>
                </a:lnTo>
                <a:lnTo>
                  <a:pt x="27004" y="28938"/>
                </a:lnTo>
                <a:lnTo>
                  <a:pt x="26642" y="28917"/>
                </a:lnTo>
                <a:lnTo>
                  <a:pt x="25937" y="28917"/>
                </a:lnTo>
                <a:lnTo>
                  <a:pt x="24528" y="28897"/>
                </a:lnTo>
                <a:lnTo>
                  <a:pt x="23863" y="28877"/>
                </a:lnTo>
                <a:lnTo>
                  <a:pt x="23158" y="28857"/>
                </a:lnTo>
                <a:lnTo>
                  <a:pt x="22816" y="28877"/>
                </a:lnTo>
                <a:lnTo>
                  <a:pt x="22474" y="28897"/>
                </a:lnTo>
                <a:lnTo>
                  <a:pt x="22151" y="28958"/>
                </a:lnTo>
                <a:lnTo>
                  <a:pt x="21829" y="29058"/>
                </a:lnTo>
                <a:lnTo>
                  <a:pt x="21809" y="28857"/>
                </a:lnTo>
                <a:lnTo>
                  <a:pt x="21789" y="28656"/>
                </a:lnTo>
                <a:lnTo>
                  <a:pt x="21749" y="28454"/>
                </a:lnTo>
                <a:lnTo>
                  <a:pt x="21688" y="28253"/>
                </a:lnTo>
                <a:lnTo>
                  <a:pt x="21628" y="28072"/>
                </a:lnTo>
                <a:lnTo>
                  <a:pt x="21547" y="27890"/>
                </a:lnTo>
                <a:lnTo>
                  <a:pt x="21446" y="27709"/>
                </a:lnTo>
                <a:lnTo>
                  <a:pt x="21346" y="27548"/>
                </a:lnTo>
                <a:lnTo>
                  <a:pt x="21628" y="27427"/>
                </a:lnTo>
                <a:lnTo>
                  <a:pt x="21910" y="27266"/>
                </a:lnTo>
                <a:lnTo>
                  <a:pt x="22453" y="26984"/>
                </a:lnTo>
                <a:lnTo>
                  <a:pt x="22957" y="26743"/>
                </a:lnTo>
                <a:lnTo>
                  <a:pt x="23460" y="26541"/>
                </a:lnTo>
                <a:lnTo>
                  <a:pt x="23964" y="26340"/>
                </a:lnTo>
                <a:lnTo>
                  <a:pt x="24467" y="26179"/>
                </a:lnTo>
                <a:lnTo>
                  <a:pt x="24971" y="26038"/>
                </a:lnTo>
                <a:lnTo>
                  <a:pt x="25494" y="25917"/>
                </a:lnTo>
                <a:lnTo>
                  <a:pt x="25998" y="25816"/>
                </a:lnTo>
                <a:lnTo>
                  <a:pt x="26521" y="25756"/>
                </a:lnTo>
                <a:lnTo>
                  <a:pt x="26722" y="25736"/>
                </a:lnTo>
                <a:close/>
                <a:moveTo>
                  <a:pt x="12042" y="25736"/>
                </a:moveTo>
                <a:lnTo>
                  <a:pt x="12566" y="25776"/>
                </a:lnTo>
                <a:lnTo>
                  <a:pt x="13110" y="25857"/>
                </a:lnTo>
                <a:lnTo>
                  <a:pt x="13633" y="25957"/>
                </a:lnTo>
                <a:lnTo>
                  <a:pt x="14157" y="26098"/>
                </a:lnTo>
                <a:lnTo>
                  <a:pt x="14660" y="26259"/>
                </a:lnTo>
                <a:lnTo>
                  <a:pt x="15164" y="26481"/>
                </a:lnTo>
                <a:lnTo>
                  <a:pt x="15647" y="26722"/>
                </a:lnTo>
                <a:lnTo>
                  <a:pt x="16634" y="27246"/>
                </a:lnTo>
                <a:lnTo>
                  <a:pt x="16936" y="27407"/>
                </a:lnTo>
                <a:lnTo>
                  <a:pt x="17077" y="27488"/>
                </a:lnTo>
                <a:lnTo>
                  <a:pt x="17238" y="27548"/>
                </a:lnTo>
                <a:lnTo>
                  <a:pt x="17198" y="27608"/>
                </a:lnTo>
                <a:lnTo>
                  <a:pt x="17137" y="27709"/>
                </a:lnTo>
                <a:lnTo>
                  <a:pt x="17117" y="27810"/>
                </a:lnTo>
                <a:lnTo>
                  <a:pt x="17036" y="27931"/>
                </a:lnTo>
                <a:lnTo>
                  <a:pt x="16976" y="28072"/>
                </a:lnTo>
                <a:lnTo>
                  <a:pt x="16875" y="28354"/>
                </a:lnTo>
                <a:lnTo>
                  <a:pt x="16795" y="28615"/>
                </a:lnTo>
                <a:lnTo>
                  <a:pt x="16754" y="28837"/>
                </a:lnTo>
                <a:lnTo>
                  <a:pt x="16754" y="28877"/>
                </a:lnTo>
                <a:lnTo>
                  <a:pt x="16634" y="28837"/>
                </a:lnTo>
                <a:lnTo>
                  <a:pt x="16392" y="28756"/>
                </a:lnTo>
                <a:lnTo>
                  <a:pt x="16110" y="28696"/>
                </a:lnTo>
                <a:lnTo>
                  <a:pt x="15848" y="28656"/>
                </a:lnTo>
                <a:lnTo>
                  <a:pt x="15587" y="28635"/>
                </a:lnTo>
                <a:lnTo>
                  <a:pt x="15043" y="28635"/>
                </a:lnTo>
                <a:lnTo>
                  <a:pt x="14499" y="28676"/>
                </a:lnTo>
                <a:lnTo>
                  <a:pt x="12123" y="28857"/>
                </a:lnTo>
                <a:lnTo>
                  <a:pt x="11599" y="28897"/>
                </a:lnTo>
                <a:lnTo>
                  <a:pt x="11056" y="28958"/>
                </a:lnTo>
                <a:lnTo>
                  <a:pt x="10774" y="28998"/>
                </a:lnTo>
                <a:lnTo>
                  <a:pt x="10512" y="29058"/>
                </a:lnTo>
                <a:lnTo>
                  <a:pt x="10250" y="29139"/>
                </a:lnTo>
                <a:lnTo>
                  <a:pt x="10029" y="29260"/>
                </a:lnTo>
                <a:lnTo>
                  <a:pt x="9928" y="28958"/>
                </a:lnTo>
                <a:lnTo>
                  <a:pt x="9827" y="28656"/>
                </a:lnTo>
                <a:lnTo>
                  <a:pt x="9767" y="28374"/>
                </a:lnTo>
                <a:lnTo>
                  <a:pt x="9727" y="28092"/>
                </a:lnTo>
                <a:lnTo>
                  <a:pt x="9727" y="27790"/>
                </a:lnTo>
                <a:lnTo>
                  <a:pt x="9706" y="27508"/>
                </a:lnTo>
                <a:lnTo>
                  <a:pt x="9727" y="27206"/>
                </a:lnTo>
                <a:lnTo>
                  <a:pt x="9787" y="26924"/>
                </a:lnTo>
                <a:lnTo>
                  <a:pt x="9908" y="26360"/>
                </a:lnTo>
                <a:lnTo>
                  <a:pt x="9968" y="26138"/>
                </a:lnTo>
                <a:lnTo>
                  <a:pt x="10008" y="25897"/>
                </a:lnTo>
                <a:lnTo>
                  <a:pt x="10472" y="25816"/>
                </a:lnTo>
                <a:lnTo>
                  <a:pt x="10713" y="25776"/>
                </a:lnTo>
                <a:lnTo>
                  <a:pt x="10975" y="25756"/>
                </a:lnTo>
                <a:lnTo>
                  <a:pt x="11499" y="25736"/>
                </a:lnTo>
                <a:close/>
                <a:moveTo>
                  <a:pt x="19453" y="27729"/>
                </a:moveTo>
                <a:lnTo>
                  <a:pt x="19594" y="27749"/>
                </a:lnTo>
                <a:lnTo>
                  <a:pt x="19715" y="27770"/>
                </a:lnTo>
                <a:lnTo>
                  <a:pt x="19856" y="27810"/>
                </a:lnTo>
                <a:lnTo>
                  <a:pt x="19976" y="27870"/>
                </a:lnTo>
                <a:lnTo>
                  <a:pt x="20097" y="27931"/>
                </a:lnTo>
                <a:lnTo>
                  <a:pt x="20198" y="28011"/>
                </a:lnTo>
                <a:lnTo>
                  <a:pt x="20299" y="28112"/>
                </a:lnTo>
                <a:lnTo>
                  <a:pt x="20399" y="28233"/>
                </a:lnTo>
                <a:lnTo>
                  <a:pt x="20480" y="28354"/>
                </a:lnTo>
                <a:lnTo>
                  <a:pt x="20540" y="28495"/>
                </a:lnTo>
                <a:lnTo>
                  <a:pt x="20581" y="28635"/>
                </a:lnTo>
                <a:lnTo>
                  <a:pt x="20621" y="28776"/>
                </a:lnTo>
                <a:lnTo>
                  <a:pt x="20641" y="28938"/>
                </a:lnTo>
                <a:lnTo>
                  <a:pt x="20661" y="29079"/>
                </a:lnTo>
                <a:lnTo>
                  <a:pt x="20641" y="29240"/>
                </a:lnTo>
                <a:lnTo>
                  <a:pt x="20621" y="29381"/>
                </a:lnTo>
                <a:lnTo>
                  <a:pt x="20601" y="29542"/>
                </a:lnTo>
                <a:lnTo>
                  <a:pt x="20540" y="29683"/>
                </a:lnTo>
                <a:lnTo>
                  <a:pt x="20480" y="29803"/>
                </a:lnTo>
                <a:lnTo>
                  <a:pt x="20399" y="29924"/>
                </a:lnTo>
                <a:lnTo>
                  <a:pt x="20299" y="30045"/>
                </a:lnTo>
                <a:lnTo>
                  <a:pt x="20178" y="30146"/>
                </a:lnTo>
                <a:lnTo>
                  <a:pt x="20057" y="30246"/>
                </a:lnTo>
                <a:lnTo>
                  <a:pt x="20037" y="30226"/>
                </a:lnTo>
                <a:lnTo>
                  <a:pt x="19976" y="30206"/>
                </a:lnTo>
                <a:lnTo>
                  <a:pt x="19896" y="30186"/>
                </a:lnTo>
                <a:lnTo>
                  <a:pt x="19755" y="30186"/>
                </a:lnTo>
                <a:lnTo>
                  <a:pt x="19674" y="30226"/>
                </a:lnTo>
                <a:lnTo>
                  <a:pt x="19614" y="30267"/>
                </a:lnTo>
                <a:lnTo>
                  <a:pt x="19554" y="30307"/>
                </a:lnTo>
                <a:lnTo>
                  <a:pt x="19513" y="30367"/>
                </a:lnTo>
                <a:lnTo>
                  <a:pt x="19473" y="30448"/>
                </a:lnTo>
                <a:lnTo>
                  <a:pt x="19070" y="30448"/>
                </a:lnTo>
                <a:lnTo>
                  <a:pt x="18849" y="30408"/>
                </a:lnTo>
                <a:lnTo>
                  <a:pt x="18647" y="30327"/>
                </a:lnTo>
                <a:lnTo>
                  <a:pt x="18466" y="30246"/>
                </a:lnTo>
                <a:lnTo>
                  <a:pt x="18305" y="30106"/>
                </a:lnTo>
                <a:lnTo>
                  <a:pt x="18144" y="29965"/>
                </a:lnTo>
                <a:lnTo>
                  <a:pt x="18023" y="29783"/>
                </a:lnTo>
                <a:lnTo>
                  <a:pt x="17943" y="29642"/>
                </a:lnTo>
                <a:lnTo>
                  <a:pt x="17882" y="29501"/>
                </a:lnTo>
                <a:lnTo>
                  <a:pt x="17842" y="29360"/>
                </a:lnTo>
                <a:lnTo>
                  <a:pt x="17822" y="29199"/>
                </a:lnTo>
                <a:lnTo>
                  <a:pt x="17802" y="29038"/>
                </a:lnTo>
                <a:lnTo>
                  <a:pt x="17802" y="28877"/>
                </a:lnTo>
                <a:lnTo>
                  <a:pt x="17842" y="28555"/>
                </a:lnTo>
                <a:lnTo>
                  <a:pt x="17842" y="28495"/>
                </a:lnTo>
                <a:lnTo>
                  <a:pt x="17963" y="28454"/>
                </a:lnTo>
                <a:lnTo>
                  <a:pt x="18063" y="28394"/>
                </a:lnTo>
                <a:lnTo>
                  <a:pt x="18164" y="28313"/>
                </a:lnTo>
                <a:lnTo>
                  <a:pt x="18245" y="28213"/>
                </a:lnTo>
                <a:lnTo>
                  <a:pt x="18325" y="28112"/>
                </a:lnTo>
                <a:lnTo>
                  <a:pt x="18426" y="28031"/>
                </a:lnTo>
                <a:lnTo>
                  <a:pt x="18527" y="27951"/>
                </a:lnTo>
                <a:lnTo>
                  <a:pt x="18647" y="27870"/>
                </a:lnTo>
                <a:lnTo>
                  <a:pt x="18768" y="27830"/>
                </a:lnTo>
                <a:lnTo>
                  <a:pt x="18909" y="27770"/>
                </a:lnTo>
                <a:lnTo>
                  <a:pt x="19030" y="27749"/>
                </a:lnTo>
                <a:lnTo>
                  <a:pt x="19171" y="27729"/>
                </a:lnTo>
                <a:close/>
                <a:moveTo>
                  <a:pt x="15325" y="29924"/>
                </a:moveTo>
                <a:lnTo>
                  <a:pt x="15566" y="29944"/>
                </a:lnTo>
                <a:lnTo>
                  <a:pt x="15808" y="29965"/>
                </a:lnTo>
                <a:lnTo>
                  <a:pt x="16090" y="30045"/>
                </a:lnTo>
                <a:lnTo>
                  <a:pt x="16332" y="30146"/>
                </a:lnTo>
                <a:lnTo>
                  <a:pt x="16030" y="30246"/>
                </a:lnTo>
                <a:lnTo>
                  <a:pt x="15727" y="30347"/>
                </a:lnTo>
                <a:lnTo>
                  <a:pt x="15184" y="30488"/>
                </a:lnTo>
                <a:lnTo>
                  <a:pt x="14922" y="30528"/>
                </a:lnTo>
                <a:lnTo>
                  <a:pt x="14640" y="30569"/>
                </a:lnTo>
                <a:lnTo>
                  <a:pt x="14378" y="30589"/>
                </a:lnTo>
                <a:lnTo>
                  <a:pt x="14096" y="30609"/>
                </a:lnTo>
                <a:lnTo>
                  <a:pt x="13835" y="30589"/>
                </a:lnTo>
                <a:lnTo>
                  <a:pt x="13553" y="30569"/>
                </a:lnTo>
                <a:lnTo>
                  <a:pt x="13150" y="30508"/>
                </a:lnTo>
                <a:lnTo>
                  <a:pt x="12747" y="30408"/>
                </a:lnTo>
                <a:lnTo>
                  <a:pt x="12344" y="30287"/>
                </a:lnTo>
                <a:lnTo>
                  <a:pt x="11942" y="30146"/>
                </a:lnTo>
                <a:lnTo>
                  <a:pt x="13875" y="30025"/>
                </a:lnTo>
                <a:lnTo>
                  <a:pt x="14841" y="29944"/>
                </a:lnTo>
                <a:lnTo>
                  <a:pt x="15325" y="29924"/>
                </a:lnTo>
                <a:close/>
                <a:moveTo>
                  <a:pt x="21769" y="29703"/>
                </a:moveTo>
                <a:lnTo>
                  <a:pt x="22071" y="29824"/>
                </a:lnTo>
                <a:lnTo>
                  <a:pt x="22393" y="29884"/>
                </a:lnTo>
                <a:lnTo>
                  <a:pt x="22715" y="29944"/>
                </a:lnTo>
                <a:lnTo>
                  <a:pt x="23057" y="29985"/>
                </a:lnTo>
                <a:lnTo>
                  <a:pt x="23722" y="30025"/>
                </a:lnTo>
                <a:lnTo>
                  <a:pt x="24366" y="30045"/>
                </a:lnTo>
                <a:lnTo>
                  <a:pt x="25776" y="30106"/>
                </a:lnTo>
                <a:lnTo>
                  <a:pt x="26199" y="30126"/>
                </a:lnTo>
                <a:lnTo>
                  <a:pt x="26642" y="30146"/>
                </a:lnTo>
                <a:lnTo>
                  <a:pt x="26642" y="30206"/>
                </a:lnTo>
                <a:lnTo>
                  <a:pt x="26662" y="30246"/>
                </a:lnTo>
                <a:lnTo>
                  <a:pt x="26219" y="30428"/>
                </a:lnTo>
                <a:lnTo>
                  <a:pt x="25756" y="30569"/>
                </a:lnTo>
                <a:lnTo>
                  <a:pt x="25293" y="30649"/>
                </a:lnTo>
                <a:lnTo>
                  <a:pt x="24830" y="30710"/>
                </a:lnTo>
                <a:lnTo>
                  <a:pt x="24346" y="30750"/>
                </a:lnTo>
                <a:lnTo>
                  <a:pt x="23863" y="30750"/>
                </a:lnTo>
                <a:lnTo>
                  <a:pt x="23400" y="30710"/>
                </a:lnTo>
                <a:lnTo>
                  <a:pt x="22917" y="30629"/>
                </a:lnTo>
                <a:lnTo>
                  <a:pt x="22594" y="30549"/>
                </a:lnTo>
                <a:lnTo>
                  <a:pt x="22252" y="30448"/>
                </a:lnTo>
                <a:lnTo>
                  <a:pt x="21910" y="30327"/>
                </a:lnTo>
                <a:lnTo>
                  <a:pt x="21728" y="30287"/>
                </a:lnTo>
                <a:lnTo>
                  <a:pt x="21567" y="30267"/>
                </a:lnTo>
                <a:lnTo>
                  <a:pt x="21688" y="29985"/>
                </a:lnTo>
                <a:lnTo>
                  <a:pt x="21769" y="29703"/>
                </a:lnTo>
                <a:close/>
                <a:moveTo>
                  <a:pt x="8780" y="26642"/>
                </a:moveTo>
                <a:lnTo>
                  <a:pt x="8720" y="27024"/>
                </a:lnTo>
                <a:lnTo>
                  <a:pt x="8679" y="27367"/>
                </a:lnTo>
                <a:lnTo>
                  <a:pt x="8659" y="27689"/>
                </a:lnTo>
                <a:lnTo>
                  <a:pt x="8639" y="28031"/>
                </a:lnTo>
                <a:lnTo>
                  <a:pt x="8659" y="28394"/>
                </a:lnTo>
                <a:lnTo>
                  <a:pt x="8700" y="28756"/>
                </a:lnTo>
                <a:lnTo>
                  <a:pt x="8780" y="29119"/>
                </a:lnTo>
                <a:lnTo>
                  <a:pt x="8901" y="29461"/>
                </a:lnTo>
                <a:lnTo>
                  <a:pt x="8961" y="29622"/>
                </a:lnTo>
                <a:lnTo>
                  <a:pt x="9042" y="29763"/>
                </a:lnTo>
                <a:lnTo>
                  <a:pt x="9143" y="29884"/>
                </a:lnTo>
                <a:lnTo>
                  <a:pt x="9243" y="30005"/>
                </a:lnTo>
                <a:lnTo>
                  <a:pt x="9324" y="30085"/>
                </a:lnTo>
                <a:lnTo>
                  <a:pt x="9404" y="30126"/>
                </a:lnTo>
                <a:lnTo>
                  <a:pt x="9485" y="30146"/>
                </a:lnTo>
                <a:lnTo>
                  <a:pt x="9666" y="30146"/>
                </a:lnTo>
                <a:lnTo>
                  <a:pt x="9747" y="30126"/>
                </a:lnTo>
                <a:lnTo>
                  <a:pt x="9847" y="30106"/>
                </a:lnTo>
                <a:lnTo>
                  <a:pt x="9908" y="30045"/>
                </a:lnTo>
                <a:lnTo>
                  <a:pt x="9948" y="30166"/>
                </a:lnTo>
                <a:lnTo>
                  <a:pt x="10029" y="30267"/>
                </a:lnTo>
                <a:lnTo>
                  <a:pt x="10129" y="30367"/>
                </a:lnTo>
                <a:lnTo>
                  <a:pt x="10250" y="30448"/>
                </a:lnTo>
                <a:lnTo>
                  <a:pt x="10532" y="30629"/>
                </a:lnTo>
                <a:lnTo>
                  <a:pt x="10834" y="30770"/>
                </a:lnTo>
                <a:lnTo>
                  <a:pt x="10170" y="30891"/>
                </a:lnTo>
                <a:lnTo>
                  <a:pt x="9827" y="30931"/>
                </a:lnTo>
                <a:lnTo>
                  <a:pt x="9485" y="30951"/>
                </a:lnTo>
                <a:lnTo>
                  <a:pt x="9143" y="30971"/>
                </a:lnTo>
                <a:lnTo>
                  <a:pt x="8800" y="30951"/>
                </a:lnTo>
                <a:lnTo>
                  <a:pt x="8458" y="30891"/>
                </a:lnTo>
                <a:lnTo>
                  <a:pt x="8136" y="30810"/>
                </a:lnTo>
                <a:lnTo>
                  <a:pt x="7914" y="30730"/>
                </a:lnTo>
                <a:lnTo>
                  <a:pt x="7713" y="30609"/>
                </a:lnTo>
                <a:lnTo>
                  <a:pt x="7511" y="30468"/>
                </a:lnTo>
                <a:lnTo>
                  <a:pt x="7330" y="30287"/>
                </a:lnTo>
                <a:lnTo>
                  <a:pt x="7169" y="30106"/>
                </a:lnTo>
                <a:lnTo>
                  <a:pt x="7028" y="29904"/>
                </a:lnTo>
                <a:lnTo>
                  <a:pt x="6948" y="29683"/>
                </a:lnTo>
                <a:lnTo>
                  <a:pt x="6927" y="29562"/>
                </a:lnTo>
                <a:lnTo>
                  <a:pt x="6907" y="29441"/>
                </a:lnTo>
                <a:lnTo>
                  <a:pt x="6927" y="29320"/>
                </a:lnTo>
                <a:lnTo>
                  <a:pt x="6948" y="29179"/>
                </a:lnTo>
                <a:lnTo>
                  <a:pt x="6927" y="29038"/>
                </a:lnTo>
                <a:lnTo>
                  <a:pt x="6907" y="28897"/>
                </a:lnTo>
                <a:lnTo>
                  <a:pt x="6867" y="28756"/>
                </a:lnTo>
                <a:lnTo>
                  <a:pt x="6786" y="28656"/>
                </a:lnTo>
                <a:lnTo>
                  <a:pt x="6706" y="28555"/>
                </a:lnTo>
                <a:lnTo>
                  <a:pt x="6585" y="28474"/>
                </a:lnTo>
                <a:lnTo>
                  <a:pt x="6625" y="28454"/>
                </a:lnTo>
                <a:lnTo>
                  <a:pt x="6786" y="28354"/>
                </a:lnTo>
                <a:lnTo>
                  <a:pt x="6948" y="28253"/>
                </a:lnTo>
                <a:lnTo>
                  <a:pt x="7270" y="28011"/>
                </a:lnTo>
                <a:lnTo>
                  <a:pt x="7854" y="27488"/>
                </a:lnTo>
                <a:lnTo>
                  <a:pt x="8277" y="27125"/>
                </a:lnTo>
                <a:lnTo>
                  <a:pt x="8538" y="26904"/>
                </a:lnTo>
                <a:lnTo>
                  <a:pt x="8780" y="26642"/>
                </a:lnTo>
                <a:close/>
                <a:moveTo>
                  <a:pt x="12042" y="31233"/>
                </a:moveTo>
                <a:lnTo>
                  <a:pt x="12485" y="31394"/>
                </a:lnTo>
                <a:lnTo>
                  <a:pt x="12949" y="31515"/>
                </a:lnTo>
                <a:lnTo>
                  <a:pt x="12667" y="31676"/>
                </a:lnTo>
                <a:lnTo>
                  <a:pt x="12546" y="31555"/>
                </a:lnTo>
                <a:lnTo>
                  <a:pt x="12405" y="31455"/>
                </a:lnTo>
                <a:lnTo>
                  <a:pt x="12244" y="31394"/>
                </a:lnTo>
                <a:lnTo>
                  <a:pt x="12143" y="31374"/>
                </a:lnTo>
                <a:lnTo>
                  <a:pt x="12062" y="31374"/>
                </a:lnTo>
                <a:lnTo>
                  <a:pt x="12042" y="31233"/>
                </a:lnTo>
                <a:close/>
                <a:moveTo>
                  <a:pt x="20883" y="31072"/>
                </a:moveTo>
                <a:lnTo>
                  <a:pt x="20923" y="31253"/>
                </a:lnTo>
                <a:lnTo>
                  <a:pt x="20983" y="31435"/>
                </a:lnTo>
                <a:lnTo>
                  <a:pt x="21124" y="31817"/>
                </a:lnTo>
                <a:lnTo>
                  <a:pt x="21406" y="32522"/>
                </a:lnTo>
                <a:lnTo>
                  <a:pt x="21587" y="33005"/>
                </a:lnTo>
                <a:lnTo>
                  <a:pt x="21789" y="33489"/>
                </a:lnTo>
                <a:lnTo>
                  <a:pt x="22192" y="34435"/>
                </a:lnTo>
                <a:lnTo>
                  <a:pt x="23138" y="36731"/>
                </a:lnTo>
                <a:lnTo>
                  <a:pt x="23078" y="36690"/>
                </a:lnTo>
                <a:lnTo>
                  <a:pt x="22151" y="36247"/>
                </a:lnTo>
                <a:lnTo>
                  <a:pt x="21688" y="36026"/>
                </a:lnTo>
                <a:lnTo>
                  <a:pt x="21446" y="35925"/>
                </a:lnTo>
                <a:lnTo>
                  <a:pt x="21205" y="35865"/>
                </a:lnTo>
                <a:lnTo>
                  <a:pt x="21104" y="35825"/>
                </a:lnTo>
                <a:lnTo>
                  <a:pt x="21003" y="35825"/>
                </a:lnTo>
                <a:lnTo>
                  <a:pt x="20903" y="35845"/>
                </a:lnTo>
                <a:lnTo>
                  <a:pt x="20822" y="35865"/>
                </a:lnTo>
                <a:lnTo>
                  <a:pt x="20863" y="35301"/>
                </a:lnTo>
                <a:lnTo>
                  <a:pt x="20883" y="34737"/>
                </a:lnTo>
                <a:lnTo>
                  <a:pt x="20903" y="34173"/>
                </a:lnTo>
                <a:lnTo>
                  <a:pt x="20883" y="33589"/>
                </a:lnTo>
                <a:lnTo>
                  <a:pt x="20842" y="33166"/>
                </a:lnTo>
                <a:lnTo>
                  <a:pt x="20802" y="32723"/>
                </a:lnTo>
                <a:lnTo>
                  <a:pt x="20681" y="31857"/>
                </a:lnTo>
                <a:lnTo>
                  <a:pt x="20601" y="31253"/>
                </a:lnTo>
                <a:lnTo>
                  <a:pt x="20883" y="31072"/>
                </a:lnTo>
                <a:close/>
                <a:moveTo>
                  <a:pt x="17661" y="31072"/>
                </a:moveTo>
                <a:lnTo>
                  <a:pt x="17862" y="31233"/>
                </a:lnTo>
                <a:lnTo>
                  <a:pt x="18063" y="31354"/>
                </a:lnTo>
                <a:lnTo>
                  <a:pt x="18285" y="31455"/>
                </a:lnTo>
                <a:lnTo>
                  <a:pt x="18527" y="31515"/>
                </a:lnTo>
                <a:lnTo>
                  <a:pt x="18768" y="31576"/>
                </a:lnTo>
                <a:lnTo>
                  <a:pt x="19010" y="31596"/>
                </a:lnTo>
                <a:lnTo>
                  <a:pt x="19272" y="31616"/>
                </a:lnTo>
                <a:lnTo>
                  <a:pt x="19513" y="31596"/>
                </a:lnTo>
                <a:lnTo>
                  <a:pt x="19634" y="32301"/>
                </a:lnTo>
                <a:lnTo>
                  <a:pt x="19715" y="33005"/>
                </a:lnTo>
                <a:lnTo>
                  <a:pt x="19775" y="33710"/>
                </a:lnTo>
                <a:lnTo>
                  <a:pt x="19775" y="34395"/>
                </a:lnTo>
                <a:lnTo>
                  <a:pt x="19755" y="35100"/>
                </a:lnTo>
                <a:lnTo>
                  <a:pt x="19715" y="35804"/>
                </a:lnTo>
                <a:lnTo>
                  <a:pt x="19614" y="36489"/>
                </a:lnTo>
                <a:lnTo>
                  <a:pt x="19493" y="37174"/>
                </a:lnTo>
                <a:lnTo>
                  <a:pt x="19352" y="37838"/>
                </a:lnTo>
                <a:lnTo>
                  <a:pt x="19151" y="38523"/>
                </a:lnTo>
                <a:lnTo>
                  <a:pt x="19111" y="38684"/>
                </a:lnTo>
                <a:lnTo>
                  <a:pt x="19030" y="38825"/>
                </a:lnTo>
                <a:lnTo>
                  <a:pt x="18869" y="38563"/>
                </a:lnTo>
                <a:lnTo>
                  <a:pt x="18446" y="37959"/>
                </a:lnTo>
                <a:lnTo>
                  <a:pt x="18023" y="37355"/>
                </a:lnTo>
                <a:lnTo>
                  <a:pt x="17922" y="37254"/>
                </a:lnTo>
                <a:lnTo>
                  <a:pt x="17822" y="37154"/>
                </a:lnTo>
                <a:lnTo>
                  <a:pt x="17701" y="37093"/>
                </a:lnTo>
                <a:lnTo>
                  <a:pt x="17560" y="37053"/>
                </a:lnTo>
                <a:lnTo>
                  <a:pt x="17419" y="37053"/>
                </a:lnTo>
                <a:lnTo>
                  <a:pt x="17298" y="37073"/>
                </a:lnTo>
                <a:lnTo>
                  <a:pt x="17157" y="37133"/>
                </a:lnTo>
                <a:lnTo>
                  <a:pt x="17036" y="37234"/>
                </a:lnTo>
                <a:lnTo>
                  <a:pt x="16070" y="38201"/>
                </a:lnTo>
                <a:lnTo>
                  <a:pt x="16070" y="38201"/>
                </a:lnTo>
                <a:lnTo>
                  <a:pt x="16170" y="37436"/>
                </a:lnTo>
                <a:lnTo>
                  <a:pt x="16271" y="36650"/>
                </a:lnTo>
                <a:lnTo>
                  <a:pt x="16412" y="35885"/>
                </a:lnTo>
                <a:lnTo>
                  <a:pt x="16573" y="35100"/>
                </a:lnTo>
                <a:lnTo>
                  <a:pt x="16674" y="34596"/>
                </a:lnTo>
                <a:lnTo>
                  <a:pt x="16795" y="34093"/>
                </a:lnTo>
                <a:lnTo>
                  <a:pt x="17077" y="33086"/>
                </a:lnTo>
                <a:lnTo>
                  <a:pt x="17379" y="32079"/>
                </a:lnTo>
                <a:lnTo>
                  <a:pt x="17661" y="31072"/>
                </a:lnTo>
                <a:close/>
                <a:moveTo>
                  <a:pt x="11922" y="0"/>
                </a:moveTo>
                <a:lnTo>
                  <a:pt x="11821" y="40"/>
                </a:lnTo>
                <a:lnTo>
                  <a:pt x="11740" y="81"/>
                </a:lnTo>
                <a:lnTo>
                  <a:pt x="11660" y="121"/>
                </a:lnTo>
                <a:lnTo>
                  <a:pt x="11579" y="181"/>
                </a:lnTo>
                <a:lnTo>
                  <a:pt x="11519" y="262"/>
                </a:lnTo>
                <a:lnTo>
                  <a:pt x="11478" y="342"/>
                </a:lnTo>
                <a:lnTo>
                  <a:pt x="11438" y="443"/>
                </a:lnTo>
                <a:lnTo>
                  <a:pt x="11398" y="524"/>
                </a:lnTo>
                <a:lnTo>
                  <a:pt x="11378" y="624"/>
                </a:lnTo>
                <a:lnTo>
                  <a:pt x="11378" y="725"/>
                </a:lnTo>
                <a:lnTo>
                  <a:pt x="11398" y="826"/>
                </a:lnTo>
                <a:lnTo>
                  <a:pt x="11418" y="926"/>
                </a:lnTo>
                <a:lnTo>
                  <a:pt x="11458" y="1007"/>
                </a:lnTo>
                <a:lnTo>
                  <a:pt x="12465" y="2900"/>
                </a:lnTo>
                <a:lnTo>
                  <a:pt x="9404" y="3303"/>
                </a:lnTo>
                <a:lnTo>
                  <a:pt x="6343" y="3726"/>
                </a:lnTo>
                <a:lnTo>
                  <a:pt x="6223" y="3766"/>
                </a:lnTo>
                <a:lnTo>
                  <a:pt x="6122" y="3806"/>
                </a:lnTo>
                <a:lnTo>
                  <a:pt x="6041" y="3866"/>
                </a:lnTo>
                <a:lnTo>
                  <a:pt x="5961" y="3947"/>
                </a:lnTo>
                <a:lnTo>
                  <a:pt x="5900" y="4028"/>
                </a:lnTo>
                <a:lnTo>
                  <a:pt x="5860" y="4128"/>
                </a:lnTo>
                <a:lnTo>
                  <a:pt x="5840" y="4229"/>
                </a:lnTo>
                <a:lnTo>
                  <a:pt x="5820" y="4330"/>
                </a:lnTo>
                <a:lnTo>
                  <a:pt x="5820" y="4450"/>
                </a:lnTo>
                <a:lnTo>
                  <a:pt x="5820" y="4551"/>
                </a:lnTo>
                <a:lnTo>
                  <a:pt x="5840" y="4672"/>
                </a:lnTo>
                <a:lnTo>
                  <a:pt x="5880" y="4773"/>
                </a:lnTo>
                <a:lnTo>
                  <a:pt x="5921" y="4853"/>
                </a:lnTo>
                <a:lnTo>
                  <a:pt x="6001" y="4934"/>
                </a:lnTo>
                <a:lnTo>
                  <a:pt x="6062" y="5014"/>
                </a:lnTo>
                <a:lnTo>
                  <a:pt x="6162" y="5075"/>
                </a:lnTo>
                <a:lnTo>
                  <a:pt x="8156" y="6102"/>
                </a:lnTo>
                <a:lnTo>
                  <a:pt x="1853" y="8840"/>
                </a:lnTo>
                <a:lnTo>
                  <a:pt x="1732" y="8901"/>
                </a:lnTo>
                <a:lnTo>
                  <a:pt x="1651" y="8961"/>
                </a:lnTo>
                <a:lnTo>
                  <a:pt x="1571" y="9042"/>
                </a:lnTo>
                <a:lnTo>
                  <a:pt x="1531" y="9122"/>
                </a:lnTo>
                <a:lnTo>
                  <a:pt x="1490" y="9223"/>
                </a:lnTo>
                <a:lnTo>
                  <a:pt x="1490" y="9324"/>
                </a:lnTo>
                <a:lnTo>
                  <a:pt x="1490" y="9424"/>
                </a:lnTo>
                <a:lnTo>
                  <a:pt x="1490" y="9525"/>
                </a:lnTo>
                <a:lnTo>
                  <a:pt x="1531" y="9626"/>
                </a:lnTo>
                <a:lnTo>
                  <a:pt x="1571" y="9726"/>
                </a:lnTo>
                <a:lnTo>
                  <a:pt x="1631" y="9827"/>
                </a:lnTo>
                <a:lnTo>
                  <a:pt x="1692" y="9908"/>
                </a:lnTo>
                <a:lnTo>
                  <a:pt x="1752" y="9988"/>
                </a:lnTo>
                <a:lnTo>
                  <a:pt x="1833" y="10069"/>
                </a:lnTo>
                <a:lnTo>
                  <a:pt x="1933" y="10129"/>
                </a:lnTo>
                <a:lnTo>
                  <a:pt x="2014" y="10169"/>
                </a:lnTo>
                <a:lnTo>
                  <a:pt x="3645" y="10774"/>
                </a:lnTo>
                <a:lnTo>
                  <a:pt x="3303" y="11176"/>
                </a:lnTo>
                <a:lnTo>
                  <a:pt x="2960" y="11599"/>
                </a:lnTo>
                <a:lnTo>
                  <a:pt x="2638" y="12022"/>
                </a:lnTo>
                <a:lnTo>
                  <a:pt x="2356" y="12465"/>
                </a:lnTo>
                <a:lnTo>
                  <a:pt x="2074" y="12908"/>
                </a:lnTo>
                <a:lnTo>
                  <a:pt x="1833" y="13391"/>
                </a:lnTo>
                <a:lnTo>
                  <a:pt x="1591" y="13875"/>
                </a:lnTo>
                <a:lnTo>
                  <a:pt x="1370" y="14358"/>
                </a:lnTo>
                <a:lnTo>
                  <a:pt x="1349" y="14439"/>
                </a:lnTo>
                <a:lnTo>
                  <a:pt x="1349" y="14519"/>
                </a:lnTo>
                <a:lnTo>
                  <a:pt x="1349" y="14680"/>
                </a:lnTo>
                <a:lnTo>
                  <a:pt x="1410" y="14841"/>
                </a:lnTo>
                <a:lnTo>
                  <a:pt x="1490" y="14982"/>
                </a:lnTo>
                <a:lnTo>
                  <a:pt x="1611" y="15103"/>
                </a:lnTo>
                <a:lnTo>
                  <a:pt x="1752" y="15204"/>
                </a:lnTo>
                <a:lnTo>
                  <a:pt x="1913" y="15264"/>
                </a:lnTo>
                <a:lnTo>
                  <a:pt x="1994" y="15284"/>
                </a:lnTo>
                <a:lnTo>
                  <a:pt x="2074" y="15284"/>
                </a:lnTo>
                <a:lnTo>
                  <a:pt x="2678" y="15224"/>
                </a:lnTo>
                <a:lnTo>
                  <a:pt x="61" y="20943"/>
                </a:lnTo>
                <a:lnTo>
                  <a:pt x="20" y="21064"/>
                </a:lnTo>
                <a:lnTo>
                  <a:pt x="0" y="21165"/>
                </a:lnTo>
                <a:lnTo>
                  <a:pt x="0" y="21265"/>
                </a:lnTo>
                <a:lnTo>
                  <a:pt x="0" y="21366"/>
                </a:lnTo>
                <a:lnTo>
                  <a:pt x="20" y="21487"/>
                </a:lnTo>
                <a:lnTo>
                  <a:pt x="40" y="21587"/>
                </a:lnTo>
                <a:lnTo>
                  <a:pt x="81" y="21668"/>
                </a:lnTo>
                <a:lnTo>
                  <a:pt x="121" y="21769"/>
                </a:lnTo>
                <a:lnTo>
                  <a:pt x="202" y="21849"/>
                </a:lnTo>
                <a:lnTo>
                  <a:pt x="262" y="21910"/>
                </a:lnTo>
                <a:lnTo>
                  <a:pt x="343" y="21970"/>
                </a:lnTo>
                <a:lnTo>
                  <a:pt x="443" y="22010"/>
                </a:lnTo>
                <a:lnTo>
                  <a:pt x="544" y="22030"/>
                </a:lnTo>
                <a:lnTo>
                  <a:pt x="645" y="22051"/>
                </a:lnTo>
                <a:lnTo>
                  <a:pt x="765" y="22051"/>
                </a:lnTo>
                <a:lnTo>
                  <a:pt x="886" y="22010"/>
                </a:lnTo>
                <a:lnTo>
                  <a:pt x="1168" y="21930"/>
                </a:lnTo>
                <a:lnTo>
                  <a:pt x="1450" y="21869"/>
                </a:lnTo>
                <a:lnTo>
                  <a:pt x="1732" y="21849"/>
                </a:lnTo>
                <a:lnTo>
                  <a:pt x="2034" y="21829"/>
                </a:lnTo>
                <a:lnTo>
                  <a:pt x="2316" y="21849"/>
                </a:lnTo>
                <a:lnTo>
                  <a:pt x="2598" y="21889"/>
                </a:lnTo>
                <a:lnTo>
                  <a:pt x="2880" y="21950"/>
                </a:lnTo>
                <a:lnTo>
                  <a:pt x="3162" y="22051"/>
                </a:lnTo>
                <a:lnTo>
                  <a:pt x="1833" y="26863"/>
                </a:lnTo>
                <a:lnTo>
                  <a:pt x="1792" y="27004"/>
                </a:lnTo>
                <a:lnTo>
                  <a:pt x="1792" y="27145"/>
                </a:lnTo>
                <a:lnTo>
                  <a:pt x="1833" y="27266"/>
                </a:lnTo>
                <a:lnTo>
                  <a:pt x="1873" y="27387"/>
                </a:lnTo>
                <a:lnTo>
                  <a:pt x="1933" y="27488"/>
                </a:lnTo>
                <a:lnTo>
                  <a:pt x="2034" y="27568"/>
                </a:lnTo>
                <a:lnTo>
                  <a:pt x="2135" y="27649"/>
                </a:lnTo>
                <a:lnTo>
                  <a:pt x="2235" y="27689"/>
                </a:lnTo>
                <a:lnTo>
                  <a:pt x="2356" y="27729"/>
                </a:lnTo>
                <a:lnTo>
                  <a:pt x="2477" y="27749"/>
                </a:lnTo>
                <a:lnTo>
                  <a:pt x="2598" y="27749"/>
                </a:lnTo>
                <a:lnTo>
                  <a:pt x="2719" y="27729"/>
                </a:lnTo>
                <a:lnTo>
                  <a:pt x="2840" y="27689"/>
                </a:lnTo>
                <a:lnTo>
                  <a:pt x="2960" y="27629"/>
                </a:lnTo>
                <a:lnTo>
                  <a:pt x="3061" y="27528"/>
                </a:lnTo>
                <a:lnTo>
                  <a:pt x="3142" y="27427"/>
                </a:lnTo>
                <a:lnTo>
                  <a:pt x="3222" y="27327"/>
                </a:lnTo>
                <a:lnTo>
                  <a:pt x="3303" y="27266"/>
                </a:lnTo>
                <a:lnTo>
                  <a:pt x="3403" y="27246"/>
                </a:lnTo>
                <a:lnTo>
                  <a:pt x="3504" y="27246"/>
                </a:lnTo>
                <a:lnTo>
                  <a:pt x="3605" y="27266"/>
                </a:lnTo>
                <a:lnTo>
                  <a:pt x="3685" y="27327"/>
                </a:lnTo>
                <a:lnTo>
                  <a:pt x="3786" y="27387"/>
                </a:lnTo>
                <a:lnTo>
                  <a:pt x="3846" y="27488"/>
                </a:lnTo>
                <a:lnTo>
                  <a:pt x="3887" y="27568"/>
                </a:lnTo>
                <a:lnTo>
                  <a:pt x="3907" y="27669"/>
                </a:lnTo>
                <a:lnTo>
                  <a:pt x="3947" y="27890"/>
                </a:lnTo>
                <a:lnTo>
                  <a:pt x="3947" y="28333"/>
                </a:lnTo>
                <a:lnTo>
                  <a:pt x="3987" y="28635"/>
                </a:lnTo>
                <a:lnTo>
                  <a:pt x="4028" y="28917"/>
                </a:lnTo>
                <a:lnTo>
                  <a:pt x="4108" y="29199"/>
                </a:lnTo>
                <a:lnTo>
                  <a:pt x="4209" y="29481"/>
                </a:lnTo>
                <a:lnTo>
                  <a:pt x="4330" y="29723"/>
                </a:lnTo>
                <a:lnTo>
                  <a:pt x="4471" y="29904"/>
                </a:lnTo>
                <a:lnTo>
                  <a:pt x="4632" y="30085"/>
                </a:lnTo>
                <a:lnTo>
                  <a:pt x="4833" y="30226"/>
                </a:lnTo>
                <a:lnTo>
                  <a:pt x="5035" y="30327"/>
                </a:lnTo>
                <a:lnTo>
                  <a:pt x="5256" y="30387"/>
                </a:lnTo>
                <a:lnTo>
                  <a:pt x="5478" y="30428"/>
                </a:lnTo>
                <a:lnTo>
                  <a:pt x="5739" y="30428"/>
                </a:lnTo>
                <a:lnTo>
                  <a:pt x="5860" y="30669"/>
                </a:lnTo>
                <a:lnTo>
                  <a:pt x="6001" y="30891"/>
                </a:lnTo>
                <a:lnTo>
                  <a:pt x="6162" y="31112"/>
                </a:lnTo>
                <a:lnTo>
                  <a:pt x="6343" y="31314"/>
                </a:lnTo>
                <a:lnTo>
                  <a:pt x="6545" y="31515"/>
                </a:lnTo>
                <a:lnTo>
                  <a:pt x="6766" y="31676"/>
                </a:lnTo>
                <a:lnTo>
                  <a:pt x="7008" y="31837"/>
                </a:lnTo>
                <a:lnTo>
                  <a:pt x="7250" y="31978"/>
                </a:lnTo>
                <a:lnTo>
                  <a:pt x="7451" y="32079"/>
                </a:lnTo>
                <a:lnTo>
                  <a:pt x="7652" y="32160"/>
                </a:lnTo>
                <a:lnTo>
                  <a:pt x="7874" y="32240"/>
                </a:lnTo>
                <a:lnTo>
                  <a:pt x="8095" y="32280"/>
                </a:lnTo>
                <a:lnTo>
                  <a:pt x="8518" y="32361"/>
                </a:lnTo>
                <a:lnTo>
                  <a:pt x="8961" y="32401"/>
                </a:lnTo>
                <a:lnTo>
                  <a:pt x="9404" y="32401"/>
                </a:lnTo>
                <a:lnTo>
                  <a:pt x="9847" y="32361"/>
                </a:lnTo>
                <a:lnTo>
                  <a:pt x="10311" y="32301"/>
                </a:lnTo>
                <a:lnTo>
                  <a:pt x="10754" y="32240"/>
                </a:lnTo>
                <a:lnTo>
                  <a:pt x="10814" y="32764"/>
                </a:lnTo>
                <a:lnTo>
                  <a:pt x="10834" y="32864"/>
                </a:lnTo>
                <a:lnTo>
                  <a:pt x="10874" y="32945"/>
                </a:lnTo>
                <a:lnTo>
                  <a:pt x="10915" y="33025"/>
                </a:lnTo>
                <a:lnTo>
                  <a:pt x="10975" y="33106"/>
                </a:lnTo>
                <a:lnTo>
                  <a:pt x="11056" y="33146"/>
                </a:lnTo>
                <a:lnTo>
                  <a:pt x="11136" y="33187"/>
                </a:lnTo>
                <a:lnTo>
                  <a:pt x="11317" y="33247"/>
                </a:lnTo>
                <a:lnTo>
                  <a:pt x="11499" y="33267"/>
                </a:lnTo>
                <a:lnTo>
                  <a:pt x="11680" y="33227"/>
                </a:lnTo>
                <a:lnTo>
                  <a:pt x="11861" y="33166"/>
                </a:lnTo>
                <a:lnTo>
                  <a:pt x="12022" y="33066"/>
                </a:lnTo>
                <a:lnTo>
                  <a:pt x="12606" y="32582"/>
                </a:lnTo>
                <a:lnTo>
                  <a:pt x="12828" y="32522"/>
                </a:lnTo>
                <a:lnTo>
                  <a:pt x="13069" y="32441"/>
                </a:lnTo>
                <a:lnTo>
                  <a:pt x="13532" y="32260"/>
                </a:lnTo>
                <a:lnTo>
                  <a:pt x="14419" y="31857"/>
                </a:lnTo>
                <a:lnTo>
                  <a:pt x="14499" y="31817"/>
                </a:lnTo>
                <a:lnTo>
                  <a:pt x="14560" y="31777"/>
                </a:lnTo>
                <a:lnTo>
                  <a:pt x="14600" y="31717"/>
                </a:lnTo>
                <a:lnTo>
                  <a:pt x="14620" y="31656"/>
                </a:lnTo>
                <a:lnTo>
                  <a:pt x="14942" y="31616"/>
                </a:lnTo>
                <a:lnTo>
                  <a:pt x="15244" y="31576"/>
                </a:lnTo>
                <a:lnTo>
                  <a:pt x="15566" y="31515"/>
                </a:lnTo>
                <a:lnTo>
                  <a:pt x="15868" y="31435"/>
                </a:lnTo>
                <a:lnTo>
                  <a:pt x="16573" y="31233"/>
                </a:lnTo>
                <a:lnTo>
                  <a:pt x="16392" y="31656"/>
                </a:lnTo>
                <a:lnTo>
                  <a:pt x="16231" y="32099"/>
                </a:lnTo>
                <a:lnTo>
                  <a:pt x="16070" y="32542"/>
                </a:lnTo>
                <a:lnTo>
                  <a:pt x="15929" y="32985"/>
                </a:lnTo>
                <a:lnTo>
                  <a:pt x="15667" y="33891"/>
                </a:lnTo>
                <a:lnTo>
                  <a:pt x="15425" y="34798"/>
                </a:lnTo>
                <a:lnTo>
                  <a:pt x="15284" y="35422"/>
                </a:lnTo>
                <a:lnTo>
                  <a:pt x="15164" y="36046"/>
                </a:lnTo>
                <a:lnTo>
                  <a:pt x="15043" y="36670"/>
                </a:lnTo>
                <a:lnTo>
                  <a:pt x="14942" y="37295"/>
                </a:lnTo>
                <a:lnTo>
                  <a:pt x="14862" y="37939"/>
                </a:lnTo>
                <a:lnTo>
                  <a:pt x="14801" y="38563"/>
                </a:lnTo>
                <a:lnTo>
                  <a:pt x="14741" y="39208"/>
                </a:lnTo>
                <a:lnTo>
                  <a:pt x="14700" y="39832"/>
                </a:lnTo>
                <a:lnTo>
                  <a:pt x="14700" y="39933"/>
                </a:lnTo>
                <a:lnTo>
                  <a:pt x="14721" y="40033"/>
                </a:lnTo>
                <a:lnTo>
                  <a:pt x="14761" y="40114"/>
                </a:lnTo>
                <a:lnTo>
                  <a:pt x="14801" y="40194"/>
                </a:lnTo>
                <a:lnTo>
                  <a:pt x="14862" y="40255"/>
                </a:lnTo>
                <a:lnTo>
                  <a:pt x="14922" y="40315"/>
                </a:lnTo>
                <a:lnTo>
                  <a:pt x="15003" y="40355"/>
                </a:lnTo>
                <a:lnTo>
                  <a:pt x="15083" y="40396"/>
                </a:lnTo>
                <a:lnTo>
                  <a:pt x="15244" y="40436"/>
                </a:lnTo>
                <a:lnTo>
                  <a:pt x="15425" y="40436"/>
                </a:lnTo>
                <a:lnTo>
                  <a:pt x="15526" y="40416"/>
                </a:lnTo>
                <a:lnTo>
                  <a:pt x="15607" y="40376"/>
                </a:lnTo>
                <a:lnTo>
                  <a:pt x="15687" y="40335"/>
                </a:lnTo>
                <a:lnTo>
                  <a:pt x="15748" y="40275"/>
                </a:lnTo>
                <a:lnTo>
                  <a:pt x="17399" y="38644"/>
                </a:lnTo>
                <a:lnTo>
                  <a:pt x="17983" y="39449"/>
                </a:lnTo>
                <a:lnTo>
                  <a:pt x="18104" y="39610"/>
                </a:lnTo>
                <a:lnTo>
                  <a:pt x="18245" y="39751"/>
                </a:lnTo>
                <a:lnTo>
                  <a:pt x="18386" y="39872"/>
                </a:lnTo>
                <a:lnTo>
                  <a:pt x="18547" y="39973"/>
                </a:lnTo>
                <a:lnTo>
                  <a:pt x="18708" y="40033"/>
                </a:lnTo>
                <a:lnTo>
                  <a:pt x="18889" y="40074"/>
                </a:lnTo>
                <a:lnTo>
                  <a:pt x="19070" y="40094"/>
                </a:lnTo>
                <a:lnTo>
                  <a:pt x="19292" y="40074"/>
                </a:lnTo>
                <a:lnTo>
                  <a:pt x="19453" y="40013"/>
                </a:lnTo>
                <a:lnTo>
                  <a:pt x="19594" y="39933"/>
                </a:lnTo>
                <a:lnTo>
                  <a:pt x="19735" y="39812"/>
                </a:lnTo>
                <a:lnTo>
                  <a:pt x="19856" y="39671"/>
                </a:lnTo>
                <a:lnTo>
                  <a:pt x="19956" y="39530"/>
                </a:lnTo>
                <a:lnTo>
                  <a:pt x="20037" y="39369"/>
                </a:lnTo>
                <a:lnTo>
                  <a:pt x="20178" y="39047"/>
                </a:lnTo>
                <a:lnTo>
                  <a:pt x="20319" y="38624"/>
                </a:lnTo>
                <a:lnTo>
                  <a:pt x="20440" y="38160"/>
                </a:lnTo>
                <a:lnTo>
                  <a:pt x="20540" y="37697"/>
                </a:lnTo>
                <a:lnTo>
                  <a:pt x="20621" y="37254"/>
                </a:lnTo>
                <a:lnTo>
                  <a:pt x="20681" y="36993"/>
                </a:lnTo>
                <a:lnTo>
                  <a:pt x="20701" y="37033"/>
                </a:lnTo>
                <a:lnTo>
                  <a:pt x="20903" y="37154"/>
                </a:lnTo>
                <a:lnTo>
                  <a:pt x="21104" y="37274"/>
                </a:lnTo>
                <a:lnTo>
                  <a:pt x="21527" y="37476"/>
                </a:lnTo>
                <a:lnTo>
                  <a:pt x="22393" y="37858"/>
                </a:lnTo>
                <a:lnTo>
                  <a:pt x="24084" y="38644"/>
                </a:lnTo>
                <a:lnTo>
                  <a:pt x="24205" y="38704"/>
                </a:lnTo>
                <a:lnTo>
                  <a:pt x="24326" y="38724"/>
                </a:lnTo>
                <a:lnTo>
                  <a:pt x="24548" y="38724"/>
                </a:lnTo>
                <a:lnTo>
                  <a:pt x="24628" y="38704"/>
                </a:lnTo>
                <a:lnTo>
                  <a:pt x="24729" y="38664"/>
                </a:lnTo>
                <a:lnTo>
                  <a:pt x="24809" y="38604"/>
                </a:lnTo>
                <a:lnTo>
                  <a:pt x="24890" y="38543"/>
                </a:lnTo>
                <a:lnTo>
                  <a:pt x="24950" y="38463"/>
                </a:lnTo>
                <a:lnTo>
                  <a:pt x="24991" y="38382"/>
                </a:lnTo>
                <a:lnTo>
                  <a:pt x="25031" y="38281"/>
                </a:lnTo>
                <a:lnTo>
                  <a:pt x="25071" y="38181"/>
                </a:lnTo>
                <a:lnTo>
                  <a:pt x="25071" y="38080"/>
                </a:lnTo>
                <a:lnTo>
                  <a:pt x="25071" y="37959"/>
                </a:lnTo>
                <a:lnTo>
                  <a:pt x="25051" y="37858"/>
                </a:lnTo>
                <a:lnTo>
                  <a:pt x="25011" y="37738"/>
                </a:lnTo>
                <a:lnTo>
                  <a:pt x="24185" y="35845"/>
                </a:lnTo>
                <a:lnTo>
                  <a:pt x="23339" y="33952"/>
                </a:lnTo>
                <a:lnTo>
                  <a:pt x="22937" y="33005"/>
                </a:lnTo>
                <a:lnTo>
                  <a:pt x="22715" y="32522"/>
                </a:lnTo>
                <a:lnTo>
                  <a:pt x="22494" y="32059"/>
                </a:lnTo>
                <a:lnTo>
                  <a:pt x="22393" y="31817"/>
                </a:lnTo>
                <a:lnTo>
                  <a:pt x="22474" y="31837"/>
                </a:lnTo>
                <a:lnTo>
                  <a:pt x="22917" y="31938"/>
                </a:lnTo>
                <a:lnTo>
                  <a:pt x="23360" y="32019"/>
                </a:lnTo>
                <a:lnTo>
                  <a:pt x="23803" y="32059"/>
                </a:lnTo>
                <a:lnTo>
                  <a:pt x="24246" y="32079"/>
                </a:lnTo>
                <a:lnTo>
                  <a:pt x="24306" y="32220"/>
                </a:lnTo>
                <a:lnTo>
                  <a:pt x="24407" y="32341"/>
                </a:lnTo>
                <a:lnTo>
                  <a:pt x="24507" y="32441"/>
                </a:lnTo>
                <a:lnTo>
                  <a:pt x="24628" y="32522"/>
                </a:lnTo>
                <a:lnTo>
                  <a:pt x="24769" y="32582"/>
                </a:lnTo>
                <a:lnTo>
                  <a:pt x="24930" y="32603"/>
                </a:lnTo>
                <a:lnTo>
                  <a:pt x="25091" y="32582"/>
                </a:lnTo>
                <a:lnTo>
                  <a:pt x="25252" y="32502"/>
                </a:lnTo>
                <a:lnTo>
                  <a:pt x="25273" y="32502"/>
                </a:lnTo>
                <a:lnTo>
                  <a:pt x="25534" y="32905"/>
                </a:lnTo>
                <a:lnTo>
                  <a:pt x="25615" y="33005"/>
                </a:lnTo>
                <a:lnTo>
                  <a:pt x="25675" y="33086"/>
                </a:lnTo>
                <a:lnTo>
                  <a:pt x="25756" y="33146"/>
                </a:lnTo>
                <a:lnTo>
                  <a:pt x="25857" y="33187"/>
                </a:lnTo>
                <a:lnTo>
                  <a:pt x="25937" y="33227"/>
                </a:lnTo>
                <a:lnTo>
                  <a:pt x="26038" y="33247"/>
                </a:lnTo>
                <a:lnTo>
                  <a:pt x="26239" y="33247"/>
                </a:lnTo>
                <a:lnTo>
                  <a:pt x="26320" y="33227"/>
                </a:lnTo>
                <a:lnTo>
                  <a:pt x="26420" y="33187"/>
                </a:lnTo>
                <a:lnTo>
                  <a:pt x="26501" y="33146"/>
                </a:lnTo>
                <a:lnTo>
                  <a:pt x="26582" y="33086"/>
                </a:lnTo>
                <a:lnTo>
                  <a:pt x="26662" y="33025"/>
                </a:lnTo>
                <a:lnTo>
                  <a:pt x="26722" y="32945"/>
                </a:lnTo>
                <a:lnTo>
                  <a:pt x="26783" y="32844"/>
                </a:lnTo>
                <a:lnTo>
                  <a:pt x="26823" y="32744"/>
                </a:lnTo>
                <a:lnTo>
                  <a:pt x="26863" y="32603"/>
                </a:lnTo>
                <a:lnTo>
                  <a:pt x="26984" y="32643"/>
                </a:lnTo>
                <a:lnTo>
                  <a:pt x="27206" y="32643"/>
                </a:lnTo>
                <a:lnTo>
                  <a:pt x="27327" y="32603"/>
                </a:lnTo>
                <a:lnTo>
                  <a:pt x="27447" y="32562"/>
                </a:lnTo>
                <a:lnTo>
                  <a:pt x="27548" y="32502"/>
                </a:lnTo>
                <a:lnTo>
                  <a:pt x="27649" y="32401"/>
                </a:lnTo>
                <a:lnTo>
                  <a:pt x="27729" y="32301"/>
                </a:lnTo>
                <a:lnTo>
                  <a:pt x="28253" y="31535"/>
                </a:lnTo>
                <a:lnTo>
                  <a:pt x="28535" y="31676"/>
                </a:lnTo>
                <a:lnTo>
                  <a:pt x="28837" y="31817"/>
                </a:lnTo>
                <a:lnTo>
                  <a:pt x="29139" y="31898"/>
                </a:lnTo>
                <a:lnTo>
                  <a:pt x="29300" y="31918"/>
                </a:lnTo>
                <a:lnTo>
                  <a:pt x="29763" y="31918"/>
                </a:lnTo>
                <a:lnTo>
                  <a:pt x="29904" y="31878"/>
                </a:lnTo>
                <a:lnTo>
                  <a:pt x="30065" y="31837"/>
                </a:lnTo>
                <a:lnTo>
                  <a:pt x="30206" y="31757"/>
                </a:lnTo>
                <a:lnTo>
                  <a:pt x="30367" y="31676"/>
                </a:lnTo>
                <a:lnTo>
                  <a:pt x="30508" y="31576"/>
                </a:lnTo>
                <a:lnTo>
                  <a:pt x="30649" y="31455"/>
                </a:lnTo>
                <a:lnTo>
                  <a:pt x="30730" y="31374"/>
                </a:lnTo>
                <a:lnTo>
                  <a:pt x="30810" y="31273"/>
                </a:lnTo>
                <a:lnTo>
                  <a:pt x="30911" y="31072"/>
                </a:lnTo>
                <a:lnTo>
                  <a:pt x="30992" y="30871"/>
                </a:lnTo>
                <a:lnTo>
                  <a:pt x="31032" y="30629"/>
                </a:lnTo>
                <a:lnTo>
                  <a:pt x="31032" y="30408"/>
                </a:lnTo>
                <a:lnTo>
                  <a:pt x="31032" y="30166"/>
                </a:lnTo>
                <a:lnTo>
                  <a:pt x="30992" y="29944"/>
                </a:lnTo>
                <a:lnTo>
                  <a:pt x="30931" y="29723"/>
                </a:lnTo>
                <a:lnTo>
                  <a:pt x="30810" y="29421"/>
                </a:lnTo>
                <a:lnTo>
                  <a:pt x="30770" y="29280"/>
                </a:lnTo>
                <a:lnTo>
                  <a:pt x="30730" y="29119"/>
                </a:lnTo>
                <a:lnTo>
                  <a:pt x="30730" y="29119"/>
                </a:lnTo>
                <a:lnTo>
                  <a:pt x="31435" y="29522"/>
                </a:lnTo>
                <a:lnTo>
                  <a:pt x="31535" y="29562"/>
                </a:lnTo>
                <a:lnTo>
                  <a:pt x="31636" y="29582"/>
                </a:lnTo>
                <a:lnTo>
                  <a:pt x="31737" y="29602"/>
                </a:lnTo>
                <a:lnTo>
                  <a:pt x="31837" y="29602"/>
                </a:lnTo>
                <a:lnTo>
                  <a:pt x="31918" y="29582"/>
                </a:lnTo>
                <a:lnTo>
                  <a:pt x="32019" y="29542"/>
                </a:lnTo>
                <a:lnTo>
                  <a:pt x="32119" y="29501"/>
                </a:lnTo>
                <a:lnTo>
                  <a:pt x="32200" y="29461"/>
                </a:lnTo>
                <a:lnTo>
                  <a:pt x="32260" y="29401"/>
                </a:lnTo>
                <a:lnTo>
                  <a:pt x="32341" y="29320"/>
                </a:lnTo>
                <a:lnTo>
                  <a:pt x="32381" y="29240"/>
                </a:lnTo>
                <a:lnTo>
                  <a:pt x="32421" y="29139"/>
                </a:lnTo>
                <a:lnTo>
                  <a:pt x="32462" y="29058"/>
                </a:lnTo>
                <a:lnTo>
                  <a:pt x="32462" y="28958"/>
                </a:lnTo>
                <a:lnTo>
                  <a:pt x="32462" y="28837"/>
                </a:lnTo>
                <a:lnTo>
                  <a:pt x="32442" y="28736"/>
                </a:lnTo>
                <a:lnTo>
                  <a:pt x="32361" y="28434"/>
                </a:lnTo>
                <a:lnTo>
                  <a:pt x="32301" y="28112"/>
                </a:lnTo>
                <a:lnTo>
                  <a:pt x="32301" y="27951"/>
                </a:lnTo>
                <a:lnTo>
                  <a:pt x="32301" y="27810"/>
                </a:lnTo>
                <a:lnTo>
                  <a:pt x="32301" y="27649"/>
                </a:lnTo>
                <a:lnTo>
                  <a:pt x="32341" y="27488"/>
                </a:lnTo>
                <a:lnTo>
                  <a:pt x="32361" y="27407"/>
                </a:lnTo>
                <a:lnTo>
                  <a:pt x="32401" y="27347"/>
                </a:lnTo>
                <a:lnTo>
                  <a:pt x="32462" y="27327"/>
                </a:lnTo>
                <a:lnTo>
                  <a:pt x="32562" y="27306"/>
                </a:lnTo>
                <a:lnTo>
                  <a:pt x="33126" y="27286"/>
                </a:lnTo>
                <a:lnTo>
                  <a:pt x="33408" y="27246"/>
                </a:lnTo>
                <a:lnTo>
                  <a:pt x="33549" y="27206"/>
                </a:lnTo>
                <a:lnTo>
                  <a:pt x="33690" y="27165"/>
                </a:lnTo>
                <a:lnTo>
                  <a:pt x="33912" y="27045"/>
                </a:lnTo>
                <a:lnTo>
                  <a:pt x="34113" y="26884"/>
                </a:lnTo>
                <a:lnTo>
                  <a:pt x="34274" y="26702"/>
                </a:lnTo>
                <a:lnTo>
                  <a:pt x="34415" y="26501"/>
                </a:lnTo>
                <a:lnTo>
                  <a:pt x="34536" y="26279"/>
                </a:lnTo>
                <a:lnTo>
                  <a:pt x="34616" y="26058"/>
                </a:lnTo>
                <a:lnTo>
                  <a:pt x="34677" y="25816"/>
                </a:lnTo>
                <a:lnTo>
                  <a:pt x="34717" y="25575"/>
                </a:lnTo>
                <a:lnTo>
                  <a:pt x="34717" y="25333"/>
                </a:lnTo>
                <a:lnTo>
                  <a:pt x="34697" y="25091"/>
                </a:lnTo>
                <a:lnTo>
                  <a:pt x="34657" y="24850"/>
                </a:lnTo>
                <a:lnTo>
                  <a:pt x="34596" y="24608"/>
                </a:lnTo>
                <a:lnTo>
                  <a:pt x="34717" y="24548"/>
                </a:lnTo>
                <a:lnTo>
                  <a:pt x="34838" y="24467"/>
                </a:lnTo>
                <a:lnTo>
                  <a:pt x="34939" y="24386"/>
                </a:lnTo>
                <a:lnTo>
                  <a:pt x="35039" y="24286"/>
                </a:lnTo>
                <a:lnTo>
                  <a:pt x="35140" y="24185"/>
                </a:lnTo>
                <a:lnTo>
                  <a:pt x="35220" y="24084"/>
                </a:lnTo>
                <a:lnTo>
                  <a:pt x="35281" y="23964"/>
                </a:lnTo>
                <a:lnTo>
                  <a:pt x="35382" y="23722"/>
                </a:lnTo>
                <a:lnTo>
                  <a:pt x="35442" y="23460"/>
                </a:lnTo>
                <a:lnTo>
                  <a:pt x="35462" y="23198"/>
                </a:lnTo>
                <a:lnTo>
                  <a:pt x="35462" y="22916"/>
                </a:lnTo>
                <a:lnTo>
                  <a:pt x="35402" y="22655"/>
                </a:lnTo>
                <a:lnTo>
                  <a:pt x="35321" y="22393"/>
                </a:lnTo>
                <a:lnTo>
                  <a:pt x="35200" y="22131"/>
                </a:lnTo>
                <a:lnTo>
                  <a:pt x="35059" y="21889"/>
                </a:lnTo>
                <a:lnTo>
                  <a:pt x="34898" y="21648"/>
                </a:lnTo>
                <a:lnTo>
                  <a:pt x="34757" y="21386"/>
                </a:lnTo>
                <a:lnTo>
                  <a:pt x="34636" y="21144"/>
                </a:lnTo>
                <a:lnTo>
                  <a:pt x="34536" y="20883"/>
                </a:lnTo>
                <a:lnTo>
                  <a:pt x="34496" y="20742"/>
                </a:lnTo>
                <a:lnTo>
                  <a:pt x="34475" y="20621"/>
                </a:lnTo>
                <a:lnTo>
                  <a:pt x="34496" y="20520"/>
                </a:lnTo>
                <a:lnTo>
                  <a:pt x="34516" y="20440"/>
                </a:lnTo>
                <a:lnTo>
                  <a:pt x="34556" y="20379"/>
                </a:lnTo>
                <a:lnTo>
                  <a:pt x="34616" y="20319"/>
                </a:lnTo>
                <a:lnTo>
                  <a:pt x="34677" y="20258"/>
                </a:lnTo>
                <a:lnTo>
                  <a:pt x="34757" y="20218"/>
                </a:lnTo>
                <a:lnTo>
                  <a:pt x="34959" y="20158"/>
                </a:lnTo>
                <a:lnTo>
                  <a:pt x="35160" y="20097"/>
                </a:lnTo>
                <a:lnTo>
                  <a:pt x="35361" y="20057"/>
                </a:lnTo>
                <a:lnTo>
                  <a:pt x="35543" y="20017"/>
                </a:lnTo>
                <a:lnTo>
                  <a:pt x="35704" y="19976"/>
                </a:lnTo>
                <a:lnTo>
                  <a:pt x="35966" y="19856"/>
                </a:lnTo>
                <a:lnTo>
                  <a:pt x="36187" y="19715"/>
                </a:lnTo>
                <a:lnTo>
                  <a:pt x="36388" y="19554"/>
                </a:lnTo>
                <a:lnTo>
                  <a:pt x="36570" y="19372"/>
                </a:lnTo>
                <a:lnTo>
                  <a:pt x="36711" y="19151"/>
                </a:lnTo>
                <a:lnTo>
                  <a:pt x="36831" y="18909"/>
                </a:lnTo>
                <a:lnTo>
                  <a:pt x="36852" y="18768"/>
                </a:lnTo>
                <a:lnTo>
                  <a:pt x="36892" y="18647"/>
                </a:lnTo>
                <a:lnTo>
                  <a:pt x="36892" y="18506"/>
                </a:lnTo>
                <a:lnTo>
                  <a:pt x="36892" y="18365"/>
                </a:lnTo>
                <a:lnTo>
                  <a:pt x="36892" y="18224"/>
                </a:lnTo>
                <a:lnTo>
                  <a:pt x="36872" y="18083"/>
                </a:lnTo>
                <a:lnTo>
                  <a:pt x="36791" y="17802"/>
                </a:lnTo>
                <a:lnTo>
                  <a:pt x="36670" y="17560"/>
                </a:lnTo>
                <a:lnTo>
                  <a:pt x="36529" y="17298"/>
                </a:lnTo>
                <a:lnTo>
                  <a:pt x="36348" y="17077"/>
                </a:lnTo>
                <a:lnTo>
                  <a:pt x="36167" y="16855"/>
                </a:lnTo>
                <a:lnTo>
                  <a:pt x="35966" y="16674"/>
                </a:lnTo>
                <a:lnTo>
                  <a:pt x="35744" y="16493"/>
                </a:lnTo>
                <a:lnTo>
                  <a:pt x="35301" y="16150"/>
                </a:lnTo>
                <a:lnTo>
                  <a:pt x="35080" y="15989"/>
                </a:lnTo>
                <a:lnTo>
                  <a:pt x="34878" y="15788"/>
                </a:lnTo>
                <a:lnTo>
                  <a:pt x="34757" y="15667"/>
                </a:lnTo>
                <a:lnTo>
                  <a:pt x="34616" y="15506"/>
                </a:lnTo>
                <a:lnTo>
                  <a:pt x="34536" y="15425"/>
                </a:lnTo>
                <a:lnTo>
                  <a:pt x="34496" y="15325"/>
                </a:lnTo>
                <a:lnTo>
                  <a:pt x="34475" y="15244"/>
                </a:lnTo>
                <a:lnTo>
                  <a:pt x="34475" y="15143"/>
                </a:lnTo>
                <a:lnTo>
                  <a:pt x="34496" y="15063"/>
                </a:lnTo>
                <a:lnTo>
                  <a:pt x="34536" y="15002"/>
                </a:lnTo>
                <a:lnTo>
                  <a:pt x="34596" y="14942"/>
                </a:lnTo>
                <a:lnTo>
                  <a:pt x="34657" y="14882"/>
                </a:lnTo>
                <a:lnTo>
                  <a:pt x="34737" y="14841"/>
                </a:lnTo>
                <a:lnTo>
                  <a:pt x="34838" y="14821"/>
                </a:lnTo>
                <a:lnTo>
                  <a:pt x="35039" y="14781"/>
                </a:lnTo>
                <a:lnTo>
                  <a:pt x="35482" y="14781"/>
                </a:lnTo>
                <a:lnTo>
                  <a:pt x="35825" y="14801"/>
                </a:lnTo>
                <a:lnTo>
                  <a:pt x="35966" y="14801"/>
                </a:lnTo>
                <a:lnTo>
                  <a:pt x="36086" y="14761"/>
                </a:lnTo>
                <a:lnTo>
                  <a:pt x="36187" y="14700"/>
                </a:lnTo>
                <a:lnTo>
                  <a:pt x="36288" y="14620"/>
                </a:lnTo>
                <a:lnTo>
                  <a:pt x="36368" y="14499"/>
                </a:lnTo>
                <a:lnTo>
                  <a:pt x="36429" y="14378"/>
                </a:lnTo>
                <a:lnTo>
                  <a:pt x="36469" y="14257"/>
                </a:lnTo>
                <a:lnTo>
                  <a:pt x="36489" y="14137"/>
                </a:lnTo>
                <a:lnTo>
                  <a:pt x="36509" y="13915"/>
                </a:lnTo>
                <a:lnTo>
                  <a:pt x="36509" y="13694"/>
                </a:lnTo>
                <a:lnTo>
                  <a:pt x="36489" y="13472"/>
                </a:lnTo>
                <a:lnTo>
                  <a:pt x="36469" y="13271"/>
                </a:lnTo>
                <a:lnTo>
                  <a:pt x="36409" y="13049"/>
                </a:lnTo>
                <a:lnTo>
                  <a:pt x="36348" y="12848"/>
                </a:lnTo>
                <a:lnTo>
                  <a:pt x="36268" y="12667"/>
                </a:lnTo>
                <a:lnTo>
                  <a:pt x="36167" y="12465"/>
                </a:lnTo>
                <a:lnTo>
                  <a:pt x="36066" y="12284"/>
                </a:lnTo>
                <a:lnTo>
                  <a:pt x="35945" y="12123"/>
                </a:lnTo>
                <a:lnTo>
                  <a:pt x="35804" y="11962"/>
                </a:lnTo>
                <a:lnTo>
                  <a:pt x="35664" y="11801"/>
                </a:lnTo>
                <a:lnTo>
                  <a:pt x="35502" y="11660"/>
                </a:lnTo>
                <a:lnTo>
                  <a:pt x="35341" y="11519"/>
                </a:lnTo>
                <a:lnTo>
                  <a:pt x="35160" y="11398"/>
                </a:lnTo>
                <a:lnTo>
                  <a:pt x="34979" y="11277"/>
                </a:lnTo>
                <a:lnTo>
                  <a:pt x="35100" y="11196"/>
                </a:lnTo>
                <a:lnTo>
                  <a:pt x="35241" y="11096"/>
                </a:lnTo>
                <a:lnTo>
                  <a:pt x="35382" y="11035"/>
                </a:lnTo>
                <a:lnTo>
                  <a:pt x="35523" y="10955"/>
                </a:lnTo>
                <a:lnTo>
                  <a:pt x="35684" y="10874"/>
                </a:lnTo>
                <a:lnTo>
                  <a:pt x="35825" y="10774"/>
                </a:lnTo>
                <a:lnTo>
                  <a:pt x="35925" y="10633"/>
                </a:lnTo>
                <a:lnTo>
                  <a:pt x="35986" y="10492"/>
                </a:lnTo>
                <a:lnTo>
                  <a:pt x="36006" y="10331"/>
                </a:lnTo>
                <a:lnTo>
                  <a:pt x="35986" y="10169"/>
                </a:lnTo>
                <a:lnTo>
                  <a:pt x="35925" y="10008"/>
                </a:lnTo>
                <a:lnTo>
                  <a:pt x="35825" y="9847"/>
                </a:lnTo>
                <a:lnTo>
                  <a:pt x="35462" y="9445"/>
                </a:lnTo>
                <a:lnTo>
                  <a:pt x="35100" y="9082"/>
                </a:lnTo>
                <a:lnTo>
                  <a:pt x="34697" y="8740"/>
                </a:lnTo>
                <a:lnTo>
                  <a:pt x="34274" y="8418"/>
                </a:lnTo>
                <a:lnTo>
                  <a:pt x="33851" y="8136"/>
                </a:lnTo>
                <a:lnTo>
                  <a:pt x="33388" y="7874"/>
                </a:lnTo>
                <a:lnTo>
                  <a:pt x="32925" y="7632"/>
                </a:lnTo>
                <a:lnTo>
                  <a:pt x="32442" y="7431"/>
                </a:lnTo>
                <a:lnTo>
                  <a:pt x="32623" y="7330"/>
                </a:lnTo>
                <a:lnTo>
                  <a:pt x="32804" y="7229"/>
                </a:lnTo>
                <a:lnTo>
                  <a:pt x="32985" y="7149"/>
                </a:lnTo>
                <a:lnTo>
                  <a:pt x="33187" y="7088"/>
                </a:lnTo>
                <a:lnTo>
                  <a:pt x="33287" y="7048"/>
                </a:lnTo>
                <a:lnTo>
                  <a:pt x="33388" y="6988"/>
                </a:lnTo>
                <a:lnTo>
                  <a:pt x="33469" y="6927"/>
                </a:lnTo>
                <a:lnTo>
                  <a:pt x="33529" y="6867"/>
                </a:lnTo>
                <a:lnTo>
                  <a:pt x="33589" y="6786"/>
                </a:lnTo>
                <a:lnTo>
                  <a:pt x="33630" y="6706"/>
                </a:lnTo>
                <a:lnTo>
                  <a:pt x="33650" y="6625"/>
                </a:lnTo>
                <a:lnTo>
                  <a:pt x="33670" y="6525"/>
                </a:lnTo>
                <a:lnTo>
                  <a:pt x="33670" y="6444"/>
                </a:lnTo>
                <a:lnTo>
                  <a:pt x="33650" y="6343"/>
                </a:lnTo>
                <a:lnTo>
                  <a:pt x="33630" y="6263"/>
                </a:lnTo>
                <a:lnTo>
                  <a:pt x="33609" y="6162"/>
                </a:lnTo>
                <a:lnTo>
                  <a:pt x="33549" y="6082"/>
                </a:lnTo>
                <a:lnTo>
                  <a:pt x="33509" y="6001"/>
                </a:lnTo>
                <a:lnTo>
                  <a:pt x="33428" y="5941"/>
                </a:lnTo>
                <a:lnTo>
                  <a:pt x="33348" y="5860"/>
                </a:lnTo>
                <a:lnTo>
                  <a:pt x="32925" y="5578"/>
                </a:lnTo>
                <a:lnTo>
                  <a:pt x="32502" y="5336"/>
                </a:lnTo>
                <a:lnTo>
                  <a:pt x="32039" y="5115"/>
                </a:lnTo>
                <a:lnTo>
                  <a:pt x="31596" y="4934"/>
                </a:lnTo>
                <a:lnTo>
                  <a:pt x="31112" y="4793"/>
                </a:lnTo>
                <a:lnTo>
                  <a:pt x="30629" y="4672"/>
                </a:lnTo>
                <a:lnTo>
                  <a:pt x="30146" y="4571"/>
                </a:lnTo>
                <a:lnTo>
                  <a:pt x="29663" y="4511"/>
                </a:lnTo>
                <a:lnTo>
                  <a:pt x="29703" y="4289"/>
                </a:lnTo>
                <a:lnTo>
                  <a:pt x="29723" y="4048"/>
                </a:lnTo>
                <a:lnTo>
                  <a:pt x="29723" y="3806"/>
                </a:lnTo>
                <a:lnTo>
                  <a:pt x="29683" y="3564"/>
                </a:lnTo>
                <a:lnTo>
                  <a:pt x="29622" y="3323"/>
                </a:lnTo>
                <a:lnTo>
                  <a:pt x="29522" y="3101"/>
                </a:lnTo>
                <a:lnTo>
                  <a:pt x="29401" y="2880"/>
                </a:lnTo>
                <a:lnTo>
                  <a:pt x="29260" y="2678"/>
                </a:lnTo>
                <a:lnTo>
                  <a:pt x="29079" y="2497"/>
                </a:lnTo>
                <a:lnTo>
                  <a:pt x="28897" y="2336"/>
                </a:lnTo>
                <a:lnTo>
                  <a:pt x="28716" y="2215"/>
                </a:lnTo>
                <a:lnTo>
                  <a:pt x="28515" y="2094"/>
                </a:lnTo>
                <a:lnTo>
                  <a:pt x="28313" y="1994"/>
                </a:lnTo>
                <a:lnTo>
                  <a:pt x="28112" y="1933"/>
                </a:lnTo>
                <a:lnTo>
                  <a:pt x="27911" y="1873"/>
                </a:lnTo>
                <a:lnTo>
                  <a:pt x="27689" y="1833"/>
                </a:lnTo>
                <a:lnTo>
                  <a:pt x="27468" y="1792"/>
                </a:lnTo>
                <a:lnTo>
                  <a:pt x="27025" y="1792"/>
                </a:lnTo>
                <a:lnTo>
                  <a:pt x="26803" y="1812"/>
                </a:lnTo>
                <a:lnTo>
                  <a:pt x="26360" y="1873"/>
                </a:lnTo>
                <a:lnTo>
                  <a:pt x="25917" y="1974"/>
                </a:lnTo>
                <a:lnTo>
                  <a:pt x="26179" y="1088"/>
                </a:lnTo>
                <a:lnTo>
                  <a:pt x="26199" y="987"/>
                </a:lnTo>
                <a:lnTo>
                  <a:pt x="26199" y="906"/>
                </a:lnTo>
                <a:lnTo>
                  <a:pt x="26199" y="826"/>
                </a:lnTo>
                <a:lnTo>
                  <a:pt x="26179" y="725"/>
                </a:lnTo>
                <a:lnTo>
                  <a:pt x="26118" y="584"/>
                </a:lnTo>
                <a:lnTo>
                  <a:pt x="25998" y="443"/>
                </a:lnTo>
                <a:lnTo>
                  <a:pt x="25877" y="342"/>
                </a:lnTo>
                <a:lnTo>
                  <a:pt x="25716" y="262"/>
                </a:lnTo>
                <a:lnTo>
                  <a:pt x="25635" y="242"/>
                </a:lnTo>
                <a:lnTo>
                  <a:pt x="25454" y="242"/>
                </a:lnTo>
                <a:lnTo>
                  <a:pt x="25353" y="262"/>
                </a:lnTo>
                <a:lnTo>
                  <a:pt x="24467" y="544"/>
                </a:lnTo>
                <a:lnTo>
                  <a:pt x="23581" y="886"/>
                </a:lnTo>
                <a:lnTo>
                  <a:pt x="22695" y="1249"/>
                </a:lnTo>
                <a:lnTo>
                  <a:pt x="21849" y="1651"/>
                </a:lnTo>
                <a:lnTo>
                  <a:pt x="21426" y="1873"/>
                </a:lnTo>
                <a:lnTo>
                  <a:pt x="21024" y="2094"/>
                </a:lnTo>
                <a:lnTo>
                  <a:pt x="20621" y="2336"/>
                </a:lnTo>
                <a:lnTo>
                  <a:pt x="20218" y="2598"/>
                </a:lnTo>
                <a:lnTo>
                  <a:pt x="19836" y="2880"/>
                </a:lnTo>
                <a:lnTo>
                  <a:pt x="19473" y="3182"/>
                </a:lnTo>
                <a:lnTo>
                  <a:pt x="19131" y="3504"/>
                </a:lnTo>
                <a:lnTo>
                  <a:pt x="18808" y="3846"/>
                </a:lnTo>
                <a:lnTo>
                  <a:pt x="18768" y="3927"/>
                </a:lnTo>
                <a:lnTo>
                  <a:pt x="18728" y="4007"/>
                </a:lnTo>
                <a:lnTo>
                  <a:pt x="18708" y="4088"/>
                </a:lnTo>
                <a:lnTo>
                  <a:pt x="18688" y="4169"/>
                </a:lnTo>
                <a:lnTo>
                  <a:pt x="18708" y="4229"/>
                </a:lnTo>
                <a:lnTo>
                  <a:pt x="18728" y="4309"/>
                </a:lnTo>
                <a:lnTo>
                  <a:pt x="18748" y="4370"/>
                </a:lnTo>
                <a:lnTo>
                  <a:pt x="18788" y="4430"/>
                </a:lnTo>
                <a:lnTo>
                  <a:pt x="18829" y="4491"/>
                </a:lnTo>
                <a:lnTo>
                  <a:pt x="18889" y="4531"/>
                </a:lnTo>
                <a:lnTo>
                  <a:pt x="18949" y="4571"/>
                </a:lnTo>
                <a:lnTo>
                  <a:pt x="19030" y="4591"/>
                </a:lnTo>
                <a:lnTo>
                  <a:pt x="19111" y="4612"/>
                </a:lnTo>
                <a:lnTo>
                  <a:pt x="19191" y="4612"/>
                </a:lnTo>
                <a:lnTo>
                  <a:pt x="19272" y="4591"/>
                </a:lnTo>
                <a:lnTo>
                  <a:pt x="19372" y="4571"/>
                </a:lnTo>
                <a:lnTo>
                  <a:pt x="19755" y="4370"/>
                </a:lnTo>
                <a:lnTo>
                  <a:pt x="20138" y="4169"/>
                </a:lnTo>
                <a:lnTo>
                  <a:pt x="20883" y="3726"/>
                </a:lnTo>
                <a:lnTo>
                  <a:pt x="21628" y="3282"/>
                </a:lnTo>
                <a:lnTo>
                  <a:pt x="22010" y="3061"/>
                </a:lnTo>
                <a:lnTo>
                  <a:pt x="22393" y="2860"/>
                </a:lnTo>
                <a:lnTo>
                  <a:pt x="22917" y="2598"/>
                </a:lnTo>
                <a:lnTo>
                  <a:pt x="23440" y="2356"/>
                </a:lnTo>
                <a:lnTo>
                  <a:pt x="23984" y="2135"/>
                </a:lnTo>
                <a:lnTo>
                  <a:pt x="24528" y="1933"/>
                </a:lnTo>
                <a:lnTo>
                  <a:pt x="24225" y="2860"/>
                </a:lnTo>
                <a:lnTo>
                  <a:pt x="24205" y="2960"/>
                </a:lnTo>
                <a:lnTo>
                  <a:pt x="24205" y="3041"/>
                </a:lnTo>
                <a:lnTo>
                  <a:pt x="24205" y="3121"/>
                </a:lnTo>
                <a:lnTo>
                  <a:pt x="24225" y="3222"/>
                </a:lnTo>
                <a:lnTo>
                  <a:pt x="24306" y="3383"/>
                </a:lnTo>
                <a:lnTo>
                  <a:pt x="24407" y="3524"/>
                </a:lnTo>
                <a:lnTo>
                  <a:pt x="24548" y="3645"/>
                </a:lnTo>
                <a:lnTo>
                  <a:pt x="24628" y="3685"/>
                </a:lnTo>
                <a:lnTo>
                  <a:pt x="24709" y="3705"/>
                </a:lnTo>
                <a:lnTo>
                  <a:pt x="24789" y="3726"/>
                </a:lnTo>
                <a:lnTo>
                  <a:pt x="24971" y="3726"/>
                </a:lnTo>
                <a:lnTo>
                  <a:pt x="25051" y="3685"/>
                </a:lnTo>
                <a:lnTo>
                  <a:pt x="25756" y="3403"/>
                </a:lnTo>
                <a:lnTo>
                  <a:pt x="26118" y="3282"/>
                </a:lnTo>
                <a:lnTo>
                  <a:pt x="26481" y="3182"/>
                </a:lnTo>
                <a:lnTo>
                  <a:pt x="26662" y="3162"/>
                </a:lnTo>
                <a:lnTo>
                  <a:pt x="26843" y="3121"/>
                </a:lnTo>
                <a:lnTo>
                  <a:pt x="27226" y="3121"/>
                </a:lnTo>
                <a:lnTo>
                  <a:pt x="27407" y="3142"/>
                </a:lnTo>
                <a:lnTo>
                  <a:pt x="27588" y="3182"/>
                </a:lnTo>
                <a:lnTo>
                  <a:pt x="27750" y="3242"/>
                </a:lnTo>
                <a:lnTo>
                  <a:pt x="27931" y="3323"/>
                </a:lnTo>
                <a:lnTo>
                  <a:pt x="28031" y="3403"/>
                </a:lnTo>
                <a:lnTo>
                  <a:pt x="28132" y="3484"/>
                </a:lnTo>
                <a:lnTo>
                  <a:pt x="28213" y="3564"/>
                </a:lnTo>
                <a:lnTo>
                  <a:pt x="28293" y="3645"/>
                </a:lnTo>
                <a:lnTo>
                  <a:pt x="28333" y="3746"/>
                </a:lnTo>
                <a:lnTo>
                  <a:pt x="28374" y="3866"/>
                </a:lnTo>
                <a:lnTo>
                  <a:pt x="28394" y="3987"/>
                </a:lnTo>
                <a:lnTo>
                  <a:pt x="28394" y="4108"/>
                </a:lnTo>
                <a:lnTo>
                  <a:pt x="28374" y="4169"/>
                </a:lnTo>
                <a:lnTo>
                  <a:pt x="28354" y="4249"/>
                </a:lnTo>
                <a:lnTo>
                  <a:pt x="28273" y="4390"/>
                </a:lnTo>
                <a:lnTo>
                  <a:pt x="28213" y="4450"/>
                </a:lnTo>
                <a:lnTo>
                  <a:pt x="28132" y="4511"/>
                </a:lnTo>
                <a:lnTo>
                  <a:pt x="28072" y="4531"/>
                </a:lnTo>
                <a:lnTo>
                  <a:pt x="27991" y="4551"/>
                </a:lnTo>
                <a:lnTo>
                  <a:pt x="27810" y="4571"/>
                </a:lnTo>
                <a:lnTo>
                  <a:pt x="27689" y="4612"/>
                </a:lnTo>
                <a:lnTo>
                  <a:pt x="27588" y="4672"/>
                </a:lnTo>
                <a:lnTo>
                  <a:pt x="27488" y="4732"/>
                </a:lnTo>
                <a:lnTo>
                  <a:pt x="27427" y="4833"/>
                </a:lnTo>
                <a:lnTo>
                  <a:pt x="27367" y="4934"/>
                </a:lnTo>
                <a:lnTo>
                  <a:pt x="27347" y="5055"/>
                </a:lnTo>
                <a:lnTo>
                  <a:pt x="27327" y="5175"/>
                </a:lnTo>
                <a:lnTo>
                  <a:pt x="27347" y="5296"/>
                </a:lnTo>
                <a:lnTo>
                  <a:pt x="27367" y="5397"/>
                </a:lnTo>
                <a:lnTo>
                  <a:pt x="27407" y="5518"/>
                </a:lnTo>
                <a:lnTo>
                  <a:pt x="27468" y="5618"/>
                </a:lnTo>
                <a:lnTo>
                  <a:pt x="27548" y="5719"/>
                </a:lnTo>
                <a:lnTo>
                  <a:pt x="27649" y="5800"/>
                </a:lnTo>
                <a:lnTo>
                  <a:pt x="27750" y="5860"/>
                </a:lnTo>
                <a:lnTo>
                  <a:pt x="27870" y="5880"/>
                </a:lnTo>
                <a:lnTo>
                  <a:pt x="27991" y="5900"/>
                </a:lnTo>
                <a:lnTo>
                  <a:pt x="28172" y="5880"/>
                </a:lnTo>
                <a:lnTo>
                  <a:pt x="28333" y="5860"/>
                </a:lnTo>
                <a:lnTo>
                  <a:pt x="28756" y="5820"/>
                </a:lnTo>
                <a:lnTo>
                  <a:pt x="29179" y="5820"/>
                </a:lnTo>
                <a:lnTo>
                  <a:pt x="29582" y="5840"/>
                </a:lnTo>
                <a:lnTo>
                  <a:pt x="30005" y="5900"/>
                </a:lnTo>
                <a:lnTo>
                  <a:pt x="30408" y="5981"/>
                </a:lnTo>
                <a:lnTo>
                  <a:pt x="30810" y="6082"/>
                </a:lnTo>
                <a:lnTo>
                  <a:pt x="31193" y="6223"/>
                </a:lnTo>
                <a:lnTo>
                  <a:pt x="31576" y="6384"/>
                </a:lnTo>
                <a:lnTo>
                  <a:pt x="31314" y="6565"/>
                </a:lnTo>
                <a:lnTo>
                  <a:pt x="31072" y="6766"/>
                </a:lnTo>
                <a:lnTo>
                  <a:pt x="30831" y="6988"/>
                </a:lnTo>
                <a:lnTo>
                  <a:pt x="30609" y="7229"/>
                </a:lnTo>
                <a:lnTo>
                  <a:pt x="30528" y="7370"/>
                </a:lnTo>
                <a:lnTo>
                  <a:pt x="30468" y="7531"/>
                </a:lnTo>
                <a:lnTo>
                  <a:pt x="30428" y="7713"/>
                </a:lnTo>
                <a:lnTo>
                  <a:pt x="30448" y="7874"/>
                </a:lnTo>
                <a:lnTo>
                  <a:pt x="30508" y="8035"/>
                </a:lnTo>
                <a:lnTo>
                  <a:pt x="30609" y="8176"/>
                </a:lnTo>
                <a:lnTo>
                  <a:pt x="30669" y="8236"/>
                </a:lnTo>
                <a:lnTo>
                  <a:pt x="30730" y="8277"/>
                </a:lnTo>
                <a:lnTo>
                  <a:pt x="30810" y="8317"/>
                </a:lnTo>
                <a:lnTo>
                  <a:pt x="30911" y="8357"/>
                </a:lnTo>
                <a:lnTo>
                  <a:pt x="31394" y="8478"/>
                </a:lnTo>
                <a:lnTo>
                  <a:pt x="31837" y="8639"/>
                </a:lnTo>
                <a:lnTo>
                  <a:pt x="32280" y="8820"/>
                </a:lnTo>
                <a:lnTo>
                  <a:pt x="32723" y="9022"/>
                </a:lnTo>
                <a:lnTo>
                  <a:pt x="33126" y="9263"/>
                </a:lnTo>
                <a:lnTo>
                  <a:pt x="33529" y="9545"/>
                </a:lnTo>
                <a:lnTo>
                  <a:pt x="33912" y="9827"/>
                </a:lnTo>
                <a:lnTo>
                  <a:pt x="34274" y="10149"/>
                </a:lnTo>
                <a:lnTo>
                  <a:pt x="34032" y="10351"/>
                </a:lnTo>
                <a:lnTo>
                  <a:pt x="33791" y="10572"/>
                </a:lnTo>
                <a:lnTo>
                  <a:pt x="33589" y="10814"/>
                </a:lnTo>
                <a:lnTo>
                  <a:pt x="33408" y="11076"/>
                </a:lnTo>
                <a:lnTo>
                  <a:pt x="33146" y="10894"/>
                </a:lnTo>
                <a:lnTo>
                  <a:pt x="33106" y="10854"/>
                </a:lnTo>
                <a:lnTo>
                  <a:pt x="33066" y="10814"/>
                </a:lnTo>
                <a:lnTo>
                  <a:pt x="32885" y="10693"/>
                </a:lnTo>
                <a:lnTo>
                  <a:pt x="32703" y="10613"/>
                </a:lnTo>
                <a:lnTo>
                  <a:pt x="32522" y="10532"/>
                </a:lnTo>
                <a:lnTo>
                  <a:pt x="32321" y="10492"/>
                </a:lnTo>
                <a:lnTo>
                  <a:pt x="32139" y="10451"/>
                </a:lnTo>
                <a:lnTo>
                  <a:pt x="31737" y="10451"/>
                </a:lnTo>
                <a:lnTo>
                  <a:pt x="31515" y="10492"/>
                </a:lnTo>
                <a:lnTo>
                  <a:pt x="31314" y="10552"/>
                </a:lnTo>
                <a:lnTo>
                  <a:pt x="31092" y="10633"/>
                </a:lnTo>
                <a:lnTo>
                  <a:pt x="30891" y="10753"/>
                </a:lnTo>
                <a:lnTo>
                  <a:pt x="30710" y="10874"/>
                </a:lnTo>
                <a:lnTo>
                  <a:pt x="30528" y="11035"/>
                </a:lnTo>
                <a:lnTo>
                  <a:pt x="30388" y="11196"/>
                </a:lnTo>
                <a:lnTo>
                  <a:pt x="30247" y="11378"/>
                </a:lnTo>
                <a:lnTo>
                  <a:pt x="30126" y="11579"/>
                </a:lnTo>
                <a:lnTo>
                  <a:pt x="30045" y="11821"/>
                </a:lnTo>
                <a:lnTo>
                  <a:pt x="29965" y="12042"/>
                </a:lnTo>
                <a:lnTo>
                  <a:pt x="29924" y="12284"/>
                </a:lnTo>
                <a:lnTo>
                  <a:pt x="29924" y="12526"/>
                </a:lnTo>
                <a:lnTo>
                  <a:pt x="29944" y="12767"/>
                </a:lnTo>
                <a:lnTo>
                  <a:pt x="29985" y="12989"/>
                </a:lnTo>
                <a:lnTo>
                  <a:pt x="30065" y="13210"/>
                </a:lnTo>
                <a:lnTo>
                  <a:pt x="30146" y="13432"/>
                </a:lnTo>
                <a:lnTo>
                  <a:pt x="30267" y="13653"/>
                </a:lnTo>
                <a:lnTo>
                  <a:pt x="30388" y="13855"/>
                </a:lnTo>
                <a:lnTo>
                  <a:pt x="30549" y="14036"/>
                </a:lnTo>
                <a:lnTo>
                  <a:pt x="30730" y="14197"/>
                </a:lnTo>
                <a:lnTo>
                  <a:pt x="30911" y="14338"/>
                </a:lnTo>
                <a:lnTo>
                  <a:pt x="31112" y="14459"/>
                </a:lnTo>
                <a:lnTo>
                  <a:pt x="31334" y="14559"/>
                </a:lnTo>
                <a:lnTo>
                  <a:pt x="31576" y="14640"/>
                </a:lnTo>
                <a:lnTo>
                  <a:pt x="31837" y="14680"/>
                </a:lnTo>
                <a:lnTo>
                  <a:pt x="32099" y="14680"/>
                </a:lnTo>
                <a:lnTo>
                  <a:pt x="32341" y="14660"/>
                </a:lnTo>
                <a:lnTo>
                  <a:pt x="32603" y="14580"/>
                </a:lnTo>
                <a:lnTo>
                  <a:pt x="32844" y="14499"/>
                </a:lnTo>
                <a:lnTo>
                  <a:pt x="33066" y="14378"/>
                </a:lnTo>
                <a:lnTo>
                  <a:pt x="33287" y="14237"/>
                </a:lnTo>
                <a:lnTo>
                  <a:pt x="33489" y="14076"/>
                </a:lnTo>
                <a:lnTo>
                  <a:pt x="33670" y="13895"/>
                </a:lnTo>
                <a:lnTo>
                  <a:pt x="33811" y="13694"/>
                </a:lnTo>
                <a:lnTo>
                  <a:pt x="33932" y="13492"/>
                </a:lnTo>
                <a:lnTo>
                  <a:pt x="34032" y="13271"/>
                </a:lnTo>
                <a:lnTo>
                  <a:pt x="34093" y="13049"/>
                </a:lnTo>
                <a:lnTo>
                  <a:pt x="34133" y="12807"/>
                </a:lnTo>
                <a:lnTo>
                  <a:pt x="34153" y="12566"/>
                </a:lnTo>
                <a:lnTo>
                  <a:pt x="34133" y="12324"/>
                </a:lnTo>
                <a:lnTo>
                  <a:pt x="34314" y="12405"/>
                </a:lnTo>
                <a:lnTo>
                  <a:pt x="34475" y="12505"/>
                </a:lnTo>
                <a:lnTo>
                  <a:pt x="34616" y="12626"/>
                </a:lnTo>
                <a:lnTo>
                  <a:pt x="34757" y="12767"/>
                </a:lnTo>
                <a:lnTo>
                  <a:pt x="34878" y="12928"/>
                </a:lnTo>
                <a:lnTo>
                  <a:pt x="34979" y="13089"/>
                </a:lnTo>
                <a:lnTo>
                  <a:pt x="35059" y="13271"/>
                </a:lnTo>
                <a:lnTo>
                  <a:pt x="35120" y="13452"/>
                </a:lnTo>
                <a:lnTo>
                  <a:pt x="34818" y="13472"/>
                </a:lnTo>
                <a:lnTo>
                  <a:pt x="34516" y="13532"/>
                </a:lnTo>
                <a:lnTo>
                  <a:pt x="34234" y="13633"/>
                </a:lnTo>
                <a:lnTo>
                  <a:pt x="33932" y="13754"/>
                </a:lnTo>
                <a:lnTo>
                  <a:pt x="33811" y="13834"/>
                </a:lnTo>
                <a:lnTo>
                  <a:pt x="33710" y="13915"/>
                </a:lnTo>
                <a:lnTo>
                  <a:pt x="33609" y="13996"/>
                </a:lnTo>
                <a:lnTo>
                  <a:pt x="33529" y="14096"/>
                </a:lnTo>
                <a:lnTo>
                  <a:pt x="33368" y="14298"/>
                </a:lnTo>
                <a:lnTo>
                  <a:pt x="33247" y="14539"/>
                </a:lnTo>
                <a:lnTo>
                  <a:pt x="33187" y="14781"/>
                </a:lnTo>
                <a:lnTo>
                  <a:pt x="33146" y="15043"/>
                </a:lnTo>
                <a:lnTo>
                  <a:pt x="33146" y="15305"/>
                </a:lnTo>
                <a:lnTo>
                  <a:pt x="33166" y="15566"/>
                </a:lnTo>
                <a:lnTo>
                  <a:pt x="33207" y="15707"/>
                </a:lnTo>
                <a:lnTo>
                  <a:pt x="33247" y="15828"/>
                </a:lnTo>
                <a:lnTo>
                  <a:pt x="33368" y="16090"/>
                </a:lnTo>
                <a:lnTo>
                  <a:pt x="33529" y="16311"/>
                </a:lnTo>
                <a:lnTo>
                  <a:pt x="33710" y="16533"/>
                </a:lnTo>
                <a:lnTo>
                  <a:pt x="33912" y="16734"/>
                </a:lnTo>
                <a:lnTo>
                  <a:pt x="34113" y="16936"/>
                </a:lnTo>
                <a:lnTo>
                  <a:pt x="34536" y="17278"/>
                </a:lnTo>
                <a:lnTo>
                  <a:pt x="34838" y="17499"/>
                </a:lnTo>
                <a:lnTo>
                  <a:pt x="35019" y="17620"/>
                </a:lnTo>
                <a:lnTo>
                  <a:pt x="35200" y="17781"/>
                </a:lnTo>
                <a:lnTo>
                  <a:pt x="35361" y="17943"/>
                </a:lnTo>
                <a:lnTo>
                  <a:pt x="35482" y="18124"/>
                </a:lnTo>
                <a:lnTo>
                  <a:pt x="35523" y="18204"/>
                </a:lnTo>
                <a:lnTo>
                  <a:pt x="35543" y="18305"/>
                </a:lnTo>
                <a:lnTo>
                  <a:pt x="35543" y="18386"/>
                </a:lnTo>
                <a:lnTo>
                  <a:pt x="35543" y="18486"/>
                </a:lnTo>
                <a:lnTo>
                  <a:pt x="35523" y="18527"/>
                </a:lnTo>
                <a:lnTo>
                  <a:pt x="35482" y="18567"/>
                </a:lnTo>
                <a:lnTo>
                  <a:pt x="35382" y="18647"/>
                </a:lnTo>
                <a:lnTo>
                  <a:pt x="35261" y="18688"/>
                </a:lnTo>
                <a:lnTo>
                  <a:pt x="35160" y="18728"/>
                </a:lnTo>
                <a:lnTo>
                  <a:pt x="34717" y="18849"/>
                </a:lnTo>
                <a:lnTo>
                  <a:pt x="34496" y="18909"/>
                </a:lnTo>
                <a:lnTo>
                  <a:pt x="34274" y="18970"/>
                </a:lnTo>
                <a:lnTo>
                  <a:pt x="34093" y="19050"/>
                </a:lnTo>
                <a:lnTo>
                  <a:pt x="33912" y="19151"/>
                </a:lnTo>
                <a:lnTo>
                  <a:pt x="33992" y="19030"/>
                </a:lnTo>
                <a:lnTo>
                  <a:pt x="34053" y="18889"/>
                </a:lnTo>
                <a:lnTo>
                  <a:pt x="34113" y="18748"/>
                </a:lnTo>
                <a:lnTo>
                  <a:pt x="34133" y="18587"/>
                </a:lnTo>
                <a:lnTo>
                  <a:pt x="34153" y="18426"/>
                </a:lnTo>
                <a:lnTo>
                  <a:pt x="34173" y="18265"/>
                </a:lnTo>
                <a:lnTo>
                  <a:pt x="34173" y="18083"/>
                </a:lnTo>
                <a:lnTo>
                  <a:pt x="34153" y="17902"/>
                </a:lnTo>
                <a:lnTo>
                  <a:pt x="34113" y="17721"/>
                </a:lnTo>
                <a:lnTo>
                  <a:pt x="34073" y="17560"/>
                </a:lnTo>
                <a:lnTo>
                  <a:pt x="34012" y="17379"/>
                </a:lnTo>
                <a:lnTo>
                  <a:pt x="33932" y="17238"/>
                </a:lnTo>
                <a:lnTo>
                  <a:pt x="33851" y="17097"/>
                </a:lnTo>
                <a:lnTo>
                  <a:pt x="33730" y="16996"/>
                </a:lnTo>
                <a:lnTo>
                  <a:pt x="33609" y="16895"/>
                </a:lnTo>
                <a:lnTo>
                  <a:pt x="33469" y="16835"/>
                </a:lnTo>
                <a:lnTo>
                  <a:pt x="33307" y="16795"/>
                </a:lnTo>
                <a:lnTo>
                  <a:pt x="33126" y="16795"/>
                </a:lnTo>
                <a:lnTo>
                  <a:pt x="32965" y="16835"/>
                </a:lnTo>
                <a:lnTo>
                  <a:pt x="32885" y="16855"/>
                </a:lnTo>
                <a:lnTo>
                  <a:pt x="32824" y="16895"/>
                </a:lnTo>
                <a:lnTo>
                  <a:pt x="32764" y="16956"/>
                </a:lnTo>
                <a:lnTo>
                  <a:pt x="32703" y="17016"/>
                </a:lnTo>
                <a:lnTo>
                  <a:pt x="32663" y="17097"/>
                </a:lnTo>
                <a:lnTo>
                  <a:pt x="32643" y="17177"/>
                </a:lnTo>
                <a:lnTo>
                  <a:pt x="32442" y="17157"/>
                </a:lnTo>
                <a:lnTo>
                  <a:pt x="32260" y="17177"/>
                </a:lnTo>
                <a:lnTo>
                  <a:pt x="32119" y="17218"/>
                </a:lnTo>
                <a:lnTo>
                  <a:pt x="31978" y="17278"/>
                </a:lnTo>
                <a:lnTo>
                  <a:pt x="31837" y="17359"/>
                </a:lnTo>
                <a:lnTo>
                  <a:pt x="31696" y="17459"/>
                </a:lnTo>
                <a:lnTo>
                  <a:pt x="31576" y="17560"/>
                </a:lnTo>
                <a:lnTo>
                  <a:pt x="31455" y="17661"/>
                </a:lnTo>
                <a:lnTo>
                  <a:pt x="31274" y="17902"/>
                </a:lnTo>
                <a:lnTo>
                  <a:pt x="31173" y="18023"/>
                </a:lnTo>
                <a:lnTo>
                  <a:pt x="31112" y="18164"/>
                </a:lnTo>
                <a:lnTo>
                  <a:pt x="31052" y="18305"/>
                </a:lnTo>
                <a:lnTo>
                  <a:pt x="30992" y="18426"/>
                </a:lnTo>
                <a:lnTo>
                  <a:pt x="30951" y="18567"/>
                </a:lnTo>
                <a:lnTo>
                  <a:pt x="30931" y="18728"/>
                </a:lnTo>
                <a:lnTo>
                  <a:pt x="30931" y="18869"/>
                </a:lnTo>
                <a:lnTo>
                  <a:pt x="30931" y="19030"/>
                </a:lnTo>
                <a:lnTo>
                  <a:pt x="30951" y="19110"/>
                </a:lnTo>
                <a:lnTo>
                  <a:pt x="30971" y="19211"/>
                </a:lnTo>
                <a:lnTo>
                  <a:pt x="31032" y="19372"/>
                </a:lnTo>
                <a:lnTo>
                  <a:pt x="31153" y="19513"/>
                </a:lnTo>
                <a:lnTo>
                  <a:pt x="31294" y="19634"/>
                </a:lnTo>
                <a:lnTo>
                  <a:pt x="31435" y="19735"/>
                </a:lnTo>
                <a:lnTo>
                  <a:pt x="31616" y="19815"/>
                </a:lnTo>
                <a:lnTo>
                  <a:pt x="31777" y="19876"/>
                </a:lnTo>
                <a:lnTo>
                  <a:pt x="31958" y="19936"/>
                </a:lnTo>
                <a:lnTo>
                  <a:pt x="32139" y="19976"/>
                </a:lnTo>
                <a:lnTo>
                  <a:pt x="32522" y="19976"/>
                </a:lnTo>
                <a:lnTo>
                  <a:pt x="32703" y="19956"/>
                </a:lnTo>
                <a:lnTo>
                  <a:pt x="32885" y="19916"/>
                </a:lnTo>
                <a:lnTo>
                  <a:pt x="33046" y="19856"/>
                </a:lnTo>
                <a:lnTo>
                  <a:pt x="33227" y="19775"/>
                </a:lnTo>
                <a:lnTo>
                  <a:pt x="33388" y="19694"/>
                </a:lnTo>
                <a:lnTo>
                  <a:pt x="33267" y="19896"/>
                </a:lnTo>
                <a:lnTo>
                  <a:pt x="33187" y="20117"/>
                </a:lnTo>
                <a:lnTo>
                  <a:pt x="33146" y="20359"/>
                </a:lnTo>
                <a:lnTo>
                  <a:pt x="33126" y="20621"/>
                </a:lnTo>
                <a:lnTo>
                  <a:pt x="33146" y="20903"/>
                </a:lnTo>
                <a:lnTo>
                  <a:pt x="33207" y="21185"/>
                </a:lnTo>
                <a:lnTo>
                  <a:pt x="33287" y="21446"/>
                </a:lnTo>
                <a:lnTo>
                  <a:pt x="33408" y="21708"/>
                </a:lnTo>
                <a:lnTo>
                  <a:pt x="33549" y="21950"/>
                </a:lnTo>
                <a:lnTo>
                  <a:pt x="33690" y="22212"/>
                </a:lnTo>
                <a:lnTo>
                  <a:pt x="33972" y="22695"/>
                </a:lnTo>
                <a:lnTo>
                  <a:pt x="34053" y="22836"/>
                </a:lnTo>
                <a:lnTo>
                  <a:pt x="34113" y="22997"/>
                </a:lnTo>
                <a:lnTo>
                  <a:pt x="34133" y="23098"/>
                </a:lnTo>
                <a:lnTo>
                  <a:pt x="34133" y="23178"/>
                </a:lnTo>
                <a:lnTo>
                  <a:pt x="34113" y="23239"/>
                </a:lnTo>
                <a:lnTo>
                  <a:pt x="34093" y="23319"/>
                </a:lnTo>
                <a:lnTo>
                  <a:pt x="34053" y="23359"/>
                </a:lnTo>
                <a:lnTo>
                  <a:pt x="33992" y="23400"/>
                </a:lnTo>
                <a:lnTo>
                  <a:pt x="33851" y="23299"/>
                </a:lnTo>
                <a:lnTo>
                  <a:pt x="33730" y="23239"/>
                </a:lnTo>
                <a:lnTo>
                  <a:pt x="33589" y="23219"/>
                </a:lnTo>
                <a:lnTo>
                  <a:pt x="33448" y="23219"/>
                </a:lnTo>
                <a:lnTo>
                  <a:pt x="33307" y="23259"/>
                </a:lnTo>
                <a:lnTo>
                  <a:pt x="33187" y="23299"/>
                </a:lnTo>
                <a:lnTo>
                  <a:pt x="33066" y="23380"/>
                </a:lnTo>
                <a:lnTo>
                  <a:pt x="32965" y="23480"/>
                </a:lnTo>
                <a:lnTo>
                  <a:pt x="32764" y="23319"/>
                </a:lnTo>
                <a:lnTo>
                  <a:pt x="32482" y="23118"/>
                </a:lnTo>
                <a:lnTo>
                  <a:pt x="32200" y="22937"/>
                </a:lnTo>
                <a:lnTo>
                  <a:pt x="31878" y="22776"/>
                </a:lnTo>
                <a:lnTo>
                  <a:pt x="31555" y="22655"/>
                </a:lnTo>
                <a:lnTo>
                  <a:pt x="31253" y="22554"/>
                </a:lnTo>
                <a:lnTo>
                  <a:pt x="31092" y="22514"/>
                </a:lnTo>
                <a:lnTo>
                  <a:pt x="30931" y="22494"/>
                </a:lnTo>
                <a:lnTo>
                  <a:pt x="30770" y="22473"/>
                </a:lnTo>
                <a:lnTo>
                  <a:pt x="30609" y="22494"/>
                </a:lnTo>
                <a:lnTo>
                  <a:pt x="30448" y="22534"/>
                </a:lnTo>
                <a:lnTo>
                  <a:pt x="30307" y="22614"/>
                </a:lnTo>
                <a:lnTo>
                  <a:pt x="30226" y="22695"/>
                </a:lnTo>
                <a:lnTo>
                  <a:pt x="30166" y="22776"/>
                </a:lnTo>
                <a:lnTo>
                  <a:pt x="30126" y="22896"/>
                </a:lnTo>
                <a:lnTo>
                  <a:pt x="30126" y="22957"/>
                </a:lnTo>
                <a:lnTo>
                  <a:pt x="30146" y="23017"/>
                </a:lnTo>
                <a:lnTo>
                  <a:pt x="30206" y="23138"/>
                </a:lnTo>
                <a:lnTo>
                  <a:pt x="30267" y="23239"/>
                </a:lnTo>
                <a:lnTo>
                  <a:pt x="30347" y="23319"/>
                </a:lnTo>
                <a:lnTo>
                  <a:pt x="30448" y="23400"/>
                </a:lnTo>
                <a:lnTo>
                  <a:pt x="30649" y="23561"/>
                </a:lnTo>
                <a:lnTo>
                  <a:pt x="30871" y="23682"/>
                </a:lnTo>
                <a:lnTo>
                  <a:pt x="31374" y="24024"/>
                </a:lnTo>
                <a:lnTo>
                  <a:pt x="31878" y="24366"/>
                </a:lnTo>
                <a:lnTo>
                  <a:pt x="32059" y="24527"/>
                </a:lnTo>
                <a:lnTo>
                  <a:pt x="32240" y="24709"/>
                </a:lnTo>
                <a:lnTo>
                  <a:pt x="32582" y="25071"/>
                </a:lnTo>
                <a:lnTo>
                  <a:pt x="32905" y="25454"/>
                </a:lnTo>
                <a:lnTo>
                  <a:pt x="33066" y="25635"/>
                </a:lnTo>
                <a:lnTo>
                  <a:pt x="33247" y="25816"/>
                </a:lnTo>
                <a:lnTo>
                  <a:pt x="33166" y="25897"/>
                </a:lnTo>
                <a:lnTo>
                  <a:pt x="33086" y="25937"/>
                </a:lnTo>
                <a:lnTo>
                  <a:pt x="32965" y="25957"/>
                </a:lnTo>
                <a:lnTo>
                  <a:pt x="32562" y="25957"/>
                </a:lnTo>
                <a:lnTo>
                  <a:pt x="32301" y="25977"/>
                </a:lnTo>
                <a:lnTo>
                  <a:pt x="32039" y="26038"/>
                </a:lnTo>
                <a:lnTo>
                  <a:pt x="31777" y="26138"/>
                </a:lnTo>
                <a:lnTo>
                  <a:pt x="31596" y="26239"/>
                </a:lnTo>
                <a:lnTo>
                  <a:pt x="31394" y="26038"/>
                </a:lnTo>
                <a:lnTo>
                  <a:pt x="31233" y="25857"/>
                </a:lnTo>
                <a:lnTo>
                  <a:pt x="31072" y="25695"/>
                </a:lnTo>
                <a:lnTo>
                  <a:pt x="30710" y="25393"/>
                </a:lnTo>
                <a:lnTo>
                  <a:pt x="30327" y="25111"/>
                </a:lnTo>
                <a:lnTo>
                  <a:pt x="29924" y="24870"/>
                </a:lnTo>
                <a:lnTo>
                  <a:pt x="29884" y="24850"/>
                </a:lnTo>
                <a:lnTo>
                  <a:pt x="29824" y="24850"/>
                </a:lnTo>
                <a:lnTo>
                  <a:pt x="29783" y="24870"/>
                </a:lnTo>
                <a:lnTo>
                  <a:pt x="29743" y="24910"/>
                </a:lnTo>
                <a:lnTo>
                  <a:pt x="29723" y="24950"/>
                </a:lnTo>
                <a:lnTo>
                  <a:pt x="29703" y="24991"/>
                </a:lnTo>
                <a:lnTo>
                  <a:pt x="29723" y="25051"/>
                </a:lnTo>
                <a:lnTo>
                  <a:pt x="29743" y="25091"/>
                </a:lnTo>
                <a:lnTo>
                  <a:pt x="30065" y="25414"/>
                </a:lnTo>
                <a:lnTo>
                  <a:pt x="30347" y="25736"/>
                </a:lnTo>
                <a:lnTo>
                  <a:pt x="30891" y="26441"/>
                </a:lnTo>
                <a:lnTo>
                  <a:pt x="31012" y="26602"/>
                </a:lnTo>
                <a:lnTo>
                  <a:pt x="31133" y="26803"/>
                </a:lnTo>
                <a:lnTo>
                  <a:pt x="31052" y="27004"/>
                </a:lnTo>
                <a:lnTo>
                  <a:pt x="30992" y="27206"/>
                </a:lnTo>
                <a:lnTo>
                  <a:pt x="30951" y="27427"/>
                </a:lnTo>
                <a:lnTo>
                  <a:pt x="30931" y="27669"/>
                </a:lnTo>
                <a:lnTo>
                  <a:pt x="30770" y="27588"/>
                </a:lnTo>
                <a:lnTo>
                  <a:pt x="30589" y="27548"/>
                </a:lnTo>
                <a:lnTo>
                  <a:pt x="30408" y="27528"/>
                </a:lnTo>
                <a:lnTo>
                  <a:pt x="30226" y="27568"/>
                </a:lnTo>
                <a:lnTo>
                  <a:pt x="30106" y="27588"/>
                </a:lnTo>
                <a:lnTo>
                  <a:pt x="30005" y="27649"/>
                </a:lnTo>
                <a:lnTo>
                  <a:pt x="29904" y="27689"/>
                </a:lnTo>
                <a:lnTo>
                  <a:pt x="29824" y="27770"/>
                </a:lnTo>
                <a:lnTo>
                  <a:pt x="29663" y="27911"/>
                </a:lnTo>
                <a:lnTo>
                  <a:pt x="29542" y="28092"/>
                </a:lnTo>
                <a:lnTo>
                  <a:pt x="29461" y="28293"/>
                </a:lnTo>
                <a:lnTo>
                  <a:pt x="29381" y="28515"/>
                </a:lnTo>
                <a:lnTo>
                  <a:pt x="29340" y="28716"/>
                </a:lnTo>
                <a:lnTo>
                  <a:pt x="29320" y="28938"/>
                </a:lnTo>
                <a:lnTo>
                  <a:pt x="29320" y="29139"/>
                </a:lnTo>
                <a:lnTo>
                  <a:pt x="29360" y="29340"/>
                </a:lnTo>
                <a:lnTo>
                  <a:pt x="29401" y="29522"/>
                </a:lnTo>
                <a:lnTo>
                  <a:pt x="29461" y="29723"/>
                </a:lnTo>
                <a:lnTo>
                  <a:pt x="29602" y="30085"/>
                </a:lnTo>
                <a:lnTo>
                  <a:pt x="29642" y="30287"/>
                </a:lnTo>
                <a:lnTo>
                  <a:pt x="29663" y="30387"/>
                </a:lnTo>
                <a:lnTo>
                  <a:pt x="29642" y="30488"/>
                </a:lnTo>
                <a:lnTo>
                  <a:pt x="29642" y="30528"/>
                </a:lnTo>
                <a:lnTo>
                  <a:pt x="29622" y="30549"/>
                </a:lnTo>
                <a:lnTo>
                  <a:pt x="29542" y="30569"/>
                </a:lnTo>
                <a:lnTo>
                  <a:pt x="29461" y="30569"/>
                </a:lnTo>
                <a:lnTo>
                  <a:pt x="29360" y="30528"/>
                </a:lnTo>
                <a:lnTo>
                  <a:pt x="29119" y="30428"/>
                </a:lnTo>
                <a:lnTo>
                  <a:pt x="28877" y="30267"/>
                </a:lnTo>
                <a:lnTo>
                  <a:pt x="28938" y="30126"/>
                </a:lnTo>
                <a:lnTo>
                  <a:pt x="28978" y="29965"/>
                </a:lnTo>
                <a:lnTo>
                  <a:pt x="28998" y="29864"/>
                </a:lnTo>
                <a:lnTo>
                  <a:pt x="28978" y="29763"/>
                </a:lnTo>
                <a:lnTo>
                  <a:pt x="28958" y="29663"/>
                </a:lnTo>
                <a:lnTo>
                  <a:pt x="28917" y="29582"/>
                </a:lnTo>
                <a:lnTo>
                  <a:pt x="28877" y="29501"/>
                </a:lnTo>
                <a:lnTo>
                  <a:pt x="28797" y="29421"/>
                </a:lnTo>
                <a:lnTo>
                  <a:pt x="28736" y="29381"/>
                </a:lnTo>
                <a:lnTo>
                  <a:pt x="28636" y="29340"/>
                </a:lnTo>
                <a:lnTo>
                  <a:pt x="28837" y="28958"/>
                </a:lnTo>
                <a:lnTo>
                  <a:pt x="28998" y="28535"/>
                </a:lnTo>
                <a:lnTo>
                  <a:pt x="29099" y="28112"/>
                </a:lnTo>
                <a:lnTo>
                  <a:pt x="29179" y="27689"/>
                </a:lnTo>
                <a:lnTo>
                  <a:pt x="29199" y="27468"/>
                </a:lnTo>
                <a:lnTo>
                  <a:pt x="29199" y="27246"/>
                </a:lnTo>
                <a:lnTo>
                  <a:pt x="29179" y="27004"/>
                </a:lnTo>
                <a:lnTo>
                  <a:pt x="29139" y="26783"/>
                </a:lnTo>
                <a:lnTo>
                  <a:pt x="29099" y="26561"/>
                </a:lnTo>
                <a:lnTo>
                  <a:pt x="29038" y="26340"/>
                </a:lnTo>
                <a:lnTo>
                  <a:pt x="28877" y="25917"/>
                </a:lnTo>
                <a:lnTo>
                  <a:pt x="28756" y="25655"/>
                </a:lnTo>
                <a:lnTo>
                  <a:pt x="28595" y="25434"/>
                </a:lnTo>
                <a:lnTo>
                  <a:pt x="28575" y="25313"/>
                </a:lnTo>
                <a:lnTo>
                  <a:pt x="28535" y="25192"/>
                </a:lnTo>
                <a:lnTo>
                  <a:pt x="28474" y="25091"/>
                </a:lnTo>
                <a:lnTo>
                  <a:pt x="28414" y="24991"/>
                </a:lnTo>
                <a:lnTo>
                  <a:pt x="28333" y="24910"/>
                </a:lnTo>
                <a:lnTo>
                  <a:pt x="28233" y="24830"/>
                </a:lnTo>
                <a:lnTo>
                  <a:pt x="28031" y="24709"/>
                </a:lnTo>
                <a:lnTo>
                  <a:pt x="27810" y="24608"/>
                </a:lnTo>
                <a:lnTo>
                  <a:pt x="27568" y="24527"/>
                </a:lnTo>
                <a:lnTo>
                  <a:pt x="27306" y="24487"/>
                </a:lnTo>
                <a:lnTo>
                  <a:pt x="27065" y="24447"/>
                </a:lnTo>
                <a:lnTo>
                  <a:pt x="26461" y="24447"/>
                </a:lnTo>
                <a:lnTo>
                  <a:pt x="26159" y="24487"/>
                </a:lnTo>
                <a:lnTo>
                  <a:pt x="25857" y="24527"/>
                </a:lnTo>
                <a:lnTo>
                  <a:pt x="25252" y="24648"/>
                </a:lnTo>
                <a:lnTo>
                  <a:pt x="24668" y="24809"/>
                </a:lnTo>
                <a:lnTo>
                  <a:pt x="24266" y="24910"/>
                </a:lnTo>
                <a:lnTo>
                  <a:pt x="23883" y="25031"/>
                </a:lnTo>
                <a:lnTo>
                  <a:pt x="23964" y="24950"/>
                </a:lnTo>
                <a:lnTo>
                  <a:pt x="24044" y="24850"/>
                </a:lnTo>
                <a:lnTo>
                  <a:pt x="24185" y="24628"/>
                </a:lnTo>
                <a:lnTo>
                  <a:pt x="24306" y="24407"/>
                </a:lnTo>
                <a:lnTo>
                  <a:pt x="24427" y="24205"/>
                </a:lnTo>
                <a:lnTo>
                  <a:pt x="24769" y="23742"/>
                </a:lnTo>
                <a:lnTo>
                  <a:pt x="25112" y="23299"/>
                </a:lnTo>
                <a:lnTo>
                  <a:pt x="25252" y="23078"/>
                </a:lnTo>
                <a:lnTo>
                  <a:pt x="25353" y="22856"/>
                </a:lnTo>
                <a:lnTo>
                  <a:pt x="25454" y="22635"/>
                </a:lnTo>
                <a:lnTo>
                  <a:pt x="25514" y="22393"/>
                </a:lnTo>
                <a:lnTo>
                  <a:pt x="25555" y="22151"/>
                </a:lnTo>
                <a:lnTo>
                  <a:pt x="25575" y="21910"/>
                </a:lnTo>
                <a:lnTo>
                  <a:pt x="25575" y="21668"/>
                </a:lnTo>
                <a:lnTo>
                  <a:pt x="25555" y="21406"/>
                </a:lnTo>
                <a:lnTo>
                  <a:pt x="25514" y="21225"/>
                </a:lnTo>
                <a:lnTo>
                  <a:pt x="25454" y="21064"/>
                </a:lnTo>
                <a:lnTo>
                  <a:pt x="25373" y="20903"/>
                </a:lnTo>
                <a:lnTo>
                  <a:pt x="25293" y="20742"/>
                </a:lnTo>
                <a:lnTo>
                  <a:pt x="25575" y="20581"/>
                </a:lnTo>
                <a:lnTo>
                  <a:pt x="25675" y="20500"/>
                </a:lnTo>
                <a:lnTo>
                  <a:pt x="25756" y="20399"/>
                </a:lnTo>
                <a:lnTo>
                  <a:pt x="25816" y="20278"/>
                </a:lnTo>
                <a:lnTo>
                  <a:pt x="25857" y="20158"/>
                </a:lnTo>
                <a:lnTo>
                  <a:pt x="25857" y="20017"/>
                </a:lnTo>
                <a:lnTo>
                  <a:pt x="25836" y="19876"/>
                </a:lnTo>
                <a:lnTo>
                  <a:pt x="25776" y="19755"/>
                </a:lnTo>
                <a:lnTo>
                  <a:pt x="25695" y="19654"/>
                </a:lnTo>
                <a:lnTo>
                  <a:pt x="25575" y="19554"/>
                </a:lnTo>
                <a:lnTo>
                  <a:pt x="25494" y="19413"/>
                </a:lnTo>
                <a:lnTo>
                  <a:pt x="25454" y="19272"/>
                </a:lnTo>
                <a:lnTo>
                  <a:pt x="25454" y="19131"/>
                </a:lnTo>
                <a:lnTo>
                  <a:pt x="25454" y="18970"/>
                </a:lnTo>
                <a:lnTo>
                  <a:pt x="25474" y="18829"/>
                </a:lnTo>
                <a:lnTo>
                  <a:pt x="25555" y="18527"/>
                </a:lnTo>
                <a:lnTo>
                  <a:pt x="25716" y="18104"/>
                </a:lnTo>
                <a:lnTo>
                  <a:pt x="25877" y="17701"/>
                </a:lnTo>
                <a:lnTo>
                  <a:pt x="25957" y="17499"/>
                </a:lnTo>
                <a:lnTo>
                  <a:pt x="26038" y="17278"/>
                </a:lnTo>
                <a:lnTo>
                  <a:pt x="26078" y="17077"/>
                </a:lnTo>
                <a:lnTo>
                  <a:pt x="26118" y="16855"/>
                </a:lnTo>
                <a:lnTo>
                  <a:pt x="26118" y="16714"/>
                </a:lnTo>
                <a:lnTo>
                  <a:pt x="26118" y="16573"/>
                </a:lnTo>
                <a:lnTo>
                  <a:pt x="26078" y="16291"/>
                </a:lnTo>
                <a:lnTo>
                  <a:pt x="25977" y="16009"/>
                </a:lnTo>
                <a:lnTo>
                  <a:pt x="25857" y="15748"/>
                </a:lnTo>
                <a:lnTo>
                  <a:pt x="25695" y="15506"/>
                </a:lnTo>
                <a:lnTo>
                  <a:pt x="25514" y="15284"/>
                </a:lnTo>
                <a:lnTo>
                  <a:pt x="25393" y="15204"/>
                </a:lnTo>
                <a:lnTo>
                  <a:pt x="25293" y="15123"/>
                </a:lnTo>
                <a:lnTo>
                  <a:pt x="25172" y="15063"/>
                </a:lnTo>
                <a:lnTo>
                  <a:pt x="25031" y="15002"/>
                </a:lnTo>
                <a:lnTo>
                  <a:pt x="25112" y="14861"/>
                </a:lnTo>
                <a:lnTo>
                  <a:pt x="25192" y="14761"/>
                </a:lnTo>
                <a:lnTo>
                  <a:pt x="25313" y="14640"/>
                </a:lnTo>
                <a:lnTo>
                  <a:pt x="25434" y="14539"/>
                </a:lnTo>
                <a:lnTo>
                  <a:pt x="25534" y="14459"/>
                </a:lnTo>
                <a:lnTo>
                  <a:pt x="25615" y="14358"/>
                </a:lnTo>
                <a:lnTo>
                  <a:pt x="25675" y="14237"/>
                </a:lnTo>
                <a:lnTo>
                  <a:pt x="25716" y="14116"/>
                </a:lnTo>
                <a:lnTo>
                  <a:pt x="25716" y="13975"/>
                </a:lnTo>
                <a:lnTo>
                  <a:pt x="25695" y="13855"/>
                </a:lnTo>
                <a:lnTo>
                  <a:pt x="25635" y="13734"/>
                </a:lnTo>
                <a:lnTo>
                  <a:pt x="25555" y="13613"/>
                </a:lnTo>
                <a:lnTo>
                  <a:pt x="25373" y="13472"/>
                </a:lnTo>
                <a:lnTo>
                  <a:pt x="25192" y="13331"/>
                </a:lnTo>
                <a:lnTo>
                  <a:pt x="25011" y="13190"/>
                </a:lnTo>
                <a:lnTo>
                  <a:pt x="24830" y="13069"/>
                </a:lnTo>
                <a:lnTo>
                  <a:pt x="24628" y="12969"/>
                </a:lnTo>
                <a:lnTo>
                  <a:pt x="24427" y="12888"/>
                </a:lnTo>
                <a:lnTo>
                  <a:pt x="24205" y="12807"/>
                </a:lnTo>
                <a:lnTo>
                  <a:pt x="24004" y="12727"/>
                </a:lnTo>
                <a:lnTo>
                  <a:pt x="24064" y="12546"/>
                </a:lnTo>
                <a:lnTo>
                  <a:pt x="24105" y="12344"/>
                </a:lnTo>
                <a:lnTo>
                  <a:pt x="24105" y="12143"/>
                </a:lnTo>
                <a:lnTo>
                  <a:pt x="24064" y="11942"/>
                </a:lnTo>
                <a:lnTo>
                  <a:pt x="24024" y="11760"/>
                </a:lnTo>
                <a:lnTo>
                  <a:pt x="23923" y="11579"/>
                </a:lnTo>
                <a:lnTo>
                  <a:pt x="23823" y="11418"/>
                </a:lnTo>
                <a:lnTo>
                  <a:pt x="23682" y="11277"/>
                </a:lnTo>
                <a:lnTo>
                  <a:pt x="23521" y="11176"/>
                </a:lnTo>
                <a:lnTo>
                  <a:pt x="23319" y="11096"/>
                </a:lnTo>
                <a:lnTo>
                  <a:pt x="23178" y="11076"/>
                </a:lnTo>
                <a:lnTo>
                  <a:pt x="23057" y="11056"/>
                </a:lnTo>
                <a:lnTo>
                  <a:pt x="22917" y="11056"/>
                </a:lnTo>
                <a:lnTo>
                  <a:pt x="22796" y="11076"/>
                </a:lnTo>
                <a:lnTo>
                  <a:pt x="22534" y="11116"/>
                </a:lnTo>
                <a:lnTo>
                  <a:pt x="22292" y="11217"/>
                </a:lnTo>
                <a:lnTo>
                  <a:pt x="22292" y="11156"/>
                </a:lnTo>
                <a:lnTo>
                  <a:pt x="22312" y="10955"/>
                </a:lnTo>
                <a:lnTo>
                  <a:pt x="22272" y="10753"/>
                </a:lnTo>
                <a:lnTo>
                  <a:pt x="22212" y="10552"/>
                </a:lnTo>
                <a:lnTo>
                  <a:pt x="22131" y="10371"/>
                </a:lnTo>
                <a:lnTo>
                  <a:pt x="22030" y="10190"/>
                </a:lnTo>
                <a:lnTo>
                  <a:pt x="21890" y="10049"/>
                </a:lnTo>
                <a:lnTo>
                  <a:pt x="21708" y="9928"/>
                </a:lnTo>
                <a:lnTo>
                  <a:pt x="21628" y="9888"/>
                </a:lnTo>
                <a:lnTo>
                  <a:pt x="21527" y="9867"/>
                </a:lnTo>
                <a:lnTo>
                  <a:pt x="21406" y="9827"/>
                </a:lnTo>
                <a:lnTo>
                  <a:pt x="21064" y="9827"/>
                </a:lnTo>
                <a:lnTo>
                  <a:pt x="20842" y="9888"/>
                </a:lnTo>
                <a:lnTo>
                  <a:pt x="20641" y="9968"/>
                </a:lnTo>
                <a:lnTo>
                  <a:pt x="20460" y="10089"/>
                </a:lnTo>
                <a:lnTo>
                  <a:pt x="20279" y="10210"/>
                </a:lnTo>
                <a:lnTo>
                  <a:pt x="19916" y="10532"/>
                </a:lnTo>
                <a:lnTo>
                  <a:pt x="19191" y="11156"/>
                </a:lnTo>
                <a:lnTo>
                  <a:pt x="18849" y="11478"/>
                </a:lnTo>
                <a:lnTo>
                  <a:pt x="18506" y="11801"/>
                </a:lnTo>
                <a:lnTo>
                  <a:pt x="18345" y="11861"/>
                </a:lnTo>
                <a:lnTo>
                  <a:pt x="18285" y="11901"/>
                </a:lnTo>
                <a:lnTo>
                  <a:pt x="18225" y="11962"/>
                </a:lnTo>
                <a:lnTo>
                  <a:pt x="18084" y="11740"/>
                </a:lnTo>
                <a:lnTo>
                  <a:pt x="17922" y="11539"/>
                </a:lnTo>
                <a:lnTo>
                  <a:pt x="17761" y="11358"/>
                </a:lnTo>
                <a:lnTo>
                  <a:pt x="17580" y="11196"/>
                </a:lnTo>
                <a:lnTo>
                  <a:pt x="17379" y="11056"/>
                </a:lnTo>
                <a:lnTo>
                  <a:pt x="17177" y="10894"/>
                </a:lnTo>
                <a:lnTo>
                  <a:pt x="16734" y="10633"/>
                </a:lnTo>
                <a:lnTo>
                  <a:pt x="16231" y="10351"/>
                </a:lnTo>
                <a:lnTo>
                  <a:pt x="15707" y="10089"/>
                </a:lnTo>
                <a:lnTo>
                  <a:pt x="15164" y="9827"/>
                </a:lnTo>
                <a:lnTo>
                  <a:pt x="14640" y="9606"/>
                </a:lnTo>
                <a:lnTo>
                  <a:pt x="14539" y="9585"/>
                </a:lnTo>
                <a:lnTo>
                  <a:pt x="14459" y="9565"/>
                </a:lnTo>
                <a:lnTo>
                  <a:pt x="14378" y="9565"/>
                </a:lnTo>
                <a:lnTo>
                  <a:pt x="14278" y="9585"/>
                </a:lnTo>
                <a:lnTo>
                  <a:pt x="14197" y="9626"/>
                </a:lnTo>
                <a:lnTo>
                  <a:pt x="14137" y="9666"/>
                </a:lnTo>
                <a:lnTo>
                  <a:pt x="13996" y="9767"/>
                </a:lnTo>
                <a:lnTo>
                  <a:pt x="13875" y="9928"/>
                </a:lnTo>
                <a:lnTo>
                  <a:pt x="13814" y="10089"/>
                </a:lnTo>
                <a:lnTo>
                  <a:pt x="13794" y="10169"/>
                </a:lnTo>
                <a:lnTo>
                  <a:pt x="13794" y="10250"/>
                </a:lnTo>
                <a:lnTo>
                  <a:pt x="13794" y="10351"/>
                </a:lnTo>
                <a:lnTo>
                  <a:pt x="13814" y="10431"/>
                </a:lnTo>
                <a:lnTo>
                  <a:pt x="13895" y="10673"/>
                </a:lnTo>
                <a:lnTo>
                  <a:pt x="13996" y="10915"/>
                </a:lnTo>
                <a:lnTo>
                  <a:pt x="14116" y="11136"/>
                </a:lnTo>
                <a:lnTo>
                  <a:pt x="14257" y="11358"/>
                </a:lnTo>
                <a:lnTo>
                  <a:pt x="13653" y="11478"/>
                </a:lnTo>
                <a:lnTo>
                  <a:pt x="13049" y="11640"/>
                </a:lnTo>
                <a:lnTo>
                  <a:pt x="12949" y="11680"/>
                </a:lnTo>
                <a:lnTo>
                  <a:pt x="12848" y="11740"/>
                </a:lnTo>
                <a:lnTo>
                  <a:pt x="12767" y="11801"/>
                </a:lnTo>
                <a:lnTo>
                  <a:pt x="12707" y="11881"/>
                </a:lnTo>
                <a:lnTo>
                  <a:pt x="12646" y="11942"/>
                </a:lnTo>
                <a:lnTo>
                  <a:pt x="12606" y="12042"/>
                </a:lnTo>
                <a:lnTo>
                  <a:pt x="12566" y="12123"/>
                </a:lnTo>
                <a:lnTo>
                  <a:pt x="12566" y="12203"/>
                </a:lnTo>
                <a:lnTo>
                  <a:pt x="12546" y="12304"/>
                </a:lnTo>
                <a:lnTo>
                  <a:pt x="12566" y="12405"/>
                </a:lnTo>
                <a:lnTo>
                  <a:pt x="12586" y="12485"/>
                </a:lnTo>
                <a:lnTo>
                  <a:pt x="12606" y="12586"/>
                </a:lnTo>
                <a:lnTo>
                  <a:pt x="12667" y="12667"/>
                </a:lnTo>
                <a:lnTo>
                  <a:pt x="12727" y="12747"/>
                </a:lnTo>
                <a:lnTo>
                  <a:pt x="12787" y="12828"/>
                </a:lnTo>
                <a:lnTo>
                  <a:pt x="12888" y="12888"/>
                </a:lnTo>
                <a:lnTo>
                  <a:pt x="12949" y="12948"/>
                </a:lnTo>
                <a:lnTo>
                  <a:pt x="12969" y="13029"/>
                </a:lnTo>
                <a:lnTo>
                  <a:pt x="12989" y="13130"/>
                </a:lnTo>
                <a:lnTo>
                  <a:pt x="12989" y="13251"/>
                </a:lnTo>
                <a:lnTo>
                  <a:pt x="12969" y="13351"/>
                </a:lnTo>
                <a:lnTo>
                  <a:pt x="12928" y="13452"/>
                </a:lnTo>
                <a:lnTo>
                  <a:pt x="12888" y="13532"/>
                </a:lnTo>
                <a:lnTo>
                  <a:pt x="12848" y="13613"/>
                </a:lnTo>
                <a:lnTo>
                  <a:pt x="12687" y="13754"/>
                </a:lnTo>
                <a:lnTo>
                  <a:pt x="12526" y="13895"/>
                </a:lnTo>
                <a:lnTo>
                  <a:pt x="12344" y="13996"/>
                </a:lnTo>
                <a:lnTo>
                  <a:pt x="12163" y="14076"/>
                </a:lnTo>
                <a:lnTo>
                  <a:pt x="11962" y="14157"/>
                </a:lnTo>
                <a:lnTo>
                  <a:pt x="11740" y="14217"/>
                </a:lnTo>
                <a:lnTo>
                  <a:pt x="11338" y="14338"/>
                </a:lnTo>
                <a:lnTo>
                  <a:pt x="11257" y="14358"/>
                </a:lnTo>
                <a:lnTo>
                  <a:pt x="11176" y="14418"/>
                </a:lnTo>
                <a:lnTo>
                  <a:pt x="11096" y="14479"/>
                </a:lnTo>
                <a:lnTo>
                  <a:pt x="11035" y="14539"/>
                </a:lnTo>
                <a:lnTo>
                  <a:pt x="10975" y="14620"/>
                </a:lnTo>
                <a:lnTo>
                  <a:pt x="10935" y="14721"/>
                </a:lnTo>
                <a:lnTo>
                  <a:pt x="10894" y="14801"/>
                </a:lnTo>
                <a:lnTo>
                  <a:pt x="10874" y="14902"/>
                </a:lnTo>
                <a:lnTo>
                  <a:pt x="10854" y="15002"/>
                </a:lnTo>
                <a:lnTo>
                  <a:pt x="10854" y="15083"/>
                </a:lnTo>
                <a:lnTo>
                  <a:pt x="10874" y="15184"/>
                </a:lnTo>
                <a:lnTo>
                  <a:pt x="10915" y="15264"/>
                </a:lnTo>
                <a:lnTo>
                  <a:pt x="10955" y="15365"/>
                </a:lnTo>
                <a:lnTo>
                  <a:pt x="11015" y="15425"/>
                </a:lnTo>
                <a:lnTo>
                  <a:pt x="11096" y="15486"/>
                </a:lnTo>
                <a:lnTo>
                  <a:pt x="11176" y="15546"/>
                </a:lnTo>
                <a:lnTo>
                  <a:pt x="12083" y="15969"/>
                </a:lnTo>
                <a:lnTo>
                  <a:pt x="11760" y="16070"/>
                </a:lnTo>
                <a:lnTo>
                  <a:pt x="11458" y="16191"/>
                </a:lnTo>
                <a:lnTo>
                  <a:pt x="11257" y="16291"/>
                </a:lnTo>
                <a:lnTo>
                  <a:pt x="11076" y="16412"/>
                </a:lnTo>
                <a:lnTo>
                  <a:pt x="10894" y="16533"/>
                </a:lnTo>
                <a:lnTo>
                  <a:pt x="10733" y="16674"/>
                </a:lnTo>
                <a:lnTo>
                  <a:pt x="10592" y="16835"/>
                </a:lnTo>
                <a:lnTo>
                  <a:pt x="10472" y="16996"/>
                </a:lnTo>
                <a:lnTo>
                  <a:pt x="10371" y="17197"/>
                </a:lnTo>
                <a:lnTo>
                  <a:pt x="10290" y="17399"/>
                </a:lnTo>
                <a:lnTo>
                  <a:pt x="10270" y="17620"/>
                </a:lnTo>
                <a:lnTo>
                  <a:pt x="10270" y="17822"/>
                </a:lnTo>
                <a:lnTo>
                  <a:pt x="10311" y="18043"/>
                </a:lnTo>
                <a:lnTo>
                  <a:pt x="10371" y="18245"/>
                </a:lnTo>
                <a:lnTo>
                  <a:pt x="10472" y="18426"/>
                </a:lnTo>
                <a:lnTo>
                  <a:pt x="10592" y="18607"/>
                </a:lnTo>
                <a:lnTo>
                  <a:pt x="10733" y="18768"/>
                </a:lnTo>
                <a:lnTo>
                  <a:pt x="10915" y="18889"/>
                </a:lnTo>
                <a:lnTo>
                  <a:pt x="11056" y="18970"/>
                </a:lnTo>
                <a:lnTo>
                  <a:pt x="11217" y="19010"/>
                </a:lnTo>
                <a:lnTo>
                  <a:pt x="11015" y="19372"/>
                </a:lnTo>
                <a:lnTo>
                  <a:pt x="10129" y="20862"/>
                </a:lnTo>
                <a:lnTo>
                  <a:pt x="10069" y="20963"/>
                </a:lnTo>
                <a:lnTo>
                  <a:pt x="10029" y="21084"/>
                </a:lnTo>
                <a:lnTo>
                  <a:pt x="10029" y="21185"/>
                </a:lnTo>
                <a:lnTo>
                  <a:pt x="10029" y="21285"/>
                </a:lnTo>
                <a:lnTo>
                  <a:pt x="10069" y="21386"/>
                </a:lnTo>
                <a:lnTo>
                  <a:pt x="10109" y="21487"/>
                </a:lnTo>
                <a:lnTo>
                  <a:pt x="10170" y="21567"/>
                </a:lnTo>
                <a:lnTo>
                  <a:pt x="10230" y="21648"/>
                </a:lnTo>
                <a:lnTo>
                  <a:pt x="10311" y="21708"/>
                </a:lnTo>
                <a:lnTo>
                  <a:pt x="10391" y="21769"/>
                </a:lnTo>
                <a:lnTo>
                  <a:pt x="10492" y="21809"/>
                </a:lnTo>
                <a:lnTo>
                  <a:pt x="10592" y="21829"/>
                </a:lnTo>
                <a:lnTo>
                  <a:pt x="10814" y="21829"/>
                </a:lnTo>
                <a:lnTo>
                  <a:pt x="10935" y="21809"/>
                </a:lnTo>
                <a:lnTo>
                  <a:pt x="11035" y="21769"/>
                </a:lnTo>
                <a:lnTo>
                  <a:pt x="11176" y="21708"/>
                </a:lnTo>
                <a:lnTo>
                  <a:pt x="11317" y="21668"/>
                </a:lnTo>
                <a:lnTo>
                  <a:pt x="11458" y="21668"/>
                </a:lnTo>
                <a:lnTo>
                  <a:pt x="11579" y="21688"/>
                </a:lnTo>
                <a:lnTo>
                  <a:pt x="11700" y="21728"/>
                </a:lnTo>
                <a:lnTo>
                  <a:pt x="11821" y="21789"/>
                </a:lnTo>
                <a:lnTo>
                  <a:pt x="11901" y="21869"/>
                </a:lnTo>
                <a:lnTo>
                  <a:pt x="12002" y="21970"/>
                </a:lnTo>
                <a:lnTo>
                  <a:pt x="12062" y="22071"/>
                </a:lnTo>
                <a:lnTo>
                  <a:pt x="12123" y="22192"/>
                </a:lnTo>
                <a:lnTo>
                  <a:pt x="12163" y="22312"/>
                </a:lnTo>
                <a:lnTo>
                  <a:pt x="12183" y="22433"/>
                </a:lnTo>
                <a:lnTo>
                  <a:pt x="12183" y="22574"/>
                </a:lnTo>
                <a:lnTo>
                  <a:pt x="12143" y="22715"/>
                </a:lnTo>
                <a:lnTo>
                  <a:pt x="12103" y="22836"/>
                </a:lnTo>
                <a:lnTo>
                  <a:pt x="12042" y="22977"/>
                </a:lnTo>
                <a:lnTo>
                  <a:pt x="11982" y="23078"/>
                </a:lnTo>
                <a:lnTo>
                  <a:pt x="11962" y="23178"/>
                </a:lnTo>
                <a:lnTo>
                  <a:pt x="11942" y="23299"/>
                </a:lnTo>
                <a:lnTo>
                  <a:pt x="11962" y="23400"/>
                </a:lnTo>
                <a:lnTo>
                  <a:pt x="11982" y="23500"/>
                </a:lnTo>
                <a:lnTo>
                  <a:pt x="12022" y="23601"/>
                </a:lnTo>
                <a:lnTo>
                  <a:pt x="12083" y="23682"/>
                </a:lnTo>
                <a:lnTo>
                  <a:pt x="12143" y="23762"/>
                </a:lnTo>
                <a:lnTo>
                  <a:pt x="12224" y="23823"/>
                </a:lnTo>
                <a:lnTo>
                  <a:pt x="12324" y="23883"/>
                </a:lnTo>
                <a:lnTo>
                  <a:pt x="12425" y="23923"/>
                </a:lnTo>
                <a:lnTo>
                  <a:pt x="12526" y="23964"/>
                </a:lnTo>
                <a:lnTo>
                  <a:pt x="12727" y="23964"/>
                </a:lnTo>
                <a:lnTo>
                  <a:pt x="12828" y="23923"/>
                </a:lnTo>
                <a:lnTo>
                  <a:pt x="12949" y="23863"/>
                </a:lnTo>
                <a:lnTo>
                  <a:pt x="13130" y="23762"/>
                </a:lnTo>
                <a:lnTo>
                  <a:pt x="13331" y="23682"/>
                </a:lnTo>
                <a:lnTo>
                  <a:pt x="13251" y="24346"/>
                </a:lnTo>
                <a:lnTo>
                  <a:pt x="12828" y="24286"/>
                </a:lnTo>
                <a:lnTo>
                  <a:pt x="12385" y="24225"/>
                </a:lnTo>
                <a:lnTo>
                  <a:pt x="11942" y="24205"/>
                </a:lnTo>
                <a:lnTo>
                  <a:pt x="11499" y="24205"/>
                </a:lnTo>
                <a:lnTo>
                  <a:pt x="11176" y="24225"/>
                </a:lnTo>
                <a:lnTo>
                  <a:pt x="10834" y="24246"/>
                </a:lnTo>
                <a:lnTo>
                  <a:pt x="10190" y="24326"/>
                </a:lnTo>
                <a:lnTo>
                  <a:pt x="9827" y="24407"/>
                </a:lnTo>
                <a:lnTo>
                  <a:pt x="9646" y="24447"/>
                </a:lnTo>
                <a:lnTo>
                  <a:pt x="9485" y="24507"/>
                </a:lnTo>
                <a:lnTo>
                  <a:pt x="9344" y="24588"/>
                </a:lnTo>
                <a:lnTo>
                  <a:pt x="9223" y="24709"/>
                </a:lnTo>
                <a:lnTo>
                  <a:pt x="9122" y="24850"/>
                </a:lnTo>
                <a:lnTo>
                  <a:pt x="9042" y="25031"/>
                </a:lnTo>
                <a:lnTo>
                  <a:pt x="9022" y="25111"/>
                </a:lnTo>
                <a:lnTo>
                  <a:pt x="9022" y="25212"/>
                </a:lnTo>
                <a:lnTo>
                  <a:pt x="9042" y="25373"/>
                </a:lnTo>
                <a:lnTo>
                  <a:pt x="9102" y="25534"/>
                </a:lnTo>
                <a:lnTo>
                  <a:pt x="9203" y="25655"/>
                </a:lnTo>
                <a:lnTo>
                  <a:pt x="9243" y="25695"/>
                </a:lnTo>
                <a:lnTo>
                  <a:pt x="9102" y="25897"/>
                </a:lnTo>
                <a:lnTo>
                  <a:pt x="9062" y="25816"/>
                </a:lnTo>
                <a:lnTo>
                  <a:pt x="9022" y="25736"/>
                </a:lnTo>
                <a:lnTo>
                  <a:pt x="8941" y="25675"/>
                </a:lnTo>
                <a:lnTo>
                  <a:pt x="8861" y="25595"/>
                </a:lnTo>
                <a:lnTo>
                  <a:pt x="8800" y="25554"/>
                </a:lnTo>
                <a:lnTo>
                  <a:pt x="8720" y="25534"/>
                </a:lnTo>
                <a:lnTo>
                  <a:pt x="8559" y="25534"/>
                </a:lnTo>
                <a:lnTo>
                  <a:pt x="8418" y="25554"/>
                </a:lnTo>
                <a:lnTo>
                  <a:pt x="8256" y="25635"/>
                </a:lnTo>
                <a:lnTo>
                  <a:pt x="8095" y="25716"/>
                </a:lnTo>
                <a:lnTo>
                  <a:pt x="7954" y="25816"/>
                </a:lnTo>
                <a:lnTo>
                  <a:pt x="7713" y="25997"/>
                </a:lnTo>
                <a:lnTo>
                  <a:pt x="7411" y="26259"/>
                </a:lnTo>
                <a:lnTo>
                  <a:pt x="7109" y="26521"/>
                </a:lnTo>
                <a:lnTo>
                  <a:pt x="6525" y="27045"/>
                </a:lnTo>
                <a:lnTo>
                  <a:pt x="6223" y="27347"/>
                </a:lnTo>
                <a:lnTo>
                  <a:pt x="6021" y="27588"/>
                </a:lnTo>
                <a:lnTo>
                  <a:pt x="5800" y="27850"/>
                </a:lnTo>
                <a:lnTo>
                  <a:pt x="5598" y="28132"/>
                </a:lnTo>
                <a:lnTo>
                  <a:pt x="5538" y="28273"/>
                </a:lnTo>
                <a:lnTo>
                  <a:pt x="5478" y="28394"/>
                </a:lnTo>
                <a:lnTo>
                  <a:pt x="5457" y="28515"/>
                </a:lnTo>
                <a:lnTo>
                  <a:pt x="5457" y="28595"/>
                </a:lnTo>
                <a:lnTo>
                  <a:pt x="5498" y="28676"/>
                </a:lnTo>
                <a:lnTo>
                  <a:pt x="5578" y="28736"/>
                </a:lnTo>
                <a:lnTo>
                  <a:pt x="5518" y="28897"/>
                </a:lnTo>
                <a:lnTo>
                  <a:pt x="5518" y="28938"/>
                </a:lnTo>
                <a:lnTo>
                  <a:pt x="5478" y="28837"/>
                </a:lnTo>
                <a:lnTo>
                  <a:pt x="5437" y="28696"/>
                </a:lnTo>
                <a:lnTo>
                  <a:pt x="5397" y="28474"/>
                </a:lnTo>
                <a:lnTo>
                  <a:pt x="5377" y="28233"/>
                </a:lnTo>
                <a:lnTo>
                  <a:pt x="5337" y="27971"/>
                </a:lnTo>
                <a:lnTo>
                  <a:pt x="5296" y="27488"/>
                </a:lnTo>
                <a:lnTo>
                  <a:pt x="5256" y="27246"/>
                </a:lnTo>
                <a:lnTo>
                  <a:pt x="5175" y="27004"/>
                </a:lnTo>
                <a:lnTo>
                  <a:pt x="5095" y="26783"/>
                </a:lnTo>
                <a:lnTo>
                  <a:pt x="4954" y="26561"/>
                </a:lnTo>
                <a:lnTo>
                  <a:pt x="4813" y="26380"/>
                </a:lnTo>
                <a:lnTo>
                  <a:pt x="5498" y="25877"/>
                </a:lnTo>
                <a:lnTo>
                  <a:pt x="6202" y="25414"/>
                </a:lnTo>
                <a:lnTo>
                  <a:pt x="6686" y="25132"/>
                </a:lnTo>
                <a:lnTo>
                  <a:pt x="7169" y="24850"/>
                </a:lnTo>
                <a:lnTo>
                  <a:pt x="7391" y="24749"/>
                </a:lnTo>
                <a:lnTo>
                  <a:pt x="7592" y="24628"/>
                </a:lnTo>
                <a:lnTo>
                  <a:pt x="7693" y="24568"/>
                </a:lnTo>
                <a:lnTo>
                  <a:pt x="7773" y="24487"/>
                </a:lnTo>
                <a:lnTo>
                  <a:pt x="7854" y="24407"/>
                </a:lnTo>
                <a:lnTo>
                  <a:pt x="7914" y="24306"/>
                </a:lnTo>
                <a:lnTo>
                  <a:pt x="7934" y="24225"/>
                </a:lnTo>
                <a:lnTo>
                  <a:pt x="7914" y="24165"/>
                </a:lnTo>
                <a:lnTo>
                  <a:pt x="7874" y="24105"/>
                </a:lnTo>
                <a:lnTo>
                  <a:pt x="7813" y="24064"/>
                </a:lnTo>
                <a:lnTo>
                  <a:pt x="7713" y="24044"/>
                </a:lnTo>
                <a:lnTo>
                  <a:pt x="7592" y="24044"/>
                </a:lnTo>
                <a:lnTo>
                  <a:pt x="7491" y="24064"/>
                </a:lnTo>
                <a:lnTo>
                  <a:pt x="7391" y="24084"/>
                </a:lnTo>
                <a:lnTo>
                  <a:pt x="7189" y="24165"/>
                </a:lnTo>
                <a:lnTo>
                  <a:pt x="6988" y="24266"/>
                </a:lnTo>
                <a:lnTo>
                  <a:pt x="6706" y="24407"/>
                </a:lnTo>
                <a:lnTo>
                  <a:pt x="6424" y="24548"/>
                </a:lnTo>
                <a:lnTo>
                  <a:pt x="5900" y="24890"/>
                </a:lnTo>
                <a:lnTo>
                  <a:pt x="5498" y="25152"/>
                </a:lnTo>
                <a:lnTo>
                  <a:pt x="5115" y="25434"/>
                </a:lnTo>
                <a:lnTo>
                  <a:pt x="4753" y="25736"/>
                </a:lnTo>
                <a:lnTo>
                  <a:pt x="4430" y="26058"/>
                </a:lnTo>
                <a:lnTo>
                  <a:pt x="4229" y="25957"/>
                </a:lnTo>
                <a:lnTo>
                  <a:pt x="4028" y="25897"/>
                </a:lnTo>
                <a:lnTo>
                  <a:pt x="3826" y="25836"/>
                </a:lnTo>
                <a:lnTo>
                  <a:pt x="3605" y="25816"/>
                </a:lnTo>
                <a:lnTo>
                  <a:pt x="4712" y="21889"/>
                </a:lnTo>
                <a:lnTo>
                  <a:pt x="4753" y="22111"/>
                </a:lnTo>
                <a:lnTo>
                  <a:pt x="4853" y="22312"/>
                </a:lnTo>
                <a:lnTo>
                  <a:pt x="4994" y="22494"/>
                </a:lnTo>
                <a:lnTo>
                  <a:pt x="5155" y="22655"/>
                </a:lnTo>
                <a:lnTo>
                  <a:pt x="5337" y="22776"/>
                </a:lnTo>
                <a:lnTo>
                  <a:pt x="5558" y="22876"/>
                </a:lnTo>
                <a:lnTo>
                  <a:pt x="5759" y="22957"/>
                </a:lnTo>
                <a:lnTo>
                  <a:pt x="6001" y="22997"/>
                </a:lnTo>
                <a:lnTo>
                  <a:pt x="6243" y="22977"/>
                </a:lnTo>
                <a:lnTo>
                  <a:pt x="6505" y="22937"/>
                </a:lnTo>
                <a:lnTo>
                  <a:pt x="6726" y="22856"/>
                </a:lnTo>
                <a:lnTo>
                  <a:pt x="6948" y="22735"/>
                </a:lnTo>
                <a:lnTo>
                  <a:pt x="7149" y="22574"/>
                </a:lnTo>
                <a:lnTo>
                  <a:pt x="7330" y="22393"/>
                </a:lnTo>
                <a:lnTo>
                  <a:pt x="7471" y="22171"/>
                </a:lnTo>
                <a:lnTo>
                  <a:pt x="7592" y="21950"/>
                </a:lnTo>
                <a:lnTo>
                  <a:pt x="7693" y="21668"/>
                </a:lnTo>
                <a:lnTo>
                  <a:pt x="7753" y="21366"/>
                </a:lnTo>
                <a:lnTo>
                  <a:pt x="7773" y="21084"/>
                </a:lnTo>
                <a:lnTo>
                  <a:pt x="7753" y="20802"/>
                </a:lnTo>
                <a:lnTo>
                  <a:pt x="7693" y="20500"/>
                </a:lnTo>
                <a:lnTo>
                  <a:pt x="7612" y="20218"/>
                </a:lnTo>
                <a:lnTo>
                  <a:pt x="7511" y="19936"/>
                </a:lnTo>
                <a:lnTo>
                  <a:pt x="7391" y="19674"/>
                </a:lnTo>
                <a:lnTo>
                  <a:pt x="7350" y="19594"/>
                </a:lnTo>
                <a:lnTo>
                  <a:pt x="7290" y="19533"/>
                </a:lnTo>
                <a:lnTo>
                  <a:pt x="7149" y="19453"/>
                </a:lnTo>
                <a:lnTo>
                  <a:pt x="7008" y="19392"/>
                </a:lnTo>
                <a:lnTo>
                  <a:pt x="6847" y="19372"/>
                </a:lnTo>
                <a:lnTo>
                  <a:pt x="6283" y="19372"/>
                </a:lnTo>
                <a:lnTo>
                  <a:pt x="6001" y="19392"/>
                </a:lnTo>
                <a:lnTo>
                  <a:pt x="5739" y="19433"/>
                </a:lnTo>
                <a:lnTo>
                  <a:pt x="5578" y="19493"/>
                </a:lnTo>
                <a:lnTo>
                  <a:pt x="5478" y="19594"/>
                </a:lnTo>
                <a:lnTo>
                  <a:pt x="5397" y="19694"/>
                </a:lnTo>
                <a:lnTo>
                  <a:pt x="5337" y="19835"/>
                </a:lnTo>
                <a:lnTo>
                  <a:pt x="5316" y="19976"/>
                </a:lnTo>
                <a:lnTo>
                  <a:pt x="5316" y="20117"/>
                </a:lnTo>
                <a:lnTo>
                  <a:pt x="5357" y="20258"/>
                </a:lnTo>
                <a:lnTo>
                  <a:pt x="5437" y="20379"/>
                </a:lnTo>
                <a:lnTo>
                  <a:pt x="5296" y="20480"/>
                </a:lnTo>
                <a:lnTo>
                  <a:pt x="5175" y="20601"/>
                </a:lnTo>
                <a:lnTo>
                  <a:pt x="5075" y="20721"/>
                </a:lnTo>
                <a:lnTo>
                  <a:pt x="4974" y="20842"/>
                </a:lnTo>
                <a:lnTo>
                  <a:pt x="4873" y="20983"/>
                </a:lnTo>
                <a:lnTo>
                  <a:pt x="4813" y="21144"/>
                </a:lnTo>
                <a:lnTo>
                  <a:pt x="4753" y="21285"/>
                </a:lnTo>
                <a:lnTo>
                  <a:pt x="4712" y="21446"/>
                </a:lnTo>
                <a:lnTo>
                  <a:pt x="4672" y="21326"/>
                </a:lnTo>
                <a:lnTo>
                  <a:pt x="4591" y="21205"/>
                </a:lnTo>
                <a:lnTo>
                  <a:pt x="4491" y="21104"/>
                </a:lnTo>
                <a:lnTo>
                  <a:pt x="4390" y="21024"/>
                </a:lnTo>
                <a:lnTo>
                  <a:pt x="4088" y="20883"/>
                </a:lnTo>
                <a:lnTo>
                  <a:pt x="3786" y="20742"/>
                </a:lnTo>
                <a:lnTo>
                  <a:pt x="3484" y="20641"/>
                </a:lnTo>
                <a:lnTo>
                  <a:pt x="3182" y="20540"/>
                </a:lnTo>
                <a:lnTo>
                  <a:pt x="2860" y="20480"/>
                </a:lnTo>
                <a:lnTo>
                  <a:pt x="2537" y="20419"/>
                </a:lnTo>
                <a:lnTo>
                  <a:pt x="2215" y="20399"/>
                </a:lnTo>
                <a:lnTo>
                  <a:pt x="1893" y="20399"/>
                </a:lnTo>
                <a:lnTo>
                  <a:pt x="4471" y="14761"/>
                </a:lnTo>
                <a:lnTo>
                  <a:pt x="4511" y="14580"/>
                </a:lnTo>
                <a:lnTo>
                  <a:pt x="4531" y="14398"/>
                </a:lnTo>
                <a:lnTo>
                  <a:pt x="4511" y="14197"/>
                </a:lnTo>
                <a:lnTo>
                  <a:pt x="4451" y="14036"/>
                </a:lnTo>
                <a:lnTo>
                  <a:pt x="4350" y="13875"/>
                </a:lnTo>
                <a:lnTo>
                  <a:pt x="4289" y="13814"/>
                </a:lnTo>
                <a:lnTo>
                  <a:pt x="4209" y="13754"/>
                </a:lnTo>
                <a:lnTo>
                  <a:pt x="4128" y="13714"/>
                </a:lnTo>
                <a:lnTo>
                  <a:pt x="4048" y="13694"/>
                </a:lnTo>
                <a:lnTo>
                  <a:pt x="3947" y="13673"/>
                </a:lnTo>
                <a:lnTo>
                  <a:pt x="3846" y="13673"/>
                </a:lnTo>
                <a:lnTo>
                  <a:pt x="3262" y="13714"/>
                </a:lnTo>
                <a:lnTo>
                  <a:pt x="3484" y="13351"/>
                </a:lnTo>
                <a:lnTo>
                  <a:pt x="3726" y="12969"/>
                </a:lnTo>
                <a:lnTo>
                  <a:pt x="3987" y="12626"/>
                </a:lnTo>
                <a:lnTo>
                  <a:pt x="4269" y="12284"/>
                </a:lnTo>
                <a:lnTo>
                  <a:pt x="4551" y="11942"/>
                </a:lnTo>
                <a:lnTo>
                  <a:pt x="4853" y="11619"/>
                </a:lnTo>
                <a:lnTo>
                  <a:pt x="5175" y="11317"/>
                </a:lnTo>
                <a:lnTo>
                  <a:pt x="5498" y="11035"/>
                </a:lnTo>
                <a:lnTo>
                  <a:pt x="5578" y="10955"/>
                </a:lnTo>
                <a:lnTo>
                  <a:pt x="5639" y="10874"/>
                </a:lnTo>
                <a:lnTo>
                  <a:pt x="5679" y="10794"/>
                </a:lnTo>
                <a:lnTo>
                  <a:pt x="5699" y="10693"/>
                </a:lnTo>
                <a:lnTo>
                  <a:pt x="5719" y="10613"/>
                </a:lnTo>
                <a:lnTo>
                  <a:pt x="5719" y="10512"/>
                </a:lnTo>
                <a:lnTo>
                  <a:pt x="5679" y="10331"/>
                </a:lnTo>
                <a:lnTo>
                  <a:pt x="5598" y="10169"/>
                </a:lnTo>
                <a:lnTo>
                  <a:pt x="5478" y="10029"/>
                </a:lnTo>
                <a:lnTo>
                  <a:pt x="5337" y="9908"/>
                </a:lnTo>
                <a:lnTo>
                  <a:pt x="5175" y="9807"/>
                </a:lnTo>
                <a:lnTo>
                  <a:pt x="4148" y="9424"/>
                </a:lnTo>
                <a:lnTo>
                  <a:pt x="10230" y="6786"/>
                </a:lnTo>
                <a:lnTo>
                  <a:pt x="10311" y="6746"/>
                </a:lnTo>
                <a:lnTo>
                  <a:pt x="10391" y="6686"/>
                </a:lnTo>
                <a:lnTo>
                  <a:pt x="10451" y="6605"/>
                </a:lnTo>
                <a:lnTo>
                  <a:pt x="10512" y="6525"/>
                </a:lnTo>
                <a:lnTo>
                  <a:pt x="10552" y="6444"/>
                </a:lnTo>
                <a:lnTo>
                  <a:pt x="10572" y="6343"/>
                </a:lnTo>
                <a:lnTo>
                  <a:pt x="10592" y="6162"/>
                </a:lnTo>
                <a:lnTo>
                  <a:pt x="10572" y="5961"/>
                </a:lnTo>
                <a:lnTo>
                  <a:pt x="10492" y="5780"/>
                </a:lnTo>
                <a:lnTo>
                  <a:pt x="10451" y="5699"/>
                </a:lnTo>
                <a:lnTo>
                  <a:pt x="10391" y="5639"/>
                </a:lnTo>
                <a:lnTo>
                  <a:pt x="10311" y="5578"/>
                </a:lnTo>
                <a:lnTo>
                  <a:pt x="10230" y="5518"/>
                </a:lnTo>
                <a:lnTo>
                  <a:pt x="8921" y="4853"/>
                </a:lnTo>
                <a:lnTo>
                  <a:pt x="11338" y="4511"/>
                </a:lnTo>
                <a:lnTo>
                  <a:pt x="13754" y="4148"/>
                </a:lnTo>
                <a:lnTo>
                  <a:pt x="13835" y="4128"/>
                </a:lnTo>
                <a:lnTo>
                  <a:pt x="13895" y="4108"/>
                </a:lnTo>
                <a:lnTo>
                  <a:pt x="14036" y="4007"/>
                </a:lnTo>
                <a:lnTo>
                  <a:pt x="14137" y="3887"/>
                </a:lnTo>
                <a:lnTo>
                  <a:pt x="14197" y="3746"/>
                </a:lnTo>
                <a:lnTo>
                  <a:pt x="14237" y="3585"/>
                </a:lnTo>
                <a:lnTo>
                  <a:pt x="14257" y="3423"/>
                </a:lnTo>
                <a:lnTo>
                  <a:pt x="14217" y="3262"/>
                </a:lnTo>
                <a:lnTo>
                  <a:pt x="14157" y="3121"/>
                </a:lnTo>
                <a:lnTo>
                  <a:pt x="13553" y="2034"/>
                </a:lnTo>
                <a:lnTo>
                  <a:pt x="14056" y="2336"/>
                </a:lnTo>
                <a:lnTo>
                  <a:pt x="14519" y="2658"/>
                </a:lnTo>
                <a:lnTo>
                  <a:pt x="14801" y="2900"/>
                </a:lnTo>
                <a:lnTo>
                  <a:pt x="15083" y="3162"/>
                </a:lnTo>
                <a:lnTo>
                  <a:pt x="15627" y="3705"/>
                </a:lnTo>
                <a:lnTo>
                  <a:pt x="16150" y="4269"/>
                </a:lnTo>
                <a:lnTo>
                  <a:pt x="16674" y="4813"/>
                </a:lnTo>
                <a:lnTo>
                  <a:pt x="16734" y="4853"/>
                </a:lnTo>
                <a:lnTo>
                  <a:pt x="16795" y="4893"/>
                </a:lnTo>
                <a:lnTo>
                  <a:pt x="16916" y="4934"/>
                </a:lnTo>
                <a:lnTo>
                  <a:pt x="17036" y="4914"/>
                </a:lnTo>
                <a:lnTo>
                  <a:pt x="17157" y="4873"/>
                </a:lnTo>
                <a:lnTo>
                  <a:pt x="17258" y="4793"/>
                </a:lnTo>
                <a:lnTo>
                  <a:pt x="17318" y="4692"/>
                </a:lnTo>
                <a:lnTo>
                  <a:pt x="17359" y="4571"/>
                </a:lnTo>
                <a:lnTo>
                  <a:pt x="17359" y="4491"/>
                </a:lnTo>
                <a:lnTo>
                  <a:pt x="17338" y="4430"/>
                </a:lnTo>
                <a:lnTo>
                  <a:pt x="17218" y="4007"/>
                </a:lnTo>
                <a:lnTo>
                  <a:pt x="17036" y="3625"/>
                </a:lnTo>
                <a:lnTo>
                  <a:pt x="16815" y="3242"/>
                </a:lnTo>
                <a:lnTo>
                  <a:pt x="16573" y="2880"/>
                </a:lnTo>
                <a:lnTo>
                  <a:pt x="16311" y="2537"/>
                </a:lnTo>
                <a:lnTo>
                  <a:pt x="16009" y="2215"/>
                </a:lnTo>
                <a:lnTo>
                  <a:pt x="15687" y="1913"/>
                </a:lnTo>
                <a:lnTo>
                  <a:pt x="15345" y="1631"/>
                </a:lnTo>
                <a:lnTo>
                  <a:pt x="14982" y="1349"/>
                </a:lnTo>
                <a:lnTo>
                  <a:pt x="14600" y="1108"/>
                </a:lnTo>
                <a:lnTo>
                  <a:pt x="14217" y="886"/>
                </a:lnTo>
                <a:lnTo>
                  <a:pt x="13835" y="665"/>
                </a:lnTo>
                <a:lnTo>
                  <a:pt x="13432" y="483"/>
                </a:lnTo>
                <a:lnTo>
                  <a:pt x="13029" y="302"/>
                </a:lnTo>
                <a:lnTo>
                  <a:pt x="12626" y="161"/>
                </a:lnTo>
                <a:lnTo>
                  <a:pt x="12224" y="20"/>
                </a:lnTo>
                <a:lnTo>
                  <a:pt x="1212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4" name="Google Shape;310;p35"/>
          <p:cNvSpPr>
            <a:spLocks noChangeAspect="1"/>
          </p:cNvSpPr>
          <p:nvPr/>
        </p:nvSpPr>
        <p:spPr>
          <a:xfrm>
            <a:off x="775820" y="2715445"/>
            <a:ext cx="151047" cy="232476"/>
          </a:xfrm>
          <a:custGeom>
            <a:avLst/>
            <a:gdLst/>
            <a:ahLst/>
            <a:cxnLst/>
            <a:rect l="l" t="t" r="r" b="b"/>
            <a:pathLst>
              <a:path w="27186" h="35724" extrusionOk="0">
                <a:moveTo>
                  <a:pt x="14237" y="1410"/>
                </a:moveTo>
                <a:lnTo>
                  <a:pt x="15083" y="1430"/>
                </a:lnTo>
                <a:lnTo>
                  <a:pt x="15949" y="1450"/>
                </a:lnTo>
                <a:lnTo>
                  <a:pt x="16271" y="4753"/>
                </a:lnTo>
                <a:lnTo>
                  <a:pt x="16412" y="6223"/>
                </a:lnTo>
                <a:lnTo>
                  <a:pt x="16533" y="7673"/>
                </a:lnTo>
                <a:lnTo>
                  <a:pt x="15023" y="7834"/>
                </a:lnTo>
                <a:lnTo>
                  <a:pt x="13492" y="7975"/>
                </a:lnTo>
                <a:lnTo>
                  <a:pt x="11599" y="8116"/>
                </a:lnTo>
                <a:lnTo>
                  <a:pt x="9706" y="8277"/>
                </a:lnTo>
                <a:lnTo>
                  <a:pt x="9001" y="8337"/>
                </a:lnTo>
                <a:lnTo>
                  <a:pt x="9001" y="8277"/>
                </a:lnTo>
                <a:lnTo>
                  <a:pt x="9082" y="8236"/>
                </a:lnTo>
                <a:lnTo>
                  <a:pt x="9163" y="8176"/>
                </a:lnTo>
                <a:lnTo>
                  <a:pt x="9243" y="8116"/>
                </a:lnTo>
                <a:lnTo>
                  <a:pt x="9304" y="8035"/>
                </a:lnTo>
                <a:lnTo>
                  <a:pt x="9364" y="7954"/>
                </a:lnTo>
                <a:lnTo>
                  <a:pt x="9404" y="7854"/>
                </a:lnTo>
                <a:lnTo>
                  <a:pt x="9444" y="7733"/>
                </a:lnTo>
                <a:lnTo>
                  <a:pt x="9444" y="7612"/>
                </a:lnTo>
                <a:lnTo>
                  <a:pt x="9444" y="5941"/>
                </a:lnTo>
                <a:lnTo>
                  <a:pt x="9424" y="4269"/>
                </a:lnTo>
                <a:lnTo>
                  <a:pt x="9404" y="3484"/>
                </a:lnTo>
                <a:lnTo>
                  <a:pt x="9364" y="2678"/>
                </a:lnTo>
                <a:lnTo>
                  <a:pt x="9344" y="2115"/>
                </a:lnTo>
                <a:lnTo>
                  <a:pt x="9324" y="1813"/>
                </a:lnTo>
                <a:lnTo>
                  <a:pt x="9283" y="1531"/>
                </a:lnTo>
                <a:lnTo>
                  <a:pt x="9585" y="1571"/>
                </a:lnTo>
                <a:lnTo>
                  <a:pt x="9867" y="1571"/>
                </a:lnTo>
                <a:lnTo>
                  <a:pt x="10451" y="1551"/>
                </a:lnTo>
                <a:lnTo>
                  <a:pt x="11478" y="1490"/>
                </a:lnTo>
                <a:lnTo>
                  <a:pt x="12505" y="1450"/>
                </a:lnTo>
                <a:lnTo>
                  <a:pt x="13371" y="1430"/>
                </a:lnTo>
                <a:lnTo>
                  <a:pt x="14237" y="1410"/>
                </a:lnTo>
                <a:close/>
                <a:moveTo>
                  <a:pt x="13814" y="11358"/>
                </a:moveTo>
                <a:lnTo>
                  <a:pt x="13593" y="11378"/>
                </a:lnTo>
                <a:lnTo>
                  <a:pt x="13412" y="11438"/>
                </a:lnTo>
                <a:lnTo>
                  <a:pt x="13250" y="11519"/>
                </a:lnTo>
                <a:lnTo>
                  <a:pt x="13130" y="11640"/>
                </a:lnTo>
                <a:lnTo>
                  <a:pt x="13029" y="11781"/>
                </a:lnTo>
                <a:lnTo>
                  <a:pt x="12948" y="11942"/>
                </a:lnTo>
                <a:lnTo>
                  <a:pt x="12908" y="12103"/>
                </a:lnTo>
                <a:lnTo>
                  <a:pt x="12908" y="12284"/>
                </a:lnTo>
                <a:lnTo>
                  <a:pt x="12908" y="12465"/>
                </a:lnTo>
                <a:lnTo>
                  <a:pt x="12948" y="12626"/>
                </a:lnTo>
                <a:lnTo>
                  <a:pt x="13029" y="12787"/>
                </a:lnTo>
                <a:lnTo>
                  <a:pt x="13130" y="12928"/>
                </a:lnTo>
                <a:lnTo>
                  <a:pt x="13250" y="13049"/>
                </a:lnTo>
                <a:lnTo>
                  <a:pt x="13412" y="13150"/>
                </a:lnTo>
                <a:lnTo>
                  <a:pt x="13593" y="13210"/>
                </a:lnTo>
                <a:lnTo>
                  <a:pt x="13814" y="13230"/>
                </a:lnTo>
                <a:lnTo>
                  <a:pt x="14016" y="13210"/>
                </a:lnTo>
                <a:lnTo>
                  <a:pt x="14197" y="13150"/>
                </a:lnTo>
                <a:lnTo>
                  <a:pt x="14358" y="13049"/>
                </a:lnTo>
                <a:lnTo>
                  <a:pt x="14479" y="12928"/>
                </a:lnTo>
                <a:lnTo>
                  <a:pt x="14580" y="12787"/>
                </a:lnTo>
                <a:lnTo>
                  <a:pt x="14660" y="12626"/>
                </a:lnTo>
                <a:lnTo>
                  <a:pt x="14700" y="12465"/>
                </a:lnTo>
                <a:lnTo>
                  <a:pt x="14720" y="12284"/>
                </a:lnTo>
                <a:lnTo>
                  <a:pt x="14700" y="12103"/>
                </a:lnTo>
                <a:lnTo>
                  <a:pt x="14660" y="11942"/>
                </a:lnTo>
                <a:lnTo>
                  <a:pt x="14580" y="11781"/>
                </a:lnTo>
                <a:lnTo>
                  <a:pt x="14479" y="11640"/>
                </a:lnTo>
                <a:lnTo>
                  <a:pt x="14358" y="11519"/>
                </a:lnTo>
                <a:lnTo>
                  <a:pt x="14197" y="11438"/>
                </a:lnTo>
                <a:lnTo>
                  <a:pt x="14016" y="11378"/>
                </a:lnTo>
                <a:lnTo>
                  <a:pt x="13814" y="11358"/>
                </a:lnTo>
                <a:close/>
                <a:moveTo>
                  <a:pt x="10633" y="13553"/>
                </a:moveTo>
                <a:lnTo>
                  <a:pt x="10774" y="13814"/>
                </a:lnTo>
                <a:lnTo>
                  <a:pt x="10894" y="14076"/>
                </a:lnTo>
                <a:lnTo>
                  <a:pt x="10935" y="14197"/>
                </a:lnTo>
                <a:lnTo>
                  <a:pt x="10955" y="14338"/>
                </a:lnTo>
                <a:lnTo>
                  <a:pt x="10955" y="14459"/>
                </a:lnTo>
                <a:lnTo>
                  <a:pt x="10935" y="14600"/>
                </a:lnTo>
                <a:lnTo>
                  <a:pt x="10733" y="14580"/>
                </a:lnTo>
                <a:lnTo>
                  <a:pt x="10532" y="14600"/>
                </a:lnTo>
                <a:lnTo>
                  <a:pt x="9606" y="14580"/>
                </a:lnTo>
                <a:lnTo>
                  <a:pt x="8659" y="14519"/>
                </a:lnTo>
                <a:lnTo>
                  <a:pt x="7733" y="14459"/>
                </a:lnTo>
                <a:lnTo>
                  <a:pt x="7270" y="14398"/>
                </a:lnTo>
                <a:lnTo>
                  <a:pt x="6806" y="14338"/>
                </a:lnTo>
                <a:lnTo>
                  <a:pt x="7511" y="14177"/>
                </a:lnTo>
                <a:lnTo>
                  <a:pt x="8337" y="13976"/>
                </a:lnTo>
                <a:lnTo>
                  <a:pt x="9183" y="13814"/>
                </a:lnTo>
                <a:lnTo>
                  <a:pt x="9545" y="13754"/>
                </a:lnTo>
                <a:lnTo>
                  <a:pt x="9908" y="13694"/>
                </a:lnTo>
                <a:lnTo>
                  <a:pt x="10270" y="13633"/>
                </a:lnTo>
                <a:lnTo>
                  <a:pt x="10633" y="13553"/>
                </a:lnTo>
                <a:close/>
                <a:moveTo>
                  <a:pt x="16895" y="9404"/>
                </a:moveTo>
                <a:lnTo>
                  <a:pt x="17238" y="9727"/>
                </a:lnTo>
                <a:lnTo>
                  <a:pt x="17540" y="10069"/>
                </a:lnTo>
                <a:lnTo>
                  <a:pt x="17681" y="10270"/>
                </a:lnTo>
                <a:lnTo>
                  <a:pt x="17822" y="10451"/>
                </a:lnTo>
                <a:lnTo>
                  <a:pt x="17942" y="10653"/>
                </a:lnTo>
                <a:lnTo>
                  <a:pt x="18063" y="10874"/>
                </a:lnTo>
                <a:lnTo>
                  <a:pt x="18164" y="11116"/>
                </a:lnTo>
                <a:lnTo>
                  <a:pt x="18265" y="11358"/>
                </a:lnTo>
                <a:lnTo>
                  <a:pt x="18325" y="11619"/>
                </a:lnTo>
                <a:lnTo>
                  <a:pt x="18385" y="11861"/>
                </a:lnTo>
                <a:lnTo>
                  <a:pt x="18426" y="12123"/>
                </a:lnTo>
                <a:lnTo>
                  <a:pt x="18446" y="12385"/>
                </a:lnTo>
                <a:lnTo>
                  <a:pt x="18466" y="12646"/>
                </a:lnTo>
                <a:lnTo>
                  <a:pt x="18466" y="12908"/>
                </a:lnTo>
                <a:lnTo>
                  <a:pt x="18446" y="13190"/>
                </a:lnTo>
                <a:lnTo>
                  <a:pt x="18406" y="13452"/>
                </a:lnTo>
                <a:lnTo>
                  <a:pt x="18365" y="13714"/>
                </a:lnTo>
                <a:lnTo>
                  <a:pt x="18285" y="13996"/>
                </a:lnTo>
                <a:lnTo>
                  <a:pt x="18204" y="14257"/>
                </a:lnTo>
                <a:lnTo>
                  <a:pt x="18104" y="14499"/>
                </a:lnTo>
                <a:lnTo>
                  <a:pt x="17983" y="14761"/>
                </a:lnTo>
                <a:lnTo>
                  <a:pt x="17862" y="15003"/>
                </a:lnTo>
                <a:lnTo>
                  <a:pt x="17701" y="15244"/>
                </a:lnTo>
                <a:lnTo>
                  <a:pt x="17560" y="15466"/>
                </a:lnTo>
                <a:lnTo>
                  <a:pt x="17379" y="15687"/>
                </a:lnTo>
                <a:lnTo>
                  <a:pt x="17197" y="15909"/>
                </a:lnTo>
                <a:lnTo>
                  <a:pt x="17016" y="16110"/>
                </a:lnTo>
                <a:lnTo>
                  <a:pt x="16815" y="16291"/>
                </a:lnTo>
                <a:lnTo>
                  <a:pt x="16613" y="16473"/>
                </a:lnTo>
                <a:lnTo>
                  <a:pt x="16392" y="16654"/>
                </a:lnTo>
                <a:lnTo>
                  <a:pt x="16130" y="16835"/>
                </a:lnTo>
                <a:lnTo>
                  <a:pt x="15868" y="16996"/>
                </a:lnTo>
                <a:lnTo>
                  <a:pt x="15586" y="17137"/>
                </a:lnTo>
                <a:lnTo>
                  <a:pt x="15304" y="17278"/>
                </a:lnTo>
                <a:lnTo>
                  <a:pt x="15002" y="17399"/>
                </a:lnTo>
                <a:lnTo>
                  <a:pt x="14720" y="17500"/>
                </a:lnTo>
                <a:lnTo>
                  <a:pt x="14398" y="17580"/>
                </a:lnTo>
                <a:lnTo>
                  <a:pt x="14096" y="17661"/>
                </a:lnTo>
                <a:lnTo>
                  <a:pt x="13794" y="17721"/>
                </a:lnTo>
                <a:lnTo>
                  <a:pt x="13472" y="17761"/>
                </a:lnTo>
                <a:lnTo>
                  <a:pt x="13150" y="17782"/>
                </a:lnTo>
                <a:lnTo>
                  <a:pt x="12848" y="17802"/>
                </a:lnTo>
                <a:lnTo>
                  <a:pt x="12526" y="17802"/>
                </a:lnTo>
                <a:lnTo>
                  <a:pt x="12203" y="17782"/>
                </a:lnTo>
                <a:lnTo>
                  <a:pt x="11881" y="17741"/>
                </a:lnTo>
                <a:lnTo>
                  <a:pt x="11579" y="17701"/>
                </a:lnTo>
                <a:lnTo>
                  <a:pt x="11035" y="17580"/>
                </a:lnTo>
                <a:lnTo>
                  <a:pt x="10774" y="17500"/>
                </a:lnTo>
                <a:lnTo>
                  <a:pt x="10512" y="17419"/>
                </a:lnTo>
                <a:lnTo>
                  <a:pt x="10250" y="17318"/>
                </a:lnTo>
                <a:lnTo>
                  <a:pt x="10008" y="17218"/>
                </a:lnTo>
                <a:lnTo>
                  <a:pt x="9747" y="17077"/>
                </a:lnTo>
                <a:lnTo>
                  <a:pt x="9505" y="16936"/>
                </a:lnTo>
                <a:lnTo>
                  <a:pt x="9324" y="16815"/>
                </a:lnTo>
                <a:lnTo>
                  <a:pt x="9163" y="16654"/>
                </a:lnTo>
                <a:lnTo>
                  <a:pt x="9001" y="16493"/>
                </a:lnTo>
                <a:lnTo>
                  <a:pt x="8840" y="16332"/>
                </a:lnTo>
                <a:lnTo>
                  <a:pt x="8538" y="15989"/>
                </a:lnTo>
                <a:lnTo>
                  <a:pt x="8377" y="15828"/>
                </a:lnTo>
                <a:lnTo>
                  <a:pt x="8216" y="15667"/>
                </a:lnTo>
                <a:lnTo>
                  <a:pt x="8901" y="15727"/>
                </a:lnTo>
                <a:lnTo>
                  <a:pt x="9606" y="15768"/>
                </a:lnTo>
                <a:lnTo>
                  <a:pt x="10290" y="15788"/>
                </a:lnTo>
                <a:lnTo>
                  <a:pt x="10653" y="15788"/>
                </a:lnTo>
                <a:lnTo>
                  <a:pt x="10834" y="15768"/>
                </a:lnTo>
                <a:lnTo>
                  <a:pt x="10995" y="15748"/>
                </a:lnTo>
                <a:lnTo>
                  <a:pt x="11096" y="15788"/>
                </a:lnTo>
                <a:lnTo>
                  <a:pt x="11196" y="15808"/>
                </a:lnTo>
                <a:lnTo>
                  <a:pt x="11297" y="15828"/>
                </a:lnTo>
                <a:lnTo>
                  <a:pt x="11418" y="15808"/>
                </a:lnTo>
                <a:lnTo>
                  <a:pt x="11519" y="15788"/>
                </a:lnTo>
                <a:lnTo>
                  <a:pt x="11619" y="15727"/>
                </a:lnTo>
                <a:lnTo>
                  <a:pt x="11700" y="15647"/>
                </a:lnTo>
                <a:lnTo>
                  <a:pt x="11780" y="15546"/>
                </a:lnTo>
                <a:lnTo>
                  <a:pt x="11861" y="15405"/>
                </a:lnTo>
                <a:lnTo>
                  <a:pt x="11942" y="15244"/>
                </a:lnTo>
                <a:lnTo>
                  <a:pt x="12002" y="15063"/>
                </a:lnTo>
                <a:lnTo>
                  <a:pt x="12042" y="14882"/>
                </a:lnTo>
                <a:lnTo>
                  <a:pt x="12082" y="14680"/>
                </a:lnTo>
                <a:lnTo>
                  <a:pt x="12082" y="14499"/>
                </a:lnTo>
                <a:lnTo>
                  <a:pt x="12082" y="14298"/>
                </a:lnTo>
                <a:lnTo>
                  <a:pt x="12082" y="14096"/>
                </a:lnTo>
                <a:lnTo>
                  <a:pt x="12042" y="13915"/>
                </a:lnTo>
                <a:lnTo>
                  <a:pt x="11982" y="13734"/>
                </a:lnTo>
                <a:lnTo>
                  <a:pt x="11921" y="13553"/>
                </a:lnTo>
                <a:lnTo>
                  <a:pt x="11841" y="13392"/>
                </a:lnTo>
                <a:lnTo>
                  <a:pt x="11720" y="13230"/>
                </a:lnTo>
                <a:lnTo>
                  <a:pt x="11599" y="13110"/>
                </a:lnTo>
                <a:lnTo>
                  <a:pt x="11458" y="12989"/>
                </a:lnTo>
                <a:lnTo>
                  <a:pt x="11297" y="12908"/>
                </a:lnTo>
                <a:lnTo>
                  <a:pt x="11257" y="12888"/>
                </a:lnTo>
                <a:lnTo>
                  <a:pt x="11257" y="12808"/>
                </a:lnTo>
                <a:lnTo>
                  <a:pt x="11237" y="12707"/>
                </a:lnTo>
                <a:lnTo>
                  <a:pt x="11196" y="12626"/>
                </a:lnTo>
                <a:lnTo>
                  <a:pt x="11156" y="12546"/>
                </a:lnTo>
                <a:lnTo>
                  <a:pt x="11096" y="12485"/>
                </a:lnTo>
                <a:lnTo>
                  <a:pt x="11015" y="12425"/>
                </a:lnTo>
                <a:lnTo>
                  <a:pt x="10935" y="12385"/>
                </a:lnTo>
                <a:lnTo>
                  <a:pt x="10834" y="12344"/>
                </a:lnTo>
                <a:lnTo>
                  <a:pt x="10633" y="12324"/>
                </a:lnTo>
                <a:lnTo>
                  <a:pt x="10431" y="12324"/>
                </a:lnTo>
                <a:lnTo>
                  <a:pt x="10230" y="12344"/>
                </a:lnTo>
                <a:lnTo>
                  <a:pt x="10028" y="12365"/>
                </a:lnTo>
                <a:lnTo>
                  <a:pt x="10049" y="12244"/>
                </a:lnTo>
                <a:lnTo>
                  <a:pt x="10049" y="12103"/>
                </a:lnTo>
                <a:lnTo>
                  <a:pt x="10028" y="11982"/>
                </a:lnTo>
                <a:lnTo>
                  <a:pt x="9968" y="11861"/>
                </a:lnTo>
                <a:lnTo>
                  <a:pt x="9847" y="11720"/>
                </a:lnTo>
                <a:lnTo>
                  <a:pt x="9706" y="11599"/>
                </a:lnTo>
                <a:lnTo>
                  <a:pt x="9606" y="11539"/>
                </a:lnTo>
                <a:lnTo>
                  <a:pt x="9505" y="11499"/>
                </a:lnTo>
                <a:lnTo>
                  <a:pt x="9404" y="11478"/>
                </a:lnTo>
                <a:lnTo>
                  <a:pt x="9223" y="11478"/>
                </a:lnTo>
                <a:lnTo>
                  <a:pt x="9122" y="11499"/>
                </a:lnTo>
                <a:lnTo>
                  <a:pt x="8961" y="11579"/>
                </a:lnTo>
                <a:lnTo>
                  <a:pt x="8881" y="11619"/>
                </a:lnTo>
                <a:lnTo>
                  <a:pt x="8800" y="11700"/>
                </a:lnTo>
                <a:lnTo>
                  <a:pt x="8720" y="11801"/>
                </a:lnTo>
                <a:lnTo>
                  <a:pt x="8659" y="11922"/>
                </a:lnTo>
                <a:lnTo>
                  <a:pt x="8619" y="12062"/>
                </a:lnTo>
                <a:lnTo>
                  <a:pt x="8599" y="12183"/>
                </a:lnTo>
                <a:lnTo>
                  <a:pt x="8599" y="12284"/>
                </a:lnTo>
                <a:lnTo>
                  <a:pt x="8619" y="12385"/>
                </a:lnTo>
                <a:lnTo>
                  <a:pt x="8659" y="12465"/>
                </a:lnTo>
                <a:lnTo>
                  <a:pt x="8699" y="12546"/>
                </a:lnTo>
                <a:lnTo>
                  <a:pt x="8760" y="12646"/>
                </a:lnTo>
                <a:lnTo>
                  <a:pt x="8196" y="12767"/>
                </a:lnTo>
                <a:lnTo>
                  <a:pt x="8196" y="12626"/>
                </a:lnTo>
                <a:lnTo>
                  <a:pt x="8176" y="12304"/>
                </a:lnTo>
                <a:lnTo>
                  <a:pt x="8176" y="11962"/>
                </a:lnTo>
                <a:lnTo>
                  <a:pt x="8216" y="11640"/>
                </a:lnTo>
                <a:lnTo>
                  <a:pt x="8277" y="11317"/>
                </a:lnTo>
                <a:lnTo>
                  <a:pt x="8438" y="10673"/>
                </a:lnTo>
                <a:lnTo>
                  <a:pt x="8498" y="10351"/>
                </a:lnTo>
                <a:lnTo>
                  <a:pt x="8498" y="10190"/>
                </a:lnTo>
                <a:lnTo>
                  <a:pt x="8498" y="10008"/>
                </a:lnTo>
                <a:lnTo>
                  <a:pt x="9545" y="9968"/>
                </a:lnTo>
                <a:lnTo>
                  <a:pt x="10532" y="9928"/>
                </a:lnTo>
                <a:lnTo>
                  <a:pt x="11519" y="9867"/>
                </a:lnTo>
                <a:lnTo>
                  <a:pt x="13492" y="9727"/>
                </a:lnTo>
                <a:lnTo>
                  <a:pt x="15204" y="9565"/>
                </a:lnTo>
                <a:lnTo>
                  <a:pt x="16895" y="9404"/>
                </a:lnTo>
                <a:close/>
                <a:moveTo>
                  <a:pt x="16815" y="18084"/>
                </a:moveTo>
                <a:lnTo>
                  <a:pt x="16775" y="18325"/>
                </a:lnTo>
                <a:lnTo>
                  <a:pt x="16775" y="18567"/>
                </a:lnTo>
                <a:lnTo>
                  <a:pt x="16795" y="18809"/>
                </a:lnTo>
                <a:lnTo>
                  <a:pt x="16835" y="19050"/>
                </a:lnTo>
                <a:lnTo>
                  <a:pt x="16875" y="19292"/>
                </a:lnTo>
                <a:lnTo>
                  <a:pt x="16936" y="19533"/>
                </a:lnTo>
                <a:lnTo>
                  <a:pt x="17056" y="19997"/>
                </a:lnTo>
                <a:lnTo>
                  <a:pt x="16392" y="20138"/>
                </a:lnTo>
                <a:lnTo>
                  <a:pt x="16372" y="19936"/>
                </a:lnTo>
                <a:lnTo>
                  <a:pt x="16352" y="19715"/>
                </a:lnTo>
                <a:lnTo>
                  <a:pt x="16311" y="19513"/>
                </a:lnTo>
                <a:lnTo>
                  <a:pt x="16231" y="19312"/>
                </a:lnTo>
                <a:lnTo>
                  <a:pt x="16150" y="19111"/>
                </a:lnTo>
                <a:lnTo>
                  <a:pt x="16050" y="18929"/>
                </a:lnTo>
                <a:lnTo>
                  <a:pt x="15949" y="18748"/>
                </a:lnTo>
                <a:lnTo>
                  <a:pt x="15808" y="18607"/>
                </a:lnTo>
                <a:lnTo>
                  <a:pt x="16311" y="18365"/>
                </a:lnTo>
                <a:lnTo>
                  <a:pt x="16815" y="18084"/>
                </a:lnTo>
                <a:close/>
                <a:moveTo>
                  <a:pt x="9444" y="18426"/>
                </a:moveTo>
                <a:lnTo>
                  <a:pt x="9807" y="18607"/>
                </a:lnTo>
                <a:lnTo>
                  <a:pt x="10190" y="18768"/>
                </a:lnTo>
                <a:lnTo>
                  <a:pt x="10129" y="18829"/>
                </a:lnTo>
                <a:lnTo>
                  <a:pt x="10089" y="18909"/>
                </a:lnTo>
                <a:lnTo>
                  <a:pt x="10028" y="19070"/>
                </a:lnTo>
                <a:lnTo>
                  <a:pt x="9988" y="19252"/>
                </a:lnTo>
                <a:lnTo>
                  <a:pt x="9948" y="19413"/>
                </a:lnTo>
                <a:lnTo>
                  <a:pt x="9928" y="19594"/>
                </a:lnTo>
                <a:lnTo>
                  <a:pt x="9928" y="19775"/>
                </a:lnTo>
                <a:lnTo>
                  <a:pt x="9928" y="19976"/>
                </a:lnTo>
                <a:lnTo>
                  <a:pt x="9948" y="20158"/>
                </a:lnTo>
                <a:lnTo>
                  <a:pt x="9988" y="20319"/>
                </a:lnTo>
                <a:lnTo>
                  <a:pt x="9626" y="20279"/>
                </a:lnTo>
                <a:lnTo>
                  <a:pt x="9243" y="20279"/>
                </a:lnTo>
                <a:lnTo>
                  <a:pt x="9263" y="19755"/>
                </a:lnTo>
                <a:lnTo>
                  <a:pt x="9344" y="19231"/>
                </a:lnTo>
                <a:lnTo>
                  <a:pt x="9404" y="18829"/>
                </a:lnTo>
                <a:lnTo>
                  <a:pt x="9424" y="18627"/>
                </a:lnTo>
                <a:lnTo>
                  <a:pt x="9444" y="18426"/>
                </a:lnTo>
                <a:close/>
                <a:moveTo>
                  <a:pt x="15164" y="18829"/>
                </a:moveTo>
                <a:lnTo>
                  <a:pt x="15123" y="19010"/>
                </a:lnTo>
                <a:lnTo>
                  <a:pt x="15103" y="19211"/>
                </a:lnTo>
                <a:lnTo>
                  <a:pt x="15083" y="19413"/>
                </a:lnTo>
                <a:lnTo>
                  <a:pt x="15083" y="19614"/>
                </a:lnTo>
                <a:lnTo>
                  <a:pt x="15103" y="19815"/>
                </a:lnTo>
                <a:lnTo>
                  <a:pt x="15143" y="20017"/>
                </a:lnTo>
                <a:lnTo>
                  <a:pt x="15184" y="20198"/>
                </a:lnTo>
                <a:lnTo>
                  <a:pt x="15264" y="20379"/>
                </a:lnTo>
                <a:lnTo>
                  <a:pt x="15043" y="20420"/>
                </a:lnTo>
                <a:lnTo>
                  <a:pt x="14559" y="20460"/>
                </a:lnTo>
                <a:lnTo>
                  <a:pt x="14076" y="20500"/>
                </a:lnTo>
                <a:lnTo>
                  <a:pt x="14056" y="20399"/>
                </a:lnTo>
                <a:lnTo>
                  <a:pt x="14016" y="20299"/>
                </a:lnTo>
                <a:lnTo>
                  <a:pt x="13955" y="20158"/>
                </a:lnTo>
                <a:lnTo>
                  <a:pt x="13915" y="20017"/>
                </a:lnTo>
                <a:lnTo>
                  <a:pt x="13875" y="19715"/>
                </a:lnTo>
                <a:lnTo>
                  <a:pt x="13834" y="19433"/>
                </a:lnTo>
                <a:lnTo>
                  <a:pt x="13774" y="19131"/>
                </a:lnTo>
                <a:lnTo>
                  <a:pt x="14137" y="19090"/>
                </a:lnTo>
                <a:lnTo>
                  <a:pt x="14479" y="19010"/>
                </a:lnTo>
                <a:lnTo>
                  <a:pt x="14821" y="18929"/>
                </a:lnTo>
                <a:lnTo>
                  <a:pt x="15164" y="18829"/>
                </a:lnTo>
                <a:close/>
                <a:moveTo>
                  <a:pt x="10935" y="18990"/>
                </a:moveTo>
                <a:lnTo>
                  <a:pt x="11076" y="19010"/>
                </a:lnTo>
                <a:lnTo>
                  <a:pt x="11478" y="19090"/>
                </a:lnTo>
                <a:lnTo>
                  <a:pt x="11901" y="19151"/>
                </a:lnTo>
                <a:lnTo>
                  <a:pt x="12324" y="19191"/>
                </a:lnTo>
                <a:lnTo>
                  <a:pt x="12747" y="19191"/>
                </a:lnTo>
                <a:lnTo>
                  <a:pt x="12687" y="19352"/>
                </a:lnTo>
                <a:lnTo>
                  <a:pt x="12626" y="19513"/>
                </a:lnTo>
                <a:lnTo>
                  <a:pt x="12606" y="19674"/>
                </a:lnTo>
                <a:lnTo>
                  <a:pt x="12586" y="19856"/>
                </a:lnTo>
                <a:lnTo>
                  <a:pt x="12586" y="20037"/>
                </a:lnTo>
                <a:lnTo>
                  <a:pt x="12606" y="20218"/>
                </a:lnTo>
                <a:lnTo>
                  <a:pt x="12666" y="20540"/>
                </a:lnTo>
                <a:lnTo>
                  <a:pt x="12646" y="20560"/>
                </a:lnTo>
                <a:lnTo>
                  <a:pt x="11942" y="20540"/>
                </a:lnTo>
                <a:lnTo>
                  <a:pt x="11237" y="20480"/>
                </a:lnTo>
                <a:lnTo>
                  <a:pt x="11217" y="20299"/>
                </a:lnTo>
                <a:lnTo>
                  <a:pt x="11176" y="20097"/>
                </a:lnTo>
                <a:lnTo>
                  <a:pt x="11096" y="19715"/>
                </a:lnTo>
                <a:lnTo>
                  <a:pt x="11035" y="19372"/>
                </a:lnTo>
                <a:lnTo>
                  <a:pt x="10995" y="19191"/>
                </a:lnTo>
                <a:lnTo>
                  <a:pt x="10955" y="19010"/>
                </a:lnTo>
                <a:lnTo>
                  <a:pt x="10935" y="18990"/>
                </a:lnTo>
                <a:close/>
                <a:moveTo>
                  <a:pt x="18204" y="20903"/>
                </a:moveTo>
                <a:lnTo>
                  <a:pt x="18385" y="21648"/>
                </a:lnTo>
                <a:lnTo>
                  <a:pt x="18426" y="21849"/>
                </a:lnTo>
                <a:lnTo>
                  <a:pt x="18083" y="21990"/>
                </a:lnTo>
                <a:lnTo>
                  <a:pt x="17721" y="22111"/>
                </a:lnTo>
                <a:lnTo>
                  <a:pt x="17499" y="22151"/>
                </a:lnTo>
                <a:lnTo>
                  <a:pt x="17278" y="22171"/>
                </a:lnTo>
                <a:lnTo>
                  <a:pt x="17056" y="22232"/>
                </a:lnTo>
                <a:lnTo>
                  <a:pt x="16855" y="22292"/>
                </a:lnTo>
                <a:lnTo>
                  <a:pt x="16754" y="22051"/>
                </a:lnTo>
                <a:lnTo>
                  <a:pt x="16654" y="21809"/>
                </a:lnTo>
                <a:lnTo>
                  <a:pt x="16553" y="21587"/>
                </a:lnTo>
                <a:lnTo>
                  <a:pt x="16412" y="21386"/>
                </a:lnTo>
                <a:lnTo>
                  <a:pt x="16734" y="21326"/>
                </a:lnTo>
                <a:lnTo>
                  <a:pt x="17056" y="21245"/>
                </a:lnTo>
                <a:lnTo>
                  <a:pt x="17379" y="21165"/>
                </a:lnTo>
                <a:lnTo>
                  <a:pt x="17681" y="21044"/>
                </a:lnTo>
                <a:lnTo>
                  <a:pt x="17802" y="20983"/>
                </a:lnTo>
                <a:lnTo>
                  <a:pt x="17922" y="21003"/>
                </a:lnTo>
                <a:lnTo>
                  <a:pt x="18043" y="20983"/>
                </a:lnTo>
                <a:lnTo>
                  <a:pt x="18124" y="20943"/>
                </a:lnTo>
                <a:lnTo>
                  <a:pt x="18184" y="20903"/>
                </a:lnTo>
                <a:close/>
                <a:moveTo>
                  <a:pt x="10270" y="22252"/>
                </a:moveTo>
                <a:lnTo>
                  <a:pt x="10129" y="22272"/>
                </a:lnTo>
                <a:lnTo>
                  <a:pt x="10008" y="22292"/>
                </a:lnTo>
                <a:lnTo>
                  <a:pt x="9888" y="22333"/>
                </a:lnTo>
                <a:lnTo>
                  <a:pt x="9767" y="22393"/>
                </a:lnTo>
                <a:lnTo>
                  <a:pt x="9646" y="22474"/>
                </a:lnTo>
                <a:lnTo>
                  <a:pt x="9545" y="22554"/>
                </a:lnTo>
                <a:lnTo>
                  <a:pt x="9465" y="22655"/>
                </a:lnTo>
                <a:lnTo>
                  <a:pt x="9384" y="22755"/>
                </a:lnTo>
                <a:lnTo>
                  <a:pt x="9384" y="22776"/>
                </a:lnTo>
                <a:lnTo>
                  <a:pt x="9324" y="22896"/>
                </a:lnTo>
                <a:lnTo>
                  <a:pt x="9283" y="23017"/>
                </a:lnTo>
                <a:lnTo>
                  <a:pt x="9243" y="23158"/>
                </a:lnTo>
                <a:lnTo>
                  <a:pt x="9243" y="23279"/>
                </a:lnTo>
                <a:lnTo>
                  <a:pt x="9243" y="23420"/>
                </a:lnTo>
                <a:lnTo>
                  <a:pt x="9283" y="23561"/>
                </a:lnTo>
                <a:lnTo>
                  <a:pt x="9324" y="23682"/>
                </a:lnTo>
                <a:lnTo>
                  <a:pt x="9384" y="23803"/>
                </a:lnTo>
                <a:lnTo>
                  <a:pt x="9465" y="23923"/>
                </a:lnTo>
                <a:lnTo>
                  <a:pt x="9545" y="24024"/>
                </a:lnTo>
                <a:lnTo>
                  <a:pt x="9646" y="24105"/>
                </a:lnTo>
                <a:lnTo>
                  <a:pt x="9767" y="24165"/>
                </a:lnTo>
                <a:lnTo>
                  <a:pt x="9867" y="24225"/>
                </a:lnTo>
                <a:lnTo>
                  <a:pt x="10008" y="24266"/>
                </a:lnTo>
                <a:lnTo>
                  <a:pt x="10129" y="24306"/>
                </a:lnTo>
                <a:lnTo>
                  <a:pt x="10391" y="24306"/>
                </a:lnTo>
                <a:lnTo>
                  <a:pt x="10532" y="24266"/>
                </a:lnTo>
                <a:lnTo>
                  <a:pt x="10653" y="24225"/>
                </a:lnTo>
                <a:lnTo>
                  <a:pt x="10774" y="24165"/>
                </a:lnTo>
                <a:lnTo>
                  <a:pt x="10894" y="24105"/>
                </a:lnTo>
                <a:lnTo>
                  <a:pt x="10975" y="24024"/>
                </a:lnTo>
                <a:lnTo>
                  <a:pt x="11076" y="23923"/>
                </a:lnTo>
                <a:lnTo>
                  <a:pt x="11156" y="23803"/>
                </a:lnTo>
                <a:lnTo>
                  <a:pt x="11217" y="23682"/>
                </a:lnTo>
                <a:lnTo>
                  <a:pt x="11257" y="23561"/>
                </a:lnTo>
                <a:lnTo>
                  <a:pt x="11277" y="23420"/>
                </a:lnTo>
                <a:lnTo>
                  <a:pt x="11297" y="23279"/>
                </a:lnTo>
                <a:lnTo>
                  <a:pt x="11257" y="23017"/>
                </a:lnTo>
                <a:lnTo>
                  <a:pt x="11217" y="22896"/>
                </a:lnTo>
                <a:lnTo>
                  <a:pt x="11156" y="22776"/>
                </a:lnTo>
                <a:lnTo>
                  <a:pt x="11076" y="22655"/>
                </a:lnTo>
                <a:lnTo>
                  <a:pt x="10995" y="22574"/>
                </a:lnTo>
                <a:lnTo>
                  <a:pt x="10975" y="22554"/>
                </a:lnTo>
                <a:lnTo>
                  <a:pt x="10774" y="22393"/>
                </a:lnTo>
                <a:lnTo>
                  <a:pt x="10653" y="22333"/>
                </a:lnTo>
                <a:lnTo>
                  <a:pt x="10532" y="22292"/>
                </a:lnTo>
                <a:lnTo>
                  <a:pt x="10391" y="22272"/>
                </a:lnTo>
                <a:lnTo>
                  <a:pt x="10270" y="22252"/>
                </a:lnTo>
                <a:close/>
                <a:moveTo>
                  <a:pt x="18708" y="23017"/>
                </a:moveTo>
                <a:lnTo>
                  <a:pt x="18829" y="23581"/>
                </a:lnTo>
                <a:lnTo>
                  <a:pt x="18667" y="23702"/>
                </a:lnTo>
                <a:lnTo>
                  <a:pt x="18506" y="23782"/>
                </a:lnTo>
                <a:lnTo>
                  <a:pt x="17802" y="24125"/>
                </a:lnTo>
                <a:lnTo>
                  <a:pt x="17640" y="24225"/>
                </a:lnTo>
                <a:lnTo>
                  <a:pt x="17520" y="24346"/>
                </a:lnTo>
                <a:lnTo>
                  <a:pt x="17479" y="24185"/>
                </a:lnTo>
                <a:lnTo>
                  <a:pt x="17157" y="23219"/>
                </a:lnTo>
                <a:lnTo>
                  <a:pt x="17338" y="23239"/>
                </a:lnTo>
                <a:lnTo>
                  <a:pt x="17520" y="23239"/>
                </a:lnTo>
                <a:lnTo>
                  <a:pt x="17862" y="23219"/>
                </a:lnTo>
                <a:lnTo>
                  <a:pt x="18305" y="23138"/>
                </a:lnTo>
                <a:lnTo>
                  <a:pt x="18506" y="23078"/>
                </a:lnTo>
                <a:lnTo>
                  <a:pt x="18708" y="23017"/>
                </a:lnTo>
                <a:close/>
                <a:moveTo>
                  <a:pt x="19090" y="24789"/>
                </a:moveTo>
                <a:lnTo>
                  <a:pt x="19171" y="25273"/>
                </a:lnTo>
                <a:lnTo>
                  <a:pt x="19251" y="25655"/>
                </a:lnTo>
                <a:lnTo>
                  <a:pt x="18849" y="25957"/>
                </a:lnTo>
                <a:lnTo>
                  <a:pt x="18426" y="26239"/>
                </a:lnTo>
                <a:lnTo>
                  <a:pt x="18124" y="26420"/>
                </a:lnTo>
                <a:lnTo>
                  <a:pt x="17963" y="25857"/>
                </a:lnTo>
                <a:lnTo>
                  <a:pt x="17721" y="24991"/>
                </a:lnTo>
                <a:lnTo>
                  <a:pt x="17842" y="25031"/>
                </a:lnTo>
                <a:lnTo>
                  <a:pt x="17983" y="25051"/>
                </a:lnTo>
                <a:lnTo>
                  <a:pt x="18245" y="25051"/>
                </a:lnTo>
                <a:lnTo>
                  <a:pt x="18526" y="24991"/>
                </a:lnTo>
                <a:lnTo>
                  <a:pt x="18829" y="24890"/>
                </a:lnTo>
                <a:lnTo>
                  <a:pt x="19090" y="24789"/>
                </a:lnTo>
                <a:close/>
                <a:moveTo>
                  <a:pt x="9706" y="25494"/>
                </a:moveTo>
                <a:lnTo>
                  <a:pt x="9525" y="25514"/>
                </a:lnTo>
                <a:lnTo>
                  <a:pt x="9344" y="25555"/>
                </a:lnTo>
                <a:lnTo>
                  <a:pt x="9203" y="25635"/>
                </a:lnTo>
                <a:lnTo>
                  <a:pt x="9062" y="25756"/>
                </a:lnTo>
                <a:lnTo>
                  <a:pt x="8961" y="25877"/>
                </a:lnTo>
                <a:lnTo>
                  <a:pt x="8881" y="26038"/>
                </a:lnTo>
                <a:lnTo>
                  <a:pt x="8820" y="26199"/>
                </a:lnTo>
                <a:lnTo>
                  <a:pt x="8800" y="26380"/>
                </a:lnTo>
                <a:lnTo>
                  <a:pt x="8820" y="26561"/>
                </a:lnTo>
                <a:lnTo>
                  <a:pt x="8881" y="26723"/>
                </a:lnTo>
                <a:lnTo>
                  <a:pt x="8961" y="26884"/>
                </a:lnTo>
                <a:lnTo>
                  <a:pt x="9062" y="27004"/>
                </a:lnTo>
                <a:lnTo>
                  <a:pt x="9203" y="27125"/>
                </a:lnTo>
                <a:lnTo>
                  <a:pt x="9344" y="27206"/>
                </a:lnTo>
                <a:lnTo>
                  <a:pt x="9525" y="27266"/>
                </a:lnTo>
                <a:lnTo>
                  <a:pt x="9706" y="27286"/>
                </a:lnTo>
                <a:lnTo>
                  <a:pt x="9867" y="27266"/>
                </a:lnTo>
                <a:lnTo>
                  <a:pt x="10049" y="27206"/>
                </a:lnTo>
                <a:lnTo>
                  <a:pt x="10190" y="27125"/>
                </a:lnTo>
                <a:lnTo>
                  <a:pt x="10331" y="27004"/>
                </a:lnTo>
                <a:lnTo>
                  <a:pt x="10431" y="26884"/>
                </a:lnTo>
                <a:lnTo>
                  <a:pt x="10512" y="26723"/>
                </a:lnTo>
                <a:lnTo>
                  <a:pt x="10572" y="26561"/>
                </a:lnTo>
                <a:lnTo>
                  <a:pt x="10592" y="26380"/>
                </a:lnTo>
                <a:lnTo>
                  <a:pt x="10572" y="26199"/>
                </a:lnTo>
                <a:lnTo>
                  <a:pt x="10512" y="26038"/>
                </a:lnTo>
                <a:lnTo>
                  <a:pt x="10431" y="25877"/>
                </a:lnTo>
                <a:lnTo>
                  <a:pt x="10331" y="25756"/>
                </a:lnTo>
                <a:lnTo>
                  <a:pt x="10190" y="25635"/>
                </a:lnTo>
                <a:lnTo>
                  <a:pt x="10049" y="25555"/>
                </a:lnTo>
                <a:lnTo>
                  <a:pt x="9867" y="25514"/>
                </a:lnTo>
                <a:lnTo>
                  <a:pt x="9706" y="25494"/>
                </a:lnTo>
                <a:close/>
                <a:moveTo>
                  <a:pt x="9102" y="29079"/>
                </a:moveTo>
                <a:lnTo>
                  <a:pt x="8921" y="29099"/>
                </a:lnTo>
                <a:lnTo>
                  <a:pt x="8760" y="29139"/>
                </a:lnTo>
                <a:lnTo>
                  <a:pt x="8599" y="29220"/>
                </a:lnTo>
                <a:lnTo>
                  <a:pt x="8478" y="29340"/>
                </a:lnTo>
                <a:lnTo>
                  <a:pt x="8357" y="29481"/>
                </a:lnTo>
                <a:lnTo>
                  <a:pt x="8277" y="29622"/>
                </a:lnTo>
                <a:lnTo>
                  <a:pt x="8216" y="29804"/>
                </a:lnTo>
                <a:lnTo>
                  <a:pt x="8196" y="29985"/>
                </a:lnTo>
                <a:lnTo>
                  <a:pt x="8216" y="30166"/>
                </a:lnTo>
                <a:lnTo>
                  <a:pt x="8277" y="30327"/>
                </a:lnTo>
                <a:lnTo>
                  <a:pt x="8357" y="30488"/>
                </a:lnTo>
                <a:lnTo>
                  <a:pt x="8478" y="30629"/>
                </a:lnTo>
                <a:lnTo>
                  <a:pt x="8599" y="30730"/>
                </a:lnTo>
                <a:lnTo>
                  <a:pt x="8760" y="30831"/>
                </a:lnTo>
                <a:lnTo>
                  <a:pt x="8921" y="30871"/>
                </a:lnTo>
                <a:lnTo>
                  <a:pt x="9102" y="30891"/>
                </a:lnTo>
                <a:lnTo>
                  <a:pt x="9283" y="30871"/>
                </a:lnTo>
                <a:lnTo>
                  <a:pt x="9465" y="30831"/>
                </a:lnTo>
                <a:lnTo>
                  <a:pt x="9626" y="30730"/>
                </a:lnTo>
                <a:lnTo>
                  <a:pt x="9747" y="30629"/>
                </a:lnTo>
                <a:lnTo>
                  <a:pt x="9867" y="30488"/>
                </a:lnTo>
                <a:lnTo>
                  <a:pt x="9948" y="30327"/>
                </a:lnTo>
                <a:lnTo>
                  <a:pt x="10008" y="30166"/>
                </a:lnTo>
                <a:lnTo>
                  <a:pt x="10028" y="29985"/>
                </a:lnTo>
                <a:lnTo>
                  <a:pt x="10008" y="29804"/>
                </a:lnTo>
                <a:lnTo>
                  <a:pt x="9948" y="29622"/>
                </a:lnTo>
                <a:lnTo>
                  <a:pt x="9867" y="29481"/>
                </a:lnTo>
                <a:lnTo>
                  <a:pt x="9747" y="29340"/>
                </a:lnTo>
                <a:lnTo>
                  <a:pt x="9626" y="29220"/>
                </a:lnTo>
                <a:lnTo>
                  <a:pt x="9465" y="29139"/>
                </a:lnTo>
                <a:lnTo>
                  <a:pt x="9283" y="29099"/>
                </a:lnTo>
                <a:lnTo>
                  <a:pt x="9102" y="29079"/>
                </a:lnTo>
                <a:close/>
                <a:moveTo>
                  <a:pt x="8981" y="21003"/>
                </a:moveTo>
                <a:lnTo>
                  <a:pt x="9142" y="21084"/>
                </a:lnTo>
                <a:lnTo>
                  <a:pt x="9304" y="21165"/>
                </a:lnTo>
                <a:lnTo>
                  <a:pt x="9485" y="21225"/>
                </a:lnTo>
                <a:lnTo>
                  <a:pt x="9666" y="21265"/>
                </a:lnTo>
                <a:lnTo>
                  <a:pt x="10008" y="21346"/>
                </a:lnTo>
                <a:lnTo>
                  <a:pt x="10290" y="21386"/>
                </a:lnTo>
                <a:lnTo>
                  <a:pt x="10915" y="21487"/>
                </a:lnTo>
                <a:lnTo>
                  <a:pt x="11539" y="21547"/>
                </a:lnTo>
                <a:lnTo>
                  <a:pt x="12183" y="21608"/>
                </a:lnTo>
                <a:lnTo>
                  <a:pt x="12807" y="21628"/>
                </a:lnTo>
                <a:lnTo>
                  <a:pt x="13412" y="21648"/>
                </a:lnTo>
                <a:lnTo>
                  <a:pt x="13996" y="21628"/>
                </a:lnTo>
                <a:lnTo>
                  <a:pt x="14600" y="21587"/>
                </a:lnTo>
                <a:lnTo>
                  <a:pt x="15184" y="21527"/>
                </a:lnTo>
                <a:lnTo>
                  <a:pt x="15526" y="21487"/>
                </a:lnTo>
                <a:lnTo>
                  <a:pt x="15506" y="21648"/>
                </a:lnTo>
                <a:lnTo>
                  <a:pt x="15506" y="21829"/>
                </a:lnTo>
                <a:lnTo>
                  <a:pt x="15506" y="22010"/>
                </a:lnTo>
                <a:lnTo>
                  <a:pt x="15526" y="22171"/>
                </a:lnTo>
                <a:lnTo>
                  <a:pt x="15586" y="22534"/>
                </a:lnTo>
                <a:lnTo>
                  <a:pt x="15667" y="22856"/>
                </a:lnTo>
                <a:lnTo>
                  <a:pt x="15848" y="23722"/>
                </a:lnTo>
                <a:lnTo>
                  <a:pt x="16070" y="24568"/>
                </a:lnTo>
                <a:lnTo>
                  <a:pt x="16271" y="25333"/>
                </a:lnTo>
                <a:lnTo>
                  <a:pt x="16493" y="26098"/>
                </a:lnTo>
                <a:lnTo>
                  <a:pt x="16593" y="26521"/>
                </a:lnTo>
                <a:lnTo>
                  <a:pt x="16734" y="26964"/>
                </a:lnTo>
                <a:lnTo>
                  <a:pt x="16815" y="27166"/>
                </a:lnTo>
                <a:lnTo>
                  <a:pt x="16915" y="27367"/>
                </a:lnTo>
                <a:lnTo>
                  <a:pt x="17036" y="27548"/>
                </a:lnTo>
                <a:lnTo>
                  <a:pt x="17177" y="27709"/>
                </a:lnTo>
                <a:lnTo>
                  <a:pt x="17298" y="27790"/>
                </a:lnTo>
                <a:lnTo>
                  <a:pt x="17439" y="27850"/>
                </a:lnTo>
                <a:lnTo>
                  <a:pt x="17600" y="27870"/>
                </a:lnTo>
                <a:lnTo>
                  <a:pt x="17741" y="27850"/>
                </a:lnTo>
                <a:lnTo>
                  <a:pt x="17862" y="27810"/>
                </a:lnTo>
                <a:lnTo>
                  <a:pt x="17983" y="27729"/>
                </a:lnTo>
                <a:lnTo>
                  <a:pt x="18083" y="27609"/>
                </a:lnTo>
                <a:lnTo>
                  <a:pt x="18164" y="27468"/>
                </a:lnTo>
                <a:lnTo>
                  <a:pt x="18385" y="27427"/>
                </a:lnTo>
                <a:lnTo>
                  <a:pt x="18607" y="27367"/>
                </a:lnTo>
                <a:lnTo>
                  <a:pt x="18808" y="27286"/>
                </a:lnTo>
                <a:lnTo>
                  <a:pt x="18990" y="27206"/>
                </a:lnTo>
                <a:lnTo>
                  <a:pt x="19352" y="27025"/>
                </a:lnTo>
                <a:lnTo>
                  <a:pt x="19715" y="26823"/>
                </a:lnTo>
                <a:lnTo>
                  <a:pt x="19835" y="26863"/>
                </a:lnTo>
                <a:lnTo>
                  <a:pt x="19976" y="26863"/>
                </a:lnTo>
                <a:lnTo>
                  <a:pt x="20117" y="26843"/>
                </a:lnTo>
                <a:lnTo>
                  <a:pt x="20238" y="26783"/>
                </a:lnTo>
                <a:lnTo>
                  <a:pt x="20359" y="26682"/>
                </a:lnTo>
                <a:lnTo>
                  <a:pt x="20440" y="26582"/>
                </a:lnTo>
                <a:lnTo>
                  <a:pt x="20520" y="26461"/>
                </a:lnTo>
                <a:lnTo>
                  <a:pt x="20540" y="26320"/>
                </a:lnTo>
                <a:lnTo>
                  <a:pt x="20560" y="26058"/>
                </a:lnTo>
                <a:lnTo>
                  <a:pt x="20621" y="25917"/>
                </a:lnTo>
                <a:lnTo>
                  <a:pt x="20641" y="25756"/>
                </a:lnTo>
                <a:lnTo>
                  <a:pt x="20641" y="25615"/>
                </a:lnTo>
                <a:lnTo>
                  <a:pt x="20601" y="25534"/>
                </a:lnTo>
                <a:lnTo>
                  <a:pt x="20580" y="25454"/>
                </a:lnTo>
                <a:lnTo>
                  <a:pt x="20520" y="25373"/>
                </a:lnTo>
                <a:lnTo>
                  <a:pt x="20440" y="25313"/>
                </a:lnTo>
                <a:lnTo>
                  <a:pt x="20399" y="25091"/>
                </a:lnTo>
                <a:lnTo>
                  <a:pt x="20299" y="24528"/>
                </a:lnTo>
                <a:lnTo>
                  <a:pt x="20178" y="23964"/>
                </a:lnTo>
                <a:lnTo>
                  <a:pt x="20238" y="23823"/>
                </a:lnTo>
                <a:lnTo>
                  <a:pt x="20258" y="23662"/>
                </a:lnTo>
                <a:lnTo>
                  <a:pt x="20238" y="23541"/>
                </a:lnTo>
                <a:lnTo>
                  <a:pt x="20198" y="23420"/>
                </a:lnTo>
                <a:lnTo>
                  <a:pt x="20117" y="23319"/>
                </a:lnTo>
                <a:lnTo>
                  <a:pt x="20017" y="23239"/>
                </a:lnTo>
                <a:lnTo>
                  <a:pt x="19755" y="22151"/>
                </a:lnTo>
                <a:lnTo>
                  <a:pt x="20057" y="22554"/>
                </a:lnTo>
                <a:lnTo>
                  <a:pt x="20319" y="22957"/>
                </a:lnTo>
                <a:lnTo>
                  <a:pt x="20560" y="23380"/>
                </a:lnTo>
                <a:lnTo>
                  <a:pt x="20762" y="23823"/>
                </a:lnTo>
                <a:lnTo>
                  <a:pt x="20943" y="24266"/>
                </a:lnTo>
                <a:lnTo>
                  <a:pt x="21104" y="24729"/>
                </a:lnTo>
                <a:lnTo>
                  <a:pt x="21245" y="25212"/>
                </a:lnTo>
                <a:lnTo>
                  <a:pt x="21346" y="25675"/>
                </a:lnTo>
                <a:lnTo>
                  <a:pt x="21386" y="26038"/>
                </a:lnTo>
                <a:lnTo>
                  <a:pt x="21426" y="26400"/>
                </a:lnTo>
                <a:lnTo>
                  <a:pt x="21446" y="26763"/>
                </a:lnTo>
                <a:lnTo>
                  <a:pt x="21426" y="27105"/>
                </a:lnTo>
                <a:lnTo>
                  <a:pt x="21406" y="27468"/>
                </a:lnTo>
                <a:lnTo>
                  <a:pt x="21366" y="27830"/>
                </a:lnTo>
                <a:lnTo>
                  <a:pt x="21285" y="28172"/>
                </a:lnTo>
                <a:lnTo>
                  <a:pt x="21205" y="28515"/>
                </a:lnTo>
                <a:lnTo>
                  <a:pt x="21104" y="28857"/>
                </a:lnTo>
                <a:lnTo>
                  <a:pt x="21003" y="29199"/>
                </a:lnTo>
                <a:lnTo>
                  <a:pt x="20862" y="29542"/>
                </a:lnTo>
                <a:lnTo>
                  <a:pt x="20721" y="29864"/>
                </a:lnTo>
                <a:lnTo>
                  <a:pt x="20560" y="30186"/>
                </a:lnTo>
                <a:lnTo>
                  <a:pt x="20379" y="30508"/>
                </a:lnTo>
                <a:lnTo>
                  <a:pt x="20198" y="30810"/>
                </a:lnTo>
                <a:lnTo>
                  <a:pt x="19996" y="31092"/>
                </a:lnTo>
                <a:lnTo>
                  <a:pt x="19755" y="31415"/>
                </a:lnTo>
                <a:lnTo>
                  <a:pt x="19513" y="31717"/>
                </a:lnTo>
                <a:lnTo>
                  <a:pt x="19251" y="31978"/>
                </a:lnTo>
                <a:lnTo>
                  <a:pt x="18969" y="32240"/>
                </a:lnTo>
                <a:lnTo>
                  <a:pt x="18667" y="32482"/>
                </a:lnTo>
                <a:lnTo>
                  <a:pt x="18365" y="32723"/>
                </a:lnTo>
                <a:lnTo>
                  <a:pt x="18063" y="32925"/>
                </a:lnTo>
                <a:lnTo>
                  <a:pt x="17741" y="33126"/>
                </a:lnTo>
                <a:lnTo>
                  <a:pt x="17399" y="33287"/>
                </a:lnTo>
                <a:lnTo>
                  <a:pt x="17056" y="33448"/>
                </a:lnTo>
                <a:lnTo>
                  <a:pt x="16714" y="33610"/>
                </a:lnTo>
                <a:lnTo>
                  <a:pt x="16352" y="33730"/>
                </a:lnTo>
                <a:lnTo>
                  <a:pt x="15989" y="33851"/>
                </a:lnTo>
                <a:lnTo>
                  <a:pt x="15607" y="33952"/>
                </a:lnTo>
                <a:lnTo>
                  <a:pt x="15244" y="34032"/>
                </a:lnTo>
                <a:lnTo>
                  <a:pt x="14861" y="34093"/>
                </a:lnTo>
                <a:lnTo>
                  <a:pt x="14459" y="34153"/>
                </a:lnTo>
                <a:lnTo>
                  <a:pt x="14076" y="34193"/>
                </a:lnTo>
                <a:lnTo>
                  <a:pt x="13673" y="34214"/>
                </a:lnTo>
                <a:lnTo>
                  <a:pt x="13250" y="34234"/>
                </a:lnTo>
                <a:lnTo>
                  <a:pt x="12848" y="34234"/>
                </a:lnTo>
                <a:lnTo>
                  <a:pt x="12425" y="34214"/>
                </a:lnTo>
                <a:lnTo>
                  <a:pt x="12022" y="34173"/>
                </a:lnTo>
                <a:lnTo>
                  <a:pt x="11599" y="34133"/>
                </a:lnTo>
                <a:lnTo>
                  <a:pt x="11196" y="34073"/>
                </a:lnTo>
                <a:lnTo>
                  <a:pt x="10774" y="34012"/>
                </a:lnTo>
                <a:lnTo>
                  <a:pt x="10371" y="33932"/>
                </a:lnTo>
                <a:lnTo>
                  <a:pt x="9988" y="33831"/>
                </a:lnTo>
                <a:lnTo>
                  <a:pt x="9585" y="33710"/>
                </a:lnTo>
                <a:lnTo>
                  <a:pt x="9203" y="33589"/>
                </a:lnTo>
                <a:lnTo>
                  <a:pt x="8820" y="33448"/>
                </a:lnTo>
                <a:lnTo>
                  <a:pt x="8458" y="33307"/>
                </a:lnTo>
                <a:lnTo>
                  <a:pt x="8075" y="33106"/>
                </a:lnTo>
                <a:lnTo>
                  <a:pt x="7693" y="32905"/>
                </a:lnTo>
                <a:lnTo>
                  <a:pt x="7330" y="32663"/>
                </a:lnTo>
                <a:lnTo>
                  <a:pt x="6988" y="32401"/>
                </a:lnTo>
                <a:lnTo>
                  <a:pt x="6666" y="32119"/>
                </a:lnTo>
                <a:lnTo>
                  <a:pt x="6363" y="31797"/>
                </a:lnTo>
                <a:lnTo>
                  <a:pt x="6102" y="31455"/>
                </a:lnTo>
                <a:lnTo>
                  <a:pt x="5860" y="31092"/>
                </a:lnTo>
                <a:lnTo>
                  <a:pt x="5659" y="30690"/>
                </a:lnTo>
                <a:lnTo>
                  <a:pt x="5477" y="30287"/>
                </a:lnTo>
                <a:lnTo>
                  <a:pt x="5336" y="29884"/>
                </a:lnTo>
                <a:lnTo>
                  <a:pt x="5236" y="29441"/>
                </a:lnTo>
                <a:lnTo>
                  <a:pt x="5175" y="29018"/>
                </a:lnTo>
                <a:lnTo>
                  <a:pt x="5115" y="28575"/>
                </a:lnTo>
                <a:lnTo>
                  <a:pt x="5115" y="28132"/>
                </a:lnTo>
                <a:lnTo>
                  <a:pt x="5115" y="27689"/>
                </a:lnTo>
                <a:lnTo>
                  <a:pt x="5155" y="27226"/>
                </a:lnTo>
                <a:lnTo>
                  <a:pt x="5236" y="26783"/>
                </a:lnTo>
                <a:lnTo>
                  <a:pt x="5357" y="26340"/>
                </a:lnTo>
                <a:lnTo>
                  <a:pt x="5498" y="25897"/>
                </a:lnTo>
                <a:lnTo>
                  <a:pt x="5659" y="25474"/>
                </a:lnTo>
                <a:lnTo>
                  <a:pt x="5840" y="25051"/>
                </a:lnTo>
                <a:lnTo>
                  <a:pt x="6041" y="24628"/>
                </a:lnTo>
                <a:lnTo>
                  <a:pt x="6283" y="24225"/>
                </a:lnTo>
                <a:lnTo>
                  <a:pt x="6545" y="23823"/>
                </a:lnTo>
                <a:lnTo>
                  <a:pt x="6827" y="23440"/>
                </a:lnTo>
                <a:lnTo>
                  <a:pt x="7129" y="23058"/>
                </a:lnTo>
                <a:lnTo>
                  <a:pt x="7431" y="22675"/>
                </a:lnTo>
                <a:lnTo>
                  <a:pt x="8035" y="21930"/>
                </a:lnTo>
                <a:lnTo>
                  <a:pt x="8337" y="21547"/>
                </a:lnTo>
                <a:lnTo>
                  <a:pt x="8599" y="21165"/>
                </a:lnTo>
                <a:lnTo>
                  <a:pt x="8619" y="21144"/>
                </a:lnTo>
                <a:lnTo>
                  <a:pt x="8720" y="21124"/>
                </a:lnTo>
                <a:lnTo>
                  <a:pt x="8820" y="21084"/>
                </a:lnTo>
                <a:lnTo>
                  <a:pt x="8901" y="21044"/>
                </a:lnTo>
                <a:lnTo>
                  <a:pt x="8981" y="21003"/>
                </a:lnTo>
                <a:close/>
                <a:moveTo>
                  <a:pt x="13633" y="0"/>
                </a:moveTo>
                <a:lnTo>
                  <a:pt x="12646" y="40"/>
                </a:lnTo>
                <a:lnTo>
                  <a:pt x="11619" y="101"/>
                </a:lnTo>
                <a:lnTo>
                  <a:pt x="10612" y="181"/>
                </a:lnTo>
                <a:lnTo>
                  <a:pt x="10129" y="222"/>
                </a:lnTo>
                <a:lnTo>
                  <a:pt x="9867" y="262"/>
                </a:lnTo>
                <a:lnTo>
                  <a:pt x="9606" y="302"/>
                </a:lnTo>
                <a:lnTo>
                  <a:pt x="9364" y="363"/>
                </a:lnTo>
                <a:lnTo>
                  <a:pt x="9122" y="463"/>
                </a:lnTo>
                <a:lnTo>
                  <a:pt x="9022" y="524"/>
                </a:lnTo>
                <a:lnTo>
                  <a:pt x="8921" y="584"/>
                </a:lnTo>
                <a:lnTo>
                  <a:pt x="8820" y="645"/>
                </a:lnTo>
                <a:lnTo>
                  <a:pt x="8760" y="745"/>
                </a:lnTo>
                <a:lnTo>
                  <a:pt x="8720" y="765"/>
                </a:lnTo>
                <a:lnTo>
                  <a:pt x="8599" y="765"/>
                </a:lnTo>
                <a:lnTo>
                  <a:pt x="8458" y="806"/>
                </a:lnTo>
                <a:lnTo>
                  <a:pt x="8357" y="886"/>
                </a:lnTo>
                <a:lnTo>
                  <a:pt x="8256" y="1007"/>
                </a:lnTo>
                <a:lnTo>
                  <a:pt x="8176" y="1168"/>
                </a:lnTo>
                <a:lnTo>
                  <a:pt x="8115" y="1349"/>
                </a:lnTo>
                <a:lnTo>
                  <a:pt x="8075" y="1551"/>
                </a:lnTo>
                <a:lnTo>
                  <a:pt x="8055" y="1752"/>
                </a:lnTo>
                <a:lnTo>
                  <a:pt x="8035" y="2135"/>
                </a:lnTo>
                <a:lnTo>
                  <a:pt x="8015" y="2517"/>
                </a:lnTo>
                <a:lnTo>
                  <a:pt x="7995" y="3403"/>
                </a:lnTo>
                <a:lnTo>
                  <a:pt x="7995" y="4269"/>
                </a:lnTo>
                <a:lnTo>
                  <a:pt x="7974" y="5941"/>
                </a:lnTo>
                <a:lnTo>
                  <a:pt x="7995" y="7612"/>
                </a:lnTo>
                <a:lnTo>
                  <a:pt x="8015" y="7773"/>
                </a:lnTo>
                <a:lnTo>
                  <a:pt x="8055" y="7914"/>
                </a:lnTo>
                <a:lnTo>
                  <a:pt x="8035" y="7975"/>
                </a:lnTo>
                <a:lnTo>
                  <a:pt x="7995" y="8075"/>
                </a:lnTo>
                <a:lnTo>
                  <a:pt x="7995" y="8196"/>
                </a:lnTo>
                <a:lnTo>
                  <a:pt x="7974" y="8418"/>
                </a:lnTo>
                <a:lnTo>
                  <a:pt x="7813" y="8438"/>
                </a:lnTo>
                <a:lnTo>
                  <a:pt x="7290" y="8478"/>
                </a:lnTo>
                <a:lnTo>
                  <a:pt x="6766" y="8518"/>
                </a:lnTo>
                <a:lnTo>
                  <a:pt x="6263" y="8599"/>
                </a:lnTo>
                <a:lnTo>
                  <a:pt x="6001" y="8639"/>
                </a:lnTo>
                <a:lnTo>
                  <a:pt x="5739" y="8720"/>
                </a:lnTo>
                <a:lnTo>
                  <a:pt x="5639" y="8740"/>
                </a:lnTo>
                <a:lnTo>
                  <a:pt x="5558" y="8800"/>
                </a:lnTo>
                <a:lnTo>
                  <a:pt x="5498" y="8861"/>
                </a:lnTo>
                <a:lnTo>
                  <a:pt x="5417" y="8941"/>
                </a:lnTo>
                <a:lnTo>
                  <a:pt x="5377" y="9022"/>
                </a:lnTo>
                <a:lnTo>
                  <a:pt x="5336" y="9122"/>
                </a:lnTo>
                <a:lnTo>
                  <a:pt x="5316" y="9223"/>
                </a:lnTo>
                <a:lnTo>
                  <a:pt x="5316" y="9304"/>
                </a:lnTo>
                <a:lnTo>
                  <a:pt x="5316" y="9404"/>
                </a:lnTo>
                <a:lnTo>
                  <a:pt x="5336" y="9505"/>
                </a:lnTo>
                <a:lnTo>
                  <a:pt x="5357" y="9586"/>
                </a:lnTo>
                <a:lnTo>
                  <a:pt x="5417" y="9666"/>
                </a:lnTo>
                <a:lnTo>
                  <a:pt x="5477" y="9747"/>
                </a:lnTo>
                <a:lnTo>
                  <a:pt x="5558" y="9807"/>
                </a:lnTo>
                <a:lnTo>
                  <a:pt x="5639" y="9847"/>
                </a:lnTo>
                <a:lnTo>
                  <a:pt x="5739" y="9888"/>
                </a:lnTo>
                <a:lnTo>
                  <a:pt x="6162" y="9968"/>
                </a:lnTo>
                <a:lnTo>
                  <a:pt x="6585" y="10008"/>
                </a:lnTo>
                <a:lnTo>
                  <a:pt x="7008" y="10029"/>
                </a:lnTo>
                <a:lnTo>
                  <a:pt x="7431" y="10049"/>
                </a:lnTo>
                <a:lnTo>
                  <a:pt x="7330" y="10170"/>
                </a:lnTo>
                <a:lnTo>
                  <a:pt x="7250" y="10311"/>
                </a:lnTo>
                <a:lnTo>
                  <a:pt x="7088" y="10613"/>
                </a:lnTo>
                <a:lnTo>
                  <a:pt x="6988" y="10955"/>
                </a:lnTo>
                <a:lnTo>
                  <a:pt x="6887" y="11297"/>
                </a:lnTo>
                <a:lnTo>
                  <a:pt x="6847" y="11640"/>
                </a:lnTo>
                <a:lnTo>
                  <a:pt x="6806" y="11982"/>
                </a:lnTo>
                <a:lnTo>
                  <a:pt x="6806" y="12324"/>
                </a:lnTo>
                <a:lnTo>
                  <a:pt x="6806" y="12626"/>
                </a:lnTo>
                <a:lnTo>
                  <a:pt x="6827" y="12767"/>
                </a:lnTo>
                <a:lnTo>
                  <a:pt x="6867" y="12888"/>
                </a:lnTo>
                <a:lnTo>
                  <a:pt x="6927" y="12989"/>
                </a:lnTo>
                <a:lnTo>
                  <a:pt x="7008" y="13069"/>
                </a:lnTo>
                <a:lnTo>
                  <a:pt x="6283" y="13291"/>
                </a:lnTo>
                <a:lnTo>
                  <a:pt x="5578" y="13533"/>
                </a:lnTo>
                <a:lnTo>
                  <a:pt x="5195" y="13653"/>
                </a:lnTo>
                <a:lnTo>
                  <a:pt x="4813" y="13794"/>
                </a:lnTo>
                <a:lnTo>
                  <a:pt x="4632" y="13875"/>
                </a:lnTo>
                <a:lnTo>
                  <a:pt x="4471" y="13976"/>
                </a:lnTo>
                <a:lnTo>
                  <a:pt x="4309" y="14076"/>
                </a:lnTo>
                <a:lnTo>
                  <a:pt x="4168" y="14217"/>
                </a:lnTo>
                <a:lnTo>
                  <a:pt x="4148" y="14237"/>
                </a:lnTo>
                <a:lnTo>
                  <a:pt x="4128" y="14257"/>
                </a:lnTo>
                <a:lnTo>
                  <a:pt x="4088" y="14298"/>
                </a:lnTo>
                <a:lnTo>
                  <a:pt x="4108" y="14298"/>
                </a:lnTo>
                <a:lnTo>
                  <a:pt x="4068" y="14378"/>
                </a:lnTo>
                <a:lnTo>
                  <a:pt x="4068" y="14439"/>
                </a:lnTo>
                <a:lnTo>
                  <a:pt x="4068" y="14519"/>
                </a:lnTo>
                <a:lnTo>
                  <a:pt x="4068" y="14600"/>
                </a:lnTo>
                <a:lnTo>
                  <a:pt x="4108" y="14660"/>
                </a:lnTo>
                <a:lnTo>
                  <a:pt x="4148" y="14721"/>
                </a:lnTo>
                <a:lnTo>
                  <a:pt x="4209" y="14781"/>
                </a:lnTo>
                <a:lnTo>
                  <a:pt x="4309" y="14801"/>
                </a:lnTo>
                <a:lnTo>
                  <a:pt x="4491" y="14841"/>
                </a:lnTo>
                <a:lnTo>
                  <a:pt x="4612" y="14922"/>
                </a:lnTo>
                <a:lnTo>
                  <a:pt x="4732" y="15003"/>
                </a:lnTo>
                <a:lnTo>
                  <a:pt x="5014" y="15103"/>
                </a:lnTo>
                <a:lnTo>
                  <a:pt x="5316" y="15204"/>
                </a:lnTo>
                <a:lnTo>
                  <a:pt x="5598" y="15284"/>
                </a:lnTo>
                <a:lnTo>
                  <a:pt x="6061" y="15385"/>
                </a:lnTo>
                <a:lnTo>
                  <a:pt x="6545" y="15466"/>
                </a:lnTo>
                <a:lnTo>
                  <a:pt x="7491" y="15587"/>
                </a:lnTo>
                <a:lnTo>
                  <a:pt x="7431" y="15687"/>
                </a:lnTo>
                <a:lnTo>
                  <a:pt x="7390" y="15848"/>
                </a:lnTo>
                <a:lnTo>
                  <a:pt x="7370" y="15989"/>
                </a:lnTo>
                <a:lnTo>
                  <a:pt x="7370" y="16150"/>
                </a:lnTo>
                <a:lnTo>
                  <a:pt x="7390" y="16311"/>
                </a:lnTo>
                <a:lnTo>
                  <a:pt x="7431" y="16452"/>
                </a:lnTo>
                <a:lnTo>
                  <a:pt x="7491" y="16614"/>
                </a:lnTo>
                <a:lnTo>
                  <a:pt x="7552" y="16754"/>
                </a:lnTo>
                <a:lnTo>
                  <a:pt x="7632" y="16895"/>
                </a:lnTo>
                <a:lnTo>
                  <a:pt x="7833" y="17177"/>
                </a:lnTo>
                <a:lnTo>
                  <a:pt x="8055" y="17419"/>
                </a:lnTo>
                <a:lnTo>
                  <a:pt x="8297" y="17641"/>
                </a:lnTo>
                <a:lnTo>
                  <a:pt x="8518" y="17842"/>
                </a:lnTo>
                <a:lnTo>
                  <a:pt x="8599" y="17902"/>
                </a:lnTo>
                <a:lnTo>
                  <a:pt x="8498" y="18003"/>
                </a:lnTo>
                <a:lnTo>
                  <a:pt x="8438" y="18104"/>
                </a:lnTo>
                <a:lnTo>
                  <a:pt x="8297" y="18365"/>
                </a:lnTo>
                <a:lnTo>
                  <a:pt x="8216" y="18627"/>
                </a:lnTo>
                <a:lnTo>
                  <a:pt x="8136" y="18889"/>
                </a:lnTo>
                <a:lnTo>
                  <a:pt x="8035" y="19272"/>
                </a:lnTo>
                <a:lnTo>
                  <a:pt x="7974" y="19674"/>
                </a:lnTo>
                <a:lnTo>
                  <a:pt x="7934" y="20097"/>
                </a:lnTo>
                <a:lnTo>
                  <a:pt x="7934" y="20480"/>
                </a:lnTo>
                <a:lnTo>
                  <a:pt x="7733" y="20601"/>
                </a:lnTo>
                <a:lnTo>
                  <a:pt x="7531" y="20701"/>
                </a:lnTo>
                <a:lnTo>
                  <a:pt x="7169" y="20963"/>
                </a:lnTo>
                <a:lnTo>
                  <a:pt x="6827" y="21245"/>
                </a:lnTo>
                <a:lnTo>
                  <a:pt x="6504" y="21567"/>
                </a:lnTo>
                <a:lnTo>
                  <a:pt x="6283" y="21265"/>
                </a:lnTo>
                <a:lnTo>
                  <a:pt x="6021" y="20983"/>
                </a:lnTo>
                <a:lnTo>
                  <a:pt x="5779" y="20722"/>
                </a:lnTo>
                <a:lnTo>
                  <a:pt x="5538" y="20440"/>
                </a:lnTo>
                <a:lnTo>
                  <a:pt x="4229" y="18929"/>
                </a:lnTo>
                <a:lnTo>
                  <a:pt x="3585" y="18144"/>
                </a:lnTo>
                <a:lnTo>
                  <a:pt x="3564" y="18043"/>
                </a:lnTo>
                <a:lnTo>
                  <a:pt x="3504" y="17943"/>
                </a:lnTo>
                <a:lnTo>
                  <a:pt x="3444" y="17862"/>
                </a:lnTo>
                <a:lnTo>
                  <a:pt x="3343" y="17782"/>
                </a:lnTo>
                <a:lnTo>
                  <a:pt x="3182" y="17681"/>
                </a:lnTo>
                <a:lnTo>
                  <a:pt x="3021" y="17500"/>
                </a:lnTo>
                <a:lnTo>
                  <a:pt x="3081" y="17338"/>
                </a:lnTo>
                <a:lnTo>
                  <a:pt x="3141" y="17177"/>
                </a:lnTo>
                <a:lnTo>
                  <a:pt x="3162" y="16976"/>
                </a:lnTo>
                <a:lnTo>
                  <a:pt x="3182" y="16795"/>
                </a:lnTo>
                <a:lnTo>
                  <a:pt x="3202" y="16432"/>
                </a:lnTo>
                <a:lnTo>
                  <a:pt x="3202" y="16150"/>
                </a:lnTo>
                <a:lnTo>
                  <a:pt x="3242" y="15607"/>
                </a:lnTo>
                <a:lnTo>
                  <a:pt x="3262" y="15023"/>
                </a:lnTo>
                <a:lnTo>
                  <a:pt x="3262" y="14741"/>
                </a:lnTo>
                <a:lnTo>
                  <a:pt x="3242" y="14459"/>
                </a:lnTo>
                <a:lnTo>
                  <a:pt x="3222" y="14197"/>
                </a:lnTo>
                <a:lnTo>
                  <a:pt x="3141" y="13935"/>
                </a:lnTo>
                <a:lnTo>
                  <a:pt x="3121" y="13835"/>
                </a:lnTo>
                <a:lnTo>
                  <a:pt x="3061" y="13774"/>
                </a:lnTo>
                <a:lnTo>
                  <a:pt x="3021" y="13714"/>
                </a:lnTo>
                <a:lnTo>
                  <a:pt x="2960" y="13653"/>
                </a:lnTo>
                <a:lnTo>
                  <a:pt x="2880" y="13613"/>
                </a:lnTo>
                <a:lnTo>
                  <a:pt x="2819" y="13593"/>
                </a:lnTo>
                <a:lnTo>
                  <a:pt x="2658" y="13573"/>
                </a:lnTo>
                <a:lnTo>
                  <a:pt x="2517" y="13593"/>
                </a:lnTo>
                <a:lnTo>
                  <a:pt x="2437" y="13613"/>
                </a:lnTo>
                <a:lnTo>
                  <a:pt x="2376" y="13653"/>
                </a:lnTo>
                <a:lnTo>
                  <a:pt x="2316" y="13714"/>
                </a:lnTo>
                <a:lnTo>
                  <a:pt x="2255" y="13774"/>
                </a:lnTo>
                <a:lnTo>
                  <a:pt x="2215" y="13835"/>
                </a:lnTo>
                <a:lnTo>
                  <a:pt x="2175" y="13935"/>
                </a:lnTo>
                <a:lnTo>
                  <a:pt x="2114" y="14197"/>
                </a:lnTo>
                <a:lnTo>
                  <a:pt x="2074" y="14499"/>
                </a:lnTo>
                <a:lnTo>
                  <a:pt x="2054" y="14801"/>
                </a:lnTo>
                <a:lnTo>
                  <a:pt x="2054" y="15103"/>
                </a:lnTo>
                <a:lnTo>
                  <a:pt x="2074" y="15727"/>
                </a:lnTo>
                <a:lnTo>
                  <a:pt x="2114" y="16311"/>
                </a:lnTo>
                <a:lnTo>
                  <a:pt x="2135" y="16734"/>
                </a:lnTo>
                <a:lnTo>
                  <a:pt x="2034" y="16714"/>
                </a:lnTo>
                <a:lnTo>
                  <a:pt x="1933" y="16714"/>
                </a:lnTo>
                <a:lnTo>
                  <a:pt x="1853" y="16754"/>
                </a:lnTo>
                <a:lnTo>
                  <a:pt x="1772" y="16815"/>
                </a:lnTo>
                <a:lnTo>
                  <a:pt x="1732" y="16855"/>
                </a:lnTo>
                <a:lnTo>
                  <a:pt x="1430" y="16614"/>
                </a:lnTo>
                <a:lnTo>
                  <a:pt x="1148" y="16372"/>
                </a:lnTo>
                <a:lnTo>
                  <a:pt x="987" y="16251"/>
                </a:lnTo>
                <a:lnTo>
                  <a:pt x="826" y="16150"/>
                </a:lnTo>
                <a:lnTo>
                  <a:pt x="665" y="16070"/>
                </a:lnTo>
                <a:lnTo>
                  <a:pt x="483" y="15989"/>
                </a:lnTo>
                <a:lnTo>
                  <a:pt x="383" y="15969"/>
                </a:lnTo>
                <a:lnTo>
                  <a:pt x="282" y="15989"/>
                </a:lnTo>
                <a:lnTo>
                  <a:pt x="201" y="16030"/>
                </a:lnTo>
                <a:lnTo>
                  <a:pt x="121" y="16090"/>
                </a:lnTo>
                <a:lnTo>
                  <a:pt x="60" y="16171"/>
                </a:lnTo>
                <a:lnTo>
                  <a:pt x="20" y="16251"/>
                </a:lnTo>
                <a:lnTo>
                  <a:pt x="0" y="16352"/>
                </a:lnTo>
                <a:lnTo>
                  <a:pt x="20" y="16452"/>
                </a:lnTo>
                <a:lnTo>
                  <a:pt x="101" y="16674"/>
                </a:lnTo>
                <a:lnTo>
                  <a:pt x="201" y="16855"/>
                </a:lnTo>
                <a:lnTo>
                  <a:pt x="342" y="17036"/>
                </a:lnTo>
                <a:lnTo>
                  <a:pt x="503" y="17218"/>
                </a:lnTo>
                <a:lnTo>
                  <a:pt x="665" y="17359"/>
                </a:lnTo>
                <a:lnTo>
                  <a:pt x="846" y="17520"/>
                </a:lnTo>
                <a:lnTo>
                  <a:pt x="1188" y="17782"/>
                </a:lnTo>
                <a:lnTo>
                  <a:pt x="1490" y="18003"/>
                </a:lnTo>
                <a:lnTo>
                  <a:pt x="1792" y="18204"/>
                </a:lnTo>
                <a:lnTo>
                  <a:pt x="2094" y="18406"/>
                </a:lnTo>
                <a:lnTo>
                  <a:pt x="2417" y="18567"/>
                </a:lnTo>
                <a:lnTo>
                  <a:pt x="2839" y="19131"/>
                </a:lnTo>
                <a:lnTo>
                  <a:pt x="3262" y="19674"/>
                </a:lnTo>
                <a:lnTo>
                  <a:pt x="3887" y="20460"/>
                </a:lnTo>
                <a:lnTo>
                  <a:pt x="4531" y="21225"/>
                </a:lnTo>
                <a:lnTo>
                  <a:pt x="5135" y="21930"/>
                </a:lnTo>
                <a:lnTo>
                  <a:pt x="5397" y="22232"/>
                </a:lnTo>
                <a:lnTo>
                  <a:pt x="5538" y="22373"/>
                </a:lnTo>
                <a:lnTo>
                  <a:pt x="5679" y="22514"/>
                </a:lnTo>
                <a:lnTo>
                  <a:pt x="5518" y="22735"/>
                </a:lnTo>
                <a:lnTo>
                  <a:pt x="5276" y="23078"/>
                </a:lnTo>
                <a:lnTo>
                  <a:pt x="5055" y="23420"/>
                </a:lnTo>
                <a:lnTo>
                  <a:pt x="4853" y="23782"/>
                </a:lnTo>
                <a:lnTo>
                  <a:pt x="4652" y="24145"/>
                </a:lnTo>
                <a:lnTo>
                  <a:pt x="4471" y="24507"/>
                </a:lnTo>
                <a:lnTo>
                  <a:pt x="4309" y="24890"/>
                </a:lnTo>
                <a:lnTo>
                  <a:pt x="4148" y="25273"/>
                </a:lnTo>
                <a:lnTo>
                  <a:pt x="4028" y="25655"/>
                </a:lnTo>
                <a:lnTo>
                  <a:pt x="3907" y="26038"/>
                </a:lnTo>
                <a:lnTo>
                  <a:pt x="3806" y="26441"/>
                </a:lnTo>
                <a:lnTo>
                  <a:pt x="3725" y="26823"/>
                </a:lnTo>
                <a:lnTo>
                  <a:pt x="3685" y="27226"/>
                </a:lnTo>
                <a:lnTo>
                  <a:pt x="3645" y="27609"/>
                </a:lnTo>
                <a:lnTo>
                  <a:pt x="3625" y="28011"/>
                </a:lnTo>
                <a:lnTo>
                  <a:pt x="3625" y="28414"/>
                </a:lnTo>
                <a:lnTo>
                  <a:pt x="3665" y="28817"/>
                </a:lnTo>
                <a:lnTo>
                  <a:pt x="3705" y="29199"/>
                </a:lnTo>
                <a:lnTo>
                  <a:pt x="3766" y="29602"/>
                </a:lnTo>
                <a:lnTo>
                  <a:pt x="3846" y="29985"/>
                </a:lnTo>
                <a:lnTo>
                  <a:pt x="3947" y="30367"/>
                </a:lnTo>
                <a:lnTo>
                  <a:pt x="4088" y="30750"/>
                </a:lnTo>
                <a:lnTo>
                  <a:pt x="4229" y="31133"/>
                </a:lnTo>
                <a:lnTo>
                  <a:pt x="4390" y="31495"/>
                </a:lnTo>
                <a:lnTo>
                  <a:pt x="4571" y="31837"/>
                </a:lnTo>
                <a:lnTo>
                  <a:pt x="4793" y="32200"/>
                </a:lnTo>
                <a:lnTo>
                  <a:pt x="5034" y="32522"/>
                </a:lnTo>
                <a:lnTo>
                  <a:pt x="5276" y="32824"/>
                </a:lnTo>
                <a:lnTo>
                  <a:pt x="5558" y="33126"/>
                </a:lnTo>
                <a:lnTo>
                  <a:pt x="5860" y="33408"/>
                </a:lnTo>
                <a:lnTo>
                  <a:pt x="6162" y="33650"/>
                </a:lnTo>
                <a:lnTo>
                  <a:pt x="6484" y="33891"/>
                </a:lnTo>
                <a:lnTo>
                  <a:pt x="6827" y="34113"/>
                </a:lnTo>
                <a:lnTo>
                  <a:pt x="7169" y="34314"/>
                </a:lnTo>
                <a:lnTo>
                  <a:pt x="7531" y="34496"/>
                </a:lnTo>
                <a:lnTo>
                  <a:pt x="7894" y="34677"/>
                </a:lnTo>
                <a:lnTo>
                  <a:pt x="8277" y="34838"/>
                </a:lnTo>
                <a:lnTo>
                  <a:pt x="8659" y="34979"/>
                </a:lnTo>
                <a:lnTo>
                  <a:pt x="9042" y="35100"/>
                </a:lnTo>
                <a:lnTo>
                  <a:pt x="9424" y="35221"/>
                </a:lnTo>
                <a:lnTo>
                  <a:pt x="9827" y="35301"/>
                </a:lnTo>
                <a:lnTo>
                  <a:pt x="10250" y="35402"/>
                </a:lnTo>
                <a:lnTo>
                  <a:pt x="10673" y="35482"/>
                </a:lnTo>
                <a:lnTo>
                  <a:pt x="11096" y="35563"/>
                </a:lnTo>
                <a:lnTo>
                  <a:pt x="11539" y="35623"/>
                </a:lnTo>
                <a:lnTo>
                  <a:pt x="11982" y="35664"/>
                </a:lnTo>
                <a:lnTo>
                  <a:pt x="12405" y="35704"/>
                </a:lnTo>
                <a:lnTo>
                  <a:pt x="12848" y="35724"/>
                </a:lnTo>
                <a:lnTo>
                  <a:pt x="13734" y="35724"/>
                </a:lnTo>
                <a:lnTo>
                  <a:pt x="14177" y="35684"/>
                </a:lnTo>
                <a:lnTo>
                  <a:pt x="14600" y="35643"/>
                </a:lnTo>
                <a:lnTo>
                  <a:pt x="15043" y="35603"/>
                </a:lnTo>
                <a:lnTo>
                  <a:pt x="15466" y="35523"/>
                </a:lnTo>
                <a:lnTo>
                  <a:pt x="15909" y="35442"/>
                </a:lnTo>
                <a:lnTo>
                  <a:pt x="16331" y="35341"/>
                </a:lnTo>
                <a:lnTo>
                  <a:pt x="16734" y="35221"/>
                </a:lnTo>
                <a:lnTo>
                  <a:pt x="17318" y="35019"/>
                </a:lnTo>
                <a:lnTo>
                  <a:pt x="17882" y="34777"/>
                </a:lnTo>
                <a:lnTo>
                  <a:pt x="18426" y="34496"/>
                </a:lnTo>
                <a:lnTo>
                  <a:pt x="18949" y="34173"/>
                </a:lnTo>
                <a:lnTo>
                  <a:pt x="19453" y="33811"/>
                </a:lnTo>
                <a:lnTo>
                  <a:pt x="19916" y="33428"/>
                </a:lnTo>
                <a:lnTo>
                  <a:pt x="20359" y="33026"/>
                </a:lnTo>
                <a:lnTo>
                  <a:pt x="20782" y="32583"/>
                </a:lnTo>
                <a:lnTo>
                  <a:pt x="21164" y="32099"/>
                </a:lnTo>
                <a:lnTo>
                  <a:pt x="21507" y="31596"/>
                </a:lnTo>
                <a:lnTo>
                  <a:pt x="21829" y="31092"/>
                </a:lnTo>
                <a:lnTo>
                  <a:pt x="22111" y="30549"/>
                </a:lnTo>
                <a:lnTo>
                  <a:pt x="22353" y="29985"/>
                </a:lnTo>
                <a:lnTo>
                  <a:pt x="22554" y="29421"/>
                </a:lnTo>
                <a:lnTo>
                  <a:pt x="22735" y="28817"/>
                </a:lnTo>
                <a:lnTo>
                  <a:pt x="22856" y="28213"/>
                </a:lnTo>
                <a:lnTo>
                  <a:pt x="22916" y="27729"/>
                </a:lnTo>
                <a:lnTo>
                  <a:pt x="22957" y="27246"/>
                </a:lnTo>
                <a:lnTo>
                  <a:pt x="22957" y="26763"/>
                </a:lnTo>
                <a:lnTo>
                  <a:pt x="22937" y="26279"/>
                </a:lnTo>
                <a:lnTo>
                  <a:pt x="22896" y="25796"/>
                </a:lnTo>
                <a:lnTo>
                  <a:pt x="22816" y="25313"/>
                </a:lnTo>
                <a:lnTo>
                  <a:pt x="22715" y="24850"/>
                </a:lnTo>
                <a:lnTo>
                  <a:pt x="22594" y="24366"/>
                </a:lnTo>
                <a:lnTo>
                  <a:pt x="22453" y="23923"/>
                </a:lnTo>
                <a:lnTo>
                  <a:pt x="22272" y="23460"/>
                </a:lnTo>
                <a:lnTo>
                  <a:pt x="22071" y="23017"/>
                </a:lnTo>
                <a:lnTo>
                  <a:pt x="21849" y="22594"/>
                </a:lnTo>
                <a:lnTo>
                  <a:pt x="21607" y="22171"/>
                </a:lnTo>
                <a:lnTo>
                  <a:pt x="21346" y="21769"/>
                </a:lnTo>
                <a:lnTo>
                  <a:pt x="21064" y="21386"/>
                </a:lnTo>
                <a:lnTo>
                  <a:pt x="20742" y="21024"/>
                </a:lnTo>
                <a:lnTo>
                  <a:pt x="21003" y="20863"/>
                </a:lnTo>
                <a:lnTo>
                  <a:pt x="21265" y="20701"/>
                </a:lnTo>
                <a:lnTo>
                  <a:pt x="22433" y="19876"/>
                </a:lnTo>
                <a:lnTo>
                  <a:pt x="23601" y="19050"/>
                </a:lnTo>
                <a:lnTo>
                  <a:pt x="23883" y="18849"/>
                </a:lnTo>
                <a:lnTo>
                  <a:pt x="23964" y="18849"/>
                </a:lnTo>
                <a:lnTo>
                  <a:pt x="24185" y="18970"/>
                </a:lnTo>
                <a:lnTo>
                  <a:pt x="24427" y="19090"/>
                </a:lnTo>
                <a:lnTo>
                  <a:pt x="24890" y="19272"/>
                </a:lnTo>
                <a:lnTo>
                  <a:pt x="25293" y="19453"/>
                </a:lnTo>
                <a:lnTo>
                  <a:pt x="25514" y="19554"/>
                </a:lnTo>
                <a:lnTo>
                  <a:pt x="25756" y="19634"/>
                </a:lnTo>
                <a:lnTo>
                  <a:pt x="25997" y="19674"/>
                </a:lnTo>
                <a:lnTo>
                  <a:pt x="26219" y="19695"/>
                </a:lnTo>
                <a:lnTo>
                  <a:pt x="26320" y="19695"/>
                </a:lnTo>
                <a:lnTo>
                  <a:pt x="26420" y="19654"/>
                </a:lnTo>
                <a:lnTo>
                  <a:pt x="26521" y="19614"/>
                </a:lnTo>
                <a:lnTo>
                  <a:pt x="26622" y="19554"/>
                </a:lnTo>
                <a:lnTo>
                  <a:pt x="26642" y="19513"/>
                </a:lnTo>
                <a:lnTo>
                  <a:pt x="26682" y="19453"/>
                </a:lnTo>
                <a:lnTo>
                  <a:pt x="26682" y="19392"/>
                </a:lnTo>
                <a:lnTo>
                  <a:pt x="26662" y="19332"/>
                </a:lnTo>
                <a:lnTo>
                  <a:pt x="26642" y="19252"/>
                </a:lnTo>
                <a:lnTo>
                  <a:pt x="26581" y="19171"/>
                </a:lnTo>
                <a:lnTo>
                  <a:pt x="26541" y="19111"/>
                </a:lnTo>
                <a:lnTo>
                  <a:pt x="26461" y="19050"/>
                </a:lnTo>
                <a:lnTo>
                  <a:pt x="26299" y="18949"/>
                </a:lnTo>
                <a:lnTo>
                  <a:pt x="26118" y="18869"/>
                </a:lnTo>
                <a:lnTo>
                  <a:pt x="25937" y="18809"/>
                </a:lnTo>
                <a:lnTo>
                  <a:pt x="25736" y="18748"/>
                </a:lnTo>
                <a:lnTo>
                  <a:pt x="25373" y="18668"/>
                </a:lnTo>
                <a:lnTo>
                  <a:pt x="25111" y="18567"/>
                </a:lnTo>
                <a:lnTo>
                  <a:pt x="24829" y="18446"/>
                </a:lnTo>
                <a:lnTo>
                  <a:pt x="25293" y="18164"/>
                </a:lnTo>
                <a:lnTo>
                  <a:pt x="25756" y="17842"/>
                </a:lnTo>
                <a:lnTo>
                  <a:pt x="26138" y="17540"/>
                </a:lnTo>
                <a:lnTo>
                  <a:pt x="26340" y="17399"/>
                </a:lnTo>
                <a:lnTo>
                  <a:pt x="26541" y="17218"/>
                </a:lnTo>
                <a:lnTo>
                  <a:pt x="26722" y="17036"/>
                </a:lnTo>
                <a:lnTo>
                  <a:pt x="26883" y="16855"/>
                </a:lnTo>
                <a:lnTo>
                  <a:pt x="27024" y="16654"/>
                </a:lnTo>
                <a:lnTo>
                  <a:pt x="27125" y="16452"/>
                </a:lnTo>
                <a:lnTo>
                  <a:pt x="27165" y="16311"/>
                </a:lnTo>
                <a:lnTo>
                  <a:pt x="27186" y="16171"/>
                </a:lnTo>
                <a:lnTo>
                  <a:pt x="27145" y="16009"/>
                </a:lnTo>
                <a:lnTo>
                  <a:pt x="27085" y="15889"/>
                </a:lnTo>
                <a:lnTo>
                  <a:pt x="26984" y="15768"/>
                </a:lnTo>
                <a:lnTo>
                  <a:pt x="26924" y="15727"/>
                </a:lnTo>
                <a:lnTo>
                  <a:pt x="26863" y="15687"/>
                </a:lnTo>
                <a:lnTo>
                  <a:pt x="26803" y="15687"/>
                </a:lnTo>
                <a:lnTo>
                  <a:pt x="26722" y="15667"/>
                </a:lnTo>
                <a:lnTo>
                  <a:pt x="26642" y="15687"/>
                </a:lnTo>
                <a:lnTo>
                  <a:pt x="26561" y="15707"/>
                </a:lnTo>
                <a:lnTo>
                  <a:pt x="26360" y="15808"/>
                </a:lnTo>
                <a:lnTo>
                  <a:pt x="26179" y="15909"/>
                </a:lnTo>
                <a:lnTo>
                  <a:pt x="25796" y="16150"/>
                </a:lnTo>
                <a:lnTo>
                  <a:pt x="25091" y="16674"/>
                </a:lnTo>
                <a:lnTo>
                  <a:pt x="24688" y="16936"/>
                </a:lnTo>
                <a:lnTo>
                  <a:pt x="24809" y="16150"/>
                </a:lnTo>
                <a:lnTo>
                  <a:pt x="24850" y="15748"/>
                </a:lnTo>
                <a:lnTo>
                  <a:pt x="24890" y="15345"/>
                </a:lnTo>
                <a:lnTo>
                  <a:pt x="24910" y="14962"/>
                </a:lnTo>
                <a:lnTo>
                  <a:pt x="24910" y="14560"/>
                </a:lnTo>
                <a:lnTo>
                  <a:pt x="24890" y="14177"/>
                </a:lnTo>
                <a:lnTo>
                  <a:pt x="24829" y="13774"/>
                </a:lnTo>
                <a:lnTo>
                  <a:pt x="24809" y="13734"/>
                </a:lnTo>
                <a:lnTo>
                  <a:pt x="24769" y="13714"/>
                </a:lnTo>
                <a:lnTo>
                  <a:pt x="24709" y="13714"/>
                </a:lnTo>
                <a:lnTo>
                  <a:pt x="24668" y="13734"/>
                </a:lnTo>
                <a:lnTo>
                  <a:pt x="24507" y="13935"/>
                </a:lnTo>
                <a:lnTo>
                  <a:pt x="24366" y="14137"/>
                </a:lnTo>
                <a:lnTo>
                  <a:pt x="24225" y="14338"/>
                </a:lnTo>
                <a:lnTo>
                  <a:pt x="24105" y="14560"/>
                </a:lnTo>
                <a:lnTo>
                  <a:pt x="24004" y="14781"/>
                </a:lnTo>
                <a:lnTo>
                  <a:pt x="23903" y="15003"/>
                </a:lnTo>
                <a:lnTo>
                  <a:pt x="23722" y="15486"/>
                </a:lnTo>
                <a:lnTo>
                  <a:pt x="23581" y="15969"/>
                </a:lnTo>
                <a:lnTo>
                  <a:pt x="23460" y="16452"/>
                </a:lnTo>
                <a:lnTo>
                  <a:pt x="23380" y="16956"/>
                </a:lnTo>
                <a:lnTo>
                  <a:pt x="23299" y="17459"/>
                </a:lnTo>
                <a:lnTo>
                  <a:pt x="23078" y="17600"/>
                </a:lnTo>
                <a:lnTo>
                  <a:pt x="22856" y="17761"/>
                </a:lnTo>
                <a:lnTo>
                  <a:pt x="21708" y="18627"/>
                </a:lnTo>
                <a:lnTo>
                  <a:pt x="21124" y="19070"/>
                </a:lnTo>
                <a:lnTo>
                  <a:pt x="20540" y="19513"/>
                </a:lnTo>
                <a:lnTo>
                  <a:pt x="20178" y="19795"/>
                </a:lnTo>
                <a:lnTo>
                  <a:pt x="19996" y="19956"/>
                </a:lnTo>
                <a:lnTo>
                  <a:pt x="19835" y="20138"/>
                </a:lnTo>
                <a:lnTo>
                  <a:pt x="19453" y="19836"/>
                </a:lnTo>
                <a:lnTo>
                  <a:pt x="19050" y="19554"/>
                </a:lnTo>
                <a:lnTo>
                  <a:pt x="19030" y="19533"/>
                </a:lnTo>
                <a:lnTo>
                  <a:pt x="18889" y="19131"/>
                </a:lnTo>
                <a:lnTo>
                  <a:pt x="18688" y="18547"/>
                </a:lnTo>
                <a:lnTo>
                  <a:pt x="18446" y="17963"/>
                </a:lnTo>
                <a:lnTo>
                  <a:pt x="18265" y="17520"/>
                </a:lnTo>
                <a:lnTo>
                  <a:pt x="18164" y="17318"/>
                </a:lnTo>
                <a:lnTo>
                  <a:pt x="18083" y="17218"/>
                </a:lnTo>
                <a:lnTo>
                  <a:pt x="18003" y="17137"/>
                </a:lnTo>
                <a:lnTo>
                  <a:pt x="18204" y="16936"/>
                </a:lnTo>
                <a:lnTo>
                  <a:pt x="18406" y="16714"/>
                </a:lnTo>
                <a:lnTo>
                  <a:pt x="18587" y="16493"/>
                </a:lnTo>
                <a:lnTo>
                  <a:pt x="18748" y="16251"/>
                </a:lnTo>
                <a:lnTo>
                  <a:pt x="18909" y="16009"/>
                </a:lnTo>
                <a:lnTo>
                  <a:pt x="19070" y="15768"/>
                </a:lnTo>
                <a:lnTo>
                  <a:pt x="19211" y="15526"/>
                </a:lnTo>
                <a:lnTo>
                  <a:pt x="19332" y="15264"/>
                </a:lnTo>
                <a:lnTo>
                  <a:pt x="19453" y="15003"/>
                </a:lnTo>
                <a:lnTo>
                  <a:pt x="19553" y="14721"/>
                </a:lnTo>
                <a:lnTo>
                  <a:pt x="19654" y="14459"/>
                </a:lnTo>
                <a:lnTo>
                  <a:pt x="19735" y="14177"/>
                </a:lnTo>
                <a:lnTo>
                  <a:pt x="19795" y="13895"/>
                </a:lnTo>
                <a:lnTo>
                  <a:pt x="19856" y="13613"/>
                </a:lnTo>
                <a:lnTo>
                  <a:pt x="19896" y="13311"/>
                </a:lnTo>
                <a:lnTo>
                  <a:pt x="19916" y="13029"/>
                </a:lnTo>
                <a:lnTo>
                  <a:pt x="19936" y="12667"/>
                </a:lnTo>
                <a:lnTo>
                  <a:pt x="19916" y="12304"/>
                </a:lnTo>
                <a:lnTo>
                  <a:pt x="19876" y="11962"/>
                </a:lnTo>
                <a:lnTo>
                  <a:pt x="19815" y="11599"/>
                </a:lnTo>
                <a:lnTo>
                  <a:pt x="19735" y="11257"/>
                </a:lnTo>
                <a:lnTo>
                  <a:pt x="19634" y="10915"/>
                </a:lnTo>
                <a:lnTo>
                  <a:pt x="19513" y="10572"/>
                </a:lnTo>
                <a:lnTo>
                  <a:pt x="19372" y="10250"/>
                </a:lnTo>
                <a:lnTo>
                  <a:pt x="19251" y="9988"/>
                </a:lnTo>
                <a:lnTo>
                  <a:pt x="19110" y="9727"/>
                </a:lnTo>
                <a:lnTo>
                  <a:pt x="18949" y="9465"/>
                </a:lnTo>
                <a:lnTo>
                  <a:pt x="18768" y="9223"/>
                </a:lnTo>
                <a:lnTo>
                  <a:pt x="19412" y="9143"/>
                </a:lnTo>
                <a:lnTo>
                  <a:pt x="20037" y="9062"/>
                </a:lnTo>
                <a:lnTo>
                  <a:pt x="20661" y="8981"/>
                </a:lnTo>
                <a:lnTo>
                  <a:pt x="21285" y="8861"/>
                </a:lnTo>
                <a:lnTo>
                  <a:pt x="21446" y="8800"/>
                </a:lnTo>
                <a:lnTo>
                  <a:pt x="21587" y="8720"/>
                </a:lnTo>
                <a:lnTo>
                  <a:pt x="21708" y="8619"/>
                </a:lnTo>
                <a:lnTo>
                  <a:pt x="21809" y="8478"/>
                </a:lnTo>
                <a:lnTo>
                  <a:pt x="21869" y="8357"/>
                </a:lnTo>
                <a:lnTo>
                  <a:pt x="21910" y="8196"/>
                </a:lnTo>
                <a:lnTo>
                  <a:pt x="21910" y="8035"/>
                </a:lnTo>
                <a:lnTo>
                  <a:pt x="21910" y="7894"/>
                </a:lnTo>
                <a:lnTo>
                  <a:pt x="21869" y="7733"/>
                </a:lnTo>
                <a:lnTo>
                  <a:pt x="21829" y="7592"/>
                </a:lnTo>
                <a:lnTo>
                  <a:pt x="21748" y="7451"/>
                </a:lnTo>
                <a:lnTo>
                  <a:pt x="21648" y="7350"/>
                </a:lnTo>
                <a:lnTo>
                  <a:pt x="21527" y="7250"/>
                </a:lnTo>
                <a:lnTo>
                  <a:pt x="21386" y="7169"/>
                </a:lnTo>
                <a:lnTo>
                  <a:pt x="21225" y="7129"/>
                </a:lnTo>
                <a:lnTo>
                  <a:pt x="21064" y="7129"/>
                </a:lnTo>
                <a:lnTo>
                  <a:pt x="20299" y="7189"/>
                </a:lnTo>
                <a:lnTo>
                  <a:pt x="19533" y="7290"/>
                </a:lnTo>
                <a:lnTo>
                  <a:pt x="18003" y="7491"/>
                </a:lnTo>
                <a:lnTo>
                  <a:pt x="17862" y="6122"/>
                </a:lnTo>
                <a:lnTo>
                  <a:pt x="17701" y="4753"/>
                </a:lnTo>
                <a:lnTo>
                  <a:pt x="17318" y="765"/>
                </a:lnTo>
                <a:lnTo>
                  <a:pt x="17298" y="624"/>
                </a:lnTo>
                <a:lnTo>
                  <a:pt x="17238" y="483"/>
                </a:lnTo>
                <a:lnTo>
                  <a:pt x="17177" y="363"/>
                </a:lnTo>
                <a:lnTo>
                  <a:pt x="17097" y="262"/>
                </a:lnTo>
                <a:lnTo>
                  <a:pt x="16996" y="181"/>
                </a:lnTo>
                <a:lnTo>
                  <a:pt x="16895" y="121"/>
                </a:lnTo>
                <a:lnTo>
                  <a:pt x="16754" y="61"/>
                </a:lnTo>
                <a:lnTo>
                  <a:pt x="16613" y="40"/>
                </a:lnTo>
                <a:lnTo>
                  <a:pt x="15627" y="20"/>
                </a:lnTo>
                <a:lnTo>
                  <a:pt x="146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5" name="Google Shape;313;p35"/>
          <p:cNvSpPr>
            <a:spLocks noChangeAspect="1"/>
          </p:cNvSpPr>
          <p:nvPr/>
        </p:nvSpPr>
        <p:spPr>
          <a:xfrm>
            <a:off x="762195" y="3180612"/>
            <a:ext cx="174210" cy="230125"/>
          </a:xfrm>
          <a:custGeom>
            <a:avLst/>
            <a:gdLst/>
            <a:ahLst/>
            <a:cxnLst/>
            <a:rect l="l" t="t" r="r" b="b"/>
            <a:pathLst>
              <a:path w="31355" h="35363" extrusionOk="0">
                <a:moveTo>
                  <a:pt x="16735" y="3928"/>
                </a:moveTo>
                <a:lnTo>
                  <a:pt x="16594" y="3948"/>
                </a:lnTo>
                <a:lnTo>
                  <a:pt x="16493" y="3968"/>
                </a:lnTo>
                <a:lnTo>
                  <a:pt x="16372" y="4028"/>
                </a:lnTo>
                <a:lnTo>
                  <a:pt x="16292" y="4109"/>
                </a:lnTo>
                <a:lnTo>
                  <a:pt x="16211" y="4210"/>
                </a:lnTo>
                <a:lnTo>
                  <a:pt x="16151" y="4310"/>
                </a:lnTo>
                <a:lnTo>
                  <a:pt x="16110" y="4431"/>
                </a:lnTo>
                <a:lnTo>
                  <a:pt x="16110" y="4552"/>
                </a:lnTo>
                <a:lnTo>
                  <a:pt x="16110" y="4673"/>
                </a:lnTo>
                <a:lnTo>
                  <a:pt x="16151" y="4794"/>
                </a:lnTo>
                <a:lnTo>
                  <a:pt x="16211" y="4894"/>
                </a:lnTo>
                <a:lnTo>
                  <a:pt x="16292" y="4995"/>
                </a:lnTo>
                <a:lnTo>
                  <a:pt x="16372" y="5055"/>
                </a:lnTo>
                <a:lnTo>
                  <a:pt x="16493" y="5116"/>
                </a:lnTo>
                <a:lnTo>
                  <a:pt x="16594" y="5156"/>
                </a:lnTo>
                <a:lnTo>
                  <a:pt x="16735" y="5176"/>
                </a:lnTo>
                <a:lnTo>
                  <a:pt x="16856" y="5156"/>
                </a:lnTo>
                <a:lnTo>
                  <a:pt x="16976" y="5116"/>
                </a:lnTo>
                <a:lnTo>
                  <a:pt x="17077" y="5055"/>
                </a:lnTo>
                <a:lnTo>
                  <a:pt x="17158" y="4995"/>
                </a:lnTo>
                <a:lnTo>
                  <a:pt x="17238" y="4894"/>
                </a:lnTo>
                <a:lnTo>
                  <a:pt x="17299" y="4794"/>
                </a:lnTo>
                <a:lnTo>
                  <a:pt x="17339" y="4673"/>
                </a:lnTo>
                <a:lnTo>
                  <a:pt x="17359" y="4552"/>
                </a:lnTo>
                <a:lnTo>
                  <a:pt x="17339" y="4431"/>
                </a:lnTo>
                <a:lnTo>
                  <a:pt x="17299" y="4310"/>
                </a:lnTo>
                <a:lnTo>
                  <a:pt x="17238" y="4210"/>
                </a:lnTo>
                <a:lnTo>
                  <a:pt x="17158" y="4109"/>
                </a:lnTo>
                <a:lnTo>
                  <a:pt x="17077" y="4028"/>
                </a:lnTo>
                <a:lnTo>
                  <a:pt x="16976" y="3968"/>
                </a:lnTo>
                <a:lnTo>
                  <a:pt x="16856" y="3948"/>
                </a:lnTo>
                <a:lnTo>
                  <a:pt x="16735" y="3928"/>
                </a:lnTo>
                <a:close/>
                <a:moveTo>
                  <a:pt x="10895" y="4673"/>
                </a:moveTo>
                <a:lnTo>
                  <a:pt x="10774" y="4693"/>
                </a:lnTo>
                <a:lnTo>
                  <a:pt x="10693" y="4713"/>
                </a:lnTo>
                <a:lnTo>
                  <a:pt x="10593" y="4773"/>
                </a:lnTo>
                <a:lnTo>
                  <a:pt x="10512" y="4854"/>
                </a:lnTo>
                <a:lnTo>
                  <a:pt x="10452" y="4934"/>
                </a:lnTo>
                <a:lnTo>
                  <a:pt x="10412" y="5055"/>
                </a:lnTo>
                <a:lnTo>
                  <a:pt x="10391" y="5136"/>
                </a:lnTo>
                <a:lnTo>
                  <a:pt x="10371" y="5216"/>
                </a:lnTo>
                <a:lnTo>
                  <a:pt x="10371" y="5317"/>
                </a:lnTo>
                <a:lnTo>
                  <a:pt x="10391" y="5398"/>
                </a:lnTo>
                <a:lnTo>
                  <a:pt x="10432" y="5498"/>
                </a:lnTo>
                <a:lnTo>
                  <a:pt x="10492" y="5579"/>
                </a:lnTo>
                <a:lnTo>
                  <a:pt x="10553" y="5659"/>
                </a:lnTo>
                <a:lnTo>
                  <a:pt x="10633" y="5720"/>
                </a:lnTo>
                <a:lnTo>
                  <a:pt x="10734" y="5760"/>
                </a:lnTo>
                <a:lnTo>
                  <a:pt x="10855" y="5780"/>
                </a:lnTo>
                <a:lnTo>
                  <a:pt x="10955" y="5780"/>
                </a:lnTo>
                <a:lnTo>
                  <a:pt x="11056" y="5760"/>
                </a:lnTo>
                <a:lnTo>
                  <a:pt x="11157" y="5740"/>
                </a:lnTo>
                <a:lnTo>
                  <a:pt x="11237" y="5680"/>
                </a:lnTo>
                <a:lnTo>
                  <a:pt x="11318" y="5599"/>
                </a:lnTo>
                <a:lnTo>
                  <a:pt x="11378" y="5518"/>
                </a:lnTo>
                <a:lnTo>
                  <a:pt x="11439" y="5418"/>
                </a:lnTo>
                <a:lnTo>
                  <a:pt x="11459" y="5297"/>
                </a:lnTo>
                <a:lnTo>
                  <a:pt x="11459" y="5176"/>
                </a:lnTo>
                <a:lnTo>
                  <a:pt x="11439" y="5055"/>
                </a:lnTo>
                <a:lnTo>
                  <a:pt x="11418" y="4975"/>
                </a:lnTo>
                <a:lnTo>
                  <a:pt x="11358" y="4874"/>
                </a:lnTo>
                <a:lnTo>
                  <a:pt x="11277" y="4794"/>
                </a:lnTo>
                <a:lnTo>
                  <a:pt x="11197" y="4733"/>
                </a:lnTo>
                <a:lnTo>
                  <a:pt x="11096" y="4693"/>
                </a:lnTo>
                <a:lnTo>
                  <a:pt x="10996" y="4673"/>
                </a:lnTo>
                <a:close/>
                <a:moveTo>
                  <a:pt x="20702" y="5277"/>
                </a:moveTo>
                <a:lnTo>
                  <a:pt x="20601" y="5317"/>
                </a:lnTo>
                <a:lnTo>
                  <a:pt x="20500" y="5378"/>
                </a:lnTo>
                <a:lnTo>
                  <a:pt x="20420" y="5438"/>
                </a:lnTo>
                <a:lnTo>
                  <a:pt x="20359" y="5539"/>
                </a:lnTo>
                <a:lnTo>
                  <a:pt x="20319" y="5619"/>
                </a:lnTo>
                <a:lnTo>
                  <a:pt x="20299" y="5720"/>
                </a:lnTo>
                <a:lnTo>
                  <a:pt x="20299" y="5841"/>
                </a:lnTo>
                <a:lnTo>
                  <a:pt x="20299" y="5941"/>
                </a:lnTo>
                <a:lnTo>
                  <a:pt x="20319" y="6042"/>
                </a:lnTo>
                <a:lnTo>
                  <a:pt x="20359" y="6143"/>
                </a:lnTo>
                <a:lnTo>
                  <a:pt x="20420" y="6223"/>
                </a:lnTo>
                <a:lnTo>
                  <a:pt x="20500" y="6284"/>
                </a:lnTo>
                <a:lnTo>
                  <a:pt x="20601" y="6344"/>
                </a:lnTo>
                <a:lnTo>
                  <a:pt x="20702" y="6384"/>
                </a:lnTo>
                <a:lnTo>
                  <a:pt x="20964" y="6384"/>
                </a:lnTo>
                <a:lnTo>
                  <a:pt x="21064" y="6344"/>
                </a:lnTo>
                <a:lnTo>
                  <a:pt x="21165" y="6284"/>
                </a:lnTo>
                <a:lnTo>
                  <a:pt x="21245" y="6223"/>
                </a:lnTo>
                <a:lnTo>
                  <a:pt x="21306" y="6143"/>
                </a:lnTo>
                <a:lnTo>
                  <a:pt x="21346" y="6042"/>
                </a:lnTo>
                <a:lnTo>
                  <a:pt x="21366" y="5941"/>
                </a:lnTo>
                <a:lnTo>
                  <a:pt x="21366" y="5841"/>
                </a:lnTo>
                <a:lnTo>
                  <a:pt x="21366" y="5720"/>
                </a:lnTo>
                <a:lnTo>
                  <a:pt x="21346" y="5619"/>
                </a:lnTo>
                <a:lnTo>
                  <a:pt x="21306" y="5539"/>
                </a:lnTo>
                <a:lnTo>
                  <a:pt x="21245" y="5438"/>
                </a:lnTo>
                <a:lnTo>
                  <a:pt x="21165" y="5378"/>
                </a:lnTo>
                <a:lnTo>
                  <a:pt x="21064" y="5317"/>
                </a:lnTo>
                <a:lnTo>
                  <a:pt x="20964" y="5277"/>
                </a:lnTo>
                <a:close/>
                <a:moveTo>
                  <a:pt x="14822" y="7029"/>
                </a:moveTo>
                <a:lnTo>
                  <a:pt x="14701" y="7069"/>
                </a:lnTo>
                <a:lnTo>
                  <a:pt x="14600" y="7129"/>
                </a:lnTo>
                <a:lnTo>
                  <a:pt x="14520" y="7210"/>
                </a:lnTo>
                <a:lnTo>
                  <a:pt x="14459" y="7291"/>
                </a:lnTo>
                <a:lnTo>
                  <a:pt x="14419" y="7391"/>
                </a:lnTo>
                <a:lnTo>
                  <a:pt x="14399" y="7492"/>
                </a:lnTo>
                <a:lnTo>
                  <a:pt x="14379" y="7613"/>
                </a:lnTo>
                <a:lnTo>
                  <a:pt x="14399" y="7713"/>
                </a:lnTo>
                <a:lnTo>
                  <a:pt x="14419" y="7814"/>
                </a:lnTo>
                <a:lnTo>
                  <a:pt x="14459" y="7915"/>
                </a:lnTo>
                <a:lnTo>
                  <a:pt x="14520" y="8016"/>
                </a:lnTo>
                <a:lnTo>
                  <a:pt x="14600" y="8076"/>
                </a:lnTo>
                <a:lnTo>
                  <a:pt x="14701" y="8136"/>
                </a:lnTo>
                <a:lnTo>
                  <a:pt x="14822" y="8177"/>
                </a:lnTo>
                <a:lnTo>
                  <a:pt x="14942" y="8197"/>
                </a:lnTo>
                <a:lnTo>
                  <a:pt x="15083" y="8177"/>
                </a:lnTo>
                <a:lnTo>
                  <a:pt x="15204" y="8136"/>
                </a:lnTo>
                <a:lnTo>
                  <a:pt x="15305" y="8076"/>
                </a:lnTo>
                <a:lnTo>
                  <a:pt x="15365" y="8016"/>
                </a:lnTo>
                <a:lnTo>
                  <a:pt x="15446" y="7915"/>
                </a:lnTo>
                <a:lnTo>
                  <a:pt x="15486" y="7814"/>
                </a:lnTo>
                <a:lnTo>
                  <a:pt x="15506" y="7713"/>
                </a:lnTo>
                <a:lnTo>
                  <a:pt x="15526" y="7613"/>
                </a:lnTo>
                <a:lnTo>
                  <a:pt x="15506" y="7492"/>
                </a:lnTo>
                <a:lnTo>
                  <a:pt x="15486" y="7391"/>
                </a:lnTo>
                <a:lnTo>
                  <a:pt x="15446" y="7291"/>
                </a:lnTo>
                <a:lnTo>
                  <a:pt x="15365" y="7210"/>
                </a:lnTo>
                <a:lnTo>
                  <a:pt x="15305" y="7129"/>
                </a:lnTo>
                <a:lnTo>
                  <a:pt x="15204" y="7069"/>
                </a:lnTo>
                <a:lnTo>
                  <a:pt x="15083" y="7029"/>
                </a:lnTo>
                <a:close/>
                <a:moveTo>
                  <a:pt x="11096" y="7995"/>
                </a:moveTo>
                <a:lnTo>
                  <a:pt x="10955" y="8016"/>
                </a:lnTo>
                <a:lnTo>
                  <a:pt x="10814" y="8076"/>
                </a:lnTo>
                <a:lnTo>
                  <a:pt x="10734" y="8136"/>
                </a:lnTo>
                <a:lnTo>
                  <a:pt x="10673" y="8197"/>
                </a:lnTo>
                <a:lnTo>
                  <a:pt x="10613" y="8277"/>
                </a:lnTo>
                <a:lnTo>
                  <a:pt x="10573" y="8358"/>
                </a:lnTo>
                <a:lnTo>
                  <a:pt x="10532" y="8438"/>
                </a:lnTo>
                <a:lnTo>
                  <a:pt x="10532" y="8539"/>
                </a:lnTo>
                <a:lnTo>
                  <a:pt x="10532" y="8640"/>
                </a:lnTo>
                <a:lnTo>
                  <a:pt x="10553" y="8720"/>
                </a:lnTo>
                <a:lnTo>
                  <a:pt x="10573" y="8821"/>
                </a:lnTo>
                <a:lnTo>
                  <a:pt x="10633" y="8902"/>
                </a:lnTo>
                <a:lnTo>
                  <a:pt x="10673" y="8962"/>
                </a:lnTo>
                <a:lnTo>
                  <a:pt x="10754" y="9022"/>
                </a:lnTo>
                <a:lnTo>
                  <a:pt x="10834" y="9083"/>
                </a:lnTo>
                <a:lnTo>
                  <a:pt x="10915" y="9103"/>
                </a:lnTo>
                <a:lnTo>
                  <a:pt x="10996" y="9143"/>
                </a:lnTo>
                <a:lnTo>
                  <a:pt x="11096" y="9143"/>
                </a:lnTo>
                <a:lnTo>
                  <a:pt x="11237" y="9123"/>
                </a:lnTo>
                <a:lnTo>
                  <a:pt x="11378" y="9063"/>
                </a:lnTo>
                <a:lnTo>
                  <a:pt x="11499" y="8982"/>
                </a:lnTo>
                <a:lnTo>
                  <a:pt x="11600" y="8861"/>
                </a:lnTo>
                <a:lnTo>
                  <a:pt x="11600" y="8841"/>
                </a:lnTo>
                <a:lnTo>
                  <a:pt x="11600" y="8821"/>
                </a:lnTo>
                <a:lnTo>
                  <a:pt x="11620" y="8821"/>
                </a:lnTo>
                <a:lnTo>
                  <a:pt x="11660" y="8700"/>
                </a:lnTo>
                <a:lnTo>
                  <a:pt x="11680" y="8579"/>
                </a:lnTo>
                <a:lnTo>
                  <a:pt x="11660" y="8499"/>
                </a:lnTo>
                <a:lnTo>
                  <a:pt x="11660" y="8438"/>
                </a:lnTo>
                <a:lnTo>
                  <a:pt x="11600" y="8297"/>
                </a:lnTo>
                <a:lnTo>
                  <a:pt x="11559" y="8237"/>
                </a:lnTo>
                <a:lnTo>
                  <a:pt x="11499" y="8177"/>
                </a:lnTo>
                <a:lnTo>
                  <a:pt x="11378" y="8076"/>
                </a:lnTo>
                <a:lnTo>
                  <a:pt x="11237" y="8016"/>
                </a:lnTo>
                <a:lnTo>
                  <a:pt x="11096" y="7995"/>
                </a:lnTo>
                <a:close/>
                <a:moveTo>
                  <a:pt x="24629" y="7834"/>
                </a:moveTo>
                <a:lnTo>
                  <a:pt x="24467" y="7854"/>
                </a:lnTo>
                <a:lnTo>
                  <a:pt x="24306" y="7895"/>
                </a:lnTo>
                <a:lnTo>
                  <a:pt x="24165" y="7975"/>
                </a:lnTo>
                <a:lnTo>
                  <a:pt x="24045" y="8076"/>
                </a:lnTo>
                <a:lnTo>
                  <a:pt x="23944" y="8197"/>
                </a:lnTo>
                <a:lnTo>
                  <a:pt x="23863" y="8338"/>
                </a:lnTo>
                <a:lnTo>
                  <a:pt x="23823" y="8479"/>
                </a:lnTo>
                <a:lnTo>
                  <a:pt x="23803" y="8660"/>
                </a:lnTo>
                <a:lnTo>
                  <a:pt x="23823" y="8821"/>
                </a:lnTo>
                <a:lnTo>
                  <a:pt x="23863" y="8962"/>
                </a:lnTo>
                <a:lnTo>
                  <a:pt x="23944" y="9103"/>
                </a:lnTo>
                <a:lnTo>
                  <a:pt x="24045" y="9224"/>
                </a:lnTo>
                <a:lnTo>
                  <a:pt x="24165" y="9324"/>
                </a:lnTo>
                <a:lnTo>
                  <a:pt x="24306" y="9405"/>
                </a:lnTo>
                <a:lnTo>
                  <a:pt x="24467" y="9465"/>
                </a:lnTo>
                <a:lnTo>
                  <a:pt x="24629" y="9486"/>
                </a:lnTo>
                <a:lnTo>
                  <a:pt x="24790" y="9465"/>
                </a:lnTo>
                <a:lnTo>
                  <a:pt x="24951" y="9405"/>
                </a:lnTo>
                <a:lnTo>
                  <a:pt x="25092" y="9324"/>
                </a:lnTo>
                <a:lnTo>
                  <a:pt x="25213" y="9224"/>
                </a:lnTo>
                <a:lnTo>
                  <a:pt x="25313" y="9103"/>
                </a:lnTo>
                <a:lnTo>
                  <a:pt x="25394" y="8962"/>
                </a:lnTo>
                <a:lnTo>
                  <a:pt x="25434" y="8821"/>
                </a:lnTo>
                <a:lnTo>
                  <a:pt x="25454" y="8660"/>
                </a:lnTo>
                <a:lnTo>
                  <a:pt x="25434" y="8479"/>
                </a:lnTo>
                <a:lnTo>
                  <a:pt x="25394" y="8338"/>
                </a:lnTo>
                <a:lnTo>
                  <a:pt x="25313" y="8197"/>
                </a:lnTo>
                <a:lnTo>
                  <a:pt x="25213" y="8076"/>
                </a:lnTo>
                <a:lnTo>
                  <a:pt x="25092" y="7975"/>
                </a:lnTo>
                <a:lnTo>
                  <a:pt x="24951" y="7895"/>
                </a:lnTo>
                <a:lnTo>
                  <a:pt x="24790" y="7854"/>
                </a:lnTo>
                <a:lnTo>
                  <a:pt x="24629" y="7834"/>
                </a:lnTo>
                <a:close/>
                <a:moveTo>
                  <a:pt x="18366" y="8841"/>
                </a:moveTo>
                <a:lnTo>
                  <a:pt x="18205" y="8861"/>
                </a:lnTo>
                <a:lnTo>
                  <a:pt x="18064" y="8922"/>
                </a:lnTo>
                <a:lnTo>
                  <a:pt x="17943" y="9022"/>
                </a:lnTo>
                <a:lnTo>
                  <a:pt x="17842" y="9143"/>
                </a:lnTo>
                <a:lnTo>
                  <a:pt x="17782" y="9304"/>
                </a:lnTo>
                <a:lnTo>
                  <a:pt x="17762" y="9465"/>
                </a:lnTo>
                <a:lnTo>
                  <a:pt x="17782" y="9627"/>
                </a:lnTo>
                <a:lnTo>
                  <a:pt x="17782" y="9647"/>
                </a:lnTo>
                <a:lnTo>
                  <a:pt x="17842" y="9788"/>
                </a:lnTo>
                <a:lnTo>
                  <a:pt x="17943" y="9908"/>
                </a:lnTo>
                <a:lnTo>
                  <a:pt x="18064" y="10009"/>
                </a:lnTo>
                <a:lnTo>
                  <a:pt x="18225" y="10070"/>
                </a:lnTo>
                <a:lnTo>
                  <a:pt x="18386" y="10090"/>
                </a:lnTo>
                <a:lnTo>
                  <a:pt x="18547" y="10070"/>
                </a:lnTo>
                <a:lnTo>
                  <a:pt x="18688" y="10009"/>
                </a:lnTo>
                <a:lnTo>
                  <a:pt x="18829" y="9908"/>
                </a:lnTo>
                <a:lnTo>
                  <a:pt x="18930" y="9788"/>
                </a:lnTo>
                <a:lnTo>
                  <a:pt x="18990" y="9627"/>
                </a:lnTo>
                <a:lnTo>
                  <a:pt x="19010" y="9465"/>
                </a:lnTo>
                <a:lnTo>
                  <a:pt x="18990" y="9304"/>
                </a:lnTo>
                <a:lnTo>
                  <a:pt x="18930" y="9163"/>
                </a:lnTo>
                <a:lnTo>
                  <a:pt x="18829" y="9022"/>
                </a:lnTo>
                <a:lnTo>
                  <a:pt x="18688" y="8942"/>
                </a:lnTo>
                <a:lnTo>
                  <a:pt x="18547" y="8861"/>
                </a:lnTo>
                <a:lnTo>
                  <a:pt x="18527" y="8861"/>
                </a:lnTo>
                <a:lnTo>
                  <a:pt x="18366" y="8841"/>
                </a:lnTo>
                <a:close/>
                <a:moveTo>
                  <a:pt x="20984" y="10593"/>
                </a:moveTo>
                <a:lnTo>
                  <a:pt x="20903" y="10613"/>
                </a:lnTo>
                <a:lnTo>
                  <a:pt x="20823" y="10633"/>
                </a:lnTo>
                <a:lnTo>
                  <a:pt x="20762" y="10674"/>
                </a:lnTo>
                <a:lnTo>
                  <a:pt x="20702" y="10714"/>
                </a:lnTo>
                <a:lnTo>
                  <a:pt x="20661" y="10774"/>
                </a:lnTo>
                <a:lnTo>
                  <a:pt x="20641" y="10835"/>
                </a:lnTo>
                <a:lnTo>
                  <a:pt x="20621" y="10915"/>
                </a:lnTo>
                <a:lnTo>
                  <a:pt x="20621" y="10996"/>
                </a:lnTo>
                <a:lnTo>
                  <a:pt x="20621" y="11056"/>
                </a:lnTo>
                <a:lnTo>
                  <a:pt x="20641" y="11137"/>
                </a:lnTo>
                <a:lnTo>
                  <a:pt x="20661" y="11197"/>
                </a:lnTo>
                <a:lnTo>
                  <a:pt x="20702" y="11258"/>
                </a:lnTo>
                <a:lnTo>
                  <a:pt x="20762" y="11298"/>
                </a:lnTo>
                <a:lnTo>
                  <a:pt x="20823" y="11338"/>
                </a:lnTo>
                <a:lnTo>
                  <a:pt x="20903" y="11378"/>
                </a:lnTo>
                <a:lnTo>
                  <a:pt x="21084" y="11378"/>
                </a:lnTo>
                <a:lnTo>
                  <a:pt x="21165" y="11338"/>
                </a:lnTo>
                <a:lnTo>
                  <a:pt x="21225" y="11298"/>
                </a:lnTo>
                <a:lnTo>
                  <a:pt x="21266" y="11258"/>
                </a:lnTo>
                <a:lnTo>
                  <a:pt x="21326" y="11197"/>
                </a:lnTo>
                <a:lnTo>
                  <a:pt x="21346" y="11137"/>
                </a:lnTo>
                <a:lnTo>
                  <a:pt x="21366" y="11056"/>
                </a:lnTo>
                <a:lnTo>
                  <a:pt x="21366" y="10996"/>
                </a:lnTo>
                <a:lnTo>
                  <a:pt x="21366" y="10915"/>
                </a:lnTo>
                <a:lnTo>
                  <a:pt x="21346" y="10835"/>
                </a:lnTo>
                <a:lnTo>
                  <a:pt x="21326" y="10774"/>
                </a:lnTo>
                <a:lnTo>
                  <a:pt x="21266" y="10714"/>
                </a:lnTo>
                <a:lnTo>
                  <a:pt x="21225" y="10674"/>
                </a:lnTo>
                <a:lnTo>
                  <a:pt x="21165" y="10633"/>
                </a:lnTo>
                <a:lnTo>
                  <a:pt x="21084" y="10613"/>
                </a:lnTo>
                <a:lnTo>
                  <a:pt x="20984" y="10593"/>
                </a:lnTo>
                <a:close/>
                <a:moveTo>
                  <a:pt x="13895" y="10674"/>
                </a:moveTo>
                <a:lnTo>
                  <a:pt x="13795" y="10694"/>
                </a:lnTo>
                <a:lnTo>
                  <a:pt x="13694" y="10714"/>
                </a:lnTo>
                <a:lnTo>
                  <a:pt x="13634" y="10754"/>
                </a:lnTo>
                <a:lnTo>
                  <a:pt x="13553" y="10815"/>
                </a:lnTo>
                <a:lnTo>
                  <a:pt x="13513" y="10895"/>
                </a:lnTo>
                <a:lnTo>
                  <a:pt x="13472" y="10976"/>
                </a:lnTo>
                <a:lnTo>
                  <a:pt x="13452" y="11056"/>
                </a:lnTo>
                <a:lnTo>
                  <a:pt x="13452" y="11157"/>
                </a:lnTo>
                <a:lnTo>
                  <a:pt x="13452" y="11238"/>
                </a:lnTo>
                <a:lnTo>
                  <a:pt x="13472" y="11318"/>
                </a:lnTo>
                <a:lnTo>
                  <a:pt x="13513" y="11399"/>
                </a:lnTo>
                <a:lnTo>
                  <a:pt x="13553" y="11479"/>
                </a:lnTo>
                <a:lnTo>
                  <a:pt x="13634" y="11540"/>
                </a:lnTo>
                <a:lnTo>
                  <a:pt x="13694" y="11580"/>
                </a:lnTo>
                <a:lnTo>
                  <a:pt x="13795" y="11620"/>
                </a:lnTo>
                <a:lnTo>
                  <a:pt x="14016" y="11620"/>
                </a:lnTo>
                <a:lnTo>
                  <a:pt x="14097" y="11580"/>
                </a:lnTo>
                <a:lnTo>
                  <a:pt x="14177" y="11540"/>
                </a:lnTo>
                <a:lnTo>
                  <a:pt x="14238" y="11479"/>
                </a:lnTo>
                <a:lnTo>
                  <a:pt x="14298" y="11399"/>
                </a:lnTo>
                <a:lnTo>
                  <a:pt x="14338" y="11318"/>
                </a:lnTo>
                <a:lnTo>
                  <a:pt x="14358" y="11238"/>
                </a:lnTo>
                <a:lnTo>
                  <a:pt x="14358" y="11157"/>
                </a:lnTo>
                <a:lnTo>
                  <a:pt x="14358" y="11056"/>
                </a:lnTo>
                <a:lnTo>
                  <a:pt x="14338" y="10976"/>
                </a:lnTo>
                <a:lnTo>
                  <a:pt x="14298" y="10895"/>
                </a:lnTo>
                <a:lnTo>
                  <a:pt x="14238" y="10815"/>
                </a:lnTo>
                <a:lnTo>
                  <a:pt x="14177" y="10754"/>
                </a:lnTo>
                <a:lnTo>
                  <a:pt x="14097" y="10714"/>
                </a:lnTo>
                <a:lnTo>
                  <a:pt x="14016" y="10694"/>
                </a:lnTo>
                <a:lnTo>
                  <a:pt x="13895" y="10674"/>
                </a:lnTo>
                <a:close/>
                <a:moveTo>
                  <a:pt x="8418" y="12164"/>
                </a:moveTo>
                <a:lnTo>
                  <a:pt x="8297" y="12184"/>
                </a:lnTo>
                <a:lnTo>
                  <a:pt x="8176" y="12224"/>
                </a:lnTo>
                <a:lnTo>
                  <a:pt x="8055" y="12285"/>
                </a:lnTo>
                <a:lnTo>
                  <a:pt x="7955" y="12365"/>
                </a:lnTo>
                <a:lnTo>
                  <a:pt x="7874" y="12466"/>
                </a:lnTo>
                <a:lnTo>
                  <a:pt x="7814" y="12587"/>
                </a:lnTo>
                <a:lnTo>
                  <a:pt x="7774" y="12708"/>
                </a:lnTo>
                <a:lnTo>
                  <a:pt x="7753" y="12849"/>
                </a:lnTo>
                <a:lnTo>
                  <a:pt x="7774" y="12969"/>
                </a:lnTo>
                <a:lnTo>
                  <a:pt x="7814" y="13090"/>
                </a:lnTo>
                <a:lnTo>
                  <a:pt x="7874" y="13211"/>
                </a:lnTo>
                <a:lnTo>
                  <a:pt x="7955" y="13312"/>
                </a:lnTo>
                <a:lnTo>
                  <a:pt x="8055" y="13392"/>
                </a:lnTo>
                <a:lnTo>
                  <a:pt x="8176" y="13453"/>
                </a:lnTo>
                <a:lnTo>
                  <a:pt x="8297" y="13493"/>
                </a:lnTo>
                <a:lnTo>
                  <a:pt x="8418" y="13513"/>
                </a:lnTo>
                <a:lnTo>
                  <a:pt x="8559" y="13493"/>
                </a:lnTo>
                <a:lnTo>
                  <a:pt x="8680" y="13453"/>
                </a:lnTo>
                <a:lnTo>
                  <a:pt x="8801" y="13392"/>
                </a:lnTo>
                <a:lnTo>
                  <a:pt x="8901" y="13312"/>
                </a:lnTo>
                <a:lnTo>
                  <a:pt x="8982" y="13211"/>
                </a:lnTo>
                <a:lnTo>
                  <a:pt x="9042" y="13090"/>
                </a:lnTo>
                <a:lnTo>
                  <a:pt x="9082" y="12969"/>
                </a:lnTo>
                <a:lnTo>
                  <a:pt x="9103" y="12849"/>
                </a:lnTo>
                <a:lnTo>
                  <a:pt x="9082" y="12708"/>
                </a:lnTo>
                <a:lnTo>
                  <a:pt x="9042" y="12587"/>
                </a:lnTo>
                <a:lnTo>
                  <a:pt x="8982" y="12466"/>
                </a:lnTo>
                <a:lnTo>
                  <a:pt x="8901" y="12365"/>
                </a:lnTo>
                <a:lnTo>
                  <a:pt x="8801" y="12285"/>
                </a:lnTo>
                <a:lnTo>
                  <a:pt x="8680" y="12224"/>
                </a:lnTo>
                <a:lnTo>
                  <a:pt x="8559" y="12184"/>
                </a:lnTo>
                <a:lnTo>
                  <a:pt x="8418" y="12164"/>
                </a:lnTo>
                <a:close/>
                <a:moveTo>
                  <a:pt x="11338" y="12587"/>
                </a:moveTo>
                <a:lnTo>
                  <a:pt x="11177" y="12607"/>
                </a:lnTo>
                <a:lnTo>
                  <a:pt x="11016" y="12687"/>
                </a:lnTo>
                <a:lnTo>
                  <a:pt x="10875" y="12788"/>
                </a:lnTo>
                <a:lnTo>
                  <a:pt x="10794" y="12889"/>
                </a:lnTo>
                <a:lnTo>
                  <a:pt x="10734" y="12989"/>
                </a:lnTo>
                <a:lnTo>
                  <a:pt x="10693" y="13110"/>
                </a:lnTo>
                <a:lnTo>
                  <a:pt x="10693" y="13251"/>
                </a:lnTo>
                <a:lnTo>
                  <a:pt x="10693" y="13372"/>
                </a:lnTo>
                <a:lnTo>
                  <a:pt x="10734" y="13493"/>
                </a:lnTo>
                <a:lnTo>
                  <a:pt x="10794" y="13594"/>
                </a:lnTo>
                <a:lnTo>
                  <a:pt x="10875" y="13694"/>
                </a:lnTo>
                <a:lnTo>
                  <a:pt x="10875" y="13714"/>
                </a:lnTo>
                <a:lnTo>
                  <a:pt x="10975" y="13775"/>
                </a:lnTo>
                <a:lnTo>
                  <a:pt x="11096" y="13835"/>
                </a:lnTo>
                <a:lnTo>
                  <a:pt x="11217" y="13876"/>
                </a:lnTo>
                <a:lnTo>
                  <a:pt x="11338" y="13896"/>
                </a:lnTo>
                <a:lnTo>
                  <a:pt x="11519" y="13876"/>
                </a:lnTo>
                <a:lnTo>
                  <a:pt x="11660" y="13815"/>
                </a:lnTo>
                <a:lnTo>
                  <a:pt x="11801" y="13714"/>
                </a:lnTo>
                <a:lnTo>
                  <a:pt x="11902" y="13573"/>
                </a:lnTo>
                <a:lnTo>
                  <a:pt x="11922" y="13553"/>
                </a:lnTo>
                <a:lnTo>
                  <a:pt x="11982" y="13392"/>
                </a:lnTo>
                <a:lnTo>
                  <a:pt x="12002" y="13251"/>
                </a:lnTo>
                <a:lnTo>
                  <a:pt x="11982" y="13090"/>
                </a:lnTo>
                <a:lnTo>
                  <a:pt x="11922" y="12949"/>
                </a:lnTo>
                <a:lnTo>
                  <a:pt x="11902" y="12909"/>
                </a:lnTo>
                <a:lnTo>
                  <a:pt x="11821" y="12808"/>
                </a:lnTo>
                <a:lnTo>
                  <a:pt x="11741" y="12728"/>
                </a:lnTo>
                <a:lnTo>
                  <a:pt x="11640" y="12667"/>
                </a:lnTo>
                <a:lnTo>
                  <a:pt x="11519" y="12607"/>
                </a:lnTo>
                <a:lnTo>
                  <a:pt x="11338" y="12587"/>
                </a:lnTo>
                <a:close/>
                <a:moveTo>
                  <a:pt x="19453" y="13030"/>
                </a:moveTo>
                <a:lnTo>
                  <a:pt x="19353" y="13050"/>
                </a:lnTo>
                <a:lnTo>
                  <a:pt x="19272" y="13070"/>
                </a:lnTo>
                <a:lnTo>
                  <a:pt x="19191" y="13110"/>
                </a:lnTo>
                <a:lnTo>
                  <a:pt x="19131" y="13171"/>
                </a:lnTo>
                <a:lnTo>
                  <a:pt x="19091" y="13251"/>
                </a:lnTo>
                <a:lnTo>
                  <a:pt x="19050" y="13312"/>
                </a:lnTo>
                <a:lnTo>
                  <a:pt x="19030" y="13392"/>
                </a:lnTo>
                <a:lnTo>
                  <a:pt x="19030" y="13493"/>
                </a:lnTo>
                <a:lnTo>
                  <a:pt x="19030" y="13573"/>
                </a:lnTo>
                <a:lnTo>
                  <a:pt x="19050" y="13654"/>
                </a:lnTo>
                <a:lnTo>
                  <a:pt x="19091" y="13735"/>
                </a:lnTo>
                <a:lnTo>
                  <a:pt x="19131" y="13795"/>
                </a:lnTo>
                <a:lnTo>
                  <a:pt x="19191" y="13855"/>
                </a:lnTo>
                <a:lnTo>
                  <a:pt x="19272" y="13896"/>
                </a:lnTo>
                <a:lnTo>
                  <a:pt x="19353" y="13936"/>
                </a:lnTo>
                <a:lnTo>
                  <a:pt x="19574" y="13936"/>
                </a:lnTo>
                <a:lnTo>
                  <a:pt x="19655" y="13896"/>
                </a:lnTo>
                <a:lnTo>
                  <a:pt x="19735" y="13855"/>
                </a:lnTo>
                <a:lnTo>
                  <a:pt x="19796" y="13795"/>
                </a:lnTo>
                <a:lnTo>
                  <a:pt x="19836" y="13735"/>
                </a:lnTo>
                <a:lnTo>
                  <a:pt x="19876" y="13654"/>
                </a:lnTo>
                <a:lnTo>
                  <a:pt x="19896" y="13573"/>
                </a:lnTo>
                <a:lnTo>
                  <a:pt x="19896" y="13493"/>
                </a:lnTo>
                <a:lnTo>
                  <a:pt x="19896" y="13392"/>
                </a:lnTo>
                <a:lnTo>
                  <a:pt x="19876" y="13312"/>
                </a:lnTo>
                <a:lnTo>
                  <a:pt x="19836" y="13251"/>
                </a:lnTo>
                <a:lnTo>
                  <a:pt x="19796" y="13171"/>
                </a:lnTo>
                <a:lnTo>
                  <a:pt x="19735" y="13110"/>
                </a:lnTo>
                <a:lnTo>
                  <a:pt x="19655" y="13070"/>
                </a:lnTo>
                <a:lnTo>
                  <a:pt x="19574" y="13050"/>
                </a:lnTo>
                <a:lnTo>
                  <a:pt x="19453" y="13030"/>
                </a:lnTo>
                <a:close/>
                <a:moveTo>
                  <a:pt x="24870" y="13130"/>
                </a:moveTo>
                <a:lnTo>
                  <a:pt x="24790" y="13151"/>
                </a:lnTo>
                <a:lnTo>
                  <a:pt x="24669" y="13171"/>
                </a:lnTo>
                <a:lnTo>
                  <a:pt x="24588" y="13211"/>
                </a:lnTo>
                <a:lnTo>
                  <a:pt x="24508" y="13292"/>
                </a:lnTo>
                <a:lnTo>
                  <a:pt x="24427" y="13392"/>
                </a:lnTo>
                <a:lnTo>
                  <a:pt x="24367" y="13533"/>
                </a:lnTo>
                <a:lnTo>
                  <a:pt x="24347" y="13674"/>
                </a:lnTo>
                <a:lnTo>
                  <a:pt x="24367" y="13775"/>
                </a:lnTo>
                <a:lnTo>
                  <a:pt x="24387" y="13876"/>
                </a:lnTo>
                <a:lnTo>
                  <a:pt x="24447" y="13956"/>
                </a:lnTo>
                <a:lnTo>
                  <a:pt x="24508" y="14037"/>
                </a:lnTo>
                <a:lnTo>
                  <a:pt x="24588" y="14097"/>
                </a:lnTo>
                <a:lnTo>
                  <a:pt x="24669" y="14157"/>
                </a:lnTo>
                <a:lnTo>
                  <a:pt x="24770" y="14178"/>
                </a:lnTo>
                <a:lnTo>
                  <a:pt x="24870" y="14198"/>
                </a:lnTo>
                <a:lnTo>
                  <a:pt x="25011" y="14178"/>
                </a:lnTo>
                <a:lnTo>
                  <a:pt x="25132" y="14117"/>
                </a:lnTo>
                <a:lnTo>
                  <a:pt x="25253" y="14037"/>
                </a:lnTo>
                <a:lnTo>
                  <a:pt x="25313" y="13956"/>
                </a:lnTo>
                <a:lnTo>
                  <a:pt x="25374" y="13855"/>
                </a:lnTo>
                <a:lnTo>
                  <a:pt x="25394" y="13755"/>
                </a:lnTo>
                <a:lnTo>
                  <a:pt x="25414" y="13654"/>
                </a:lnTo>
                <a:lnTo>
                  <a:pt x="25394" y="13553"/>
                </a:lnTo>
                <a:lnTo>
                  <a:pt x="25374" y="13453"/>
                </a:lnTo>
                <a:lnTo>
                  <a:pt x="25313" y="13372"/>
                </a:lnTo>
                <a:lnTo>
                  <a:pt x="25253" y="13292"/>
                </a:lnTo>
                <a:lnTo>
                  <a:pt x="25172" y="13231"/>
                </a:lnTo>
                <a:lnTo>
                  <a:pt x="25072" y="13171"/>
                </a:lnTo>
                <a:lnTo>
                  <a:pt x="24991" y="13151"/>
                </a:lnTo>
                <a:lnTo>
                  <a:pt x="24870" y="13130"/>
                </a:lnTo>
                <a:close/>
                <a:moveTo>
                  <a:pt x="8297" y="6666"/>
                </a:moveTo>
                <a:lnTo>
                  <a:pt x="7995" y="6707"/>
                </a:lnTo>
                <a:lnTo>
                  <a:pt x="7733" y="6787"/>
                </a:lnTo>
                <a:lnTo>
                  <a:pt x="7471" y="6888"/>
                </a:lnTo>
                <a:lnTo>
                  <a:pt x="7250" y="7009"/>
                </a:lnTo>
                <a:lnTo>
                  <a:pt x="7008" y="7170"/>
                </a:lnTo>
                <a:lnTo>
                  <a:pt x="6787" y="7351"/>
                </a:lnTo>
                <a:lnTo>
                  <a:pt x="6364" y="7713"/>
                </a:lnTo>
                <a:lnTo>
                  <a:pt x="6142" y="7915"/>
                </a:lnTo>
                <a:lnTo>
                  <a:pt x="5941" y="8116"/>
                </a:lnTo>
                <a:lnTo>
                  <a:pt x="5558" y="8559"/>
                </a:lnTo>
                <a:lnTo>
                  <a:pt x="5196" y="9022"/>
                </a:lnTo>
                <a:lnTo>
                  <a:pt x="4874" y="9506"/>
                </a:lnTo>
                <a:lnTo>
                  <a:pt x="4592" y="9989"/>
                </a:lnTo>
                <a:lnTo>
                  <a:pt x="4350" y="10472"/>
                </a:lnTo>
                <a:lnTo>
                  <a:pt x="4129" y="10996"/>
                </a:lnTo>
                <a:lnTo>
                  <a:pt x="3927" y="11499"/>
                </a:lnTo>
                <a:lnTo>
                  <a:pt x="3746" y="12083"/>
                </a:lnTo>
                <a:lnTo>
                  <a:pt x="3666" y="12405"/>
                </a:lnTo>
                <a:lnTo>
                  <a:pt x="3585" y="12708"/>
                </a:lnTo>
                <a:lnTo>
                  <a:pt x="3545" y="13030"/>
                </a:lnTo>
                <a:lnTo>
                  <a:pt x="3504" y="13352"/>
                </a:lnTo>
                <a:lnTo>
                  <a:pt x="3504" y="13654"/>
                </a:lnTo>
                <a:lnTo>
                  <a:pt x="3545" y="13956"/>
                </a:lnTo>
                <a:lnTo>
                  <a:pt x="3585" y="14097"/>
                </a:lnTo>
                <a:lnTo>
                  <a:pt x="3666" y="14218"/>
                </a:lnTo>
                <a:lnTo>
                  <a:pt x="3746" y="14339"/>
                </a:lnTo>
                <a:lnTo>
                  <a:pt x="3847" y="14419"/>
                </a:lnTo>
                <a:lnTo>
                  <a:pt x="3968" y="14500"/>
                </a:lnTo>
                <a:lnTo>
                  <a:pt x="4088" y="14580"/>
                </a:lnTo>
                <a:lnTo>
                  <a:pt x="4229" y="14621"/>
                </a:lnTo>
                <a:lnTo>
                  <a:pt x="4370" y="14661"/>
                </a:lnTo>
                <a:lnTo>
                  <a:pt x="4672" y="14661"/>
                </a:lnTo>
                <a:lnTo>
                  <a:pt x="4813" y="14621"/>
                </a:lnTo>
                <a:lnTo>
                  <a:pt x="4934" y="14580"/>
                </a:lnTo>
                <a:lnTo>
                  <a:pt x="5055" y="14520"/>
                </a:lnTo>
                <a:lnTo>
                  <a:pt x="5176" y="14419"/>
                </a:lnTo>
                <a:lnTo>
                  <a:pt x="5277" y="14319"/>
                </a:lnTo>
                <a:lnTo>
                  <a:pt x="5337" y="14178"/>
                </a:lnTo>
                <a:lnTo>
                  <a:pt x="5438" y="13956"/>
                </a:lnTo>
                <a:lnTo>
                  <a:pt x="5518" y="13714"/>
                </a:lnTo>
                <a:lnTo>
                  <a:pt x="5619" y="13211"/>
                </a:lnTo>
                <a:lnTo>
                  <a:pt x="5720" y="12687"/>
                </a:lnTo>
                <a:lnTo>
                  <a:pt x="5780" y="12426"/>
                </a:lnTo>
                <a:lnTo>
                  <a:pt x="5860" y="12164"/>
                </a:lnTo>
                <a:lnTo>
                  <a:pt x="6022" y="11741"/>
                </a:lnTo>
                <a:lnTo>
                  <a:pt x="6183" y="11338"/>
                </a:lnTo>
                <a:lnTo>
                  <a:pt x="6384" y="10915"/>
                </a:lnTo>
                <a:lnTo>
                  <a:pt x="6606" y="10513"/>
                </a:lnTo>
                <a:lnTo>
                  <a:pt x="6827" y="10110"/>
                </a:lnTo>
                <a:lnTo>
                  <a:pt x="7089" y="9727"/>
                </a:lnTo>
                <a:lnTo>
                  <a:pt x="7351" y="9365"/>
                </a:lnTo>
                <a:lnTo>
                  <a:pt x="7633" y="9002"/>
                </a:lnTo>
                <a:lnTo>
                  <a:pt x="7975" y="8620"/>
                </a:lnTo>
                <a:lnTo>
                  <a:pt x="8297" y="8237"/>
                </a:lnTo>
                <a:lnTo>
                  <a:pt x="8458" y="8056"/>
                </a:lnTo>
                <a:lnTo>
                  <a:pt x="8599" y="7854"/>
                </a:lnTo>
                <a:lnTo>
                  <a:pt x="8740" y="7633"/>
                </a:lnTo>
                <a:lnTo>
                  <a:pt x="8841" y="7391"/>
                </a:lnTo>
                <a:lnTo>
                  <a:pt x="8861" y="7270"/>
                </a:lnTo>
                <a:lnTo>
                  <a:pt x="8861" y="7129"/>
                </a:lnTo>
                <a:lnTo>
                  <a:pt x="8821" y="7009"/>
                </a:lnTo>
                <a:lnTo>
                  <a:pt x="8740" y="6908"/>
                </a:lnTo>
                <a:lnTo>
                  <a:pt x="8660" y="6807"/>
                </a:lnTo>
                <a:lnTo>
                  <a:pt x="8539" y="6727"/>
                </a:lnTo>
                <a:lnTo>
                  <a:pt x="8418" y="6686"/>
                </a:lnTo>
                <a:lnTo>
                  <a:pt x="8297" y="6666"/>
                </a:lnTo>
                <a:close/>
                <a:moveTo>
                  <a:pt x="8579" y="15889"/>
                </a:moveTo>
                <a:lnTo>
                  <a:pt x="8478" y="15909"/>
                </a:lnTo>
                <a:lnTo>
                  <a:pt x="8378" y="15950"/>
                </a:lnTo>
                <a:lnTo>
                  <a:pt x="8277" y="15990"/>
                </a:lnTo>
                <a:lnTo>
                  <a:pt x="8196" y="16070"/>
                </a:lnTo>
                <a:lnTo>
                  <a:pt x="8116" y="16151"/>
                </a:lnTo>
                <a:lnTo>
                  <a:pt x="8076" y="16252"/>
                </a:lnTo>
                <a:lnTo>
                  <a:pt x="8035" y="16352"/>
                </a:lnTo>
                <a:lnTo>
                  <a:pt x="8015" y="16473"/>
                </a:lnTo>
                <a:lnTo>
                  <a:pt x="8035" y="16574"/>
                </a:lnTo>
                <a:lnTo>
                  <a:pt x="8076" y="16675"/>
                </a:lnTo>
                <a:lnTo>
                  <a:pt x="8116" y="16775"/>
                </a:lnTo>
                <a:lnTo>
                  <a:pt x="8196" y="16856"/>
                </a:lnTo>
                <a:lnTo>
                  <a:pt x="8277" y="16936"/>
                </a:lnTo>
                <a:lnTo>
                  <a:pt x="8378" y="16977"/>
                </a:lnTo>
                <a:lnTo>
                  <a:pt x="8478" y="17017"/>
                </a:lnTo>
                <a:lnTo>
                  <a:pt x="8579" y="17037"/>
                </a:lnTo>
                <a:lnTo>
                  <a:pt x="8700" y="17017"/>
                </a:lnTo>
                <a:lnTo>
                  <a:pt x="8801" y="16977"/>
                </a:lnTo>
                <a:lnTo>
                  <a:pt x="8901" y="16936"/>
                </a:lnTo>
                <a:lnTo>
                  <a:pt x="8982" y="16856"/>
                </a:lnTo>
                <a:lnTo>
                  <a:pt x="9062" y="16775"/>
                </a:lnTo>
                <a:lnTo>
                  <a:pt x="9103" y="16675"/>
                </a:lnTo>
                <a:lnTo>
                  <a:pt x="9143" y="16574"/>
                </a:lnTo>
                <a:lnTo>
                  <a:pt x="9163" y="16473"/>
                </a:lnTo>
                <a:lnTo>
                  <a:pt x="9143" y="16352"/>
                </a:lnTo>
                <a:lnTo>
                  <a:pt x="9103" y="16252"/>
                </a:lnTo>
                <a:lnTo>
                  <a:pt x="9062" y="16151"/>
                </a:lnTo>
                <a:lnTo>
                  <a:pt x="8982" y="16070"/>
                </a:lnTo>
                <a:lnTo>
                  <a:pt x="8901" y="15990"/>
                </a:lnTo>
                <a:lnTo>
                  <a:pt x="8801" y="15950"/>
                </a:lnTo>
                <a:lnTo>
                  <a:pt x="8700" y="15909"/>
                </a:lnTo>
                <a:lnTo>
                  <a:pt x="8579" y="15889"/>
                </a:lnTo>
                <a:close/>
                <a:moveTo>
                  <a:pt x="5055" y="16232"/>
                </a:moveTo>
                <a:lnTo>
                  <a:pt x="4934" y="16272"/>
                </a:lnTo>
                <a:lnTo>
                  <a:pt x="4833" y="16352"/>
                </a:lnTo>
                <a:lnTo>
                  <a:pt x="4733" y="16433"/>
                </a:lnTo>
                <a:lnTo>
                  <a:pt x="4672" y="16534"/>
                </a:lnTo>
                <a:lnTo>
                  <a:pt x="4632" y="16634"/>
                </a:lnTo>
                <a:lnTo>
                  <a:pt x="4592" y="16755"/>
                </a:lnTo>
                <a:lnTo>
                  <a:pt x="4592" y="16876"/>
                </a:lnTo>
                <a:lnTo>
                  <a:pt x="4592" y="16997"/>
                </a:lnTo>
                <a:lnTo>
                  <a:pt x="4632" y="17097"/>
                </a:lnTo>
                <a:lnTo>
                  <a:pt x="4672" y="17218"/>
                </a:lnTo>
                <a:lnTo>
                  <a:pt x="4733" y="17319"/>
                </a:lnTo>
                <a:lnTo>
                  <a:pt x="4833" y="17400"/>
                </a:lnTo>
                <a:lnTo>
                  <a:pt x="4934" y="17460"/>
                </a:lnTo>
                <a:lnTo>
                  <a:pt x="5055" y="17500"/>
                </a:lnTo>
                <a:lnTo>
                  <a:pt x="5357" y="17500"/>
                </a:lnTo>
                <a:lnTo>
                  <a:pt x="5478" y="17460"/>
                </a:lnTo>
                <a:lnTo>
                  <a:pt x="5579" y="17400"/>
                </a:lnTo>
                <a:lnTo>
                  <a:pt x="5679" y="17319"/>
                </a:lnTo>
                <a:lnTo>
                  <a:pt x="5740" y="17218"/>
                </a:lnTo>
                <a:lnTo>
                  <a:pt x="5780" y="17097"/>
                </a:lnTo>
                <a:lnTo>
                  <a:pt x="5820" y="16997"/>
                </a:lnTo>
                <a:lnTo>
                  <a:pt x="5820" y="16876"/>
                </a:lnTo>
                <a:lnTo>
                  <a:pt x="5820" y="16755"/>
                </a:lnTo>
                <a:lnTo>
                  <a:pt x="5780" y="16634"/>
                </a:lnTo>
                <a:lnTo>
                  <a:pt x="5740" y="16534"/>
                </a:lnTo>
                <a:lnTo>
                  <a:pt x="5679" y="16433"/>
                </a:lnTo>
                <a:lnTo>
                  <a:pt x="5579" y="16352"/>
                </a:lnTo>
                <a:lnTo>
                  <a:pt x="5478" y="16272"/>
                </a:lnTo>
                <a:lnTo>
                  <a:pt x="5357" y="16232"/>
                </a:lnTo>
                <a:close/>
                <a:moveTo>
                  <a:pt x="22595" y="16977"/>
                </a:moveTo>
                <a:lnTo>
                  <a:pt x="22474" y="16997"/>
                </a:lnTo>
                <a:lnTo>
                  <a:pt x="22373" y="17037"/>
                </a:lnTo>
                <a:lnTo>
                  <a:pt x="22293" y="17077"/>
                </a:lnTo>
                <a:lnTo>
                  <a:pt x="22212" y="17158"/>
                </a:lnTo>
                <a:lnTo>
                  <a:pt x="22172" y="17238"/>
                </a:lnTo>
                <a:lnTo>
                  <a:pt x="22132" y="17319"/>
                </a:lnTo>
                <a:lnTo>
                  <a:pt x="22091" y="17420"/>
                </a:lnTo>
                <a:lnTo>
                  <a:pt x="22091" y="17520"/>
                </a:lnTo>
                <a:lnTo>
                  <a:pt x="22091" y="17621"/>
                </a:lnTo>
                <a:lnTo>
                  <a:pt x="22132" y="17702"/>
                </a:lnTo>
                <a:lnTo>
                  <a:pt x="22172" y="17802"/>
                </a:lnTo>
                <a:lnTo>
                  <a:pt x="22212" y="17883"/>
                </a:lnTo>
                <a:lnTo>
                  <a:pt x="22293" y="17943"/>
                </a:lnTo>
                <a:lnTo>
                  <a:pt x="22373" y="18004"/>
                </a:lnTo>
                <a:lnTo>
                  <a:pt x="22474" y="18024"/>
                </a:lnTo>
                <a:lnTo>
                  <a:pt x="22595" y="18044"/>
                </a:lnTo>
                <a:lnTo>
                  <a:pt x="22715" y="18024"/>
                </a:lnTo>
                <a:lnTo>
                  <a:pt x="22836" y="18004"/>
                </a:lnTo>
                <a:lnTo>
                  <a:pt x="22917" y="17943"/>
                </a:lnTo>
                <a:lnTo>
                  <a:pt x="22977" y="17883"/>
                </a:lnTo>
                <a:lnTo>
                  <a:pt x="23038" y="17802"/>
                </a:lnTo>
                <a:lnTo>
                  <a:pt x="23078" y="17702"/>
                </a:lnTo>
                <a:lnTo>
                  <a:pt x="23098" y="17621"/>
                </a:lnTo>
                <a:lnTo>
                  <a:pt x="23118" y="17520"/>
                </a:lnTo>
                <a:lnTo>
                  <a:pt x="23098" y="17420"/>
                </a:lnTo>
                <a:lnTo>
                  <a:pt x="23078" y="17319"/>
                </a:lnTo>
                <a:lnTo>
                  <a:pt x="23038" y="17238"/>
                </a:lnTo>
                <a:lnTo>
                  <a:pt x="22977" y="17158"/>
                </a:lnTo>
                <a:lnTo>
                  <a:pt x="22917" y="17077"/>
                </a:lnTo>
                <a:lnTo>
                  <a:pt x="22836" y="17037"/>
                </a:lnTo>
                <a:lnTo>
                  <a:pt x="22715" y="16997"/>
                </a:lnTo>
                <a:lnTo>
                  <a:pt x="22595" y="16977"/>
                </a:lnTo>
                <a:close/>
                <a:moveTo>
                  <a:pt x="26099" y="17259"/>
                </a:moveTo>
                <a:lnTo>
                  <a:pt x="25937" y="17279"/>
                </a:lnTo>
                <a:lnTo>
                  <a:pt x="25776" y="17339"/>
                </a:lnTo>
                <a:lnTo>
                  <a:pt x="25696" y="17379"/>
                </a:lnTo>
                <a:lnTo>
                  <a:pt x="25635" y="17440"/>
                </a:lnTo>
                <a:lnTo>
                  <a:pt x="25535" y="17581"/>
                </a:lnTo>
                <a:lnTo>
                  <a:pt x="25474" y="17722"/>
                </a:lnTo>
                <a:lnTo>
                  <a:pt x="25454" y="17883"/>
                </a:lnTo>
                <a:lnTo>
                  <a:pt x="25474" y="18004"/>
                </a:lnTo>
                <a:lnTo>
                  <a:pt x="25494" y="18125"/>
                </a:lnTo>
                <a:lnTo>
                  <a:pt x="25555" y="18225"/>
                </a:lnTo>
                <a:lnTo>
                  <a:pt x="25635" y="18306"/>
                </a:lnTo>
                <a:lnTo>
                  <a:pt x="25696" y="18386"/>
                </a:lnTo>
                <a:lnTo>
                  <a:pt x="25797" y="18427"/>
                </a:lnTo>
                <a:lnTo>
                  <a:pt x="25877" y="18467"/>
                </a:lnTo>
                <a:lnTo>
                  <a:pt x="25978" y="18487"/>
                </a:lnTo>
                <a:lnTo>
                  <a:pt x="26078" y="18507"/>
                </a:lnTo>
                <a:lnTo>
                  <a:pt x="26179" y="18487"/>
                </a:lnTo>
                <a:lnTo>
                  <a:pt x="26280" y="18467"/>
                </a:lnTo>
                <a:lnTo>
                  <a:pt x="26360" y="18406"/>
                </a:lnTo>
                <a:lnTo>
                  <a:pt x="26501" y="18326"/>
                </a:lnTo>
                <a:lnTo>
                  <a:pt x="26582" y="18185"/>
                </a:lnTo>
                <a:lnTo>
                  <a:pt x="26602" y="18185"/>
                </a:lnTo>
                <a:lnTo>
                  <a:pt x="26683" y="18024"/>
                </a:lnTo>
                <a:lnTo>
                  <a:pt x="26703" y="17863"/>
                </a:lnTo>
                <a:lnTo>
                  <a:pt x="26703" y="17782"/>
                </a:lnTo>
                <a:lnTo>
                  <a:pt x="26703" y="17702"/>
                </a:lnTo>
                <a:lnTo>
                  <a:pt x="26662" y="17621"/>
                </a:lnTo>
                <a:lnTo>
                  <a:pt x="26622" y="17561"/>
                </a:lnTo>
                <a:lnTo>
                  <a:pt x="26521" y="17420"/>
                </a:lnTo>
                <a:lnTo>
                  <a:pt x="26401" y="17339"/>
                </a:lnTo>
                <a:lnTo>
                  <a:pt x="26260" y="17259"/>
                </a:lnTo>
                <a:close/>
                <a:moveTo>
                  <a:pt x="16312" y="14862"/>
                </a:moveTo>
                <a:lnTo>
                  <a:pt x="16412" y="15043"/>
                </a:lnTo>
                <a:lnTo>
                  <a:pt x="16533" y="15225"/>
                </a:lnTo>
                <a:lnTo>
                  <a:pt x="16694" y="15386"/>
                </a:lnTo>
                <a:lnTo>
                  <a:pt x="16876" y="15547"/>
                </a:lnTo>
                <a:lnTo>
                  <a:pt x="17218" y="15849"/>
                </a:lnTo>
                <a:lnTo>
                  <a:pt x="17480" y="16050"/>
                </a:lnTo>
                <a:lnTo>
                  <a:pt x="17923" y="16433"/>
                </a:lnTo>
                <a:lnTo>
                  <a:pt x="18386" y="16775"/>
                </a:lnTo>
                <a:lnTo>
                  <a:pt x="18849" y="17138"/>
                </a:lnTo>
                <a:lnTo>
                  <a:pt x="19353" y="17440"/>
                </a:lnTo>
                <a:lnTo>
                  <a:pt x="19030" y="17681"/>
                </a:lnTo>
                <a:lnTo>
                  <a:pt x="17903" y="18447"/>
                </a:lnTo>
                <a:lnTo>
                  <a:pt x="16896" y="19111"/>
                </a:lnTo>
                <a:lnTo>
                  <a:pt x="16735" y="19212"/>
                </a:lnTo>
                <a:lnTo>
                  <a:pt x="16614" y="19333"/>
                </a:lnTo>
                <a:lnTo>
                  <a:pt x="16352" y="19574"/>
                </a:lnTo>
                <a:lnTo>
                  <a:pt x="16332" y="19474"/>
                </a:lnTo>
                <a:lnTo>
                  <a:pt x="16292" y="19393"/>
                </a:lnTo>
                <a:lnTo>
                  <a:pt x="16191" y="19232"/>
                </a:lnTo>
                <a:lnTo>
                  <a:pt x="16030" y="19071"/>
                </a:lnTo>
                <a:lnTo>
                  <a:pt x="15889" y="18930"/>
                </a:lnTo>
                <a:lnTo>
                  <a:pt x="15325" y="18467"/>
                </a:lnTo>
                <a:lnTo>
                  <a:pt x="14741" y="18004"/>
                </a:lnTo>
                <a:lnTo>
                  <a:pt x="14258" y="17621"/>
                </a:lnTo>
                <a:lnTo>
                  <a:pt x="13774" y="17259"/>
                </a:lnTo>
                <a:lnTo>
                  <a:pt x="12768" y="16574"/>
                </a:lnTo>
                <a:lnTo>
                  <a:pt x="12969" y="16453"/>
                </a:lnTo>
                <a:lnTo>
                  <a:pt x="13170" y="16352"/>
                </a:lnTo>
                <a:lnTo>
                  <a:pt x="13835" y="16010"/>
                </a:lnTo>
                <a:lnTo>
                  <a:pt x="14479" y="15688"/>
                </a:lnTo>
                <a:lnTo>
                  <a:pt x="15144" y="15366"/>
                </a:lnTo>
                <a:lnTo>
                  <a:pt x="15829" y="15064"/>
                </a:lnTo>
                <a:lnTo>
                  <a:pt x="16312" y="14862"/>
                </a:lnTo>
                <a:close/>
                <a:moveTo>
                  <a:pt x="3666" y="18789"/>
                </a:moveTo>
                <a:lnTo>
                  <a:pt x="3565" y="18809"/>
                </a:lnTo>
                <a:lnTo>
                  <a:pt x="3464" y="18829"/>
                </a:lnTo>
                <a:lnTo>
                  <a:pt x="3384" y="18890"/>
                </a:lnTo>
                <a:lnTo>
                  <a:pt x="3323" y="18950"/>
                </a:lnTo>
                <a:lnTo>
                  <a:pt x="3263" y="19031"/>
                </a:lnTo>
                <a:lnTo>
                  <a:pt x="3222" y="19111"/>
                </a:lnTo>
                <a:lnTo>
                  <a:pt x="3202" y="19192"/>
                </a:lnTo>
                <a:lnTo>
                  <a:pt x="3202" y="19292"/>
                </a:lnTo>
                <a:lnTo>
                  <a:pt x="3202" y="19373"/>
                </a:lnTo>
                <a:lnTo>
                  <a:pt x="3222" y="19474"/>
                </a:lnTo>
                <a:lnTo>
                  <a:pt x="3263" y="19554"/>
                </a:lnTo>
                <a:lnTo>
                  <a:pt x="3323" y="19615"/>
                </a:lnTo>
                <a:lnTo>
                  <a:pt x="3384" y="19675"/>
                </a:lnTo>
                <a:lnTo>
                  <a:pt x="3464" y="19735"/>
                </a:lnTo>
                <a:lnTo>
                  <a:pt x="3565" y="19756"/>
                </a:lnTo>
                <a:lnTo>
                  <a:pt x="3666" y="19776"/>
                </a:lnTo>
                <a:lnTo>
                  <a:pt x="3786" y="19756"/>
                </a:lnTo>
                <a:lnTo>
                  <a:pt x="3887" y="19735"/>
                </a:lnTo>
                <a:lnTo>
                  <a:pt x="3968" y="19675"/>
                </a:lnTo>
                <a:lnTo>
                  <a:pt x="4028" y="19615"/>
                </a:lnTo>
                <a:lnTo>
                  <a:pt x="4088" y="19554"/>
                </a:lnTo>
                <a:lnTo>
                  <a:pt x="4129" y="19474"/>
                </a:lnTo>
                <a:lnTo>
                  <a:pt x="4149" y="19373"/>
                </a:lnTo>
                <a:lnTo>
                  <a:pt x="4149" y="19292"/>
                </a:lnTo>
                <a:lnTo>
                  <a:pt x="4149" y="19192"/>
                </a:lnTo>
                <a:lnTo>
                  <a:pt x="4129" y="19111"/>
                </a:lnTo>
                <a:lnTo>
                  <a:pt x="4088" y="19031"/>
                </a:lnTo>
                <a:lnTo>
                  <a:pt x="4028" y="18950"/>
                </a:lnTo>
                <a:lnTo>
                  <a:pt x="3968" y="18890"/>
                </a:lnTo>
                <a:lnTo>
                  <a:pt x="3887" y="18829"/>
                </a:lnTo>
                <a:lnTo>
                  <a:pt x="3786" y="18809"/>
                </a:lnTo>
                <a:lnTo>
                  <a:pt x="3666" y="18789"/>
                </a:lnTo>
                <a:close/>
                <a:moveTo>
                  <a:pt x="5941" y="20460"/>
                </a:moveTo>
                <a:lnTo>
                  <a:pt x="5840" y="20501"/>
                </a:lnTo>
                <a:lnTo>
                  <a:pt x="5720" y="20541"/>
                </a:lnTo>
                <a:lnTo>
                  <a:pt x="5599" y="20642"/>
                </a:lnTo>
                <a:lnTo>
                  <a:pt x="5518" y="20763"/>
                </a:lnTo>
                <a:lnTo>
                  <a:pt x="5458" y="20903"/>
                </a:lnTo>
                <a:lnTo>
                  <a:pt x="5438" y="21065"/>
                </a:lnTo>
                <a:lnTo>
                  <a:pt x="5438" y="21165"/>
                </a:lnTo>
                <a:lnTo>
                  <a:pt x="5478" y="21286"/>
                </a:lnTo>
                <a:lnTo>
                  <a:pt x="5538" y="21387"/>
                </a:lnTo>
                <a:lnTo>
                  <a:pt x="5599" y="21467"/>
                </a:lnTo>
                <a:lnTo>
                  <a:pt x="5720" y="21568"/>
                </a:lnTo>
                <a:lnTo>
                  <a:pt x="5860" y="21628"/>
                </a:lnTo>
                <a:lnTo>
                  <a:pt x="6022" y="21649"/>
                </a:lnTo>
                <a:lnTo>
                  <a:pt x="6183" y="21628"/>
                </a:lnTo>
                <a:lnTo>
                  <a:pt x="6243" y="21608"/>
                </a:lnTo>
                <a:lnTo>
                  <a:pt x="6384" y="21548"/>
                </a:lnTo>
                <a:lnTo>
                  <a:pt x="6505" y="21467"/>
                </a:lnTo>
                <a:lnTo>
                  <a:pt x="6565" y="21367"/>
                </a:lnTo>
                <a:lnTo>
                  <a:pt x="6626" y="21266"/>
                </a:lnTo>
                <a:lnTo>
                  <a:pt x="6646" y="21165"/>
                </a:lnTo>
                <a:lnTo>
                  <a:pt x="6666" y="21065"/>
                </a:lnTo>
                <a:lnTo>
                  <a:pt x="6646" y="20903"/>
                </a:lnTo>
                <a:lnTo>
                  <a:pt x="6585" y="20763"/>
                </a:lnTo>
                <a:lnTo>
                  <a:pt x="6525" y="20682"/>
                </a:lnTo>
                <a:lnTo>
                  <a:pt x="6444" y="20601"/>
                </a:lnTo>
                <a:lnTo>
                  <a:pt x="6344" y="20541"/>
                </a:lnTo>
                <a:lnTo>
                  <a:pt x="6243" y="20501"/>
                </a:lnTo>
                <a:lnTo>
                  <a:pt x="6183" y="20481"/>
                </a:lnTo>
                <a:lnTo>
                  <a:pt x="6062" y="20460"/>
                </a:lnTo>
                <a:close/>
                <a:moveTo>
                  <a:pt x="18728" y="18789"/>
                </a:moveTo>
                <a:lnTo>
                  <a:pt x="18708" y="19011"/>
                </a:lnTo>
                <a:lnTo>
                  <a:pt x="18708" y="19212"/>
                </a:lnTo>
                <a:lnTo>
                  <a:pt x="18748" y="19635"/>
                </a:lnTo>
                <a:lnTo>
                  <a:pt x="18769" y="20158"/>
                </a:lnTo>
                <a:lnTo>
                  <a:pt x="18809" y="20400"/>
                </a:lnTo>
                <a:lnTo>
                  <a:pt x="18869" y="20642"/>
                </a:lnTo>
                <a:lnTo>
                  <a:pt x="18265" y="20944"/>
                </a:lnTo>
                <a:lnTo>
                  <a:pt x="17661" y="21246"/>
                </a:lnTo>
                <a:lnTo>
                  <a:pt x="16513" y="21890"/>
                </a:lnTo>
                <a:lnTo>
                  <a:pt x="15285" y="22555"/>
                </a:lnTo>
                <a:lnTo>
                  <a:pt x="15265" y="22172"/>
                </a:lnTo>
                <a:lnTo>
                  <a:pt x="15245" y="21790"/>
                </a:lnTo>
                <a:lnTo>
                  <a:pt x="15184" y="21024"/>
                </a:lnTo>
                <a:lnTo>
                  <a:pt x="15164" y="20481"/>
                </a:lnTo>
                <a:lnTo>
                  <a:pt x="15104" y="19917"/>
                </a:lnTo>
                <a:lnTo>
                  <a:pt x="15083" y="19735"/>
                </a:lnTo>
                <a:lnTo>
                  <a:pt x="15083" y="19735"/>
                </a:lnTo>
                <a:lnTo>
                  <a:pt x="15204" y="19836"/>
                </a:lnTo>
                <a:lnTo>
                  <a:pt x="15305" y="19917"/>
                </a:lnTo>
                <a:lnTo>
                  <a:pt x="15446" y="20017"/>
                </a:lnTo>
                <a:lnTo>
                  <a:pt x="15587" y="20098"/>
                </a:lnTo>
                <a:lnTo>
                  <a:pt x="15748" y="20138"/>
                </a:lnTo>
                <a:lnTo>
                  <a:pt x="15889" y="20158"/>
                </a:lnTo>
                <a:lnTo>
                  <a:pt x="15969" y="20158"/>
                </a:lnTo>
                <a:lnTo>
                  <a:pt x="16030" y="20138"/>
                </a:lnTo>
                <a:lnTo>
                  <a:pt x="16110" y="20118"/>
                </a:lnTo>
                <a:lnTo>
                  <a:pt x="16171" y="20078"/>
                </a:lnTo>
                <a:lnTo>
                  <a:pt x="16231" y="20017"/>
                </a:lnTo>
                <a:lnTo>
                  <a:pt x="16272" y="19937"/>
                </a:lnTo>
                <a:lnTo>
                  <a:pt x="16674" y="19856"/>
                </a:lnTo>
                <a:lnTo>
                  <a:pt x="16876" y="19796"/>
                </a:lnTo>
                <a:lnTo>
                  <a:pt x="17057" y="19715"/>
                </a:lnTo>
                <a:lnTo>
                  <a:pt x="17379" y="19574"/>
                </a:lnTo>
                <a:lnTo>
                  <a:pt x="17661" y="19413"/>
                </a:lnTo>
                <a:lnTo>
                  <a:pt x="18265" y="19071"/>
                </a:lnTo>
                <a:lnTo>
                  <a:pt x="18728" y="18789"/>
                </a:lnTo>
                <a:close/>
                <a:moveTo>
                  <a:pt x="17701" y="1189"/>
                </a:moveTo>
                <a:lnTo>
                  <a:pt x="18305" y="1229"/>
                </a:lnTo>
                <a:lnTo>
                  <a:pt x="18910" y="1290"/>
                </a:lnTo>
                <a:lnTo>
                  <a:pt x="19514" y="1370"/>
                </a:lnTo>
                <a:lnTo>
                  <a:pt x="20259" y="1531"/>
                </a:lnTo>
                <a:lnTo>
                  <a:pt x="20964" y="1733"/>
                </a:lnTo>
                <a:lnTo>
                  <a:pt x="21688" y="1974"/>
                </a:lnTo>
                <a:lnTo>
                  <a:pt x="22373" y="2236"/>
                </a:lnTo>
                <a:lnTo>
                  <a:pt x="23038" y="2558"/>
                </a:lnTo>
                <a:lnTo>
                  <a:pt x="23702" y="2921"/>
                </a:lnTo>
                <a:lnTo>
                  <a:pt x="24326" y="3324"/>
                </a:lnTo>
                <a:lnTo>
                  <a:pt x="24951" y="3746"/>
                </a:lnTo>
                <a:lnTo>
                  <a:pt x="25535" y="4210"/>
                </a:lnTo>
                <a:lnTo>
                  <a:pt x="26078" y="4693"/>
                </a:lnTo>
                <a:lnTo>
                  <a:pt x="26622" y="5216"/>
                </a:lnTo>
                <a:lnTo>
                  <a:pt x="27126" y="5780"/>
                </a:lnTo>
                <a:lnTo>
                  <a:pt x="27589" y="6364"/>
                </a:lnTo>
                <a:lnTo>
                  <a:pt x="28032" y="6968"/>
                </a:lnTo>
                <a:lnTo>
                  <a:pt x="28414" y="7593"/>
                </a:lnTo>
                <a:lnTo>
                  <a:pt x="28777" y="8257"/>
                </a:lnTo>
                <a:lnTo>
                  <a:pt x="28978" y="8620"/>
                </a:lnTo>
                <a:lnTo>
                  <a:pt x="29139" y="9002"/>
                </a:lnTo>
                <a:lnTo>
                  <a:pt x="29300" y="9385"/>
                </a:lnTo>
                <a:lnTo>
                  <a:pt x="29441" y="9767"/>
                </a:lnTo>
                <a:lnTo>
                  <a:pt x="29562" y="10150"/>
                </a:lnTo>
                <a:lnTo>
                  <a:pt x="29683" y="10553"/>
                </a:lnTo>
                <a:lnTo>
                  <a:pt x="29784" y="10956"/>
                </a:lnTo>
                <a:lnTo>
                  <a:pt x="29884" y="11338"/>
                </a:lnTo>
                <a:lnTo>
                  <a:pt x="29965" y="11741"/>
                </a:lnTo>
                <a:lnTo>
                  <a:pt x="30025" y="12144"/>
                </a:lnTo>
                <a:lnTo>
                  <a:pt x="30086" y="12567"/>
                </a:lnTo>
                <a:lnTo>
                  <a:pt x="30126" y="12969"/>
                </a:lnTo>
                <a:lnTo>
                  <a:pt x="30146" y="13372"/>
                </a:lnTo>
                <a:lnTo>
                  <a:pt x="30166" y="13795"/>
                </a:lnTo>
                <a:lnTo>
                  <a:pt x="30166" y="14198"/>
                </a:lnTo>
                <a:lnTo>
                  <a:pt x="30146" y="14600"/>
                </a:lnTo>
                <a:lnTo>
                  <a:pt x="30126" y="15023"/>
                </a:lnTo>
                <a:lnTo>
                  <a:pt x="30086" y="15426"/>
                </a:lnTo>
                <a:lnTo>
                  <a:pt x="30046" y="15829"/>
                </a:lnTo>
                <a:lnTo>
                  <a:pt x="29985" y="16232"/>
                </a:lnTo>
                <a:lnTo>
                  <a:pt x="29905" y="16654"/>
                </a:lnTo>
                <a:lnTo>
                  <a:pt x="29824" y="17037"/>
                </a:lnTo>
                <a:lnTo>
                  <a:pt x="29723" y="17440"/>
                </a:lnTo>
                <a:lnTo>
                  <a:pt x="29602" y="17843"/>
                </a:lnTo>
                <a:lnTo>
                  <a:pt x="29482" y="18225"/>
                </a:lnTo>
                <a:lnTo>
                  <a:pt x="29361" y="18628"/>
                </a:lnTo>
                <a:lnTo>
                  <a:pt x="29200" y="19011"/>
                </a:lnTo>
                <a:lnTo>
                  <a:pt x="29039" y="19373"/>
                </a:lnTo>
                <a:lnTo>
                  <a:pt x="28878" y="19756"/>
                </a:lnTo>
                <a:lnTo>
                  <a:pt x="28696" y="20118"/>
                </a:lnTo>
                <a:lnTo>
                  <a:pt x="28495" y="20481"/>
                </a:lnTo>
                <a:lnTo>
                  <a:pt x="28294" y="20843"/>
                </a:lnTo>
                <a:lnTo>
                  <a:pt x="28032" y="21246"/>
                </a:lnTo>
                <a:lnTo>
                  <a:pt x="27750" y="21649"/>
                </a:lnTo>
                <a:lnTo>
                  <a:pt x="27569" y="21387"/>
                </a:lnTo>
                <a:lnTo>
                  <a:pt x="27347" y="21125"/>
                </a:lnTo>
                <a:lnTo>
                  <a:pt x="27105" y="20883"/>
                </a:lnTo>
                <a:lnTo>
                  <a:pt x="26844" y="20682"/>
                </a:lnTo>
                <a:lnTo>
                  <a:pt x="26562" y="20481"/>
                </a:lnTo>
                <a:lnTo>
                  <a:pt x="26260" y="20319"/>
                </a:lnTo>
                <a:lnTo>
                  <a:pt x="25958" y="20158"/>
                </a:lnTo>
                <a:lnTo>
                  <a:pt x="25635" y="20017"/>
                </a:lnTo>
                <a:lnTo>
                  <a:pt x="25313" y="19917"/>
                </a:lnTo>
                <a:lnTo>
                  <a:pt x="24971" y="19816"/>
                </a:lnTo>
                <a:lnTo>
                  <a:pt x="24649" y="19735"/>
                </a:lnTo>
                <a:lnTo>
                  <a:pt x="24306" y="19675"/>
                </a:lnTo>
                <a:lnTo>
                  <a:pt x="23964" y="19615"/>
                </a:lnTo>
                <a:lnTo>
                  <a:pt x="23622" y="19595"/>
                </a:lnTo>
                <a:lnTo>
                  <a:pt x="23299" y="19574"/>
                </a:lnTo>
                <a:lnTo>
                  <a:pt x="22575" y="19574"/>
                </a:lnTo>
                <a:lnTo>
                  <a:pt x="22172" y="19615"/>
                </a:lnTo>
                <a:lnTo>
                  <a:pt x="21789" y="19675"/>
                </a:lnTo>
                <a:lnTo>
                  <a:pt x="21386" y="19756"/>
                </a:lnTo>
                <a:lnTo>
                  <a:pt x="21004" y="19856"/>
                </a:lnTo>
                <a:lnTo>
                  <a:pt x="20621" y="19957"/>
                </a:lnTo>
                <a:lnTo>
                  <a:pt x="20259" y="20078"/>
                </a:lnTo>
                <a:lnTo>
                  <a:pt x="19876" y="20219"/>
                </a:lnTo>
                <a:lnTo>
                  <a:pt x="19836" y="19856"/>
                </a:lnTo>
                <a:lnTo>
                  <a:pt x="19775" y="19494"/>
                </a:lnTo>
                <a:lnTo>
                  <a:pt x="19755" y="19192"/>
                </a:lnTo>
                <a:lnTo>
                  <a:pt x="19695" y="18910"/>
                </a:lnTo>
                <a:lnTo>
                  <a:pt x="19634" y="18628"/>
                </a:lnTo>
                <a:lnTo>
                  <a:pt x="19574" y="18487"/>
                </a:lnTo>
                <a:lnTo>
                  <a:pt x="19514" y="18346"/>
                </a:lnTo>
                <a:lnTo>
                  <a:pt x="19494" y="18306"/>
                </a:lnTo>
                <a:lnTo>
                  <a:pt x="19997" y="17963"/>
                </a:lnTo>
                <a:lnTo>
                  <a:pt x="20239" y="17782"/>
                </a:lnTo>
                <a:lnTo>
                  <a:pt x="20460" y="17581"/>
                </a:lnTo>
                <a:lnTo>
                  <a:pt x="20541" y="17500"/>
                </a:lnTo>
                <a:lnTo>
                  <a:pt x="20581" y="17400"/>
                </a:lnTo>
                <a:lnTo>
                  <a:pt x="20581" y="17299"/>
                </a:lnTo>
                <a:lnTo>
                  <a:pt x="20561" y="17218"/>
                </a:lnTo>
                <a:lnTo>
                  <a:pt x="20521" y="17118"/>
                </a:lnTo>
                <a:lnTo>
                  <a:pt x="20460" y="17057"/>
                </a:lnTo>
                <a:lnTo>
                  <a:pt x="20380" y="16997"/>
                </a:lnTo>
                <a:lnTo>
                  <a:pt x="20279" y="16977"/>
                </a:lnTo>
                <a:lnTo>
                  <a:pt x="20218" y="16896"/>
                </a:lnTo>
                <a:lnTo>
                  <a:pt x="20138" y="16816"/>
                </a:lnTo>
                <a:lnTo>
                  <a:pt x="19614" y="16433"/>
                </a:lnTo>
                <a:lnTo>
                  <a:pt x="19091" y="16070"/>
                </a:lnTo>
                <a:lnTo>
                  <a:pt x="18547" y="15688"/>
                </a:lnTo>
                <a:lnTo>
                  <a:pt x="18044" y="15305"/>
                </a:lnTo>
                <a:lnTo>
                  <a:pt x="17621" y="14903"/>
                </a:lnTo>
                <a:lnTo>
                  <a:pt x="17299" y="14641"/>
                </a:lnTo>
                <a:lnTo>
                  <a:pt x="17117" y="14520"/>
                </a:lnTo>
                <a:lnTo>
                  <a:pt x="16956" y="14419"/>
                </a:lnTo>
                <a:lnTo>
                  <a:pt x="16956" y="14399"/>
                </a:lnTo>
                <a:lnTo>
                  <a:pt x="16996" y="14339"/>
                </a:lnTo>
                <a:lnTo>
                  <a:pt x="16996" y="14278"/>
                </a:lnTo>
                <a:lnTo>
                  <a:pt x="16996" y="14218"/>
                </a:lnTo>
                <a:lnTo>
                  <a:pt x="16976" y="14157"/>
                </a:lnTo>
                <a:lnTo>
                  <a:pt x="16936" y="14097"/>
                </a:lnTo>
                <a:lnTo>
                  <a:pt x="16896" y="14057"/>
                </a:lnTo>
                <a:lnTo>
                  <a:pt x="16856" y="14016"/>
                </a:lnTo>
                <a:lnTo>
                  <a:pt x="16795" y="13976"/>
                </a:lnTo>
                <a:lnTo>
                  <a:pt x="16614" y="13956"/>
                </a:lnTo>
                <a:lnTo>
                  <a:pt x="16453" y="13956"/>
                </a:lnTo>
                <a:lnTo>
                  <a:pt x="16292" y="13976"/>
                </a:lnTo>
                <a:lnTo>
                  <a:pt x="16131" y="14037"/>
                </a:lnTo>
                <a:lnTo>
                  <a:pt x="15808" y="14157"/>
                </a:lnTo>
                <a:lnTo>
                  <a:pt x="15506" y="14278"/>
                </a:lnTo>
                <a:lnTo>
                  <a:pt x="14842" y="14580"/>
                </a:lnTo>
                <a:lnTo>
                  <a:pt x="14197" y="14882"/>
                </a:lnTo>
                <a:lnTo>
                  <a:pt x="13855" y="15043"/>
                </a:lnTo>
                <a:lnTo>
                  <a:pt x="13533" y="15225"/>
                </a:lnTo>
                <a:lnTo>
                  <a:pt x="12909" y="15607"/>
                </a:lnTo>
                <a:lnTo>
                  <a:pt x="12687" y="15728"/>
                </a:lnTo>
                <a:lnTo>
                  <a:pt x="12466" y="15869"/>
                </a:lnTo>
                <a:lnTo>
                  <a:pt x="12264" y="16030"/>
                </a:lnTo>
                <a:lnTo>
                  <a:pt x="12184" y="16131"/>
                </a:lnTo>
                <a:lnTo>
                  <a:pt x="12103" y="16232"/>
                </a:lnTo>
                <a:lnTo>
                  <a:pt x="11942" y="16232"/>
                </a:lnTo>
                <a:lnTo>
                  <a:pt x="11861" y="16272"/>
                </a:lnTo>
                <a:lnTo>
                  <a:pt x="11781" y="16292"/>
                </a:lnTo>
                <a:lnTo>
                  <a:pt x="11237" y="16654"/>
                </a:lnTo>
                <a:lnTo>
                  <a:pt x="10693" y="17037"/>
                </a:lnTo>
                <a:lnTo>
                  <a:pt x="10170" y="17440"/>
                </a:lnTo>
                <a:lnTo>
                  <a:pt x="9666" y="17843"/>
                </a:lnTo>
                <a:lnTo>
                  <a:pt x="9163" y="18286"/>
                </a:lnTo>
                <a:lnTo>
                  <a:pt x="8901" y="18527"/>
                </a:lnTo>
                <a:lnTo>
                  <a:pt x="8639" y="18769"/>
                </a:lnTo>
                <a:lnTo>
                  <a:pt x="8398" y="19031"/>
                </a:lnTo>
                <a:lnTo>
                  <a:pt x="8196" y="19292"/>
                </a:lnTo>
                <a:lnTo>
                  <a:pt x="7995" y="19574"/>
                </a:lnTo>
                <a:lnTo>
                  <a:pt x="7854" y="19876"/>
                </a:lnTo>
                <a:lnTo>
                  <a:pt x="7814" y="19997"/>
                </a:lnTo>
                <a:lnTo>
                  <a:pt x="7834" y="20098"/>
                </a:lnTo>
                <a:lnTo>
                  <a:pt x="7854" y="20199"/>
                </a:lnTo>
                <a:lnTo>
                  <a:pt x="7915" y="20279"/>
                </a:lnTo>
                <a:lnTo>
                  <a:pt x="7995" y="20360"/>
                </a:lnTo>
                <a:lnTo>
                  <a:pt x="8096" y="20380"/>
                </a:lnTo>
                <a:lnTo>
                  <a:pt x="8196" y="20380"/>
                </a:lnTo>
                <a:lnTo>
                  <a:pt x="8317" y="20340"/>
                </a:lnTo>
                <a:lnTo>
                  <a:pt x="8599" y="20158"/>
                </a:lnTo>
                <a:lnTo>
                  <a:pt x="8559" y="20662"/>
                </a:lnTo>
                <a:lnTo>
                  <a:pt x="8498" y="21145"/>
                </a:lnTo>
                <a:lnTo>
                  <a:pt x="8458" y="21669"/>
                </a:lnTo>
                <a:lnTo>
                  <a:pt x="8418" y="22394"/>
                </a:lnTo>
                <a:lnTo>
                  <a:pt x="8358" y="23924"/>
                </a:lnTo>
                <a:lnTo>
                  <a:pt x="7753" y="23743"/>
                </a:lnTo>
                <a:lnTo>
                  <a:pt x="7149" y="23521"/>
                </a:lnTo>
                <a:lnTo>
                  <a:pt x="6565" y="23280"/>
                </a:lnTo>
                <a:lnTo>
                  <a:pt x="5981" y="22998"/>
                </a:lnTo>
                <a:lnTo>
                  <a:pt x="5417" y="22676"/>
                </a:lnTo>
                <a:lnTo>
                  <a:pt x="4874" y="22353"/>
                </a:lnTo>
                <a:lnTo>
                  <a:pt x="4330" y="22011"/>
                </a:lnTo>
                <a:lnTo>
                  <a:pt x="3806" y="21649"/>
                </a:lnTo>
                <a:lnTo>
                  <a:pt x="3424" y="21367"/>
                </a:lnTo>
                <a:lnTo>
                  <a:pt x="3021" y="21044"/>
                </a:lnTo>
                <a:lnTo>
                  <a:pt x="2820" y="20883"/>
                </a:lnTo>
                <a:lnTo>
                  <a:pt x="2618" y="20763"/>
                </a:lnTo>
                <a:lnTo>
                  <a:pt x="2397" y="20642"/>
                </a:lnTo>
                <a:lnTo>
                  <a:pt x="2175" y="20541"/>
                </a:lnTo>
                <a:lnTo>
                  <a:pt x="1914" y="19836"/>
                </a:lnTo>
                <a:lnTo>
                  <a:pt x="1672" y="19111"/>
                </a:lnTo>
                <a:lnTo>
                  <a:pt x="1491" y="18386"/>
                </a:lnTo>
                <a:lnTo>
                  <a:pt x="1330" y="17641"/>
                </a:lnTo>
                <a:lnTo>
                  <a:pt x="1229" y="16876"/>
                </a:lnTo>
                <a:lnTo>
                  <a:pt x="1168" y="16111"/>
                </a:lnTo>
                <a:lnTo>
                  <a:pt x="1148" y="15346"/>
                </a:lnTo>
                <a:lnTo>
                  <a:pt x="1148" y="14560"/>
                </a:lnTo>
                <a:lnTo>
                  <a:pt x="1209" y="13916"/>
                </a:lnTo>
                <a:lnTo>
                  <a:pt x="1289" y="13251"/>
                </a:lnTo>
                <a:lnTo>
                  <a:pt x="1390" y="12607"/>
                </a:lnTo>
                <a:lnTo>
                  <a:pt x="1531" y="11962"/>
                </a:lnTo>
                <a:lnTo>
                  <a:pt x="1692" y="11338"/>
                </a:lnTo>
                <a:lnTo>
                  <a:pt x="1893" y="10734"/>
                </a:lnTo>
                <a:lnTo>
                  <a:pt x="2135" y="10130"/>
                </a:lnTo>
                <a:lnTo>
                  <a:pt x="2377" y="9526"/>
                </a:lnTo>
                <a:lnTo>
                  <a:pt x="2659" y="8962"/>
                </a:lnTo>
                <a:lnTo>
                  <a:pt x="2981" y="8398"/>
                </a:lnTo>
                <a:lnTo>
                  <a:pt x="3323" y="7834"/>
                </a:lnTo>
                <a:lnTo>
                  <a:pt x="3686" y="7311"/>
                </a:lnTo>
                <a:lnTo>
                  <a:pt x="4088" y="6787"/>
                </a:lnTo>
                <a:lnTo>
                  <a:pt x="4511" y="6304"/>
                </a:lnTo>
                <a:lnTo>
                  <a:pt x="4954" y="5821"/>
                </a:lnTo>
                <a:lnTo>
                  <a:pt x="5438" y="5357"/>
                </a:lnTo>
                <a:lnTo>
                  <a:pt x="5740" y="5096"/>
                </a:lnTo>
                <a:lnTo>
                  <a:pt x="6042" y="4834"/>
                </a:lnTo>
                <a:lnTo>
                  <a:pt x="6666" y="4371"/>
                </a:lnTo>
                <a:lnTo>
                  <a:pt x="7331" y="3928"/>
                </a:lnTo>
                <a:lnTo>
                  <a:pt x="8015" y="3525"/>
                </a:lnTo>
                <a:lnTo>
                  <a:pt x="7713" y="3847"/>
                </a:lnTo>
                <a:lnTo>
                  <a:pt x="7411" y="4210"/>
                </a:lnTo>
                <a:lnTo>
                  <a:pt x="7371" y="4270"/>
                </a:lnTo>
                <a:lnTo>
                  <a:pt x="7331" y="4351"/>
                </a:lnTo>
                <a:lnTo>
                  <a:pt x="7310" y="4431"/>
                </a:lnTo>
                <a:lnTo>
                  <a:pt x="7310" y="4512"/>
                </a:lnTo>
                <a:lnTo>
                  <a:pt x="7351" y="4673"/>
                </a:lnTo>
                <a:lnTo>
                  <a:pt x="7411" y="4814"/>
                </a:lnTo>
                <a:lnTo>
                  <a:pt x="7451" y="4874"/>
                </a:lnTo>
                <a:lnTo>
                  <a:pt x="7512" y="4914"/>
                </a:lnTo>
                <a:lnTo>
                  <a:pt x="7572" y="4955"/>
                </a:lnTo>
                <a:lnTo>
                  <a:pt x="7633" y="4975"/>
                </a:lnTo>
                <a:lnTo>
                  <a:pt x="7713" y="4995"/>
                </a:lnTo>
                <a:lnTo>
                  <a:pt x="7794" y="4975"/>
                </a:lnTo>
                <a:lnTo>
                  <a:pt x="7854" y="4955"/>
                </a:lnTo>
                <a:lnTo>
                  <a:pt x="7935" y="4894"/>
                </a:lnTo>
                <a:lnTo>
                  <a:pt x="8579" y="4431"/>
                </a:lnTo>
                <a:lnTo>
                  <a:pt x="9203" y="3968"/>
                </a:lnTo>
                <a:lnTo>
                  <a:pt x="9868" y="3525"/>
                </a:lnTo>
                <a:lnTo>
                  <a:pt x="10512" y="3122"/>
                </a:lnTo>
                <a:lnTo>
                  <a:pt x="11197" y="2740"/>
                </a:lnTo>
                <a:lnTo>
                  <a:pt x="11902" y="2377"/>
                </a:lnTo>
                <a:lnTo>
                  <a:pt x="12244" y="2216"/>
                </a:lnTo>
                <a:lnTo>
                  <a:pt x="12607" y="2075"/>
                </a:lnTo>
                <a:lnTo>
                  <a:pt x="12989" y="1934"/>
                </a:lnTo>
                <a:lnTo>
                  <a:pt x="13352" y="1813"/>
                </a:lnTo>
                <a:lnTo>
                  <a:pt x="13593" y="1733"/>
                </a:lnTo>
                <a:lnTo>
                  <a:pt x="14097" y="1632"/>
                </a:lnTo>
                <a:lnTo>
                  <a:pt x="14620" y="1551"/>
                </a:lnTo>
                <a:lnTo>
                  <a:pt x="14640" y="1551"/>
                </a:lnTo>
                <a:lnTo>
                  <a:pt x="14661" y="1511"/>
                </a:lnTo>
                <a:lnTo>
                  <a:pt x="14681" y="1451"/>
                </a:lnTo>
                <a:lnTo>
                  <a:pt x="15265" y="1350"/>
                </a:lnTo>
                <a:lnTo>
                  <a:pt x="15869" y="1269"/>
                </a:lnTo>
                <a:lnTo>
                  <a:pt x="16473" y="1209"/>
                </a:lnTo>
                <a:lnTo>
                  <a:pt x="17097" y="1189"/>
                </a:lnTo>
                <a:close/>
                <a:moveTo>
                  <a:pt x="12063" y="17460"/>
                </a:moveTo>
                <a:lnTo>
                  <a:pt x="12566" y="17802"/>
                </a:lnTo>
                <a:lnTo>
                  <a:pt x="13070" y="18145"/>
                </a:lnTo>
                <a:lnTo>
                  <a:pt x="13573" y="18507"/>
                </a:lnTo>
                <a:lnTo>
                  <a:pt x="14077" y="18890"/>
                </a:lnTo>
                <a:lnTo>
                  <a:pt x="14399" y="19152"/>
                </a:lnTo>
                <a:lnTo>
                  <a:pt x="14298" y="19333"/>
                </a:lnTo>
                <a:lnTo>
                  <a:pt x="14258" y="19554"/>
                </a:lnTo>
                <a:lnTo>
                  <a:pt x="14238" y="19776"/>
                </a:lnTo>
                <a:lnTo>
                  <a:pt x="14218" y="19997"/>
                </a:lnTo>
                <a:lnTo>
                  <a:pt x="14238" y="20460"/>
                </a:lnTo>
                <a:lnTo>
                  <a:pt x="14258" y="20863"/>
                </a:lnTo>
                <a:lnTo>
                  <a:pt x="14258" y="21387"/>
                </a:lnTo>
                <a:lnTo>
                  <a:pt x="14258" y="21951"/>
                </a:lnTo>
                <a:lnTo>
                  <a:pt x="14278" y="22494"/>
                </a:lnTo>
                <a:lnTo>
                  <a:pt x="14318" y="22756"/>
                </a:lnTo>
                <a:lnTo>
                  <a:pt x="14358" y="23018"/>
                </a:lnTo>
                <a:lnTo>
                  <a:pt x="13835" y="23260"/>
                </a:lnTo>
                <a:lnTo>
                  <a:pt x="13311" y="23481"/>
                </a:lnTo>
                <a:lnTo>
                  <a:pt x="12768" y="23662"/>
                </a:lnTo>
                <a:lnTo>
                  <a:pt x="12224" y="23823"/>
                </a:lnTo>
                <a:lnTo>
                  <a:pt x="12184" y="23562"/>
                </a:lnTo>
                <a:lnTo>
                  <a:pt x="12164" y="23300"/>
                </a:lnTo>
                <a:lnTo>
                  <a:pt x="12123" y="23038"/>
                </a:lnTo>
                <a:lnTo>
                  <a:pt x="12063" y="22776"/>
                </a:lnTo>
                <a:lnTo>
                  <a:pt x="12023" y="22696"/>
                </a:lnTo>
                <a:lnTo>
                  <a:pt x="12002" y="22635"/>
                </a:lnTo>
                <a:lnTo>
                  <a:pt x="11902" y="22514"/>
                </a:lnTo>
                <a:lnTo>
                  <a:pt x="11781" y="22454"/>
                </a:lnTo>
                <a:lnTo>
                  <a:pt x="11640" y="22414"/>
                </a:lnTo>
                <a:lnTo>
                  <a:pt x="11499" y="22414"/>
                </a:lnTo>
                <a:lnTo>
                  <a:pt x="11358" y="22454"/>
                </a:lnTo>
                <a:lnTo>
                  <a:pt x="11237" y="22535"/>
                </a:lnTo>
                <a:lnTo>
                  <a:pt x="11197" y="22575"/>
                </a:lnTo>
                <a:lnTo>
                  <a:pt x="11136" y="22655"/>
                </a:lnTo>
                <a:lnTo>
                  <a:pt x="11056" y="22817"/>
                </a:lnTo>
                <a:lnTo>
                  <a:pt x="10996" y="22998"/>
                </a:lnTo>
                <a:lnTo>
                  <a:pt x="10955" y="23179"/>
                </a:lnTo>
                <a:lnTo>
                  <a:pt x="10935" y="23340"/>
                </a:lnTo>
                <a:lnTo>
                  <a:pt x="10915" y="23521"/>
                </a:lnTo>
                <a:lnTo>
                  <a:pt x="10935" y="23703"/>
                </a:lnTo>
                <a:lnTo>
                  <a:pt x="10955" y="24085"/>
                </a:lnTo>
                <a:lnTo>
                  <a:pt x="10412" y="24125"/>
                </a:lnTo>
                <a:lnTo>
                  <a:pt x="9868" y="24125"/>
                </a:lnTo>
                <a:lnTo>
                  <a:pt x="9324" y="24085"/>
                </a:lnTo>
                <a:lnTo>
                  <a:pt x="9385" y="21306"/>
                </a:lnTo>
                <a:lnTo>
                  <a:pt x="9405" y="20883"/>
                </a:lnTo>
                <a:lnTo>
                  <a:pt x="9385" y="20460"/>
                </a:lnTo>
                <a:lnTo>
                  <a:pt x="9364" y="20038"/>
                </a:lnTo>
                <a:lnTo>
                  <a:pt x="9324" y="19816"/>
                </a:lnTo>
                <a:lnTo>
                  <a:pt x="9284" y="19615"/>
                </a:lnTo>
                <a:lnTo>
                  <a:pt x="9727" y="19192"/>
                </a:lnTo>
                <a:lnTo>
                  <a:pt x="9969" y="18990"/>
                </a:lnTo>
                <a:lnTo>
                  <a:pt x="10210" y="18789"/>
                </a:lnTo>
                <a:lnTo>
                  <a:pt x="10653" y="18427"/>
                </a:lnTo>
                <a:lnTo>
                  <a:pt x="11116" y="18084"/>
                </a:lnTo>
                <a:lnTo>
                  <a:pt x="11580" y="17762"/>
                </a:lnTo>
                <a:lnTo>
                  <a:pt x="12063" y="17460"/>
                </a:lnTo>
                <a:close/>
                <a:moveTo>
                  <a:pt x="23380" y="20642"/>
                </a:moveTo>
                <a:lnTo>
                  <a:pt x="23783" y="20662"/>
                </a:lnTo>
                <a:lnTo>
                  <a:pt x="24186" y="20722"/>
                </a:lnTo>
                <a:lnTo>
                  <a:pt x="24588" y="20803"/>
                </a:lnTo>
                <a:lnTo>
                  <a:pt x="24991" y="20924"/>
                </a:lnTo>
                <a:lnTo>
                  <a:pt x="25394" y="21085"/>
                </a:lnTo>
                <a:lnTo>
                  <a:pt x="25797" y="21266"/>
                </a:lnTo>
                <a:lnTo>
                  <a:pt x="25998" y="21387"/>
                </a:lnTo>
                <a:lnTo>
                  <a:pt x="26179" y="21508"/>
                </a:lnTo>
                <a:lnTo>
                  <a:pt x="26360" y="21649"/>
                </a:lnTo>
                <a:lnTo>
                  <a:pt x="26542" y="21790"/>
                </a:lnTo>
                <a:lnTo>
                  <a:pt x="26864" y="22092"/>
                </a:lnTo>
                <a:lnTo>
                  <a:pt x="27186" y="22414"/>
                </a:lnTo>
                <a:lnTo>
                  <a:pt x="26723" y="22957"/>
                </a:lnTo>
                <a:lnTo>
                  <a:pt x="26240" y="23481"/>
                </a:lnTo>
                <a:lnTo>
                  <a:pt x="25736" y="23964"/>
                </a:lnTo>
                <a:lnTo>
                  <a:pt x="25213" y="24448"/>
                </a:lnTo>
                <a:lnTo>
                  <a:pt x="24649" y="24911"/>
                </a:lnTo>
                <a:lnTo>
                  <a:pt x="24085" y="25334"/>
                </a:lnTo>
                <a:lnTo>
                  <a:pt x="23501" y="25736"/>
                </a:lnTo>
                <a:lnTo>
                  <a:pt x="22897" y="26119"/>
                </a:lnTo>
                <a:lnTo>
                  <a:pt x="22272" y="26482"/>
                </a:lnTo>
                <a:lnTo>
                  <a:pt x="21648" y="26824"/>
                </a:lnTo>
                <a:lnTo>
                  <a:pt x="21004" y="27126"/>
                </a:lnTo>
                <a:lnTo>
                  <a:pt x="20339" y="27408"/>
                </a:lnTo>
                <a:lnTo>
                  <a:pt x="19695" y="27670"/>
                </a:lnTo>
                <a:lnTo>
                  <a:pt x="19030" y="27891"/>
                </a:lnTo>
                <a:lnTo>
                  <a:pt x="18346" y="28113"/>
                </a:lnTo>
                <a:lnTo>
                  <a:pt x="17681" y="28274"/>
                </a:lnTo>
                <a:lnTo>
                  <a:pt x="16896" y="28455"/>
                </a:lnTo>
                <a:lnTo>
                  <a:pt x="16131" y="28556"/>
                </a:lnTo>
                <a:lnTo>
                  <a:pt x="15345" y="28636"/>
                </a:lnTo>
                <a:lnTo>
                  <a:pt x="14560" y="28656"/>
                </a:lnTo>
                <a:lnTo>
                  <a:pt x="13795" y="28636"/>
                </a:lnTo>
                <a:lnTo>
                  <a:pt x="13009" y="28576"/>
                </a:lnTo>
                <a:lnTo>
                  <a:pt x="12244" y="28475"/>
                </a:lnTo>
                <a:lnTo>
                  <a:pt x="11499" y="28314"/>
                </a:lnTo>
                <a:lnTo>
                  <a:pt x="10754" y="28113"/>
                </a:lnTo>
                <a:lnTo>
                  <a:pt x="10009" y="27891"/>
                </a:lnTo>
                <a:lnTo>
                  <a:pt x="9284" y="27609"/>
                </a:lnTo>
                <a:lnTo>
                  <a:pt x="8579" y="27287"/>
                </a:lnTo>
                <a:lnTo>
                  <a:pt x="7894" y="26925"/>
                </a:lnTo>
                <a:lnTo>
                  <a:pt x="7210" y="26522"/>
                </a:lnTo>
                <a:lnTo>
                  <a:pt x="6565" y="26079"/>
                </a:lnTo>
                <a:lnTo>
                  <a:pt x="5941" y="25595"/>
                </a:lnTo>
                <a:lnTo>
                  <a:pt x="5518" y="25233"/>
                </a:lnTo>
                <a:lnTo>
                  <a:pt x="5115" y="24871"/>
                </a:lnTo>
                <a:lnTo>
                  <a:pt x="4733" y="24468"/>
                </a:lnTo>
                <a:lnTo>
                  <a:pt x="4350" y="24065"/>
                </a:lnTo>
                <a:lnTo>
                  <a:pt x="4008" y="23642"/>
                </a:lnTo>
                <a:lnTo>
                  <a:pt x="3686" y="23219"/>
                </a:lnTo>
                <a:lnTo>
                  <a:pt x="3363" y="22776"/>
                </a:lnTo>
                <a:lnTo>
                  <a:pt x="3082" y="22313"/>
                </a:lnTo>
                <a:lnTo>
                  <a:pt x="3867" y="22897"/>
                </a:lnTo>
                <a:lnTo>
                  <a:pt x="4209" y="23139"/>
                </a:lnTo>
                <a:lnTo>
                  <a:pt x="4552" y="23360"/>
                </a:lnTo>
                <a:lnTo>
                  <a:pt x="4914" y="23582"/>
                </a:lnTo>
                <a:lnTo>
                  <a:pt x="5277" y="23783"/>
                </a:lnTo>
                <a:lnTo>
                  <a:pt x="5659" y="23984"/>
                </a:lnTo>
                <a:lnTo>
                  <a:pt x="6042" y="24166"/>
                </a:lnTo>
                <a:lnTo>
                  <a:pt x="6807" y="24488"/>
                </a:lnTo>
                <a:lnTo>
                  <a:pt x="7210" y="24649"/>
                </a:lnTo>
                <a:lnTo>
                  <a:pt x="7612" y="24790"/>
                </a:lnTo>
                <a:lnTo>
                  <a:pt x="8035" y="24891"/>
                </a:lnTo>
                <a:lnTo>
                  <a:pt x="8438" y="24991"/>
                </a:lnTo>
                <a:lnTo>
                  <a:pt x="8861" y="25052"/>
                </a:lnTo>
                <a:lnTo>
                  <a:pt x="9284" y="25112"/>
                </a:lnTo>
                <a:lnTo>
                  <a:pt x="9687" y="25132"/>
                </a:lnTo>
                <a:lnTo>
                  <a:pt x="10109" y="25152"/>
                </a:lnTo>
                <a:lnTo>
                  <a:pt x="10532" y="25152"/>
                </a:lnTo>
                <a:lnTo>
                  <a:pt x="10955" y="25112"/>
                </a:lnTo>
                <a:lnTo>
                  <a:pt x="11358" y="25072"/>
                </a:lnTo>
                <a:lnTo>
                  <a:pt x="11781" y="25012"/>
                </a:lnTo>
                <a:lnTo>
                  <a:pt x="12204" y="24931"/>
                </a:lnTo>
                <a:lnTo>
                  <a:pt x="12607" y="24830"/>
                </a:lnTo>
                <a:lnTo>
                  <a:pt x="13029" y="24709"/>
                </a:lnTo>
                <a:lnTo>
                  <a:pt x="13432" y="24568"/>
                </a:lnTo>
                <a:lnTo>
                  <a:pt x="13795" y="24428"/>
                </a:lnTo>
                <a:lnTo>
                  <a:pt x="14157" y="24266"/>
                </a:lnTo>
                <a:lnTo>
                  <a:pt x="14882" y="23944"/>
                </a:lnTo>
                <a:lnTo>
                  <a:pt x="15627" y="23562"/>
                </a:lnTo>
                <a:lnTo>
                  <a:pt x="16372" y="23159"/>
                </a:lnTo>
                <a:lnTo>
                  <a:pt x="17903" y="22333"/>
                </a:lnTo>
                <a:lnTo>
                  <a:pt x="18668" y="21930"/>
                </a:lnTo>
                <a:lnTo>
                  <a:pt x="19433" y="21568"/>
                </a:lnTo>
                <a:lnTo>
                  <a:pt x="19836" y="21407"/>
                </a:lnTo>
                <a:lnTo>
                  <a:pt x="20218" y="21246"/>
                </a:lnTo>
                <a:lnTo>
                  <a:pt x="20621" y="21105"/>
                </a:lnTo>
                <a:lnTo>
                  <a:pt x="21004" y="20964"/>
                </a:lnTo>
                <a:lnTo>
                  <a:pt x="21407" y="20863"/>
                </a:lnTo>
                <a:lnTo>
                  <a:pt x="21789" y="20783"/>
                </a:lnTo>
                <a:lnTo>
                  <a:pt x="22192" y="20702"/>
                </a:lnTo>
                <a:lnTo>
                  <a:pt x="22595" y="20662"/>
                </a:lnTo>
                <a:lnTo>
                  <a:pt x="22977" y="20642"/>
                </a:lnTo>
                <a:close/>
                <a:moveTo>
                  <a:pt x="5538" y="26763"/>
                </a:moveTo>
                <a:lnTo>
                  <a:pt x="6102" y="27186"/>
                </a:lnTo>
                <a:lnTo>
                  <a:pt x="6686" y="27589"/>
                </a:lnTo>
                <a:lnTo>
                  <a:pt x="7331" y="27972"/>
                </a:lnTo>
                <a:lnTo>
                  <a:pt x="8015" y="28334"/>
                </a:lnTo>
                <a:lnTo>
                  <a:pt x="8700" y="28656"/>
                </a:lnTo>
                <a:lnTo>
                  <a:pt x="9405" y="28938"/>
                </a:lnTo>
                <a:lnTo>
                  <a:pt x="10109" y="29180"/>
                </a:lnTo>
                <a:lnTo>
                  <a:pt x="10855" y="29401"/>
                </a:lnTo>
                <a:lnTo>
                  <a:pt x="11580" y="29563"/>
                </a:lnTo>
                <a:lnTo>
                  <a:pt x="12325" y="29704"/>
                </a:lnTo>
                <a:lnTo>
                  <a:pt x="12747" y="29764"/>
                </a:lnTo>
                <a:lnTo>
                  <a:pt x="13191" y="29804"/>
                </a:lnTo>
                <a:lnTo>
                  <a:pt x="13613" y="29844"/>
                </a:lnTo>
                <a:lnTo>
                  <a:pt x="14036" y="29865"/>
                </a:lnTo>
                <a:lnTo>
                  <a:pt x="14459" y="29865"/>
                </a:lnTo>
                <a:lnTo>
                  <a:pt x="14902" y="29844"/>
                </a:lnTo>
                <a:lnTo>
                  <a:pt x="15325" y="29824"/>
                </a:lnTo>
                <a:lnTo>
                  <a:pt x="15748" y="29804"/>
                </a:lnTo>
                <a:lnTo>
                  <a:pt x="16594" y="29704"/>
                </a:lnTo>
                <a:lnTo>
                  <a:pt x="17439" y="29563"/>
                </a:lnTo>
                <a:lnTo>
                  <a:pt x="18285" y="29361"/>
                </a:lnTo>
                <a:lnTo>
                  <a:pt x="19111" y="29140"/>
                </a:lnTo>
                <a:lnTo>
                  <a:pt x="19735" y="28938"/>
                </a:lnTo>
                <a:lnTo>
                  <a:pt x="20359" y="28717"/>
                </a:lnTo>
                <a:lnTo>
                  <a:pt x="20964" y="28455"/>
                </a:lnTo>
                <a:lnTo>
                  <a:pt x="21568" y="28193"/>
                </a:lnTo>
                <a:lnTo>
                  <a:pt x="22172" y="27891"/>
                </a:lnTo>
                <a:lnTo>
                  <a:pt x="22756" y="27589"/>
                </a:lnTo>
                <a:lnTo>
                  <a:pt x="23340" y="27247"/>
                </a:lnTo>
                <a:lnTo>
                  <a:pt x="23904" y="26904"/>
                </a:lnTo>
                <a:lnTo>
                  <a:pt x="23944" y="27086"/>
                </a:lnTo>
                <a:lnTo>
                  <a:pt x="23984" y="27287"/>
                </a:lnTo>
                <a:lnTo>
                  <a:pt x="24085" y="27650"/>
                </a:lnTo>
                <a:lnTo>
                  <a:pt x="24186" y="27972"/>
                </a:lnTo>
                <a:lnTo>
                  <a:pt x="23259" y="28475"/>
                </a:lnTo>
                <a:lnTo>
                  <a:pt x="22796" y="28717"/>
                </a:lnTo>
                <a:lnTo>
                  <a:pt x="22313" y="28938"/>
                </a:lnTo>
                <a:lnTo>
                  <a:pt x="21729" y="29200"/>
                </a:lnTo>
                <a:lnTo>
                  <a:pt x="21105" y="29422"/>
                </a:lnTo>
                <a:lnTo>
                  <a:pt x="20500" y="29643"/>
                </a:lnTo>
                <a:lnTo>
                  <a:pt x="19876" y="29844"/>
                </a:lnTo>
                <a:lnTo>
                  <a:pt x="19272" y="30026"/>
                </a:lnTo>
                <a:lnTo>
                  <a:pt x="18628" y="30167"/>
                </a:lnTo>
                <a:lnTo>
                  <a:pt x="18003" y="30308"/>
                </a:lnTo>
                <a:lnTo>
                  <a:pt x="17359" y="30428"/>
                </a:lnTo>
                <a:lnTo>
                  <a:pt x="16735" y="30529"/>
                </a:lnTo>
                <a:lnTo>
                  <a:pt x="16090" y="30610"/>
                </a:lnTo>
                <a:lnTo>
                  <a:pt x="15446" y="30670"/>
                </a:lnTo>
                <a:lnTo>
                  <a:pt x="14802" y="30710"/>
                </a:lnTo>
                <a:lnTo>
                  <a:pt x="14157" y="30731"/>
                </a:lnTo>
                <a:lnTo>
                  <a:pt x="13493" y="30751"/>
                </a:lnTo>
                <a:lnTo>
                  <a:pt x="12848" y="30731"/>
                </a:lnTo>
                <a:lnTo>
                  <a:pt x="12204" y="30690"/>
                </a:lnTo>
                <a:lnTo>
                  <a:pt x="11559" y="30630"/>
                </a:lnTo>
                <a:lnTo>
                  <a:pt x="10915" y="30569"/>
                </a:lnTo>
                <a:lnTo>
                  <a:pt x="10271" y="30469"/>
                </a:lnTo>
                <a:lnTo>
                  <a:pt x="9646" y="30348"/>
                </a:lnTo>
                <a:lnTo>
                  <a:pt x="9002" y="30227"/>
                </a:lnTo>
                <a:lnTo>
                  <a:pt x="8378" y="30066"/>
                </a:lnTo>
                <a:lnTo>
                  <a:pt x="7753" y="29885"/>
                </a:lnTo>
                <a:lnTo>
                  <a:pt x="7149" y="29704"/>
                </a:lnTo>
                <a:lnTo>
                  <a:pt x="6525" y="29502"/>
                </a:lnTo>
                <a:lnTo>
                  <a:pt x="5921" y="29301"/>
                </a:lnTo>
                <a:lnTo>
                  <a:pt x="5478" y="29099"/>
                </a:lnTo>
                <a:lnTo>
                  <a:pt x="5256" y="29019"/>
                </a:lnTo>
                <a:lnTo>
                  <a:pt x="5015" y="28918"/>
                </a:lnTo>
                <a:lnTo>
                  <a:pt x="5196" y="28455"/>
                </a:lnTo>
                <a:lnTo>
                  <a:pt x="5357" y="27972"/>
                </a:lnTo>
                <a:lnTo>
                  <a:pt x="5498" y="27488"/>
                </a:lnTo>
                <a:lnTo>
                  <a:pt x="5579" y="26985"/>
                </a:lnTo>
                <a:lnTo>
                  <a:pt x="5579" y="26864"/>
                </a:lnTo>
                <a:lnTo>
                  <a:pt x="5538" y="26763"/>
                </a:lnTo>
                <a:close/>
                <a:moveTo>
                  <a:pt x="24488" y="28898"/>
                </a:moveTo>
                <a:lnTo>
                  <a:pt x="24508" y="29019"/>
                </a:lnTo>
                <a:lnTo>
                  <a:pt x="24870" y="30147"/>
                </a:lnTo>
                <a:lnTo>
                  <a:pt x="25253" y="31254"/>
                </a:lnTo>
                <a:lnTo>
                  <a:pt x="24608" y="31596"/>
                </a:lnTo>
                <a:lnTo>
                  <a:pt x="23944" y="31919"/>
                </a:lnTo>
                <a:lnTo>
                  <a:pt x="23279" y="32221"/>
                </a:lnTo>
                <a:lnTo>
                  <a:pt x="22615" y="32503"/>
                </a:lnTo>
                <a:lnTo>
                  <a:pt x="21930" y="32764"/>
                </a:lnTo>
                <a:lnTo>
                  <a:pt x="21245" y="32986"/>
                </a:lnTo>
                <a:lnTo>
                  <a:pt x="20561" y="33207"/>
                </a:lnTo>
                <a:lnTo>
                  <a:pt x="19856" y="33409"/>
                </a:lnTo>
                <a:lnTo>
                  <a:pt x="19151" y="33570"/>
                </a:lnTo>
                <a:lnTo>
                  <a:pt x="18446" y="33731"/>
                </a:lnTo>
                <a:lnTo>
                  <a:pt x="17721" y="33872"/>
                </a:lnTo>
                <a:lnTo>
                  <a:pt x="17017" y="33973"/>
                </a:lnTo>
                <a:lnTo>
                  <a:pt x="16292" y="34073"/>
                </a:lnTo>
                <a:lnTo>
                  <a:pt x="15567" y="34134"/>
                </a:lnTo>
                <a:lnTo>
                  <a:pt x="14842" y="34194"/>
                </a:lnTo>
                <a:lnTo>
                  <a:pt x="14097" y="34214"/>
                </a:lnTo>
                <a:lnTo>
                  <a:pt x="12566" y="34214"/>
                </a:lnTo>
                <a:lnTo>
                  <a:pt x="11801" y="34174"/>
                </a:lnTo>
                <a:lnTo>
                  <a:pt x="11036" y="34093"/>
                </a:lnTo>
                <a:lnTo>
                  <a:pt x="10271" y="34013"/>
                </a:lnTo>
                <a:lnTo>
                  <a:pt x="9526" y="33892"/>
                </a:lnTo>
                <a:lnTo>
                  <a:pt x="8760" y="33771"/>
                </a:lnTo>
                <a:lnTo>
                  <a:pt x="8015" y="33610"/>
                </a:lnTo>
                <a:lnTo>
                  <a:pt x="7290" y="33429"/>
                </a:lnTo>
                <a:lnTo>
                  <a:pt x="6545" y="33228"/>
                </a:lnTo>
                <a:lnTo>
                  <a:pt x="5840" y="33026"/>
                </a:lnTo>
                <a:lnTo>
                  <a:pt x="5115" y="32785"/>
                </a:lnTo>
                <a:lnTo>
                  <a:pt x="4572" y="32583"/>
                </a:lnTo>
                <a:lnTo>
                  <a:pt x="4149" y="32422"/>
                </a:lnTo>
                <a:lnTo>
                  <a:pt x="3706" y="32301"/>
                </a:lnTo>
                <a:lnTo>
                  <a:pt x="4169" y="31133"/>
                </a:lnTo>
                <a:lnTo>
                  <a:pt x="4612" y="29965"/>
                </a:lnTo>
                <a:lnTo>
                  <a:pt x="4753" y="29603"/>
                </a:lnTo>
                <a:lnTo>
                  <a:pt x="5115" y="29784"/>
                </a:lnTo>
                <a:lnTo>
                  <a:pt x="5498" y="29965"/>
                </a:lnTo>
                <a:lnTo>
                  <a:pt x="6142" y="30227"/>
                </a:lnTo>
                <a:lnTo>
                  <a:pt x="6787" y="30489"/>
                </a:lnTo>
                <a:lnTo>
                  <a:pt x="7431" y="30710"/>
                </a:lnTo>
                <a:lnTo>
                  <a:pt x="8076" y="30892"/>
                </a:lnTo>
                <a:lnTo>
                  <a:pt x="8740" y="31053"/>
                </a:lnTo>
                <a:lnTo>
                  <a:pt x="9405" y="31214"/>
                </a:lnTo>
                <a:lnTo>
                  <a:pt x="10069" y="31335"/>
                </a:lnTo>
                <a:lnTo>
                  <a:pt x="10734" y="31435"/>
                </a:lnTo>
                <a:lnTo>
                  <a:pt x="11418" y="31516"/>
                </a:lnTo>
                <a:lnTo>
                  <a:pt x="12083" y="31596"/>
                </a:lnTo>
                <a:lnTo>
                  <a:pt x="12768" y="31637"/>
                </a:lnTo>
                <a:lnTo>
                  <a:pt x="13432" y="31657"/>
                </a:lnTo>
                <a:lnTo>
                  <a:pt x="14117" y="31657"/>
                </a:lnTo>
                <a:lnTo>
                  <a:pt x="14802" y="31637"/>
                </a:lnTo>
                <a:lnTo>
                  <a:pt x="15466" y="31596"/>
                </a:lnTo>
                <a:lnTo>
                  <a:pt x="16151" y="31556"/>
                </a:lnTo>
                <a:lnTo>
                  <a:pt x="16815" y="31455"/>
                </a:lnTo>
                <a:lnTo>
                  <a:pt x="17500" y="31355"/>
                </a:lnTo>
                <a:lnTo>
                  <a:pt x="18164" y="31234"/>
                </a:lnTo>
                <a:lnTo>
                  <a:pt x="18829" y="31093"/>
                </a:lnTo>
                <a:lnTo>
                  <a:pt x="19473" y="30932"/>
                </a:lnTo>
                <a:lnTo>
                  <a:pt x="20138" y="30751"/>
                </a:lnTo>
                <a:lnTo>
                  <a:pt x="20782" y="30549"/>
                </a:lnTo>
                <a:lnTo>
                  <a:pt x="21407" y="30308"/>
                </a:lnTo>
                <a:lnTo>
                  <a:pt x="22051" y="30066"/>
                </a:lnTo>
                <a:lnTo>
                  <a:pt x="22675" y="29804"/>
                </a:lnTo>
                <a:lnTo>
                  <a:pt x="23581" y="29381"/>
                </a:lnTo>
                <a:lnTo>
                  <a:pt x="24045" y="29160"/>
                </a:lnTo>
                <a:lnTo>
                  <a:pt x="24488" y="28898"/>
                </a:lnTo>
                <a:close/>
                <a:moveTo>
                  <a:pt x="17218" y="1"/>
                </a:moveTo>
                <a:lnTo>
                  <a:pt x="16553" y="21"/>
                </a:lnTo>
                <a:lnTo>
                  <a:pt x="15869" y="81"/>
                </a:lnTo>
                <a:lnTo>
                  <a:pt x="15204" y="162"/>
                </a:lnTo>
                <a:lnTo>
                  <a:pt x="14540" y="283"/>
                </a:lnTo>
                <a:lnTo>
                  <a:pt x="13875" y="424"/>
                </a:lnTo>
                <a:lnTo>
                  <a:pt x="13231" y="605"/>
                </a:lnTo>
                <a:lnTo>
                  <a:pt x="12586" y="826"/>
                </a:lnTo>
                <a:lnTo>
                  <a:pt x="11942" y="1068"/>
                </a:lnTo>
                <a:lnTo>
                  <a:pt x="11318" y="1330"/>
                </a:lnTo>
                <a:lnTo>
                  <a:pt x="10714" y="1632"/>
                </a:lnTo>
                <a:lnTo>
                  <a:pt x="10230" y="1773"/>
                </a:lnTo>
                <a:lnTo>
                  <a:pt x="9767" y="1914"/>
                </a:lnTo>
                <a:lnTo>
                  <a:pt x="9284" y="2095"/>
                </a:lnTo>
                <a:lnTo>
                  <a:pt x="8821" y="2276"/>
                </a:lnTo>
                <a:lnTo>
                  <a:pt x="8136" y="2599"/>
                </a:lnTo>
                <a:lnTo>
                  <a:pt x="7471" y="2941"/>
                </a:lnTo>
                <a:lnTo>
                  <a:pt x="6807" y="3324"/>
                </a:lnTo>
                <a:lnTo>
                  <a:pt x="6183" y="3726"/>
                </a:lnTo>
                <a:lnTo>
                  <a:pt x="5558" y="4169"/>
                </a:lnTo>
                <a:lnTo>
                  <a:pt x="4974" y="4653"/>
                </a:lnTo>
                <a:lnTo>
                  <a:pt x="4411" y="5136"/>
                </a:lnTo>
                <a:lnTo>
                  <a:pt x="3867" y="5680"/>
                </a:lnTo>
                <a:lnTo>
                  <a:pt x="3585" y="5962"/>
                </a:lnTo>
                <a:lnTo>
                  <a:pt x="3323" y="6264"/>
                </a:lnTo>
                <a:lnTo>
                  <a:pt x="2820" y="6888"/>
                </a:lnTo>
                <a:lnTo>
                  <a:pt x="2357" y="7552"/>
                </a:lnTo>
                <a:lnTo>
                  <a:pt x="1934" y="8217"/>
                </a:lnTo>
                <a:lnTo>
                  <a:pt x="1551" y="8922"/>
                </a:lnTo>
                <a:lnTo>
                  <a:pt x="1209" y="9647"/>
                </a:lnTo>
                <a:lnTo>
                  <a:pt x="907" y="10372"/>
                </a:lnTo>
                <a:lnTo>
                  <a:pt x="645" y="11117"/>
                </a:lnTo>
                <a:lnTo>
                  <a:pt x="444" y="11882"/>
                </a:lnTo>
                <a:lnTo>
                  <a:pt x="262" y="12667"/>
                </a:lnTo>
                <a:lnTo>
                  <a:pt x="121" y="13453"/>
                </a:lnTo>
                <a:lnTo>
                  <a:pt x="41" y="14238"/>
                </a:lnTo>
                <a:lnTo>
                  <a:pt x="1" y="15043"/>
                </a:lnTo>
                <a:lnTo>
                  <a:pt x="1" y="15829"/>
                </a:lnTo>
                <a:lnTo>
                  <a:pt x="41" y="16634"/>
                </a:lnTo>
                <a:lnTo>
                  <a:pt x="121" y="17440"/>
                </a:lnTo>
                <a:lnTo>
                  <a:pt x="222" y="18125"/>
                </a:lnTo>
                <a:lnTo>
                  <a:pt x="363" y="18789"/>
                </a:lnTo>
                <a:lnTo>
                  <a:pt x="544" y="19454"/>
                </a:lnTo>
                <a:lnTo>
                  <a:pt x="746" y="20098"/>
                </a:lnTo>
                <a:lnTo>
                  <a:pt x="987" y="20742"/>
                </a:lnTo>
                <a:lnTo>
                  <a:pt x="1249" y="21367"/>
                </a:lnTo>
                <a:lnTo>
                  <a:pt x="1551" y="21971"/>
                </a:lnTo>
                <a:lnTo>
                  <a:pt x="1873" y="22555"/>
                </a:lnTo>
                <a:lnTo>
                  <a:pt x="2216" y="23139"/>
                </a:lnTo>
                <a:lnTo>
                  <a:pt x="2598" y="23682"/>
                </a:lnTo>
                <a:lnTo>
                  <a:pt x="3001" y="24226"/>
                </a:lnTo>
                <a:lnTo>
                  <a:pt x="3424" y="24750"/>
                </a:lnTo>
                <a:lnTo>
                  <a:pt x="3867" y="25253"/>
                </a:lnTo>
                <a:lnTo>
                  <a:pt x="4350" y="25736"/>
                </a:lnTo>
                <a:lnTo>
                  <a:pt x="4854" y="26200"/>
                </a:lnTo>
                <a:lnTo>
                  <a:pt x="5377" y="26643"/>
                </a:lnTo>
                <a:lnTo>
                  <a:pt x="5297" y="26622"/>
                </a:lnTo>
                <a:lnTo>
                  <a:pt x="5216" y="26643"/>
                </a:lnTo>
                <a:lnTo>
                  <a:pt x="5136" y="26683"/>
                </a:lnTo>
                <a:lnTo>
                  <a:pt x="5055" y="26763"/>
                </a:lnTo>
                <a:lnTo>
                  <a:pt x="4833" y="27086"/>
                </a:lnTo>
                <a:lnTo>
                  <a:pt x="4632" y="27428"/>
                </a:lnTo>
                <a:lnTo>
                  <a:pt x="4451" y="27770"/>
                </a:lnTo>
                <a:lnTo>
                  <a:pt x="4290" y="28133"/>
                </a:lnTo>
                <a:lnTo>
                  <a:pt x="3988" y="28858"/>
                </a:lnTo>
                <a:lnTo>
                  <a:pt x="3686" y="29583"/>
                </a:lnTo>
                <a:lnTo>
                  <a:pt x="3061" y="31012"/>
                </a:lnTo>
                <a:lnTo>
                  <a:pt x="2457" y="32462"/>
                </a:lnTo>
                <a:lnTo>
                  <a:pt x="2437" y="32563"/>
                </a:lnTo>
                <a:lnTo>
                  <a:pt x="2437" y="32684"/>
                </a:lnTo>
                <a:lnTo>
                  <a:pt x="2457" y="32785"/>
                </a:lnTo>
                <a:lnTo>
                  <a:pt x="2518" y="32885"/>
                </a:lnTo>
                <a:lnTo>
                  <a:pt x="2578" y="32966"/>
                </a:lnTo>
                <a:lnTo>
                  <a:pt x="2659" y="33046"/>
                </a:lnTo>
                <a:lnTo>
                  <a:pt x="2759" y="33107"/>
                </a:lnTo>
                <a:lnTo>
                  <a:pt x="2840" y="33147"/>
                </a:lnTo>
                <a:lnTo>
                  <a:pt x="2961" y="33167"/>
                </a:lnTo>
                <a:lnTo>
                  <a:pt x="3082" y="33147"/>
                </a:lnTo>
                <a:lnTo>
                  <a:pt x="3182" y="33127"/>
                </a:lnTo>
                <a:lnTo>
                  <a:pt x="3283" y="33087"/>
                </a:lnTo>
                <a:lnTo>
                  <a:pt x="3625" y="33308"/>
                </a:lnTo>
                <a:lnTo>
                  <a:pt x="3786" y="33409"/>
                </a:lnTo>
                <a:lnTo>
                  <a:pt x="3968" y="33489"/>
                </a:lnTo>
                <a:lnTo>
                  <a:pt x="4330" y="33650"/>
                </a:lnTo>
                <a:lnTo>
                  <a:pt x="5075" y="33912"/>
                </a:lnTo>
                <a:lnTo>
                  <a:pt x="5820" y="34174"/>
                </a:lnTo>
                <a:lnTo>
                  <a:pt x="6565" y="34396"/>
                </a:lnTo>
                <a:lnTo>
                  <a:pt x="7331" y="34617"/>
                </a:lnTo>
                <a:lnTo>
                  <a:pt x="8096" y="34778"/>
                </a:lnTo>
                <a:lnTo>
                  <a:pt x="8861" y="34939"/>
                </a:lnTo>
                <a:lnTo>
                  <a:pt x="9646" y="35080"/>
                </a:lnTo>
                <a:lnTo>
                  <a:pt x="10432" y="35181"/>
                </a:lnTo>
                <a:lnTo>
                  <a:pt x="11217" y="35261"/>
                </a:lnTo>
                <a:lnTo>
                  <a:pt x="12002" y="35322"/>
                </a:lnTo>
                <a:lnTo>
                  <a:pt x="12788" y="35362"/>
                </a:lnTo>
                <a:lnTo>
                  <a:pt x="14358" y="35362"/>
                </a:lnTo>
                <a:lnTo>
                  <a:pt x="15124" y="35322"/>
                </a:lnTo>
                <a:lnTo>
                  <a:pt x="15889" y="35261"/>
                </a:lnTo>
                <a:lnTo>
                  <a:pt x="16654" y="35181"/>
                </a:lnTo>
                <a:lnTo>
                  <a:pt x="17419" y="35080"/>
                </a:lnTo>
                <a:lnTo>
                  <a:pt x="18164" y="34959"/>
                </a:lnTo>
                <a:lnTo>
                  <a:pt x="18930" y="34818"/>
                </a:lnTo>
                <a:lnTo>
                  <a:pt x="19675" y="34637"/>
                </a:lnTo>
                <a:lnTo>
                  <a:pt x="20420" y="34456"/>
                </a:lnTo>
                <a:lnTo>
                  <a:pt x="21145" y="34234"/>
                </a:lnTo>
                <a:lnTo>
                  <a:pt x="21870" y="34013"/>
                </a:lnTo>
                <a:lnTo>
                  <a:pt x="22595" y="33751"/>
                </a:lnTo>
                <a:lnTo>
                  <a:pt x="23320" y="33469"/>
                </a:lnTo>
                <a:lnTo>
                  <a:pt x="24024" y="33167"/>
                </a:lnTo>
                <a:lnTo>
                  <a:pt x="24709" y="32845"/>
                </a:lnTo>
                <a:lnTo>
                  <a:pt x="25394" y="32503"/>
                </a:lnTo>
                <a:lnTo>
                  <a:pt x="26078" y="32140"/>
                </a:lnTo>
                <a:lnTo>
                  <a:pt x="26159" y="32140"/>
                </a:lnTo>
                <a:lnTo>
                  <a:pt x="26260" y="32100"/>
                </a:lnTo>
                <a:lnTo>
                  <a:pt x="26340" y="32060"/>
                </a:lnTo>
                <a:lnTo>
                  <a:pt x="26421" y="32019"/>
                </a:lnTo>
                <a:lnTo>
                  <a:pt x="26481" y="31959"/>
                </a:lnTo>
                <a:lnTo>
                  <a:pt x="26542" y="31878"/>
                </a:lnTo>
                <a:lnTo>
                  <a:pt x="26602" y="31818"/>
                </a:lnTo>
                <a:lnTo>
                  <a:pt x="26622" y="31717"/>
                </a:lnTo>
                <a:lnTo>
                  <a:pt x="26662" y="31637"/>
                </a:lnTo>
                <a:lnTo>
                  <a:pt x="26683" y="31556"/>
                </a:lnTo>
                <a:lnTo>
                  <a:pt x="26683" y="31455"/>
                </a:lnTo>
                <a:lnTo>
                  <a:pt x="26662" y="31375"/>
                </a:lnTo>
                <a:lnTo>
                  <a:pt x="26642" y="31274"/>
                </a:lnTo>
                <a:lnTo>
                  <a:pt x="26602" y="31194"/>
                </a:lnTo>
                <a:lnTo>
                  <a:pt x="26542" y="31113"/>
                </a:lnTo>
                <a:lnTo>
                  <a:pt x="26481" y="31053"/>
                </a:lnTo>
                <a:lnTo>
                  <a:pt x="26119" y="29945"/>
                </a:lnTo>
                <a:lnTo>
                  <a:pt x="25736" y="28838"/>
                </a:lnTo>
                <a:lnTo>
                  <a:pt x="25253" y="27509"/>
                </a:lnTo>
                <a:lnTo>
                  <a:pt x="25152" y="27206"/>
                </a:lnTo>
                <a:lnTo>
                  <a:pt x="25031" y="26904"/>
                </a:lnTo>
                <a:lnTo>
                  <a:pt x="24890" y="26602"/>
                </a:lnTo>
                <a:lnTo>
                  <a:pt x="24810" y="26482"/>
                </a:lnTo>
                <a:lnTo>
                  <a:pt x="24709" y="26341"/>
                </a:lnTo>
                <a:lnTo>
                  <a:pt x="25414" y="25817"/>
                </a:lnTo>
                <a:lnTo>
                  <a:pt x="26099" y="25253"/>
                </a:lnTo>
                <a:lnTo>
                  <a:pt x="26743" y="24649"/>
                </a:lnTo>
                <a:lnTo>
                  <a:pt x="27367" y="24025"/>
                </a:lnTo>
                <a:lnTo>
                  <a:pt x="27951" y="23380"/>
                </a:lnTo>
                <a:lnTo>
                  <a:pt x="28495" y="22676"/>
                </a:lnTo>
                <a:lnTo>
                  <a:pt x="28737" y="22333"/>
                </a:lnTo>
                <a:lnTo>
                  <a:pt x="28998" y="21971"/>
                </a:lnTo>
                <a:lnTo>
                  <a:pt x="29240" y="21608"/>
                </a:lnTo>
                <a:lnTo>
                  <a:pt x="29462" y="21226"/>
                </a:lnTo>
                <a:lnTo>
                  <a:pt x="29663" y="20863"/>
                </a:lnTo>
                <a:lnTo>
                  <a:pt x="29864" y="20501"/>
                </a:lnTo>
                <a:lnTo>
                  <a:pt x="30046" y="20118"/>
                </a:lnTo>
                <a:lnTo>
                  <a:pt x="30227" y="19735"/>
                </a:lnTo>
                <a:lnTo>
                  <a:pt x="30388" y="19353"/>
                </a:lnTo>
                <a:lnTo>
                  <a:pt x="30529" y="18950"/>
                </a:lnTo>
                <a:lnTo>
                  <a:pt x="30670" y="18568"/>
                </a:lnTo>
                <a:lnTo>
                  <a:pt x="30791" y="18165"/>
                </a:lnTo>
                <a:lnTo>
                  <a:pt x="30891" y="17762"/>
                </a:lnTo>
                <a:lnTo>
                  <a:pt x="30992" y="17359"/>
                </a:lnTo>
                <a:lnTo>
                  <a:pt x="31073" y="16957"/>
                </a:lnTo>
                <a:lnTo>
                  <a:pt x="31153" y="16534"/>
                </a:lnTo>
                <a:lnTo>
                  <a:pt x="31213" y="16131"/>
                </a:lnTo>
                <a:lnTo>
                  <a:pt x="31274" y="15708"/>
                </a:lnTo>
                <a:lnTo>
                  <a:pt x="31334" y="14882"/>
                </a:lnTo>
                <a:lnTo>
                  <a:pt x="31354" y="14057"/>
                </a:lnTo>
                <a:lnTo>
                  <a:pt x="31314" y="13231"/>
                </a:lnTo>
                <a:lnTo>
                  <a:pt x="31234" y="12385"/>
                </a:lnTo>
                <a:lnTo>
                  <a:pt x="31113" y="11560"/>
                </a:lnTo>
                <a:lnTo>
                  <a:pt x="30952" y="10754"/>
                </a:lnTo>
                <a:lnTo>
                  <a:pt x="30730" y="9949"/>
                </a:lnTo>
                <a:lnTo>
                  <a:pt x="30468" y="9143"/>
                </a:lnTo>
                <a:lnTo>
                  <a:pt x="30327" y="8761"/>
                </a:lnTo>
                <a:lnTo>
                  <a:pt x="30166" y="8378"/>
                </a:lnTo>
                <a:lnTo>
                  <a:pt x="29844" y="7673"/>
                </a:lnTo>
                <a:lnTo>
                  <a:pt x="29482" y="7009"/>
                </a:lnTo>
                <a:lnTo>
                  <a:pt x="29079" y="6344"/>
                </a:lnTo>
                <a:lnTo>
                  <a:pt x="28636" y="5740"/>
                </a:lnTo>
                <a:lnTo>
                  <a:pt x="28153" y="5136"/>
                </a:lnTo>
                <a:lnTo>
                  <a:pt x="27649" y="4552"/>
                </a:lnTo>
                <a:lnTo>
                  <a:pt x="27105" y="4008"/>
                </a:lnTo>
                <a:lnTo>
                  <a:pt x="26542" y="3505"/>
                </a:lnTo>
                <a:lnTo>
                  <a:pt x="25958" y="3021"/>
                </a:lnTo>
                <a:lnTo>
                  <a:pt x="25333" y="2558"/>
                </a:lnTo>
                <a:lnTo>
                  <a:pt x="24709" y="2135"/>
                </a:lnTo>
                <a:lnTo>
                  <a:pt x="24045" y="1753"/>
                </a:lnTo>
                <a:lnTo>
                  <a:pt x="23360" y="1410"/>
                </a:lnTo>
                <a:lnTo>
                  <a:pt x="22675" y="1088"/>
                </a:lnTo>
                <a:lnTo>
                  <a:pt x="21950" y="806"/>
                </a:lnTo>
                <a:lnTo>
                  <a:pt x="21225" y="565"/>
                </a:lnTo>
                <a:lnTo>
                  <a:pt x="20581" y="383"/>
                </a:lnTo>
                <a:lnTo>
                  <a:pt x="19916" y="242"/>
                </a:lnTo>
                <a:lnTo>
                  <a:pt x="19252" y="122"/>
                </a:lnTo>
                <a:lnTo>
                  <a:pt x="18587" y="41"/>
                </a:lnTo>
                <a:lnTo>
                  <a:pt x="179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77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1861799" y="137550"/>
            <a:ext cx="5420400" cy="45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/>
              <a:t>Projected Revenues</a:t>
            </a:r>
            <a:endParaRPr sz="3400" dirty="0"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 dirty="0"/>
          </a:p>
        </p:txBody>
      </p:sp>
      <p:graphicFrame>
        <p:nvGraphicFramePr>
          <p:cNvPr id="11" name="Google Shape;158;p23"/>
          <p:cNvGraphicFramePr/>
          <p:nvPr>
            <p:extLst>
              <p:ext uri="{D42A27DB-BD31-4B8C-83A1-F6EECF244321}">
                <p14:modId xmlns:p14="http://schemas.microsoft.com/office/powerpoint/2010/main" val="1792115040"/>
              </p:ext>
            </p:extLst>
          </p:nvPr>
        </p:nvGraphicFramePr>
        <p:xfrm>
          <a:off x="1295400" y="651591"/>
          <a:ext cx="6248402" cy="3825150"/>
        </p:xfrm>
        <a:graphic>
          <a:graphicData uri="http://schemas.openxmlformats.org/drawingml/2006/table">
            <a:tbl>
              <a:tblPr>
                <a:noFill/>
                <a:tableStyleId>{127DDFF5-59E4-4B10-B33E-6DCF1969BDE7}</a:tableStyleId>
              </a:tblPr>
              <a:tblGrid>
                <a:gridCol w="18288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3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Category</a:t>
                      </a:r>
                      <a:endParaRPr sz="16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FY 20-21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45-Day Budget</a:t>
                      </a:r>
                      <a:endParaRPr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FY20-21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r>
                        <a:rPr lang="en-US" sz="1600" baseline="300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st</a:t>
                      </a: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Int. Budget</a:t>
                      </a:r>
                      <a:endParaRPr lang="en-US"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Variance</a:t>
                      </a:r>
                      <a:endParaRPr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LCFF/EPA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$248,717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$248,717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Property Taxes (No Special</a:t>
                      </a:r>
                      <a:r>
                        <a:rPr lang="en-US" sz="1200" baseline="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Ed)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$9,712,779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$10,028,444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$315,665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9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Foundation &amp; Endowment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$650,000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$650,000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9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Federal Revenues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$282,880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$288,932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$6052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89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Other State*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$795,350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$795,350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1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Special Education (All)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$269,388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$314,961</a:t>
                      </a: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$45,573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94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Other Local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$115,000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$128,575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$13,575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47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Total:</a:t>
                      </a:r>
                      <a:endParaRPr sz="1200" b="1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$12,074,114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$12,454,979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$380,865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2" name="Google Shape;76;p13"/>
          <p:cNvSpPr txBox="1"/>
          <p:nvPr/>
        </p:nvSpPr>
        <p:spPr>
          <a:xfrm>
            <a:off x="5257800" y="4324350"/>
            <a:ext cx="228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accent4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1861799" y="137550"/>
            <a:ext cx="5420400" cy="45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/>
              <a:t>Projected Expenses</a:t>
            </a:r>
            <a:endParaRPr sz="3400" dirty="0"/>
          </a:p>
        </p:txBody>
      </p:sp>
      <p:sp>
        <p:nvSpPr>
          <p:cNvPr id="76" name="Google Shape;76;p13"/>
          <p:cNvSpPr txBox="1"/>
          <p:nvPr/>
        </p:nvSpPr>
        <p:spPr>
          <a:xfrm>
            <a:off x="3429000" y="4034872"/>
            <a:ext cx="3581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accen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dirty="0"/>
          </a:p>
        </p:txBody>
      </p:sp>
      <p:graphicFrame>
        <p:nvGraphicFramePr>
          <p:cNvPr id="11" name="Google Shape;158;p23"/>
          <p:cNvGraphicFramePr/>
          <p:nvPr>
            <p:extLst>
              <p:ext uri="{D42A27DB-BD31-4B8C-83A1-F6EECF244321}">
                <p14:modId xmlns:p14="http://schemas.microsoft.com/office/powerpoint/2010/main" val="1892947332"/>
              </p:ext>
            </p:extLst>
          </p:nvPr>
        </p:nvGraphicFramePr>
        <p:xfrm>
          <a:off x="1295400" y="651591"/>
          <a:ext cx="6248402" cy="3322240"/>
        </p:xfrm>
        <a:graphic>
          <a:graphicData uri="http://schemas.openxmlformats.org/drawingml/2006/table">
            <a:tbl>
              <a:tblPr>
                <a:noFill/>
                <a:tableStyleId>{127DDFF5-59E4-4B10-B33E-6DCF1969BDE7}</a:tableStyleId>
              </a:tblPr>
              <a:tblGrid>
                <a:gridCol w="18288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3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Category</a:t>
                      </a:r>
                      <a:endParaRPr sz="16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FY20-21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45-Day Budget</a:t>
                      </a:r>
                      <a:endParaRPr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FY20-21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r>
                        <a:rPr lang="en-US" sz="1600" baseline="300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st</a:t>
                      </a: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Int. Budget</a:t>
                      </a:r>
                      <a:endParaRPr lang="en-US"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Variance</a:t>
                      </a:r>
                      <a:endParaRPr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Certificated Salaries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$5,268,923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$5,335,491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$66,568</a:t>
                      </a: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Classified Salaries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$1,857,481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$1,880,518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$23,037</a:t>
                      </a: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9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Benefits*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$3,083,927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$3,067,926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accent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($16,001)</a:t>
                      </a:r>
                      <a:endParaRPr sz="1500" b="0" dirty="0">
                        <a:solidFill>
                          <a:schemeClr val="accent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89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Supplies &amp; Materials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$568,348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$584,329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$15,981</a:t>
                      </a: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1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Contracts, Utilities, Ins., Other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$1,169,523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$1,317,083</a:t>
                      </a: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$147,560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94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Capital Outlay*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$52,000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$52,000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47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Total:</a:t>
                      </a:r>
                      <a:endParaRPr sz="1200" b="1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$11,948.202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$12,237,347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$289,145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2" name="Google Shape;76;p13"/>
          <p:cNvSpPr txBox="1"/>
          <p:nvPr/>
        </p:nvSpPr>
        <p:spPr>
          <a:xfrm>
            <a:off x="3575344" y="4019550"/>
            <a:ext cx="228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accent4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4180512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1524000" y="137550"/>
            <a:ext cx="6019800" cy="45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/>
              <a:t>Projected Ending Balance</a:t>
            </a:r>
            <a:endParaRPr sz="3400" dirty="0"/>
          </a:p>
        </p:txBody>
      </p:sp>
      <p:sp>
        <p:nvSpPr>
          <p:cNvPr id="76" name="Google Shape;76;p13"/>
          <p:cNvSpPr txBox="1"/>
          <p:nvPr/>
        </p:nvSpPr>
        <p:spPr>
          <a:xfrm>
            <a:off x="3657600" y="4025479"/>
            <a:ext cx="2895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Beginning Balance updated during FY19-20 Unaudited Actuals.</a:t>
            </a:r>
            <a:endParaRPr sz="1200" dirty="0">
              <a:solidFill>
                <a:schemeClr val="accen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 dirty="0"/>
          </a:p>
        </p:txBody>
      </p:sp>
      <p:graphicFrame>
        <p:nvGraphicFramePr>
          <p:cNvPr id="11" name="Google Shape;158;p23"/>
          <p:cNvGraphicFramePr/>
          <p:nvPr>
            <p:extLst>
              <p:ext uri="{D42A27DB-BD31-4B8C-83A1-F6EECF244321}">
                <p14:modId xmlns:p14="http://schemas.microsoft.com/office/powerpoint/2010/main" val="1210923680"/>
              </p:ext>
            </p:extLst>
          </p:nvPr>
        </p:nvGraphicFramePr>
        <p:xfrm>
          <a:off x="1295400" y="651591"/>
          <a:ext cx="6248402" cy="3185080"/>
        </p:xfrm>
        <a:graphic>
          <a:graphicData uri="http://schemas.openxmlformats.org/drawingml/2006/table">
            <a:tbl>
              <a:tblPr>
                <a:noFill/>
                <a:tableStyleId>{127DDFF5-59E4-4B10-B33E-6DCF1969BDE7}</a:tableStyleId>
              </a:tblPr>
              <a:tblGrid>
                <a:gridCol w="18288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3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Category</a:t>
                      </a:r>
                      <a:endParaRPr sz="16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FY20-21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45-Day Budget</a:t>
                      </a:r>
                      <a:endParaRPr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FY20-21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</a:t>
                      </a:r>
                      <a:r>
                        <a:rPr lang="en-US" sz="1600" baseline="300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st</a:t>
                      </a: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Int. Budget</a:t>
                      </a:r>
                      <a:endParaRPr lang="en-US"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Variance</a:t>
                      </a:r>
                      <a:endParaRPr sz="16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Beginning Balance*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$1,576,662</a:t>
                      </a: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$1,576,662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Add:</a:t>
                      </a:r>
                      <a:r>
                        <a:rPr lang="en-US" sz="1200" baseline="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Revenues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$12,074,114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$12,454,979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$380,865</a:t>
                      </a: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9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Less: Expenditures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$11,948,202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$12,237,347</a:t>
                      </a: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$289,145</a:t>
                      </a: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89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Transfer</a:t>
                      </a:r>
                      <a:r>
                        <a:rPr lang="en-US" sz="1200" i="1" baseline="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In/</a:t>
                      </a:r>
                      <a:r>
                        <a:rPr lang="en-US" sz="1200" i="1" baseline="0" dirty="0">
                          <a:solidFill>
                            <a:schemeClr val="accent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(Out)</a:t>
                      </a:r>
                      <a:endParaRPr sz="1200" i="1" dirty="0">
                        <a:solidFill>
                          <a:schemeClr val="accent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1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  <a:endParaRPr sz="1500" b="0" i="1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1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  <a:endParaRPr sz="1500" b="0" i="1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1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$0</a:t>
                      </a:r>
                      <a:endParaRPr sz="1500" b="0" i="1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17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Ending Balance:</a:t>
                      </a:r>
                      <a:endParaRPr sz="1200" b="1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$1,702,574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$1,794,294</a:t>
                      </a: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$91,720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94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i="1" dirty="0">
                          <a:solidFill>
                            <a:schemeClr val="accent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(Deficit)</a:t>
                      </a:r>
                      <a:r>
                        <a:rPr lang="en" sz="1200" b="1" i="1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/Surplus</a:t>
                      </a:r>
                      <a:endParaRPr sz="1200" b="1" i="1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 i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$125,912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 i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$217,632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$91,720</a:t>
                      </a:r>
                      <a:endParaRPr sz="1500" b="1" i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1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i="1" dirty="0">
                        <a:solidFill>
                          <a:schemeClr val="accent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i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i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2" name="Google Shape;76;p13"/>
          <p:cNvSpPr txBox="1"/>
          <p:nvPr/>
        </p:nvSpPr>
        <p:spPr>
          <a:xfrm>
            <a:off x="3575344" y="4019550"/>
            <a:ext cx="228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*</a:t>
            </a:r>
            <a:endParaRPr sz="1200" dirty="0">
              <a:solidFill>
                <a:schemeClr val="accent4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63244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6</a:t>
            </a:fld>
            <a:endParaRPr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3475087"/>
              </p:ext>
            </p:extLst>
          </p:nvPr>
        </p:nvGraphicFramePr>
        <p:xfrm>
          <a:off x="-228600" y="-933450"/>
          <a:ext cx="9601201" cy="698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776209"/>
              </p:ext>
            </p:extLst>
          </p:nvPr>
        </p:nvGraphicFramePr>
        <p:xfrm>
          <a:off x="1905000" y="2114550"/>
          <a:ext cx="5181600" cy="28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Google Shape;76;p13"/>
          <p:cNvSpPr txBox="1"/>
          <p:nvPr/>
        </p:nvSpPr>
        <p:spPr>
          <a:xfrm>
            <a:off x="266700" y="1047750"/>
            <a:ext cx="1600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 dirty="0">
                <a:solidFill>
                  <a:schemeClr val="tx1"/>
                </a:solidFill>
                <a:latin typeface="Lora"/>
                <a:ea typeface="Lora"/>
                <a:cs typeface="Lora"/>
                <a:sym typeface="Lora"/>
              </a:rPr>
              <a:t>REVENUES</a:t>
            </a:r>
            <a:endParaRPr sz="2000" u="sng" dirty="0">
              <a:solidFill>
                <a:schemeClr val="tx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" name="Google Shape;76;p13"/>
          <p:cNvSpPr txBox="1"/>
          <p:nvPr/>
        </p:nvSpPr>
        <p:spPr>
          <a:xfrm>
            <a:off x="266700" y="318135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 dirty="0">
                <a:solidFill>
                  <a:schemeClr val="tx1"/>
                </a:solidFill>
                <a:latin typeface="Lora"/>
                <a:ea typeface="Lora"/>
                <a:cs typeface="Lora"/>
                <a:sym typeface="Lora"/>
              </a:rPr>
              <a:t>EXPENDITURES</a:t>
            </a:r>
            <a:endParaRPr sz="2000" u="sng" dirty="0">
              <a:solidFill>
                <a:schemeClr val="tx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8" name="Google Shape;58;p12"/>
          <p:cNvPicPr preferRelativeResize="0"/>
          <p:nvPr/>
        </p:nvPicPr>
        <p:blipFill rotWithShape="1">
          <a:blip r:embed="rId5">
            <a:alphaModFix/>
          </a:blip>
          <a:srcRect t="36664"/>
          <a:stretch/>
        </p:blipFill>
        <p:spPr>
          <a:xfrm>
            <a:off x="1600200" y="0"/>
            <a:ext cx="1193000" cy="3257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59;p12"/>
          <p:cNvGrpSpPr/>
          <p:nvPr/>
        </p:nvGrpSpPr>
        <p:grpSpPr>
          <a:xfrm>
            <a:off x="7928722" y="0"/>
            <a:ext cx="910478" cy="2019299"/>
            <a:chOff x="4439172" y="0"/>
            <a:chExt cx="910478" cy="2019299"/>
          </a:xfrm>
        </p:grpSpPr>
        <p:sp>
          <p:nvSpPr>
            <p:cNvPr id="20" name="Google Shape;60;p12"/>
            <p:cNvSpPr/>
            <p:nvPr/>
          </p:nvSpPr>
          <p:spPr>
            <a:xfrm>
              <a:off x="4439172" y="1234571"/>
              <a:ext cx="393000" cy="3930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26000">
                  <a:srgbClr val="1A1616"/>
                </a:gs>
                <a:gs pos="66000">
                  <a:srgbClr val="1A1616">
                    <a:alpha val="0"/>
                  </a:srgbClr>
                </a:gs>
                <a:gs pos="100000">
                  <a:srgbClr val="1A161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pic>
          <p:nvPicPr>
            <p:cNvPr id="21" name="Google Shape;61;p12"/>
            <p:cNvPicPr preferRelativeResize="0"/>
            <p:nvPr/>
          </p:nvPicPr>
          <p:blipFill rotWithShape="1">
            <a:blip r:embed="rId6">
              <a:alphaModFix/>
            </a:blip>
            <a:srcRect t="51786"/>
            <a:stretch/>
          </p:blipFill>
          <p:spPr>
            <a:xfrm>
              <a:off x="4494575" y="0"/>
              <a:ext cx="855075" cy="20192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" name="Google Shape;65;p12"/>
          <p:cNvPicPr preferRelativeResize="0"/>
          <p:nvPr/>
        </p:nvPicPr>
        <p:blipFill rotWithShape="1">
          <a:blip r:embed="rId7">
            <a:alphaModFix/>
          </a:blip>
          <a:srcRect t="47036"/>
          <a:stretch/>
        </p:blipFill>
        <p:spPr>
          <a:xfrm>
            <a:off x="8570525" y="0"/>
            <a:ext cx="705650" cy="222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66;p12"/>
          <p:cNvPicPr preferRelativeResize="0"/>
          <p:nvPr/>
        </p:nvPicPr>
        <p:blipFill rotWithShape="1">
          <a:blip r:embed="rId8">
            <a:alphaModFix/>
          </a:blip>
          <a:srcRect t="67243"/>
          <a:stretch/>
        </p:blipFill>
        <p:spPr>
          <a:xfrm>
            <a:off x="722650" y="-7"/>
            <a:ext cx="705650" cy="1132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67;p12"/>
          <p:cNvGrpSpPr/>
          <p:nvPr/>
        </p:nvGrpSpPr>
        <p:grpSpPr>
          <a:xfrm>
            <a:off x="7162800" y="0"/>
            <a:ext cx="587100" cy="1360775"/>
            <a:chOff x="3370625" y="0"/>
            <a:chExt cx="587100" cy="1360775"/>
          </a:xfrm>
        </p:grpSpPr>
        <p:sp>
          <p:nvSpPr>
            <p:cNvPr id="25" name="Google Shape;68;p12"/>
            <p:cNvSpPr/>
            <p:nvPr/>
          </p:nvSpPr>
          <p:spPr>
            <a:xfrm>
              <a:off x="3422700" y="897628"/>
              <a:ext cx="318900" cy="318900"/>
            </a:xfrm>
            <a:prstGeom prst="ellipse">
              <a:avLst/>
            </a:prstGeom>
            <a:gradFill>
              <a:gsLst>
                <a:gs pos="0">
                  <a:schemeClr val="dk1"/>
                </a:gs>
                <a:gs pos="26000">
                  <a:srgbClr val="1A1616"/>
                </a:gs>
                <a:gs pos="66000">
                  <a:srgbClr val="1A1616">
                    <a:alpha val="0"/>
                  </a:srgbClr>
                </a:gs>
                <a:gs pos="100000">
                  <a:srgbClr val="1A161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pic>
          <p:nvPicPr>
            <p:cNvPr id="26" name="Google Shape;69;p12"/>
            <p:cNvPicPr preferRelativeResize="0"/>
            <p:nvPr/>
          </p:nvPicPr>
          <p:blipFill rotWithShape="1">
            <a:blip r:embed="rId9">
              <a:alphaModFix/>
            </a:blip>
            <a:srcRect t="62979"/>
            <a:stretch/>
          </p:blipFill>
          <p:spPr>
            <a:xfrm>
              <a:off x="3370625" y="0"/>
              <a:ext cx="587100" cy="13607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F51BFA0C-47B3-B645-B567-9D6E68DF33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846440"/>
              </p:ext>
            </p:extLst>
          </p:nvPr>
        </p:nvGraphicFramePr>
        <p:xfrm>
          <a:off x="-76200" y="-781050"/>
          <a:ext cx="9601201" cy="698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241B0B2-F398-B445-B974-AF3AE4A860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8516" y="2583713"/>
            <a:ext cx="5467144" cy="2457454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1105E4E-573C-8845-BEE4-F72A60A59B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 dirty="0"/>
          </a:p>
        </p:txBody>
      </p:sp>
      <p:graphicFrame>
        <p:nvGraphicFramePr>
          <p:cNvPr id="6" name="Google Shape;158;p23"/>
          <p:cNvGraphicFramePr/>
          <p:nvPr>
            <p:extLst>
              <p:ext uri="{D42A27DB-BD31-4B8C-83A1-F6EECF244321}">
                <p14:modId xmlns:p14="http://schemas.microsoft.com/office/powerpoint/2010/main" val="9756096"/>
              </p:ext>
            </p:extLst>
          </p:nvPr>
        </p:nvGraphicFramePr>
        <p:xfrm>
          <a:off x="914400" y="1428750"/>
          <a:ext cx="6324602" cy="2270530"/>
        </p:xfrm>
        <a:graphic>
          <a:graphicData uri="http://schemas.openxmlformats.org/drawingml/2006/table">
            <a:tbl>
              <a:tblPr>
                <a:noFill/>
                <a:tableStyleId>{127DDFF5-59E4-4B10-B33E-6DCF1969BDE7}</a:tableStyleId>
              </a:tblPr>
              <a:tblGrid>
                <a:gridCol w="19050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77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3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COVID</a:t>
                      </a:r>
                      <a:endParaRPr sz="16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Federal </a:t>
                      </a: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State</a:t>
                      </a:r>
                      <a:endParaRPr lang="en-US" sz="1600" b="1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aseline="300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Donation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aseline="300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One time</a:t>
                      </a:r>
                      <a:endParaRPr sz="1800" baseline="300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>
                        <a:alpha val="353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2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Revenue</a:t>
                      </a: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CRF Fund </a:t>
                      </a: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$156,830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GEER</a:t>
                      </a:r>
                      <a:r>
                        <a:rPr lang="en" sz="1500" b="0" baseline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Fund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 baseline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$32,201</a:t>
                      </a:r>
                      <a:endParaRPr lang="en"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$13,375</a:t>
                      </a:r>
                      <a:endParaRPr sz="1500" b="1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LLMF Fund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$40,165</a:t>
                      </a:r>
                      <a:endParaRPr sz="15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There</a:t>
                      </a:r>
                      <a:r>
                        <a:rPr lang="en-US" sz="800" b="0" baseline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has not been any expenditures out of this resource as of 10/31/2020</a:t>
                      </a:r>
                      <a:endParaRPr lang="en-US" sz="8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8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There</a:t>
                      </a:r>
                      <a:r>
                        <a:rPr lang="en-US" sz="800" b="0" baseline="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has not been any expenditures out of this resource as of 10/31/2020</a:t>
                      </a:r>
                      <a:endParaRPr lang="en-US" sz="8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78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2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0" dirty="0">
                        <a:solidFill>
                          <a:schemeClr val="tx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b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899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1"/>
            </a:gs>
            <a:gs pos="85000">
              <a:schemeClr val="dk2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8</a:t>
            </a:fld>
            <a:endParaRPr dirty="0">
              <a:solidFill>
                <a:schemeClr val="lt1"/>
              </a:solidFill>
            </a:endParaRPr>
          </a:p>
        </p:txBody>
      </p:sp>
      <p:sp>
        <p:nvSpPr>
          <p:cNvPr id="14" name="Google Shape;178;p25"/>
          <p:cNvSpPr txBox="1">
            <a:spLocks/>
          </p:cNvSpPr>
          <p:nvPr/>
        </p:nvSpPr>
        <p:spPr>
          <a:xfrm>
            <a:off x="1101525" y="121538"/>
            <a:ext cx="6940800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3400" dirty="0">
                <a:solidFill>
                  <a:srgbClr val="FFFFFF"/>
                </a:solidFill>
              </a:rPr>
              <a:t>Multi-Year Projections</a:t>
            </a:r>
          </a:p>
        </p:txBody>
      </p:sp>
      <p:sp>
        <p:nvSpPr>
          <p:cNvPr id="15" name="Google Shape;84;p14"/>
          <p:cNvSpPr txBox="1">
            <a:spLocks/>
          </p:cNvSpPr>
          <p:nvPr/>
        </p:nvSpPr>
        <p:spPr>
          <a:xfrm>
            <a:off x="914400" y="971551"/>
            <a:ext cx="7467600" cy="297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342900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Declining Enrollment 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will continue for foreseeable future</a:t>
            </a:r>
          </a:p>
          <a:p>
            <a:pPr marL="342900" lvl="8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Property tax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revenues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 assume an average of 3.25% for </a:t>
            </a:r>
          </a:p>
          <a:p>
            <a:pPr marL="342900" lvl="8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20-21.The assumption for 21-22 &amp; 22-23 will be @2%</a:t>
            </a:r>
          </a:p>
          <a:p>
            <a:pPr marL="342900" lvl="8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One-time Federal COVID revenues 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not anticipated in future years</a:t>
            </a:r>
          </a:p>
          <a:p>
            <a:pPr marL="342900" lvl="8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Foundation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 fundraising efforts may be impacted by declining enrollment.</a:t>
            </a:r>
          </a:p>
          <a:p>
            <a:pPr marL="342900" lvl="8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Step &amp; Column Avgs. 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– Certificated = 1.75%, Classified 1.25%</a:t>
            </a:r>
          </a:p>
          <a:p>
            <a:pPr marL="342900" lvl="8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STRS and PERS 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will continue to increase by 2-3% annually.</a:t>
            </a:r>
          </a:p>
          <a:p>
            <a:pPr marL="342900" lvl="8" indent="-342900" algn="l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Moderate </a:t>
            </a:r>
            <a:r>
              <a:rPr lang="en-US" sz="2000" dirty="0">
                <a:solidFill>
                  <a:srgbClr val="FFFFFF"/>
                </a:solidFill>
                <a:latin typeface="Lora" panose="020B0604020202020204" charset="0"/>
              </a:rPr>
              <a:t>healthcare</a:t>
            </a:r>
            <a:r>
              <a:rPr lang="en-US" sz="2000" b="0" dirty="0">
                <a:solidFill>
                  <a:srgbClr val="FFFFFF"/>
                </a:solidFill>
                <a:latin typeface="Lora" panose="020B0604020202020204" charset="0"/>
              </a:rPr>
              <a:t> costs projected year over year.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14000">
              <a:schemeClr val="accent2"/>
            </a:gs>
            <a:gs pos="85000">
              <a:schemeClr val="accent1"/>
            </a:gs>
            <a:gs pos="100000">
              <a:schemeClr val="accent1"/>
            </a:gs>
          </a:gsLst>
          <a:lin ang="5400700" scaled="0"/>
        </a:gra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ctrTitle" idx="4294967295"/>
          </p:nvPr>
        </p:nvSpPr>
        <p:spPr>
          <a:xfrm>
            <a:off x="1032050" y="1733550"/>
            <a:ext cx="7080000" cy="148397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rgbClr val="FFFFFF"/>
                </a:solidFill>
                <a:latin typeface="Segoe Script" panose="030B0504020000000003" pitchFamily="66" charset="0"/>
              </a:rPr>
              <a:t>HAPPY HOLIDAYS</a:t>
            </a:r>
            <a:r>
              <a:rPr lang="en" sz="3400" dirty="0">
                <a:solidFill>
                  <a:srgbClr val="FFFFFF"/>
                </a:solidFill>
                <a:latin typeface="Segoe Script" panose="030B0504020000000003" pitchFamily="66" charset="0"/>
              </a:rPr>
              <a:t>!</a:t>
            </a:r>
            <a:r>
              <a:rPr lang="en" sz="3400" dirty="0">
                <a:solidFill>
                  <a:srgbClr val="FFFFFF"/>
                </a:solidFill>
              </a:rPr>
              <a:t/>
            </a:r>
            <a:br>
              <a:rPr lang="en" sz="3400" dirty="0">
                <a:solidFill>
                  <a:srgbClr val="FFFFFF"/>
                </a:solidFill>
              </a:rPr>
            </a:br>
            <a:r>
              <a:rPr lang="en" sz="3400" dirty="0">
                <a:solidFill>
                  <a:srgbClr val="FFFFFF"/>
                </a:solidFill>
              </a:rPr>
              <a:t/>
            </a:r>
            <a:br>
              <a:rPr lang="en" sz="3400" dirty="0">
                <a:solidFill>
                  <a:srgbClr val="FFFFFF"/>
                </a:solidFill>
              </a:rPr>
            </a:br>
            <a:r>
              <a:rPr lang="en" sz="3400" dirty="0">
                <a:solidFill>
                  <a:srgbClr val="FFFFFF"/>
                </a:solidFill>
                <a:latin typeface="Segoe Script" panose="030B0504020000000003" pitchFamily="66" charset="0"/>
              </a:rPr>
              <a:t>QUESTIONS?</a:t>
            </a:r>
            <a:endParaRPr sz="3400" dirty="0">
              <a:solidFill>
                <a:srgbClr val="FFFFFF"/>
              </a:solidFill>
              <a:latin typeface="Segoe Script" panose="030B0504020000000003" pitchFamily="66" charset="0"/>
            </a:endParaRPr>
          </a:p>
        </p:txBody>
      </p:sp>
      <p:sp>
        <p:nvSpPr>
          <p:cNvPr id="264" name="Google Shape;264;p32"/>
          <p:cNvSpPr txBox="1">
            <a:spLocks noGrp="1"/>
          </p:cNvSpPr>
          <p:nvPr>
            <p:ph type="sldNum" idx="12"/>
          </p:nvPr>
        </p:nvSpPr>
        <p:spPr>
          <a:xfrm>
            <a:off x="4297650" y="4847525"/>
            <a:ext cx="548700" cy="2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9</a:t>
            </a:fld>
            <a:endParaRPr dirty="0">
              <a:solidFill>
                <a:schemeClr val="lt1"/>
              </a:solidFill>
            </a:endParaRPr>
          </a:p>
        </p:txBody>
      </p:sp>
      <p:sp>
        <p:nvSpPr>
          <p:cNvPr id="12" name="Google Shape;296;p35"/>
          <p:cNvSpPr/>
          <p:nvPr/>
        </p:nvSpPr>
        <p:spPr>
          <a:xfrm>
            <a:off x="2133600" y="1119046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3" name="Google Shape;297;p35"/>
          <p:cNvSpPr/>
          <p:nvPr/>
        </p:nvSpPr>
        <p:spPr>
          <a:xfrm>
            <a:off x="2374519" y="456013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4" name="Google Shape;298;p35"/>
          <p:cNvSpPr/>
          <p:nvPr/>
        </p:nvSpPr>
        <p:spPr>
          <a:xfrm>
            <a:off x="1660271" y="518060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8" name="Google Shape;296;p35"/>
          <p:cNvSpPr/>
          <p:nvPr/>
        </p:nvSpPr>
        <p:spPr>
          <a:xfrm>
            <a:off x="1066800" y="285750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19" name="Google Shape;297;p35"/>
          <p:cNvSpPr/>
          <p:nvPr/>
        </p:nvSpPr>
        <p:spPr>
          <a:xfrm>
            <a:off x="2048178" y="1734706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0" name="Google Shape;298;p35"/>
          <p:cNvSpPr/>
          <p:nvPr/>
        </p:nvSpPr>
        <p:spPr>
          <a:xfrm>
            <a:off x="3084364" y="1243814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1" name="Google Shape;296;p35"/>
          <p:cNvSpPr/>
          <p:nvPr/>
        </p:nvSpPr>
        <p:spPr>
          <a:xfrm>
            <a:off x="2895600" y="357609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2" name="Google Shape;296;p35"/>
          <p:cNvSpPr/>
          <p:nvPr/>
        </p:nvSpPr>
        <p:spPr>
          <a:xfrm>
            <a:off x="1192156" y="1447486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4" name="Google Shape;296;p35"/>
          <p:cNvSpPr/>
          <p:nvPr/>
        </p:nvSpPr>
        <p:spPr>
          <a:xfrm>
            <a:off x="1307719" y="3942325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5" name="Google Shape;296;p35"/>
          <p:cNvSpPr/>
          <p:nvPr/>
        </p:nvSpPr>
        <p:spPr>
          <a:xfrm>
            <a:off x="867535" y="2653238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6" name="Google Shape;296;p35"/>
          <p:cNvSpPr/>
          <p:nvPr/>
        </p:nvSpPr>
        <p:spPr>
          <a:xfrm>
            <a:off x="1752600" y="3105150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7" name="Google Shape;296;p35"/>
          <p:cNvSpPr/>
          <p:nvPr/>
        </p:nvSpPr>
        <p:spPr>
          <a:xfrm>
            <a:off x="3634684" y="3486150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8" name="Google Shape;297;p35"/>
          <p:cNvSpPr/>
          <p:nvPr/>
        </p:nvSpPr>
        <p:spPr>
          <a:xfrm>
            <a:off x="1433075" y="2491755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29" name="Google Shape;297;p35"/>
          <p:cNvSpPr/>
          <p:nvPr/>
        </p:nvSpPr>
        <p:spPr>
          <a:xfrm>
            <a:off x="2374518" y="2943253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0" name="Google Shape;297;p35"/>
          <p:cNvSpPr/>
          <p:nvPr/>
        </p:nvSpPr>
        <p:spPr>
          <a:xfrm>
            <a:off x="1978368" y="3674513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1" name="Google Shape;297;p35"/>
          <p:cNvSpPr/>
          <p:nvPr/>
        </p:nvSpPr>
        <p:spPr>
          <a:xfrm>
            <a:off x="8045901" y="1299961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2" name="Google Shape;297;p35"/>
          <p:cNvSpPr/>
          <p:nvPr/>
        </p:nvSpPr>
        <p:spPr>
          <a:xfrm>
            <a:off x="7092549" y="378120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3" name="Google Shape;297;p35"/>
          <p:cNvSpPr/>
          <p:nvPr/>
        </p:nvSpPr>
        <p:spPr>
          <a:xfrm>
            <a:off x="8285959" y="2063796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4" name="Google Shape;297;p35"/>
          <p:cNvSpPr/>
          <p:nvPr/>
        </p:nvSpPr>
        <p:spPr>
          <a:xfrm>
            <a:off x="7031223" y="3670522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5" name="Google Shape;297;p35"/>
          <p:cNvSpPr/>
          <p:nvPr/>
        </p:nvSpPr>
        <p:spPr>
          <a:xfrm>
            <a:off x="8176085" y="3286555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6" name="Google Shape;298;p35"/>
          <p:cNvSpPr/>
          <p:nvPr/>
        </p:nvSpPr>
        <p:spPr>
          <a:xfrm>
            <a:off x="533400" y="2156967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7" name="Google Shape;298;p35"/>
          <p:cNvSpPr/>
          <p:nvPr/>
        </p:nvSpPr>
        <p:spPr>
          <a:xfrm>
            <a:off x="854012" y="3562350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8" name="Google Shape;298;p35"/>
          <p:cNvSpPr/>
          <p:nvPr/>
        </p:nvSpPr>
        <p:spPr>
          <a:xfrm>
            <a:off x="7092549" y="3077159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39" name="Google Shape;298;p35"/>
          <p:cNvSpPr/>
          <p:nvPr/>
        </p:nvSpPr>
        <p:spPr>
          <a:xfrm>
            <a:off x="4147514" y="1355978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0" name="Google Shape;298;p35"/>
          <p:cNvSpPr/>
          <p:nvPr/>
        </p:nvSpPr>
        <p:spPr>
          <a:xfrm>
            <a:off x="5853833" y="1373434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1" name="Google Shape;298;p35"/>
          <p:cNvSpPr/>
          <p:nvPr/>
        </p:nvSpPr>
        <p:spPr>
          <a:xfrm>
            <a:off x="6320959" y="710970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2" name="Google Shape;298;p35"/>
          <p:cNvSpPr/>
          <p:nvPr/>
        </p:nvSpPr>
        <p:spPr>
          <a:xfrm>
            <a:off x="8638434" y="2759567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3" name="Google Shape;298;p35"/>
          <p:cNvSpPr/>
          <p:nvPr/>
        </p:nvSpPr>
        <p:spPr>
          <a:xfrm>
            <a:off x="4785077" y="3419313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4" name="Google Shape;296;p35"/>
          <p:cNvSpPr/>
          <p:nvPr/>
        </p:nvSpPr>
        <p:spPr>
          <a:xfrm>
            <a:off x="4280803" y="4009020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5" name="Google Shape;296;p35"/>
          <p:cNvSpPr/>
          <p:nvPr/>
        </p:nvSpPr>
        <p:spPr>
          <a:xfrm>
            <a:off x="5555684" y="3350444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7" name="Google Shape;296;p35"/>
          <p:cNvSpPr/>
          <p:nvPr/>
        </p:nvSpPr>
        <p:spPr>
          <a:xfrm>
            <a:off x="5634109" y="270979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8" name="Google Shape;296;p35"/>
          <p:cNvSpPr/>
          <p:nvPr/>
        </p:nvSpPr>
        <p:spPr>
          <a:xfrm>
            <a:off x="6758939" y="1103205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49" name="Google Shape;296;p35"/>
          <p:cNvSpPr/>
          <p:nvPr/>
        </p:nvSpPr>
        <p:spPr>
          <a:xfrm>
            <a:off x="7565933" y="2885548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0" name="Google Shape;296;p35"/>
          <p:cNvSpPr/>
          <p:nvPr/>
        </p:nvSpPr>
        <p:spPr>
          <a:xfrm>
            <a:off x="6614257" y="2594788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1" name="Google Shape;296;p35"/>
          <p:cNvSpPr/>
          <p:nvPr/>
        </p:nvSpPr>
        <p:spPr>
          <a:xfrm>
            <a:off x="6413288" y="3442203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2" name="Google Shape;296;p35"/>
          <p:cNvSpPr/>
          <p:nvPr/>
        </p:nvSpPr>
        <p:spPr>
          <a:xfrm>
            <a:off x="7530608" y="1549530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3" name="Google Shape;296;p35"/>
          <p:cNvSpPr/>
          <p:nvPr/>
        </p:nvSpPr>
        <p:spPr>
          <a:xfrm>
            <a:off x="7810270" y="3786677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4" name="Google Shape;296;p35"/>
          <p:cNvSpPr/>
          <p:nvPr/>
        </p:nvSpPr>
        <p:spPr>
          <a:xfrm>
            <a:off x="7878087" y="597161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5" name="Google Shape;296;p35"/>
          <p:cNvSpPr/>
          <p:nvPr/>
        </p:nvSpPr>
        <p:spPr>
          <a:xfrm>
            <a:off x="8610303" y="3554367"/>
            <a:ext cx="240919" cy="232310"/>
          </a:xfrm>
          <a:custGeom>
            <a:avLst/>
            <a:gdLst/>
            <a:ahLst/>
            <a:cxnLst/>
            <a:rect l="l" t="t" r="r" b="b"/>
            <a:pathLst>
              <a:path w="33973" h="33993" extrusionOk="0">
                <a:moveTo>
                  <a:pt x="16553" y="15164"/>
                </a:moveTo>
                <a:lnTo>
                  <a:pt x="16734" y="15365"/>
                </a:lnTo>
                <a:lnTo>
                  <a:pt x="16916" y="15546"/>
                </a:lnTo>
                <a:lnTo>
                  <a:pt x="17117" y="15707"/>
                </a:lnTo>
                <a:lnTo>
                  <a:pt x="17339" y="15868"/>
                </a:lnTo>
                <a:lnTo>
                  <a:pt x="17600" y="16050"/>
                </a:lnTo>
                <a:lnTo>
                  <a:pt x="17842" y="16271"/>
                </a:lnTo>
                <a:lnTo>
                  <a:pt x="18084" y="16493"/>
                </a:lnTo>
                <a:lnTo>
                  <a:pt x="18305" y="16714"/>
                </a:lnTo>
                <a:lnTo>
                  <a:pt x="18386" y="16795"/>
                </a:lnTo>
                <a:lnTo>
                  <a:pt x="18386" y="16855"/>
                </a:lnTo>
                <a:lnTo>
                  <a:pt x="18345" y="17399"/>
                </a:lnTo>
                <a:lnTo>
                  <a:pt x="18325" y="17661"/>
                </a:lnTo>
                <a:lnTo>
                  <a:pt x="18345" y="17943"/>
                </a:lnTo>
                <a:lnTo>
                  <a:pt x="18064" y="18225"/>
                </a:lnTo>
                <a:lnTo>
                  <a:pt x="17782" y="18547"/>
                </a:lnTo>
                <a:lnTo>
                  <a:pt x="17258" y="19151"/>
                </a:lnTo>
                <a:lnTo>
                  <a:pt x="17016" y="19433"/>
                </a:lnTo>
                <a:lnTo>
                  <a:pt x="16855" y="19634"/>
                </a:lnTo>
                <a:lnTo>
                  <a:pt x="16734" y="19836"/>
                </a:lnTo>
                <a:lnTo>
                  <a:pt x="16493" y="19654"/>
                </a:lnTo>
                <a:lnTo>
                  <a:pt x="16231" y="19493"/>
                </a:lnTo>
                <a:lnTo>
                  <a:pt x="15707" y="19191"/>
                </a:lnTo>
                <a:lnTo>
                  <a:pt x="15244" y="18929"/>
                </a:lnTo>
                <a:lnTo>
                  <a:pt x="14781" y="18688"/>
                </a:lnTo>
                <a:lnTo>
                  <a:pt x="14821" y="18527"/>
                </a:lnTo>
                <a:lnTo>
                  <a:pt x="14821" y="18345"/>
                </a:lnTo>
                <a:lnTo>
                  <a:pt x="14801" y="18164"/>
                </a:lnTo>
                <a:lnTo>
                  <a:pt x="14781" y="18003"/>
                </a:lnTo>
                <a:lnTo>
                  <a:pt x="14721" y="17641"/>
                </a:lnTo>
                <a:lnTo>
                  <a:pt x="14660" y="17278"/>
                </a:lnTo>
                <a:lnTo>
                  <a:pt x="14660" y="16795"/>
                </a:lnTo>
                <a:lnTo>
                  <a:pt x="14640" y="16553"/>
                </a:lnTo>
                <a:lnTo>
                  <a:pt x="14600" y="16312"/>
                </a:lnTo>
                <a:lnTo>
                  <a:pt x="14842" y="16211"/>
                </a:lnTo>
                <a:lnTo>
                  <a:pt x="15063" y="16110"/>
                </a:lnTo>
                <a:lnTo>
                  <a:pt x="15486" y="15848"/>
                </a:lnTo>
                <a:lnTo>
                  <a:pt x="16030" y="15526"/>
                </a:lnTo>
                <a:lnTo>
                  <a:pt x="16312" y="15365"/>
                </a:lnTo>
                <a:lnTo>
                  <a:pt x="16553" y="15164"/>
                </a:lnTo>
                <a:close/>
                <a:moveTo>
                  <a:pt x="16392" y="14016"/>
                </a:moveTo>
                <a:lnTo>
                  <a:pt x="16271" y="14036"/>
                </a:lnTo>
                <a:lnTo>
                  <a:pt x="16070" y="14117"/>
                </a:lnTo>
                <a:lnTo>
                  <a:pt x="15869" y="14217"/>
                </a:lnTo>
                <a:lnTo>
                  <a:pt x="15667" y="14338"/>
                </a:lnTo>
                <a:lnTo>
                  <a:pt x="15285" y="14620"/>
                </a:lnTo>
                <a:lnTo>
                  <a:pt x="14942" y="14902"/>
                </a:lnTo>
                <a:lnTo>
                  <a:pt x="14600" y="15144"/>
                </a:lnTo>
                <a:lnTo>
                  <a:pt x="14419" y="15264"/>
                </a:lnTo>
                <a:lnTo>
                  <a:pt x="14278" y="15425"/>
                </a:lnTo>
                <a:lnTo>
                  <a:pt x="14137" y="15566"/>
                </a:lnTo>
                <a:lnTo>
                  <a:pt x="14016" y="15748"/>
                </a:lnTo>
                <a:lnTo>
                  <a:pt x="13935" y="15929"/>
                </a:lnTo>
                <a:lnTo>
                  <a:pt x="13915" y="16050"/>
                </a:lnTo>
                <a:lnTo>
                  <a:pt x="13895" y="16150"/>
                </a:lnTo>
                <a:lnTo>
                  <a:pt x="13915" y="16171"/>
                </a:lnTo>
                <a:lnTo>
                  <a:pt x="13835" y="16291"/>
                </a:lnTo>
                <a:lnTo>
                  <a:pt x="13794" y="16432"/>
                </a:lnTo>
                <a:lnTo>
                  <a:pt x="13754" y="16573"/>
                </a:lnTo>
                <a:lnTo>
                  <a:pt x="13734" y="16714"/>
                </a:lnTo>
                <a:lnTo>
                  <a:pt x="13714" y="17016"/>
                </a:lnTo>
                <a:lnTo>
                  <a:pt x="13714" y="17278"/>
                </a:lnTo>
                <a:lnTo>
                  <a:pt x="13714" y="17701"/>
                </a:lnTo>
                <a:lnTo>
                  <a:pt x="13734" y="17943"/>
                </a:lnTo>
                <a:lnTo>
                  <a:pt x="13754" y="18164"/>
                </a:lnTo>
                <a:lnTo>
                  <a:pt x="13794" y="18406"/>
                </a:lnTo>
                <a:lnTo>
                  <a:pt x="13855" y="18607"/>
                </a:lnTo>
                <a:lnTo>
                  <a:pt x="13956" y="18788"/>
                </a:lnTo>
                <a:lnTo>
                  <a:pt x="14016" y="18869"/>
                </a:lnTo>
                <a:lnTo>
                  <a:pt x="14096" y="18950"/>
                </a:lnTo>
                <a:lnTo>
                  <a:pt x="14157" y="18990"/>
                </a:lnTo>
                <a:lnTo>
                  <a:pt x="14217" y="19030"/>
                </a:lnTo>
                <a:lnTo>
                  <a:pt x="14298" y="19050"/>
                </a:lnTo>
                <a:lnTo>
                  <a:pt x="14378" y="19050"/>
                </a:lnTo>
                <a:lnTo>
                  <a:pt x="14399" y="19171"/>
                </a:lnTo>
                <a:lnTo>
                  <a:pt x="14439" y="19292"/>
                </a:lnTo>
                <a:lnTo>
                  <a:pt x="14479" y="19413"/>
                </a:lnTo>
                <a:lnTo>
                  <a:pt x="14539" y="19513"/>
                </a:lnTo>
                <a:lnTo>
                  <a:pt x="14701" y="19715"/>
                </a:lnTo>
                <a:lnTo>
                  <a:pt x="14882" y="19876"/>
                </a:lnTo>
                <a:lnTo>
                  <a:pt x="15204" y="20138"/>
                </a:lnTo>
                <a:lnTo>
                  <a:pt x="15546" y="20359"/>
                </a:lnTo>
                <a:lnTo>
                  <a:pt x="15768" y="20520"/>
                </a:lnTo>
                <a:lnTo>
                  <a:pt x="15989" y="20661"/>
                </a:lnTo>
                <a:lnTo>
                  <a:pt x="16211" y="20782"/>
                </a:lnTo>
                <a:lnTo>
                  <a:pt x="16332" y="20822"/>
                </a:lnTo>
                <a:lnTo>
                  <a:pt x="16453" y="20863"/>
                </a:lnTo>
                <a:lnTo>
                  <a:pt x="16654" y="20863"/>
                </a:lnTo>
                <a:lnTo>
                  <a:pt x="16755" y="20822"/>
                </a:lnTo>
                <a:lnTo>
                  <a:pt x="16855" y="20782"/>
                </a:lnTo>
                <a:lnTo>
                  <a:pt x="16936" y="20722"/>
                </a:lnTo>
                <a:lnTo>
                  <a:pt x="16996" y="20661"/>
                </a:lnTo>
                <a:lnTo>
                  <a:pt x="17037" y="20581"/>
                </a:lnTo>
                <a:lnTo>
                  <a:pt x="17077" y="20480"/>
                </a:lnTo>
                <a:lnTo>
                  <a:pt x="17218" y="20440"/>
                </a:lnTo>
                <a:lnTo>
                  <a:pt x="17359" y="20379"/>
                </a:lnTo>
                <a:lnTo>
                  <a:pt x="17500" y="20279"/>
                </a:lnTo>
                <a:lnTo>
                  <a:pt x="17621" y="20178"/>
                </a:lnTo>
                <a:lnTo>
                  <a:pt x="17882" y="19956"/>
                </a:lnTo>
                <a:lnTo>
                  <a:pt x="18084" y="19755"/>
                </a:lnTo>
                <a:lnTo>
                  <a:pt x="18446" y="19413"/>
                </a:lnTo>
                <a:lnTo>
                  <a:pt x="18809" y="19090"/>
                </a:lnTo>
                <a:lnTo>
                  <a:pt x="19171" y="18728"/>
                </a:lnTo>
                <a:lnTo>
                  <a:pt x="19312" y="18527"/>
                </a:lnTo>
                <a:lnTo>
                  <a:pt x="19453" y="18345"/>
                </a:lnTo>
                <a:lnTo>
                  <a:pt x="19493" y="18265"/>
                </a:lnTo>
                <a:lnTo>
                  <a:pt x="19534" y="18204"/>
                </a:lnTo>
                <a:lnTo>
                  <a:pt x="19534" y="18063"/>
                </a:lnTo>
                <a:lnTo>
                  <a:pt x="19513" y="17923"/>
                </a:lnTo>
                <a:lnTo>
                  <a:pt x="19453" y="17802"/>
                </a:lnTo>
                <a:lnTo>
                  <a:pt x="19473" y="17600"/>
                </a:lnTo>
                <a:lnTo>
                  <a:pt x="19473" y="17399"/>
                </a:lnTo>
                <a:lnTo>
                  <a:pt x="19473" y="16996"/>
                </a:lnTo>
                <a:lnTo>
                  <a:pt x="19493" y="16473"/>
                </a:lnTo>
                <a:lnTo>
                  <a:pt x="19534" y="16372"/>
                </a:lnTo>
                <a:lnTo>
                  <a:pt x="19554" y="16271"/>
                </a:lnTo>
                <a:lnTo>
                  <a:pt x="19554" y="16171"/>
                </a:lnTo>
                <a:lnTo>
                  <a:pt x="19554" y="16070"/>
                </a:lnTo>
                <a:lnTo>
                  <a:pt x="19534" y="15969"/>
                </a:lnTo>
                <a:lnTo>
                  <a:pt x="19493" y="15868"/>
                </a:lnTo>
                <a:lnTo>
                  <a:pt x="19433" y="15768"/>
                </a:lnTo>
                <a:lnTo>
                  <a:pt x="19332" y="15687"/>
                </a:lnTo>
                <a:lnTo>
                  <a:pt x="19312" y="15667"/>
                </a:lnTo>
                <a:lnTo>
                  <a:pt x="19292" y="15607"/>
                </a:lnTo>
                <a:lnTo>
                  <a:pt x="19211" y="15526"/>
                </a:lnTo>
                <a:lnTo>
                  <a:pt x="19111" y="15486"/>
                </a:lnTo>
                <a:lnTo>
                  <a:pt x="18648" y="15063"/>
                </a:lnTo>
                <a:lnTo>
                  <a:pt x="18386" y="14862"/>
                </a:lnTo>
                <a:lnTo>
                  <a:pt x="18104" y="14660"/>
                </a:lnTo>
                <a:lnTo>
                  <a:pt x="17822" y="14519"/>
                </a:lnTo>
                <a:lnTo>
                  <a:pt x="17520" y="14378"/>
                </a:lnTo>
                <a:lnTo>
                  <a:pt x="17379" y="14338"/>
                </a:lnTo>
                <a:lnTo>
                  <a:pt x="17238" y="14298"/>
                </a:lnTo>
                <a:lnTo>
                  <a:pt x="17077" y="14278"/>
                </a:lnTo>
                <a:lnTo>
                  <a:pt x="16916" y="14278"/>
                </a:lnTo>
                <a:lnTo>
                  <a:pt x="16835" y="14177"/>
                </a:lnTo>
                <a:lnTo>
                  <a:pt x="16734" y="14096"/>
                </a:lnTo>
                <a:lnTo>
                  <a:pt x="16614" y="14036"/>
                </a:lnTo>
                <a:lnTo>
                  <a:pt x="16493" y="14016"/>
                </a:lnTo>
                <a:close/>
                <a:moveTo>
                  <a:pt x="16815" y="11559"/>
                </a:moveTo>
                <a:lnTo>
                  <a:pt x="17681" y="12344"/>
                </a:lnTo>
                <a:lnTo>
                  <a:pt x="18567" y="13110"/>
                </a:lnTo>
                <a:lnTo>
                  <a:pt x="19856" y="14197"/>
                </a:lnTo>
                <a:lnTo>
                  <a:pt x="20540" y="14801"/>
                </a:lnTo>
                <a:lnTo>
                  <a:pt x="20903" y="15083"/>
                </a:lnTo>
                <a:lnTo>
                  <a:pt x="21084" y="15204"/>
                </a:lnTo>
                <a:lnTo>
                  <a:pt x="21265" y="15325"/>
                </a:lnTo>
                <a:lnTo>
                  <a:pt x="21245" y="15728"/>
                </a:lnTo>
                <a:lnTo>
                  <a:pt x="21245" y="16110"/>
                </a:lnTo>
                <a:lnTo>
                  <a:pt x="21245" y="16875"/>
                </a:lnTo>
                <a:lnTo>
                  <a:pt x="21225" y="17822"/>
                </a:lnTo>
                <a:lnTo>
                  <a:pt x="21225" y="18768"/>
                </a:lnTo>
                <a:lnTo>
                  <a:pt x="21104" y="18809"/>
                </a:lnTo>
                <a:lnTo>
                  <a:pt x="20983" y="18869"/>
                </a:lnTo>
                <a:lnTo>
                  <a:pt x="20822" y="18990"/>
                </a:lnTo>
                <a:lnTo>
                  <a:pt x="20661" y="19111"/>
                </a:lnTo>
                <a:lnTo>
                  <a:pt x="20379" y="19393"/>
                </a:lnTo>
                <a:lnTo>
                  <a:pt x="19795" y="19997"/>
                </a:lnTo>
                <a:lnTo>
                  <a:pt x="18688" y="21124"/>
                </a:lnTo>
                <a:lnTo>
                  <a:pt x="17560" y="22272"/>
                </a:lnTo>
                <a:lnTo>
                  <a:pt x="17016" y="22836"/>
                </a:lnTo>
                <a:lnTo>
                  <a:pt x="16875" y="22957"/>
                </a:lnTo>
                <a:lnTo>
                  <a:pt x="16775" y="22896"/>
                </a:lnTo>
                <a:lnTo>
                  <a:pt x="16090" y="22433"/>
                </a:lnTo>
                <a:lnTo>
                  <a:pt x="15426" y="21950"/>
                </a:lnTo>
                <a:lnTo>
                  <a:pt x="14761" y="21447"/>
                </a:lnTo>
                <a:lnTo>
                  <a:pt x="14076" y="20963"/>
                </a:lnTo>
                <a:lnTo>
                  <a:pt x="12767" y="20077"/>
                </a:lnTo>
                <a:lnTo>
                  <a:pt x="12526" y="19896"/>
                </a:lnTo>
                <a:lnTo>
                  <a:pt x="12345" y="17399"/>
                </a:lnTo>
                <a:lnTo>
                  <a:pt x="12264" y="16755"/>
                </a:lnTo>
                <a:lnTo>
                  <a:pt x="12204" y="16110"/>
                </a:lnTo>
                <a:lnTo>
                  <a:pt x="12123" y="15587"/>
                </a:lnTo>
                <a:lnTo>
                  <a:pt x="12083" y="15325"/>
                </a:lnTo>
                <a:lnTo>
                  <a:pt x="12002" y="15083"/>
                </a:lnTo>
                <a:lnTo>
                  <a:pt x="12183" y="14962"/>
                </a:lnTo>
                <a:lnTo>
                  <a:pt x="12365" y="14841"/>
                </a:lnTo>
                <a:lnTo>
                  <a:pt x="12707" y="14620"/>
                </a:lnTo>
                <a:lnTo>
                  <a:pt x="13492" y="14016"/>
                </a:lnTo>
                <a:lnTo>
                  <a:pt x="14278" y="13412"/>
                </a:lnTo>
                <a:lnTo>
                  <a:pt x="14821" y="12969"/>
                </a:lnTo>
                <a:lnTo>
                  <a:pt x="15365" y="12506"/>
                </a:lnTo>
                <a:lnTo>
                  <a:pt x="16432" y="11559"/>
                </a:lnTo>
                <a:lnTo>
                  <a:pt x="16533" y="11579"/>
                </a:lnTo>
                <a:lnTo>
                  <a:pt x="16734" y="11579"/>
                </a:lnTo>
                <a:lnTo>
                  <a:pt x="16815" y="11559"/>
                </a:lnTo>
                <a:close/>
                <a:moveTo>
                  <a:pt x="21849" y="0"/>
                </a:moveTo>
                <a:lnTo>
                  <a:pt x="21729" y="20"/>
                </a:lnTo>
                <a:lnTo>
                  <a:pt x="21527" y="81"/>
                </a:lnTo>
                <a:lnTo>
                  <a:pt x="21306" y="181"/>
                </a:lnTo>
                <a:lnTo>
                  <a:pt x="21104" y="322"/>
                </a:lnTo>
                <a:lnTo>
                  <a:pt x="20903" y="463"/>
                </a:lnTo>
                <a:lnTo>
                  <a:pt x="20540" y="786"/>
                </a:lnTo>
                <a:lnTo>
                  <a:pt x="20178" y="1088"/>
                </a:lnTo>
                <a:lnTo>
                  <a:pt x="19493" y="1672"/>
                </a:lnTo>
                <a:lnTo>
                  <a:pt x="18809" y="2256"/>
                </a:lnTo>
                <a:lnTo>
                  <a:pt x="17822" y="3142"/>
                </a:lnTo>
                <a:lnTo>
                  <a:pt x="16875" y="4028"/>
                </a:lnTo>
                <a:lnTo>
                  <a:pt x="16855" y="3303"/>
                </a:lnTo>
                <a:lnTo>
                  <a:pt x="16875" y="2658"/>
                </a:lnTo>
                <a:lnTo>
                  <a:pt x="16855" y="1974"/>
                </a:lnTo>
                <a:lnTo>
                  <a:pt x="16835" y="1651"/>
                </a:lnTo>
                <a:lnTo>
                  <a:pt x="16795" y="1309"/>
                </a:lnTo>
                <a:lnTo>
                  <a:pt x="16734" y="987"/>
                </a:lnTo>
                <a:lnTo>
                  <a:pt x="16654" y="685"/>
                </a:lnTo>
                <a:lnTo>
                  <a:pt x="16594" y="584"/>
                </a:lnTo>
                <a:lnTo>
                  <a:pt x="16533" y="504"/>
                </a:lnTo>
                <a:lnTo>
                  <a:pt x="16432" y="443"/>
                </a:lnTo>
                <a:lnTo>
                  <a:pt x="16332" y="403"/>
                </a:lnTo>
                <a:lnTo>
                  <a:pt x="16231" y="403"/>
                </a:lnTo>
                <a:lnTo>
                  <a:pt x="16130" y="423"/>
                </a:lnTo>
                <a:lnTo>
                  <a:pt x="16030" y="483"/>
                </a:lnTo>
                <a:lnTo>
                  <a:pt x="15969" y="584"/>
                </a:lnTo>
                <a:lnTo>
                  <a:pt x="15848" y="886"/>
                </a:lnTo>
                <a:lnTo>
                  <a:pt x="15768" y="1168"/>
                </a:lnTo>
                <a:lnTo>
                  <a:pt x="15707" y="1470"/>
                </a:lnTo>
                <a:lnTo>
                  <a:pt x="15667" y="1772"/>
                </a:lnTo>
                <a:lnTo>
                  <a:pt x="15627" y="2376"/>
                </a:lnTo>
                <a:lnTo>
                  <a:pt x="15607" y="3001"/>
                </a:lnTo>
                <a:lnTo>
                  <a:pt x="15587" y="3746"/>
                </a:lnTo>
                <a:lnTo>
                  <a:pt x="14076" y="2719"/>
                </a:lnTo>
                <a:lnTo>
                  <a:pt x="12606" y="1752"/>
                </a:lnTo>
                <a:lnTo>
                  <a:pt x="12244" y="1511"/>
                </a:lnTo>
                <a:lnTo>
                  <a:pt x="11881" y="1289"/>
                </a:lnTo>
                <a:lnTo>
                  <a:pt x="11680" y="1188"/>
                </a:lnTo>
                <a:lnTo>
                  <a:pt x="11499" y="1128"/>
                </a:lnTo>
                <a:lnTo>
                  <a:pt x="11277" y="1067"/>
                </a:lnTo>
                <a:lnTo>
                  <a:pt x="11056" y="1027"/>
                </a:lnTo>
                <a:lnTo>
                  <a:pt x="10995" y="1027"/>
                </a:lnTo>
                <a:lnTo>
                  <a:pt x="10915" y="1047"/>
                </a:lnTo>
                <a:lnTo>
                  <a:pt x="10794" y="1088"/>
                </a:lnTo>
                <a:lnTo>
                  <a:pt x="10693" y="1168"/>
                </a:lnTo>
                <a:lnTo>
                  <a:pt x="10633" y="1289"/>
                </a:lnTo>
                <a:lnTo>
                  <a:pt x="10593" y="1410"/>
                </a:lnTo>
                <a:lnTo>
                  <a:pt x="10572" y="1551"/>
                </a:lnTo>
                <a:lnTo>
                  <a:pt x="10572" y="1672"/>
                </a:lnTo>
                <a:lnTo>
                  <a:pt x="10613" y="1792"/>
                </a:lnTo>
                <a:lnTo>
                  <a:pt x="10734" y="1994"/>
                </a:lnTo>
                <a:lnTo>
                  <a:pt x="10854" y="2155"/>
                </a:lnTo>
                <a:lnTo>
                  <a:pt x="11015" y="2316"/>
                </a:lnTo>
                <a:lnTo>
                  <a:pt x="11177" y="2457"/>
                </a:lnTo>
                <a:lnTo>
                  <a:pt x="11539" y="2739"/>
                </a:lnTo>
                <a:lnTo>
                  <a:pt x="11881" y="2981"/>
                </a:lnTo>
                <a:lnTo>
                  <a:pt x="13311" y="4028"/>
                </a:lnTo>
                <a:lnTo>
                  <a:pt x="14459" y="4853"/>
                </a:lnTo>
                <a:lnTo>
                  <a:pt x="15607" y="5659"/>
                </a:lnTo>
                <a:lnTo>
                  <a:pt x="15607" y="5679"/>
                </a:lnTo>
                <a:lnTo>
                  <a:pt x="15647" y="6726"/>
                </a:lnTo>
                <a:lnTo>
                  <a:pt x="15687" y="7773"/>
                </a:lnTo>
                <a:lnTo>
                  <a:pt x="15768" y="8800"/>
                </a:lnTo>
                <a:lnTo>
                  <a:pt x="15848" y="9847"/>
                </a:lnTo>
                <a:lnTo>
                  <a:pt x="15204" y="10431"/>
                </a:lnTo>
                <a:lnTo>
                  <a:pt x="14560" y="11015"/>
                </a:lnTo>
                <a:lnTo>
                  <a:pt x="13915" y="11619"/>
                </a:lnTo>
                <a:lnTo>
                  <a:pt x="13271" y="12203"/>
                </a:lnTo>
                <a:lnTo>
                  <a:pt x="12546" y="12828"/>
                </a:lnTo>
                <a:lnTo>
                  <a:pt x="11801" y="13452"/>
                </a:lnTo>
                <a:lnTo>
                  <a:pt x="11700" y="13512"/>
                </a:lnTo>
                <a:lnTo>
                  <a:pt x="11479" y="13251"/>
                </a:lnTo>
                <a:lnTo>
                  <a:pt x="11257" y="12989"/>
                </a:lnTo>
                <a:lnTo>
                  <a:pt x="10955" y="12687"/>
                </a:lnTo>
                <a:lnTo>
                  <a:pt x="10633" y="12385"/>
                </a:lnTo>
                <a:lnTo>
                  <a:pt x="10291" y="12103"/>
                </a:lnTo>
                <a:lnTo>
                  <a:pt x="9968" y="11841"/>
                </a:lnTo>
                <a:lnTo>
                  <a:pt x="9304" y="11358"/>
                </a:lnTo>
                <a:lnTo>
                  <a:pt x="8639" y="10915"/>
                </a:lnTo>
                <a:lnTo>
                  <a:pt x="7270" y="10029"/>
                </a:lnTo>
                <a:lnTo>
                  <a:pt x="6807" y="9706"/>
                </a:lnTo>
                <a:lnTo>
                  <a:pt x="6787" y="9404"/>
                </a:lnTo>
                <a:lnTo>
                  <a:pt x="6787" y="9102"/>
                </a:lnTo>
                <a:lnTo>
                  <a:pt x="6746" y="8498"/>
                </a:lnTo>
                <a:lnTo>
                  <a:pt x="6726" y="7693"/>
                </a:lnTo>
                <a:lnTo>
                  <a:pt x="6706" y="7290"/>
                </a:lnTo>
                <a:lnTo>
                  <a:pt x="6666" y="6887"/>
                </a:lnTo>
                <a:lnTo>
                  <a:pt x="6605" y="6082"/>
                </a:lnTo>
                <a:lnTo>
                  <a:pt x="6565" y="5679"/>
                </a:lnTo>
                <a:lnTo>
                  <a:pt x="6505" y="5256"/>
                </a:lnTo>
                <a:lnTo>
                  <a:pt x="6444" y="4934"/>
                </a:lnTo>
                <a:lnTo>
                  <a:pt x="6404" y="4773"/>
                </a:lnTo>
                <a:lnTo>
                  <a:pt x="6344" y="4612"/>
                </a:lnTo>
                <a:lnTo>
                  <a:pt x="6263" y="4451"/>
                </a:lnTo>
                <a:lnTo>
                  <a:pt x="6162" y="4310"/>
                </a:lnTo>
                <a:lnTo>
                  <a:pt x="6062" y="4169"/>
                </a:lnTo>
                <a:lnTo>
                  <a:pt x="5921" y="4088"/>
                </a:lnTo>
                <a:lnTo>
                  <a:pt x="5860" y="4048"/>
                </a:lnTo>
                <a:lnTo>
                  <a:pt x="5699" y="4048"/>
                </a:lnTo>
                <a:lnTo>
                  <a:pt x="5639" y="4088"/>
                </a:lnTo>
                <a:lnTo>
                  <a:pt x="5518" y="4189"/>
                </a:lnTo>
                <a:lnTo>
                  <a:pt x="5417" y="4310"/>
                </a:lnTo>
                <a:lnTo>
                  <a:pt x="5337" y="4471"/>
                </a:lnTo>
                <a:lnTo>
                  <a:pt x="5256" y="4632"/>
                </a:lnTo>
                <a:lnTo>
                  <a:pt x="5216" y="4793"/>
                </a:lnTo>
                <a:lnTo>
                  <a:pt x="5176" y="4954"/>
                </a:lnTo>
                <a:lnTo>
                  <a:pt x="5135" y="5296"/>
                </a:lnTo>
                <a:lnTo>
                  <a:pt x="5095" y="5699"/>
                </a:lnTo>
                <a:lnTo>
                  <a:pt x="5075" y="6102"/>
                </a:lnTo>
                <a:lnTo>
                  <a:pt x="5075" y="6887"/>
                </a:lnTo>
                <a:lnTo>
                  <a:pt x="5055" y="7290"/>
                </a:lnTo>
                <a:lnTo>
                  <a:pt x="5075" y="7693"/>
                </a:lnTo>
                <a:lnTo>
                  <a:pt x="5095" y="8498"/>
                </a:lnTo>
                <a:lnTo>
                  <a:pt x="5095" y="8518"/>
                </a:lnTo>
                <a:lnTo>
                  <a:pt x="4652" y="8176"/>
                </a:lnTo>
                <a:lnTo>
                  <a:pt x="4350" y="7934"/>
                </a:lnTo>
                <a:lnTo>
                  <a:pt x="4068" y="7673"/>
                </a:lnTo>
                <a:lnTo>
                  <a:pt x="3504" y="7149"/>
                </a:lnTo>
                <a:lnTo>
                  <a:pt x="3242" y="6887"/>
                </a:lnTo>
                <a:lnTo>
                  <a:pt x="2960" y="6625"/>
                </a:lnTo>
                <a:lnTo>
                  <a:pt x="2658" y="6384"/>
                </a:lnTo>
                <a:lnTo>
                  <a:pt x="2578" y="6343"/>
                </a:lnTo>
                <a:lnTo>
                  <a:pt x="2497" y="6303"/>
                </a:lnTo>
                <a:lnTo>
                  <a:pt x="2417" y="6283"/>
                </a:lnTo>
                <a:lnTo>
                  <a:pt x="2356" y="6223"/>
                </a:lnTo>
                <a:lnTo>
                  <a:pt x="2336" y="6182"/>
                </a:lnTo>
                <a:lnTo>
                  <a:pt x="2276" y="6142"/>
                </a:lnTo>
                <a:lnTo>
                  <a:pt x="2175" y="6142"/>
                </a:lnTo>
                <a:lnTo>
                  <a:pt x="2135" y="6162"/>
                </a:lnTo>
                <a:lnTo>
                  <a:pt x="2095" y="6203"/>
                </a:lnTo>
                <a:lnTo>
                  <a:pt x="2074" y="6243"/>
                </a:lnTo>
                <a:lnTo>
                  <a:pt x="2054" y="6303"/>
                </a:lnTo>
                <a:lnTo>
                  <a:pt x="2054" y="6364"/>
                </a:lnTo>
                <a:lnTo>
                  <a:pt x="2034" y="6424"/>
                </a:lnTo>
                <a:lnTo>
                  <a:pt x="1954" y="6545"/>
                </a:lnTo>
                <a:lnTo>
                  <a:pt x="1913" y="6666"/>
                </a:lnTo>
                <a:lnTo>
                  <a:pt x="1893" y="6746"/>
                </a:lnTo>
                <a:lnTo>
                  <a:pt x="1913" y="6827"/>
                </a:lnTo>
                <a:lnTo>
                  <a:pt x="1954" y="7008"/>
                </a:lnTo>
                <a:lnTo>
                  <a:pt x="2014" y="7189"/>
                </a:lnTo>
                <a:lnTo>
                  <a:pt x="2195" y="7532"/>
                </a:lnTo>
                <a:lnTo>
                  <a:pt x="2296" y="7693"/>
                </a:lnTo>
                <a:lnTo>
                  <a:pt x="2417" y="7874"/>
                </a:lnTo>
                <a:lnTo>
                  <a:pt x="2719" y="8196"/>
                </a:lnTo>
                <a:lnTo>
                  <a:pt x="3021" y="8498"/>
                </a:lnTo>
                <a:lnTo>
                  <a:pt x="3323" y="8780"/>
                </a:lnTo>
                <a:lnTo>
                  <a:pt x="3806" y="9203"/>
                </a:lnTo>
                <a:lnTo>
                  <a:pt x="2578" y="9908"/>
                </a:lnTo>
                <a:lnTo>
                  <a:pt x="1974" y="10250"/>
                </a:lnTo>
                <a:lnTo>
                  <a:pt x="1370" y="10613"/>
                </a:lnTo>
                <a:lnTo>
                  <a:pt x="1047" y="10794"/>
                </a:lnTo>
                <a:lnTo>
                  <a:pt x="725" y="11015"/>
                </a:lnTo>
                <a:lnTo>
                  <a:pt x="564" y="11116"/>
                </a:lnTo>
                <a:lnTo>
                  <a:pt x="403" y="11237"/>
                </a:lnTo>
                <a:lnTo>
                  <a:pt x="262" y="11378"/>
                </a:lnTo>
                <a:lnTo>
                  <a:pt x="141" y="11519"/>
                </a:lnTo>
                <a:lnTo>
                  <a:pt x="81" y="11599"/>
                </a:lnTo>
                <a:lnTo>
                  <a:pt x="41" y="11680"/>
                </a:lnTo>
                <a:lnTo>
                  <a:pt x="20" y="11760"/>
                </a:lnTo>
                <a:lnTo>
                  <a:pt x="0" y="11841"/>
                </a:lnTo>
                <a:lnTo>
                  <a:pt x="0" y="11922"/>
                </a:lnTo>
                <a:lnTo>
                  <a:pt x="20" y="12002"/>
                </a:lnTo>
                <a:lnTo>
                  <a:pt x="81" y="12123"/>
                </a:lnTo>
                <a:lnTo>
                  <a:pt x="161" y="12244"/>
                </a:lnTo>
                <a:lnTo>
                  <a:pt x="302" y="12324"/>
                </a:lnTo>
                <a:lnTo>
                  <a:pt x="383" y="12365"/>
                </a:lnTo>
                <a:lnTo>
                  <a:pt x="463" y="12385"/>
                </a:lnTo>
                <a:lnTo>
                  <a:pt x="645" y="12385"/>
                </a:lnTo>
                <a:lnTo>
                  <a:pt x="806" y="12344"/>
                </a:lnTo>
                <a:lnTo>
                  <a:pt x="987" y="12304"/>
                </a:lnTo>
                <a:lnTo>
                  <a:pt x="1309" y="12163"/>
                </a:lnTo>
                <a:lnTo>
                  <a:pt x="1611" y="12022"/>
                </a:lnTo>
                <a:lnTo>
                  <a:pt x="1933" y="11861"/>
                </a:lnTo>
                <a:lnTo>
                  <a:pt x="3323" y="11176"/>
                </a:lnTo>
                <a:lnTo>
                  <a:pt x="5236" y="10311"/>
                </a:lnTo>
                <a:lnTo>
                  <a:pt x="5296" y="10411"/>
                </a:lnTo>
                <a:lnTo>
                  <a:pt x="5357" y="10472"/>
                </a:lnTo>
                <a:lnTo>
                  <a:pt x="5437" y="10552"/>
                </a:lnTo>
                <a:lnTo>
                  <a:pt x="5518" y="10613"/>
                </a:lnTo>
                <a:lnTo>
                  <a:pt x="5699" y="10693"/>
                </a:lnTo>
                <a:lnTo>
                  <a:pt x="5880" y="10754"/>
                </a:lnTo>
                <a:lnTo>
                  <a:pt x="6021" y="10854"/>
                </a:lnTo>
                <a:lnTo>
                  <a:pt x="7391" y="11740"/>
                </a:lnTo>
                <a:lnTo>
                  <a:pt x="8075" y="12183"/>
                </a:lnTo>
                <a:lnTo>
                  <a:pt x="8740" y="12647"/>
                </a:lnTo>
                <a:lnTo>
                  <a:pt x="9062" y="12888"/>
                </a:lnTo>
                <a:lnTo>
                  <a:pt x="9384" y="13150"/>
                </a:lnTo>
                <a:lnTo>
                  <a:pt x="9707" y="13412"/>
                </a:lnTo>
                <a:lnTo>
                  <a:pt x="10009" y="13694"/>
                </a:lnTo>
                <a:lnTo>
                  <a:pt x="10250" y="13955"/>
                </a:lnTo>
                <a:lnTo>
                  <a:pt x="10492" y="14237"/>
                </a:lnTo>
                <a:lnTo>
                  <a:pt x="10613" y="14398"/>
                </a:lnTo>
                <a:lnTo>
                  <a:pt x="10734" y="14600"/>
                </a:lnTo>
                <a:lnTo>
                  <a:pt x="10693" y="14701"/>
                </a:lnTo>
                <a:lnTo>
                  <a:pt x="10613" y="14821"/>
                </a:lnTo>
                <a:lnTo>
                  <a:pt x="10532" y="14962"/>
                </a:lnTo>
                <a:lnTo>
                  <a:pt x="10492" y="15103"/>
                </a:lnTo>
                <a:lnTo>
                  <a:pt x="10452" y="15244"/>
                </a:lnTo>
                <a:lnTo>
                  <a:pt x="10431" y="15526"/>
                </a:lnTo>
                <a:lnTo>
                  <a:pt x="10411" y="15828"/>
                </a:lnTo>
                <a:lnTo>
                  <a:pt x="10431" y="16110"/>
                </a:lnTo>
                <a:lnTo>
                  <a:pt x="10452" y="16755"/>
                </a:lnTo>
                <a:lnTo>
                  <a:pt x="10472" y="17399"/>
                </a:lnTo>
                <a:lnTo>
                  <a:pt x="10653" y="19956"/>
                </a:lnTo>
                <a:lnTo>
                  <a:pt x="10673" y="20097"/>
                </a:lnTo>
                <a:lnTo>
                  <a:pt x="10713" y="20238"/>
                </a:lnTo>
                <a:lnTo>
                  <a:pt x="10270" y="20601"/>
                </a:lnTo>
                <a:lnTo>
                  <a:pt x="9847" y="20963"/>
                </a:lnTo>
                <a:lnTo>
                  <a:pt x="8982" y="21708"/>
                </a:lnTo>
                <a:lnTo>
                  <a:pt x="6545" y="23762"/>
                </a:lnTo>
                <a:lnTo>
                  <a:pt x="6344" y="23944"/>
                </a:lnTo>
                <a:lnTo>
                  <a:pt x="6303" y="23923"/>
                </a:lnTo>
                <a:lnTo>
                  <a:pt x="5478" y="23561"/>
                </a:lnTo>
                <a:lnTo>
                  <a:pt x="4632" y="23178"/>
                </a:lnTo>
                <a:lnTo>
                  <a:pt x="4209" y="22997"/>
                </a:lnTo>
                <a:lnTo>
                  <a:pt x="3766" y="22816"/>
                </a:lnTo>
                <a:lnTo>
                  <a:pt x="3383" y="22695"/>
                </a:lnTo>
                <a:lnTo>
                  <a:pt x="3001" y="22594"/>
                </a:lnTo>
                <a:lnTo>
                  <a:pt x="2598" y="22514"/>
                </a:lnTo>
                <a:lnTo>
                  <a:pt x="2215" y="22433"/>
                </a:lnTo>
                <a:lnTo>
                  <a:pt x="1772" y="22373"/>
                </a:lnTo>
                <a:lnTo>
                  <a:pt x="1531" y="22353"/>
                </a:lnTo>
                <a:lnTo>
                  <a:pt x="1309" y="22333"/>
                </a:lnTo>
                <a:lnTo>
                  <a:pt x="1068" y="22353"/>
                </a:lnTo>
                <a:lnTo>
                  <a:pt x="866" y="22413"/>
                </a:lnTo>
                <a:lnTo>
                  <a:pt x="665" y="22494"/>
                </a:lnTo>
                <a:lnTo>
                  <a:pt x="564" y="22554"/>
                </a:lnTo>
                <a:lnTo>
                  <a:pt x="484" y="22635"/>
                </a:lnTo>
                <a:lnTo>
                  <a:pt x="403" y="22715"/>
                </a:lnTo>
                <a:lnTo>
                  <a:pt x="363" y="22796"/>
                </a:lnTo>
                <a:lnTo>
                  <a:pt x="322" y="22896"/>
                </a:lnTo>
                <a:lnTo>
                  <a:pt x="322" y="22997"/>
                </a:lnTo>
                <a:lnTo>
                  <a:pt x="343" y="23098"/>
                </a:lnTo>
                <a:lnTo>
                  <a:pt x="363" y="23199"/>
                </a:lnTo>
                <a:lnTo>
                  <a:pt x="423" y="23279"/>
                </a:lnTo>
                <a:lnTo>
                  <a:pt x="484" y="23380"/>
                </a:lnTo>
                <a:lnTo>
                  <a:pt x="604" y="23501"/>
                </a:lnTo>
                <a:lnTo>
                  <a:pt x="745" y="23581"/>
                </a:lnTo>
                <a:lnTo>
                  <a:pt x="927" y="23662"/>
                </a:lnTo>
                <a:lnTo>
                  <a:pt x="1088" y="23722"/>
                </a:lnTo>
                <a:lnTo>
                  <a:pt x="1470" y="23782"/>
                </a:lnTo>
                <a:lnTo>
                  <a:pt x="1813" y="23843"/>
                </a:lnTo>
                <a:lnTo>
                  <a:pt x="2215" y="23944"/>
                </a:lnTo>
                <a:lnTo>
                  <a:pt x="2598" y="24064"/>
                </a:lnTo>
                <a:lnTo>
                  <a:pt x="3363" y="24306"/>
                </a:lnTo>
                <a:lnTo>
                  <a:pt x="3706" y="24447"/>
                </a:lnTo>
                <a:lnTo>
                  <a:pt x="4028" y="24588"/>
                </a:lnTo>
                <a:lnTo>
                  <a:pt x="4692" y="24890"/>
                </a:lnTo>
                <a:lnTo>
                  <a:pt x="5015" y="25051"/>
                </a:lnTo>
                <a:lnTo>
                  <a:pt x="4209" y="25736"/>
                </a:lnTo>
                <a:lnTo>
                  <a:pt x="3605" y="26239"/>
                </a:lnTo>
                <a:lnTo>
                  <a:pt x="3303" y="26501"/>
                </a:lnTo>
                <a:lnTo>
                  <a:pt x="3001" y="26783"/>
                </a:lnTo>
                <a:lnTo>
                  <a:pt x="2759" y="27025"/>
                </a:lnTo>
                <a:lnTo>
                  <a:pt x="2538" y="27266"/>
                </a:lnTo>
                <a:lnTo>
                  <a:pt x="2437" y="27407"/>
                </a:lnTo>
                <a:lnTo>
                  <a:pt x="2377" y="27568"/>
                </a:lnTo>
                <a:lnTo>
                  <a:pt x="2316" y="27729"/>
                </a:lnTo>
                <a:lnTo>
                  <a:pt x="2276" y="27891"/>
                </a:lnTo>
                <a:lnTo>
                  <a:pt x="2276" y="27951"/>
                </a:lnTo>
                <a:lnTo>
                  <a:pt x="2296" y="27991"/>
                </a:lnTo>
                <a:lnTo>
                  <a:pt x="2356" y="28072"/>
                </a:lnTo>
                <a:lnTo>
                  <a:pt x="2437" y="28132"/>
                </a:lnTo>
                <a:lnTo>
                  <a:pt x="2538" y="28152"/>
                </a:lnTo>
                <a:lnTo>
                  <a:pt x="2699" y="28152"/>
                </a:lnTo>
                <a:lnTo>
                  <a:pt x="2860" y="28132"/>
                </a:lnTo>
                <a:lnTo>
                  <a:pt x="3001" y="28072"/>
                </a:lnTo>
                <a:lnTo>
                  <a:pt x="3162" y="28011"/>
                </a:lnTo>
                <a:lnTo>
                  <a:pt x="3424" y="27850"/>
                </a:lnTo>
                <a:lnTo>
                  <a:pt x="3685" y="27669"/>
                </a:lnTo>
                <a:lnTo>
                  <a:pt x="4008" y="27427"/>
                </a:lnTo>
                <a:lnTo>
                  <a:pt x="4310" y="27186"/>
                </a:lnTo>
                <a:lnTo>
                  <a:pt x="4934" y="26662"/>
                </a:lnTo>
                <a:lnTo>
                  <a:pt x="5860" y="25897"/>
                </a:lnTo>
                <a:lnTo>
                  <a:pt x="5880" y="26239"/>
                </a:lnTo>
                <a:lnTo>
                  <a:pt x="5901" y="26582"/>
                </a:lnTo>
                <a:lnTo>
                  <a:pt x="5981" y="27246"/>
                </a:lnTo>
                <a:lnTo>
                  <a:pt x="6142" y="28736"/>
                </a:lnTo>
                <a:lnTo>
                  <a:pt x="6323" y="30226"/>
                </a:lnTo>
                <a:lnTo>
                  <a:pt x="6364" y="30388"/>
                </a:lnTo>
                <a:lnTo>
                  <a:pt x="6404" y="30529"/>
                </a:lnTo>
                <a:lnTo>
                  <a:pt x="6485" y="30669"/>
                </a:lnTo>
                <a:lnTo>
                  <a:pt x="6585" y="30790"/>
                </a:lnTo>
                <a:lnTo>
                  <a:pt x="6686" y="30891"/>
                </a:lnTo>
                <a:lnTo>
                  <a:pt x="6827" y="30972"/>
                </a:lnTo>
                <a:lnTo>
                  <a:pt x="6968" y="31012"/>
                </a:lnTo>
                <a:lnTo>
                  <a:pt x="7149" y="31032"/>
                </a:lnTo>
                <a:lnTo>
                  <a:pt x="7310" y="31012"/>
                </a:lnTo>
                <a:lnTo>
                  <a:pt x="7451" y="30972"/>
                </a:lnTo>
                <a:lnTo>
                  <a:pt x="7592" y="30891"/>
                </a:lnTo>
                <a:lnTo>
                  <a:pt x="7733" y="30790"/>
                </a:lnTo>
                <a:lnTo>
                  <a:pt x="7834" y="30669"/>
                </a:lnTo>
                <a:lnTo>
                  <a:pt x="7914" y="30529"/>
                </a:lnTo>
                <a:lnTo>
                  <a:pt x="7975" y="30388"/>
                </a:lnTo>
                <a:lnTo>
                  <a:pt x="7975" y="30226"/>
                </a:lnTo>
                <a:lnTo>
                  <a:pt x="7773" y="28636"/>
                </a:lnTo>
                <a:lnTo>
                  <a:pt x="7552" y="27045"/>
                </a:lnTo>
                <a:lnTo>
                  <a:pt x="7491" y="26622"/>
                </a:lnTo>
                <a:lnTo>
                  <a:pt x="7411" y="26038"/>
                </a:lnTo>
                <a:lnTo>
                  <a:pt x="7350" y="25736"/>
                </a:lnTo>
                <a:lnTo>
                  <a:pt x="7270" y="25434"/>
                </a:lnTo>
                <a:lnTo>
                  <a:pt x="7169" y="25152"/>
                </a:lnTo>
                <a:lnTo>
                  <a:pt x="7048" y="24910"/>
                </a:lnTo>
                <a:lnTo>
                  <a:pt x="7270" y="24729"/>
                </a:lnTo>
                <a:lnTo>
                  <a:pt x="9626" y="22796"/>
                </a:lnTo>
                <a:lnTo>
                  <a:pt x="10150" y="22373"/>
                </a:lnTo>
                <a:lnTo>
                  <a:pt x="10693" y="21950"/>
                </a:lnTo>
                <a:lnTo>
                  <a:pt x="11217" y="21507"/>
                </a:lnTo>
                <a:lnTo>
                  <a:pt x="11720" y="21064"/>
                </a:lnTo>
                <a:lnTo>
                  <a:pt x="11901" y="21205"/>
                </a:lnTo>
                <a:lnTo>
                  <a:pt x="12667" y="21809"/>
                </a:lnTo>
                <a:lnTo>
                  <a:pt x="13432" y="22393"/>
                </a:lnTo>
                <a:lnTo>
                  <a:pt x="14962" y="23541"/>
                </a:lnTo>
                <a:lnTo>
                  <a:pt x="15526" y="23984"/>
                </a:lnTo>
                <a:lnTo>
                  <a:pt x="15828" y="24185"/>
                </a:lnTo>
                <a:lnTo>
                  <a:pt x="16130" y="24366"/>
                </a:lnTo>
                <a:lnTo>
                  <a:pt x="16070" y="24548"/>
                </a:lnTo>
                <a:lnTo>
                  <a:pt x="16050" y="24709"/>
                </a:lnTo>
                <a:lnTo>
                  <a:pt x="15989" y="25071"/>
                </a:lnTo>
                <a:lnTo>
                  <a:pt x="15969" y="25434"/>
                </a:lnTo>
                <a:lnTo>
                  <a:pt x="15949" y="25736"/>
                </a:lnTo>
                <a:lnTo>
                  <a:pt x="15808" y="28293"/>
                </a:lnTo>
                <a:lnTo>
                  <a:pt x="15788" y="28938"/>
                </a:lnTo>
                <a:lnTo>
                  <a:pt x="14701" y="29743"/>
                </a:lnTo>
                <a:lnTo>
                  <a:pt x="13613" y="30529"/>
                </a:lnTo>
                <a:lnTo>
                  <a:pt x="12929" y="31012"/>
                </a:lnTo>
                <a:lnTo>
                  <a:pt x="12244" y="31475"/>
                </a:lnTo>
                <a:lnTo>
                  <a:pt x="11901" y="31676"/>
                </a:lnTo>
                <a:lnTo>
                  <a:pt x="11559" y="31918"/>
                </a:lnTo>
                <a:lnTo>
                  <a:pt x="11378" y="32039"/>
                </a:lnTo>
                <a:lnTo>
                  <a:pt x="11237" y="32180"/>
                </a:lnTo>
                <a:lnTo>
                  <a:pt x="11096" y="32341"/>
                </a:lnTo>
                <a:lnTo>
                  <a:pt x="10995" y="32502"/>
                </a:lnTo>
                <a:lnTo>
                  <a:pt x="10935" y="32643"/>
                </a:lnTo>
                <a:lnTo>
                  <a:pt x="10915" y="32764"/>
                </a:lnTo>
                <a:lnTo>
                  <a:pt x="10935" y="32905"/>
                </a:lnTo>
                <a:lnTo>
                  <a:pt x="10995" y="33026"/>
                </a:lnTo>
                <a:lnTo>
                  <a:pt x="11076" y="33126"/>
                </a:lnTo>
                <a:lnTo>
                  <a:pt x="11177" y="33227"/>
                </a:lnTo>
                <a:lnTo>
                  <a:pt x="11297" y="33267"/>
                </a:lnTo>
                <a:lnTo>
                  <a:pt x="11438" y="33287"/>
                </a:lnTo>
                <a:lnTo>
                  <a:pt x="11640" y="33287"/>
                </a:lnTo>
                <a:lnTo>
                  <a:pt x="11841" y="33247"/>
                </a:lnTo>
                <a:lnTo>
                  <a:pt x="12042" y="33167"/>
                </a:lnTo>
                <a:lnTo>
                  <a:pt x="12224" y="33086"/>
                </a:lnTo>
                <a:lnTo>
                  <a:pt x="12606" y="32885"/>
                </a:lnTo>
                <a:lnTo>
                  <a:pt x="12949" y="32663"/>
                </a:lnTo>
                <a:lnTo>
                  <a:pt x="13714" y="32180"/>
                </a:lnTo>
                <a:lnTo>
                  <a:pt x="14459" y="31697"/>
                </a:lnTo>
                <a:lnTo>
                  <a:pt x="15103" y="31274"/>
                </a:lnTo>
                <a:lnTo>
                  <a:pt x="15707" y="30831"/>
                </a:lnTo>
                <a:lnTo>
                  <a:pt x="15647" y="33247"/>
                </a:lnTo>
                <a:lnTo>
                  <a:pt x="15647" y="33408"/>
                </a:lnTo>
                <a:lnTo>
                  <a:pt x="15687" y="33569"/>
                </a:lnTo>
                <a:lnTo>
                  <a:pt x="15768" y="33710"/>
                </a:lnTo>
                <a:lnTo>
                  <a:pt x="15869" y="33811"/>
                </a:lnTo>
                <a:lnTo>
                  <a:pt x="15989" y="33891"/>
                </a:lnTo>
                <a:lnTo>
                  <a:pt x="16110" y="33952"/>
                </a:lnTo>
                <a:lnTo>
                  <a:pt x="16251" y="33992"/>
                </a:lnTo>
                <a:lnTo>
                  <a:pt x="16533" y="33992"/>
                </a:lnTo>
                <a:lnTo>
                  <a:pt x="16674" y="33952"/>
                </a:lnTo>
                <a:lnTo>
                  <a:pt x="16815" y="33891"/>
                </a:lnTo>
                <a:lnTo>
                  <a:pt x="16936" y="33811"/>
                </a:lnTo>
                <a:lnTo>
                  <a:pt x="17037" y="33690"/>
                </a:lnTo>
                <a:lnTo>
                  <a:pt x="17117" y="33569"/>
                </a:lnTo>
                <a:lnTo>
                  <a:pt x="17177" y="33408"/>
                </a:lnTo>
                <a:lnTo>
                  <a:pt x="17198" y="33247"/>
                </a:lnTo>
                <a:lnTo>
                  <a:pt x="17298" y="30388"/>
                </a:lnTo>
                <a:lnTo>
                  <a:pt x="17621" y="30649"/>
                </a:lnTo>
                <a:lnTo>
                  <a:pt x="17943" y="30931"/>
                </a:lnTo>
                <a:lnTo>
                  <a:pt x="18265" y="31173"/>
                </a:lnTo>
                <a:lnTo>
                  <a:pt x="18607" y="31435"/>
                </a:lnTo>
                <a:lnTo>
                  <a:pt x="18950" y="31656"/>
                </a:lnTo>
                <a:lnTo>
                  <a:pt x="19312" y="31878"/>
                </a:lnTo>
                <a:lnTo>
                  <a:pt x="20017" y="32280"/>
                </a:lnTo>
                <a:lnTo>
                  <a:pt x="20420" y="32502"/>
                </a:lnTo>
                <a:lnTo>
                  <a:pt x="20641" y="32623"/>
                </a:lnTo>
                <a:lnTo>
                  <a:pt x="20863" y="32724"/>
                </a:lnTo>
                <a:lnTo>
                  <a:pt x="21084" y="32824"/>
                </a:lnTo>
                <a:lnTo>
                  <a:pt x="21306" y="32885"/>
                </a:lnTo>
                <a:lnTo>
                  <a:pt x="21547" y="32925"/>
                </a:lnTo>
                <a:lnTo>
                  <a:pt x="21769" y="32905"/>
                </a:lnTo>
                <a:lnTo>
                  <a:pt x="21950" y="32864"/>
                </a:lnTo>
                <a:lnTo>
                  <a:pt x="22111" y="32784"/>
                </a:lnTo>
                <a:lnTo>
                  <a:pt x="22252" y="32683"/>
                </a:lnTo>
                <a:lnTo>
                  <a:pt x="22353" y="32562"/>
                </a:lnTo>
                <a:lnTo>
                  <a:pt x="22413" y="32401"/>
                </a:lnTo>
                <a:lnTo>
                  <a:pt x="22433" y="32240"/>
                </a:lnTo>
                <a:lnTo>
                  <a:pt x="22413" y="32059"/>
                </a:lnTo>
                <a:lnTo>
                  <a:pt x="22353" y="31878"/>
                </a:lnTo>
                <a:lnTo>
                  <a:pt x="22313" y="31777"/>
                </a:lnTo>
                <a:lnTo>
                  <a:pt x="22252" y="31697"/>
                </a:lnTo>
                <a:lnTo>
                  <a:pt x="22111" y="31535"/>
                </a:lnTo>
                <a:lnTo>
                  <a:pt x="21930" y="31415"/>
                </a:lnTo>
                <a:lnTo>
                  <a:pt x="21749" y="31294"/>
                </a:lnTo>
                <a:lnTo>
                  <a:pt x="21346" y="31113"/>
                </a:lnTo>
                <a:lnTo>
                  <a:pt x="20963" y="30951"/>
                </a:lnTo>
                <a:lnTo>
                  <a:pt x="20601" y="30750"/>
                </a:lnTo>
                <a:lnTo>
                  <a:pt x="20238" y="30549"/>
                </a:lnTo>
                <a:lnTo>
                  <a:pt x="19534" y="30126"/>
                </a:lnTo>
                <a:lnTo>
                  <a:pt x="18849" y="29683"/>
                </a:lnTo>
                <a:lnTo>
                  <a:pt x="18184" y="29199"/>
                </a:lnTo>
                <a:lnTo>
                  <a:pt x="18043" y="29099"/>
                </a:lnTo>
                <a:lnTo>
                  <a:pt x="17842" y="28998"/>
                </a:lnTo>
                <a:lnTo>
                  <a:pt x="17641" y="28897"/>
                </a:lnTo>
                <a:lnTo>
                  <a:pt x="17399" y="28817"/>
                </a:lnTo>
                <a:lnTo>
                  <a:pt x="17359" y="28716"/>
                </a:lnTo>
                <a:lnTo>
                  <a:pt x="17359" y="27971"/>
                </a:lnTo>
                <a:lnTo>
                  <a:pt x="17399" y="25414"/>
                </a:lnTo>
                <a:lnTo>
                  <a:pt x="17379" y="25071"/>
                </a:lnTo>
                <a:lnTo>
                  <a:pt x="17359" y="24830"/>
                </a:lnTo>
                <a:lnTo>
                  <a:pt x="17298" y="24548"/>
                </a:lnTo>
                <a:lnTo>
                  <a:pt x="17520" y="24467"/>
                </a:lnTo>
                <a:lnTo>
                  <a:pt x="17721" y="24346"/>
                </a:lnTo>
                <a:lnTo>
                  <a:pt x="17902" y="24226"/>
                </a:lnTo>
                <a:lnTo>
                  <a:pt x="18064" y="24085"/>
                </a:lnTo>
                <a:lnTo>
                  <a:pt x="18406" y="23762"/>
                </a:lnTo>
                <a:lnTo>
                  <a:pt x="18748" y="23420"/>
                </a:lnTo>
                <a:lnTo>
                  <a:pt x="19413" y="22755"/>
                </a:lnTo>
                <a:lnTo>
                  <a:pt x="20742" y="21386"/>
                </a:lnTo>
                <a:lnTo>
                  <a:pt x="21245" y="20923"/>
                </a:lnTo>
                <a:lnTo>
                  <a:pt x="21487" y="20681"/>
                </a:lnTo>
                <a:lnTo>
                  <a:pt x="21729" y="20420"/>
                </a:lnTo>
                <a:lnTo>
                  <a:pt x="21890" y="20601"/>
                </a:lnTo>
                <a:lnTo>
                  <a:pt x="22091" y="20782"/>
                </a:lnTo>
                <a:lnTo>
                  <a:pt x="22474" y="21104"/>
                </a:lnTo>
                <a:lnTo>
                  <a:pt x="23561" y="22051"/>
                </a:lnTo>
                <a:lnTo>
                  <a:pt x="24648" y="23017"/>
                </a:lnTo>
                <a:lnTo>
                  <a:pt x="25756" y="23944"/>
                </a:lnTo>
                <a:lnTo>
                  <a:pt x="26239" y="24366"/>
                </a:lnTo>
                <a:lnTo>
                  <a:pt x="26118" y="24548"/>
                </a:lnTo>
                <a:lnTo>
                  <a:pt x="26058" y="24749"/>
                </a:lnTo>
                <a:lnTo>
                  <a:pt x="25998" y="24971"/>
                </a:lnTo>
                <a:lnTo>
                  <a:pt x="25978" y="25212"/>
                </a:lnTo>
                <a:lnTo>
                  <a:pt x="25897" y="26078"/>
                </a:lnTo>
                <a:lnTo>
                  <a:pt x="25857" y="26964"/>
                </a:lnTo>
                <a:lnTo>
                  <a:pt x="25837" y="28696"/>
                </a:lnTo>
                <a:lnTo>
                  <a:pt x="25816" y="29139"/>
                </a:lnTo>
                <a:lnTo>
                  <a:pt x="25816" y="29602"/>
                </a:lnTo>
                <a:lnTo>
                  <a:pt x="25816" y="29824"/>
                </a:lnTo>
                <a:lnTo>
                  <a:pt x="25837" y="30045"/>
                </a:lnTo>
                <a:lnTo>
                  <a:pt x="25877" y="30267"/>
                </a:lnTo>
                <a:lnTo>
                  <a:pt x="25937" y="30468"/>
                </a:lnTo>
                <a:lnTo>
                  <a:pt x="25998" y="30589"/>
                </a:lnTo>
                <a:lnTo>
                  <a:pt x="26058" y="30690"/>
                </a:lnTo>
                <a:lnTo>
                  <a:pt x="26139" y="30770"/>
                </a:lnTo>
                <a:lnTo>
                  <a:pt x="26219" y="30851"/>
                </a:lnTo>
                <a:lnTo>
                  <a:pt x="26320" y="30891"/>
                </a:lnTo>
                <a:lnTo>
                  <a:pt x="26421" y="30931"/>
                </a:lnTo>
                <a:lnTo>
                  <a:pt x="26521" y="30951"/>
                </a:lnTo>
                <a:lnTo>
                  <a:pt x="26622" y="30972"/>
                </a:lnTo>
                <a:lnTo>
                  <a:pt x="26723" y="30951"/>
                </a:lnTo>
                <a:lnTo>
                  <a:pt x="26823" y="30931"/>
                </a:lnTo>
                <a:lnTo>
                  <a:pt x="26904" y="30891"/>
                </a:lnTo>
                <a:lnTo>
                  <a:pt x="27005" y="30851"/>
                </a:lnTo>
                <a:lnTo>
                  <a:pt x="27085" y="30770"/>
                </a:lnTo>
                <a:lnTo>
                  <a:pt x="27166" y="30690"/>
                </a:lnTo>
                <a:lnTo>
                  <a:pt x="27226" y="30589"/>
                </a:lnTo>
                <a:lnTo>
                  <a:pt x="27286" y="30468"/>
                </a:lnTo>
                <a:lnTo>
                  <a:pt x="27347" y="30287"/>
                </a:lnTo>
                <a:lnTo>
                  <a:pt x="27387" y="30086"/>
                </a:lnTo>
                <a:lnTo>
                  <a:pt x="27407" y="29884"/>
                </a:lnTo>
                <a:lnTo>
                  <a:pt x="27427" y="29683"/>
                </a:lnTo>
                <a:lnTo>
                  <a:pt x="27427" y="29260"/>
                </a:lnTo>
                <a:lnTo>
                  <a:pt x="27427" y="28857"/>
                </a:lnTo>
                <a:lnTo>
                  <a:pt x="27448" y="27125"/>
                </a:lnTo>
                <a:lnTo>
                  <a:pt x="27468" y="26320"/>
                </a:lnTo>
                <a:lnTo>
                  <a:pt x="27468" y="25534"/>
                </a:lnTo>
                <a:lnTo>
                  <a:pt x="27468" y="25414"/>
                </a:lnTo>
                <a:lnTo>
                  <a:pt x="27971" y="25816"/>
                </a:lnTo>
                <a:lnTo>
                  <a:pt x="29099" y="26723"/>
                </a:lnTo>
                <a:lnTo>
                  <a:pt x="29361" y="26924"/>
                </a:lnTo>
                <a:lnTo>
                  <a:pt x="29622" y="27105"/>
                </a:lnTo>
                <a:lnTo>
                  <a:pt x="29763" y="27186"/>
                </a:lnTo>
                <a:lnTo>
                  <a:pt x="29924" y="27246"/>
                </a:lnTo>
                <a:lnTo>
                  <a:pt x="30065" y="27266"/>
                </a:lnTo>
                <a:lnTo>
                  <a:pt x="30227" y="27266"/>
                </a:lnTo>
                <a:lnTo>
                  <a:pt x="30347" y="27246"/>
                </a:lnTo>
                <a:lnTo>
                  <a:pt x="30448" y="27186"/>
                </a:lnTo>
                <a:lnTo>
                  <a:pt x="30488" y="27145"/>
                </a:lnTo>
                <a:lnTo>
                  <a:pt x="30529" y="27085"/>
                </a:lnTo>
                <a:lnTo>
                  <a:pt x="30549" y="27025"/>
                </a:lnTo>
                <a:lnTo>
                  <a:pt x="30549" y="26964"/>
                </a:lnTo>
                <a:lnTo>
                  <a:pt x="30529" y="26803"/>
                </a:lnTo>
                <a:lnTo>
                  <a:pt x="30488" y="26662"/>
                </a:lnTo>
                <a:lnTo>
                  <a:pt x="30428" y="26521"/>
                </a:lnTo>
                <a:lnTo>
                  <a:pt x="30327" y="26380"/>
                </a:lnTo>
                <a:lnTo>
                  <a:pt x="30247" y="26259"/>
                </a:lnTo>
                <a:lnTo>
                  <a:pt x="30146" y="26139"/>
                </a:lnTo>
                <a:lnTo>
                  <a:pt x="29904" y="25917"/>
                </a:lnTo>
                <a:lnTo>
                  <a:pt x="28877" y="24930"/>
                </a:lnTo>
                <a:lnTo>
                  <a:pt x="28394" y="24487"/>
                </a:lnTo>
                <a:lnTo>
                  <a:pt x="29824" y="23803"/>
                </a:lnTo>
                <a:lnTo>
                  <a:pt x="31274" y="23138"/>
                </a:lnTo>
                <a:lnTo>
                  <a:pt x="31978" y="22796"/>
                </a:lnTo>
                <a:lnTo>
                  <a:pt x="32341" y="22615"/>
                </a:lnTo>
                <a:lnTo>
                  <a:pt x="32683" y="22413"/>
                </a:lnTo>
                <a:lnTo>
                  <a:pt x="32804" y="22312"/>
                </a:lnTo>
                <a:lnTo>
                  <a:pt x="32885" y="22212"/>
                </a:lnTo>
                <a:lnTo>
                  <a:pt x="32965" y="22091"/>
                </a:lnTo>
                <a:lnTo>
                  <a:pt x="33005" y="21970"/>
                </a:lnTo>
                <a:lnTo>
                  <a:pt x="33026" y="21829"/>
                </a:lnTo>
                <a:lnTo>
                  <a:pt x="33026" y="21708"/>
                </a:lnTo>
                <a:lnTo>
                  <a:pt x="33005" y="21567"/>
                </a:lnTo>
                <a:lnTo>
                  <a:pt x="32965" y="21447"/>
                </a:lnTo>
                <a:lnTo>
                  <a:pt x="32905" y="21326"/>
                </a:lnTo>
                <a:lnTo>
                  <a:pt x="32844" y="21225"/>
                </a:lnTo>
                <a:lnTo>
                  <a:pt x="32744" y="21124"/>
                </a:lnTo>
                <a:lnTo>
                  <a:pt x="32643" y="21064"/>
                </a:lnTo>
                <a:lnTo>
                  <a:pt x="32522" y="21004"/>
                </a:lnTo>
                <a:lnTo>
                  <a:pt x="32401" y="20983"/>
                </a:lnTo>
                <a:lnTo>
                  <a:pt x="32260" y="20983"/>
                </a:lnTo>
                <a:lnTo>
                  <a:pt x="32099" y="21024"/>
                </a:lnTo>
                <a:lnTo>
                  <a:pt x="31737" y="21185"/>
                </a:lnTo>
                <a:lnTo>
                  <a:pt x="31374" y="21346"/>
                </a:lnTo>
                <a:lnTo>
                  <a:pt x="30649" y="21708"/>
                </a:lnTo>
                <a:lnTo>
                  <a:pt x="29240" y="22474"/>
                </a:lnTo>
                <a:lnTo>
                  <a:pt x="27850" y="23219"/>
                </a:lnTo>
                <a:lnTo>
                  <a:pt x="27589" y="23360"/>
                </a:lnTo>
                <a:lnTo>
                  <a:pt x="27327" y="23521"/>
                </a:lnTo>
                <a:lnTo>
                  <a:pt x="26723" y="22977"/>
                </a:lnTo>
                <a:lnTo>
                  <a:pt x="25635" y="22031"/>
                </a:lnTo>
                <a:lnTo>
                  <a:pt x="24548" y="21064"/>
                </a:lnTo>
                <a:lnTo>
                  <a:pt x="23460" y="20117"/>
                </a:lnTo>
                <a:lnTo>
                  <a:pt x="23138" y="19836"/>
                </a:lnTo>
                <a:lnTo>
                  <a:pt x="22836" y="19554"/>
                </a:lnTo>
                <a:lnTo>
                  <a:pt x="22876" y="19453"/>
                </a:lnTo>
                <a:lnTo>
                  <a:pt x="22917" y="19352"/>
                </a:lnTo>
                <a:lnTo>
                  <a:pt x="22937" y="19231"/>
                </a:lnTo>
                <a:lnTo>
                  <a:pt x="22937" y="19111"/>
                </a:lnTo>
                <a:lnTo>
                  <a:pt x="22917" y="17983"/>
                </a:lnTo>
                <a:lnTo>
                  <a:pt x="22897" y="16875"/>
                </a:lnTo>
                <a:lnTo>
                  <a:pt x="22876" y="16432"/>
                </a:lnTo>
                <a:lnTo>
                  <a:pt x="22876" y="15969"/>
                </a:lnTo>
                <a:lnTo>
                  <a:pt x="22856" y="15506"/>
                </a:lnTo>
                <a:lnTo>
                  <a:pt x="22836" y="15285"/>
                </a:lnTo>
                <a:lnTo>
                  <a:pt x="22796" y="15063"/>
                </a:lnTo>
                <a:lnTo>
                  <a:pt x="23017" y="14982"/>
                </a:lnTo>
                <a:lnTo>
                  <a:pt x="23259" y="14882"/>
                </a:lnTo>
                <a:lnTo>
                  <a:pt x="23480" y="14761"/>
                </a:lnTo>
                <a:lnTo>
                  <a:pt x="23682" y="14620"/>
                </a:lnTo>
                <a:lnTo>
                  <a:pt x="24487" y="14096"/>
                </a:lnTo>
                <a:lnTo>
                  <a:pt x="25635" y="13351"/>
                </a:lnTo>
                <a:lnTo>
                  <a:pt x="26743" y="12586"/>
                </a:lnTo>
                <a:lnTo>
                  <a:pt x="28092" y="11619"/>
                </a:lnTo>
                <a:lnTo>
                  <a:pt x="29280" y="11962"/>
                </a:lnTo>
                <a:lnTo>
                  <a:pt x="30448" y="12264"/>
                </a:lnTo>
                <a:lnTo>
                  <a:pt x="31978" y="12626"/>
                </a:lnTo>
                <a:lnTo>
                  <a:pt x="32401" y="12727"/>
                </a:lnTo>
                <a:lnTo>
                  <a:pt x="32623" y="12787"/>
                </a:lnTo>
                <a:lnTo>
                  <a:pt x="32844" y="12828"/>
                </a:lnTo>
                <a:lnTo>
                  <a:pt x="33086" y="12848"/>
                </a:lnTo>
                <a:lnTo>
                  <a:pt x="33287" y="12848"/>
                </a:lnTo>
                <a:lnTo>
                  <a:pt x="33509" y="12787"/>
                </a:lnTo>
                <a:lnTo>
                  <a:pt x="33610" y="12747"/>
                </a:lnTo>
                <a:lnTo>
                  <a:pt x="33690" y="12707"/>
                </a:lnTo>
                <a:lnTo>
                  <a:pt x="33771" y="12626"/>
                </a:lnTo>
                <a:lnTo>
                  <a:pt x="33851" y="12546"/>
                </a:lnTo>
                <a:lnTo>
                  <a:pt x="33912" y="12445"/>
                </a:lnTo>
                <a:lnTo>
                  <a:pt x="33952" y="12344"/>
                </a:lnTo>
                <a:lnTo>
                  <a:pt x="33972" y="12244"/>
                </a:lnTo>
                <a:lnTo>
                  <a:pt x="33972" y="12123"/>
                </a:lnTo>
                <a:lnTo>
                  <a:pt x="33952" y="12022"/>
                </a:lnTo>
                <a:lnTo>
                  <a:pt x="33892" y="11901"/>
                </a:lnTo>
                <a:lnTo>
                  <a:pt x="33831" y="11821"/>
                </a:lnTo>
                <a:lnTo>
                  <a:pt x="33751" y="11740"/>
                </a:lnTo>
                <a:lnTo>
                  <a:pt x="33589" y="11619"/>
                </a:lnTo>
                <a:lnTo>
                  <a:pt x="33408" y="11519"/>
                </a:lnTo>
                <a:lnTo>
                  <a:pt x="33207" y="11438"/>
                </a:lnTo>
                <a:lnTo>
                  <a:pt x="33005" y="11398"/>
                </a:lnTo>
                <a:lnTo>
                  <a:pt x="32784" y="11358"/>
                </a:lnTo>
                <a:lnTo>
                  <a:pt x="32361" y="11277"/>
                </a:lnTo>
                <a:lnTo>
                  <a:pt x="31435" y="11076"/>
                </a:lnTo>
                <a:lnTo>
                  <a:pt x="30508" y="10854"/>
                </a:lnTo>
                <a:lnTo>
                  <a:pt x="29461" y="10592"/>
                </a:lnTo>
                <a:lnTo>
                  <a:pt x="30045" y="10149"/>
                </a:lnTo>
                <a:lnTo>
                  <a:pt x="30589" y="9747"/>
                </a:lnTo>
                <a:lnTo>
                  <a:pt x="30851" y="9525"/>
                </a:lnTo>
                <a:lnTo>
                  <a:pt x="31092" y="9304"/>
                </a:lnTo>
                <a:lnTo>
                  <a:pt x="31173" y="9183"/>
                </a:lnTo>
                <a:lnTo>
                  <a:pt x="31233" y="9062"/>
                </a:lnTo>
                <a:lnTo>
                  <a:pt x="31274" y="8941"/>
                </a:lnTo>
                <a:lnTo>
                  <a:pt x="31294" y="8800"/>
                </a:lnTo>
                <a:lnTo>
                  <a:pt x="31274" y="8679"/>
                </a:lnTo>
                <a:lnTo>
                  <a:pt x="31233" y="8559"/>
                </a:lnTo>
                <a:lnTo>
                  <a:pt x="31193" y="8458"/>
                </a:lnTo>
                <a:lnTo>
                  <a:pt x="31133" y="8337"/>
                </a:lnTo>
                <a:lnTo>
                  <a:pt x="31052" y="8257"/>
                </a:lnTo>
                <a:lnTo>
                  <a:pt x="30951" y="8176"/>
                </a:lnTo>
                <a:lnTo>
                  <a:pt x="30851" y="8116"/>
                </a:lnTo>
                <a:lnTo>
                  <a:pt x="30730" y="8075"/>
                </a:lnTo>
                <a:lnTo>
                  <a:pt x="30609" y="8055"/>
                </a:lnTo>
                <a:lnTo>
                  <a:pt x="30468" y="8055"/>
                </a:lnTo>
                <a:lnTo>
                  <a:pt x="30347" y="8095"/>
                </a:lnTo>
                <a:lnTo>
                  <a:pt x="30206" y="8156"/>
                </a:lnTo>
                <a:lnTo>
                  <a:pt x="29945" y="8337"/>
                </a:lnTo>
                <a:lnTo>
                  <a:pt x="29683" y="8518"/>
                </a:lnTo>
                <a:lnTo>
                  <a:pt x="29179" y="8901"/>
                </a:lnTo>
                <a:lnTo>
                  <a:pt x="28676" y="9324"/>
                </a:lnTo>
                <a:lnTo>
                  <a:pt x="28193" y="9706"/>
                </a:lnTo>
                <a:lnTo>
                  <a:pt x="27770" y="10008"/>
                </a:lnTo>
                <a:lnTo>
                  <a:pt x="27729" y="8820"/>
                </a:lnTo>
                <a:lnTo>
                  <a:pt x="27649" y="7632"/>
                </a:lnTo>
                <a:lnTo>
                  <a:pt x="27548" y="6847"/>
                </a:lnTo>
                <a:lnTo>
                  <a:pt x="27427" y="6062"/>
                </a:lnTo>
                <a:lnTo>
                  <a:pt x="27367" y="5719"/>
                </a:lnTo>
                <a:lnTo>
                  <a:pt x="27307" y="5518"/>
                </a:lnTo>
                <a:lnTo>
                  <a:pt x="27246" y="5316"/>
                </a:lnTo>
                <a:lnTo>
                  <a:pt x="27166" y="5135"/>
                </a:lnTo>
                <a:lnTo>
                  <a:pt x="27065" y="4974"/>
                </a:lnTo>
                <a:lnTo>
                  <a:pt x="26944" y="4853"/>
                </a:lnTo>
                <a:lnTo>
                  <a:pt x="26864" y="4793"/>
                </a:lnTo>
                <a:lnTo>
                  <a:pt x="26783" y="4753"/>
                </a:lnTo>
                <a:lnTo>
                  <a:pt x="26702" y="4732"/>
                </a:lnTo>
                <a:lnTo>
                  <a:pt x="26622" y="4732"/>
                </a:lnTo>
                <a:lnTo>
                  <a:pt x="26541" y="4753"/>
                </a:lnTo>
                <a:lnTo>
                  <a:pt x="26481" y="4793"/>
                </a:lnTo>
                <a:lnTo>
                  <a:pt x="26360" y="4934"/>
                </a:lnTo>
                <a:lnTo>
                  <a:pt x="26300" y="5075"/>
                </a:lnTo>
                <a:lnTo>
                  <a:pt x="26239" y="5236"/>
                </a:lnTo>
                <a:lnTo>
                  <a:pt x="26219" y="5397"/>
                </a:lnTo>
                <a:lnTo>
                  <a:pt x="26219" y="5578"/>
                </a:lnTo>
                <a:lnTo>
                  <a:pt x="26219" y="5739"/>
                </a:lnTo>
                <a:lnTo>
                  <a:pt x="26239" y="6062"/>
                </a:lnTo>
                <a:lnTo>
                  <a:pt x="26320" y="6847"/>
                </a:lnTo>
                <a:lnTo>
                  <a:pt x="26380" y="7632"/>
                </a:lnTo>
                <a:lnTo>
                  <a:pt x="26441" y="8438"/>
                </a:lnTo>
                <a:lnTo>
                  <a:pt x="26461" y="9263"/>
                </a:lnTo>
                <a:lnTo>
                  <a:pt x="26481" y="10089"/>
                </a:lnTo>
                <a:lnTo>
                  <a:pt x="26461" y="10915"/>
                </a:lnTo>
                <a:lnTo>
                  <a:pt x="26461" y="10975"/>
                </a:lnTo>
                <a:lnTo>
                  <a:pt x="25998" y="11297"/>
                </a:lnTo>
                <a:lnTo>
                  <a:pt x="24890" y="12083"/>
                </a:lnTo>
                <a:lnTo>
                  <a:pt x="23762" y="12848"/>
                </a:lnTo>
                <a:lnTo>
                  <a:pt x="23380" y="13090"/>
                </a:lnTo>
                <a:lnTo>
                  <a:pt x="22977" y="13351"/>
                </a:lnTo>
                <a:lnTo>
                  <a:pt x="22594" y="13613"/>
                </a:lnTo>
                <a:lnTo>
                  <a:pt x="22393" y="13774"/>
                </a:lnTo>
                <a:lnTo>
                  <a:pt x="22232" y="13915"/>
                </a:lnTo>
                <a:lnTo>
                  <a:pt x="21950" y="13674"/>
                </a:lnTo>
                <a:lnTo>
                  <a:pt x="21668" y="13452"/>
                </a:lnTo>
                <a:lnTo>
                  <a:pt x="21064" y="12989"/>
                </a:lnTo>
                <a:lnTo>
                  <a:pt x="19775" y="11901"/>
                </a:lnTo>
                <a:lnTo>
                  <a:pt x="18486" y="10794"/>
                </a:lnTo>
                <a:lnTo>
                  <a:pt x="17218" y="9666"/>
                </a:lnTo>
                <a:lnTo>
                  <a:pt x="17198" y="9646"/>
                </a:lnTo>
                <a:lnTo>
                  <a:pt x="17117" y="8760"/>
                </a:lnTo>
                <a:lnTo>
                  <a:pt x="17037" y="7874"/>
                </a:lnTo>
                <a:lnTo>
                  <a:pt x="16976" y="6988"/>
                </a:lnTo>
                <a:lnTo>
                  <a:pt x="16936" y="6082"/>
                </a:lnTo>
                <a:lnTo>
                  <a:pt x="17037" y="6021"/>
                </a:lnTo>
                <a:lnTo>
                  <a:pt x="17137" y="5941"/>
                </a:lnTo>
                <a:lnTo>
                  <a:pt x="17782" y="5296"/>
                </a:lnTo>
                <a:lnTo>
                  <a:pt x="18446" y="4672"/>
                </a:lnTo>
                <a:lnTo>
                  <a:pt x="19111" y="4068"/>
                </a:lnTo>
                <a:lnTo>
                  <a:pt x="19775" y="3464"/>
                </a:lnTo>
                <a:lnTo>
                  <a:pt x="20460" y="2860"/>
                </a:lnTo>
                <a:lnTo>
                  <a:pt x="21165" y="2276"/>
                </a:lnTo>
                <a:lnTo>
                  <a:pt x="21527" y="2014"/>
                </a:lnTo>
                <a:lnTo>
                  <a:pt x="21910" y="1732"/>
                </a:lnTo>
                <a:lnTo>
                  <a:pt x="22091" y="1571"/>
                </a:lnTo>
                <a:lnTo>
                  <a:pt x="22272" y="1410"/>
                </a:lnTo>
                <a:lnTo>
                  <a:pt x="22413" y="1249"/>
                </a:lnTo>
                <a:lnTo>
                  <a:pt x="22534" y="1067"/>
                </a:lnTo>
                <a:lnTo>
                  <a:pt x="22574" y="967"/>
                </a:lnTo>
                <a:lnTo>
                  <a:pt x="22615" y="846"/>
                </a:lnTo>
                <a:lnTo>
                  <a:pt x="22615" y="745"/>
                </a:lnTo>
                <a:lnTo>
                  <a:pt x="22615" y="645"/>
                </a:lnTo>
                <a:lnTo>
                  <a:pt x="22594" y="544"/>
                </a:lnTo>
                <a:lnTo>
                  <a:pt x="22574" y="443"/>
                </a:lnTo>
                <a:lnTo>
                  <a:pt x="22534" y="363"/>
                </a:lnTo>
                <a:lnTo>
                  <a:pt x="22474" y="282"/>
                </a:lnTo>
                <a:lnTo>
                  <a:pt x="22413" y="202"/>
                </a:lnTo>
                <a:lnTo>
                  <a:pt x="22333" y="141"/>
                </a:lnTo>
                <a:lnTo>
                  <a:pt x="22252" y="81"/>
                </a:lnTo>
                <a:lnTo>
                  <a:pt x="22151" y="40"/>
                </a:lnTo>
                <a:lnTo>
                  <a:pt x="22051" y="20"/>
                </a:lnTo>
                <a:lnTo>
                  <a:pt x="2195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6" name="Google Shape;297;p35"/>
          <p:cNvSpPr/>
          <p:nvPr/>
        </p:nvSpPr>
        <p:spPr>
          <a:xfrm>
            <a:off x="5071278" y="1188717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7" name="Google Shape;297;p35"/>
          <p:cNvSpPr/>
          <p:nvPr/>
        </p:nvSpPr>
        <p:spPr>
          <a:xfrm>
            <a:off x="3054949" y="3680869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8" name="Google Shape;297;p35"/>
          <p:cNvSpPr/>
          <p:nvPr/>
        </p:nvSpPr>
        <p:spPr>
          <a:xfrm>
            <a:off x="3665695" y="443158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59" name="Google Shape;297;p35"/>
          <p:cNvSpPr/>
          <p:nvPr/>
        </p:nvSpPr>
        <p:spPr>
          <a:xfrm>
            <a:off x="4580985" y="823133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60" name="Google Shape;297;p35"/>
          <p:cNvSpPr/>
          <p:nvPr/>
        </p:nvSpPr>
        <p:spPr>
          <a:xfrm>
            <a:off x="5313481" y="4156318"/>
            <a:ext cx="242203" cy="267812"/>
          </a:xfrm>
          <a:custGeom>
            <a:avLst/>
            <a:gdLst/>
            <a:ahLst/>
            <a:cxnLst/>
            <a:rect l="l" t="t" r="r" b="b"/>
            <a:pathLst>
              <a:path w="34154" h="39188" extrusionOk="0">
                <a:moveTo>
                  <a:pt x="16835" y="2477"/>
                </a:moveTo>
                <a:lnTo>
                  <a:pt x="16875" y="2618"/>
                </a:lnTo>
                <a:lnTo>
                  <a:pt x="16855" y="2659"/>
                </a:lnTo>
                <a:lnTo>
                  <a:pt x="16835" y="2477"/>
                </a:lnTo>
                <a:close/>
                <a:moveTo>
                  <a:pt x="16191" y="2276"/>
                </a:moveTo>
                <a:lnTo>
                  <a:pt x="16090" y="2739"/>
                </a:lnTo>
                <a:lnTo>
                  <a:pt x="16029" y="3222"/>
                </a:lnTo>
                <a:lnTo>
                  <a:pt x="15929" y="2961"/>
                </a:lnTo>
                <a:lnTo>
                  <a:pt x="15808" y="2699"/>
                </a:lnTo>
                <a:lnTo>
                  <a:pt x="16191" y="2276"/>
                </a:lnTo>
                <a:close/>
                <a:moveTo>
                  <a:pt x="31153" y="5518"/>
                </a:moveTo>
                <a:lnTo>
                  <a:pt x="31233" y="5579"/>
                </a:lnTo>
                <a:lnTo>
                  <a:pt x="31314" y="5599"/>
                </a:lnTo>
                <a:lnTo>
                  <a:pt x="31515" y="5659"/>
                </a:lnTo>
                <a:lnTo>
                  <a:pt x="31898" y="5719"/>
                </a:lnTo>
                <a:lnTo>
                  <a:pt x="32542" y="5881"/>
                </a:lnTo>
                <a:lnTo>
                  <a:pt x="32341" y="6102"/>
                </a:lnTo>
                <a:lnTo>
                  <a:pt x="32139" y="6344"/>
                </a:lnTo>
                <a:lnTo>
                  <a:pt x="32019" y="6485"/>
                </a:lnTo>
                <a:lnTo>
                  <a:pt x="31857" y="6626"/>
                </a:lnTo>
                <a:lnTo>
                  <a:pt x="31878" y="6525"/>
                </a:lnTo>
                <a:lnTo>
                  <a:pt x="31878" y="6424"/>
                </a:lnTo>
                <a:lnTo>
                  <a:pt x="31837" y="6324"/>
                </a:lnTo>
                <a:lnTo>
                  <a:pt x="31797" y="6223"/>
                </a:lnTo>
                <a:lnTo>
                  <a:pt x="31717" y="6122"/>
                </a:lnTo>
                <a:lnTo>
                  <a:pt x="31636" y="6042"/>
                </a:lnTo>
                <a:lnTo>
                  <a:pt x="31535" y="5981"/>
                </a:lnTo>
                <a:lnTo>
                  <a:pt x="31414" y="5921"/>
                </a:lnTo>
                <a:lnTo>
                  <a:pt x="31294" y="5901"/>
                </a:lnTo>
                <a:lnTo>
                  <a:pt x="31173" y="5901"/>
                </a:lnTo>
                <a:lnTo>
                  <a:pt x="31072" y="5921"/>
                </a:lnTo>
                <a:lnTo>
                  <a:pt x="30951" y="5981"/>
                </a:lnTo>
                <a:lnTo>
                  <a:pt x="30951" y="5981"/>
                </a:lnTo>
                <a:lnTo>
                  <a:pt x="31153" y="5518"/>
                </a:lnTo>
                <a:close/>
                <a:moveTo>
                  <a:pt x="1672" y="6283"/>
                </a:moveTo>
                <a:lnTo>
                  <a:pt x="1853" y="6303"/>
                </a:lnTo>
                <a:lnTo>
                  <a:pt x="1853" y="6767"/>
                </a:lnTo>
                <a:lnTo>
                  <a:pt x="1873" y="7008"/>
                </a:lnTo>
                <a:lnTo>
                  <a:pt x="1893" y="7230"/>
                </a:lnTo>
                <a:lnTo>
                  <a:pt x="1853" y="7230"/>
                </a:lnTo>
                <a:lnTo>
                  <a:pt x="1812" y="7250"/>
                </a:lnTo>
                <a:lnTo>
                  <a:pt x="1752" y="7290"/>
                </a:lnTo>
                <a:lnTo>
                  <a:pt x="1732" y="7330"/>
                </a:lnTo>
                <a:lnTo>
                  <a:pt x="1732" y="7371"/>
                </a:lnTo>
                <a:lnTo>
                  <a:pt x="1752" y="7411"/>
                </a:lnTo>
                <a:lnTo>
                  <a:pt x="1772" y="7471"/>
                </a:lnTo>
                <a:lnTo>
                  <a:pt x="1913" y="7653"/>
                </a:lnTo>
                <a:lnTo>
                  <a:pt x="1712" y="7733"/>
                </a:lnTo>
                <a:lnTo>
                  <a:pt x="1510" y="7814"/>
                </a:lnTo>
                <a:lnTo>
                  <a:pt x="1289" y="7854"/>
                </a:lnTo>
                <a:lnTo>
                  <a:pt x="1047" y="7894"/>
                </a:lnTo>
                <a:lnTo>
                  <a:pt x="987" y="7330"/>
                </a:lnTo>
                <a:lnTo>
                  <a:pt x="906" y="6747"/>
                </a:lnTo>
                <a:lnTo>
                  <a:pt x="846" y="6324"/>
                </a:lnTo>
                <a:lnTo>
                  <a:pt x="1007" y="6324"/>
                </a:lnTo>
                <a:lnTo>
                  <a:pt x="1148" y="6303"/>
                </a:lnTo>
                <a:lnTo>
                  <a:pt x="1470" y="6283"/>
                </a:lnTo>
                <a:close/>
                <a:moveTo>
                  <a:pt x="11821" y="9405"/>
                </a:moveTo>
                <a:lnTo>
                  <a:pt x="12364" y="9606"/>
                </a:lnTo>
                <a:lnTo>
                  <a:pt x="12868" y="9848"/>
                </a:lnTo>
                <a:lnTo>
                  <a:pt x="13371" y="10130"/>
                </a:lnTo>
                <a:lnTo>
                  <a:pt x="13855" y="10432"/>
                </a:lnTo>
                <a:lnTo>
                  <a:pt x="14318" y="10754"/>
                </a:lnTo>
                <a:lnTo>
                  <a:pt x="14761" y="11136"/>
                </a:lnTo>
                <a:lnTo>
                  <a:pt x="15184" y="11519"/>
                </a:lnTo>
                <a:lnTo>
                  <a:pt x="15566" y="11942"/>
                </a:lnTo>
                <a:lnTo>
                  <a:pt x="15526" y="13412"/>
                </a:lnTo>
                <a:lnTo>
                  <a:pt x="15204" y="13331"/>
                </a:lnTo>
                <a:lnTo>
                  <a:pt x="14882" y="13231"/>
                </a:lnTo>
                <a:lnTo>
                  <a:pt x="14580" y="13130"/>
                </a:lnTo>
                <a:lnTo>
                  <a:pt x="14257" y="12989"/>
                </a:lnTo>
                <a:lnTo>
                  <a:pt x="13955" y="12868"/>
                </a:lnTo>
                <a:lnTo>
                  <a:pt x="13774" y="12788"/>
                </a:lnTo>
                <a:lnTo>
                  <a:pt x="13593" y="12727"/>
                </a:lnTo>
                <a:lnTo>
                  <a:pt x="13573" y="12627"/>
                </a:lnTo>
                <a:lnTo>
                  <a:pt x="13553" y="12566"/>
                </a:lnTo>
                <a:lnTo>
                  <a:pt x="13512" y="12526"/>
                </a:lnTo>
                <a:lnTo>
                  <a:pt x="13472" y="12486"/>
                </a:lnTo>
                <a:lnTo>
                  <a:pt x="13412" y="12486"/>
                </a:lnTo>
                <a:lnTo>
                  <a:pt x="13351" y="12466"/>
                </a:lnTo>
                <a:lnTo>
                  <a:pt x="13291" y="12486"/>
                </a:lnTo>
                <a:lnTo>
                  <a:pt x="13251" y="12506"/>
                </a:lnTo>
                <a:lnTo>
                  <a:pt x="13190" y="12526"/>
                </a:lnTo>
                <a:lnTo>
                  <a:pt x="13049" y="12667"/>
                </a:lnTo>
                <a:lnTo>
                  <a:pt x="12908" y="12808"/>
                </a:lnTo>
                <a:lnTo>
                  <a:pt x="12808" y="12969"/>
                </a:lnTo>
                <a:lnTo>
                  <a:pt x="12707" y="13130"/>
                </a:lnTo>
                <a:lnTo>
                  <a:pt x="12626" y="13291"/>
                </a:lnTo>
                <a:lnTo>
                  <a:pt x="12546" y="13472"/>
                </a:lnTo>
                <a:lnTo>
                  <a:pt x="12425" y="13835"/>
                </a:lnTo>
                <a:lnTo>
                  <a:pt x="12264" y="14560"/>
                </a:lnTo>
                <a:lnTo>
                  <a:pt x="11458" y="13936"/>
                </a:lnTo>
                <a:lnTo>
                  <a:pt x="11519" y="13754"/>
                </a:lnTo>
                <a:lnTo>
                  <a:pt x="11539" y="13573"/>
                </a:lnTo>
                <a:lnTo>
                  <a:pt x="11579" y="13150"/>
                </a:lnTo>
                <a:lnTo>
                  <a:pt x="11680" y="11720"/>
                </a:lnTo>
                <a:lnTo>
                  <a:pt x="11821" y="9405"/>
                </a:lnTo>
                <a:close/>
                <a:moveTo>
                  <a:pt x="21587" y="9989"/>
                </a:moveTo>
                <a:lnTo>
                  <a:pt x="21587" y="10452"/>
                </a:lnTo>
                <a:lnTo>
                  <a:pt x="21587" y="10915"/>
                </a:lnTo>
                <a:lnTo>
                  <a:pt x="21567" y="11358"/>
                </a:lnTo>
                <a:lnTo>
                  <a:pt x="21547" y="11821"/>
                </a:lnTo>
                <a:lnTo>
                  <a:pt x="21467" y="12506"/>
                </a:lnTo>
                <a:lnTo>
                  <a:pt x="21346" y="13190"/>
                </a:lnTo>
                <a:lnTo>
                  <a:pt x="21285" y="13452"/>
                </a:lnTo>
                <a:lnTo>
                  <a:pt x="18889" y="15426"/>
                </a:lnTo>
                <a:lnTo>
                  <a:pt x="18949" y="14842"/>
                </a:lnTo>
                <a:lnTo>
                  <a:pt x="18970" y="14278"/>
                </a:lnTo>
                <a:lnTo>
                  <a:pt x="19010" y="13130"/>
                </a:lnTo>
                <a:lnTo>
                  <a:pt x="18990" y="13029"/>
                </a:lnTo>
                <a:lnTo>
                  <a:pt x="18949" y="12929"/>
                </a:lnTo>
                <a:lnTo>
                  <a:pt x="18889" y="12868"/>
                </a:lnTo>
                <a:lnTo>
                  <a:pt x="18829" y="12808"/>
                </a:lnTo>
                <a:lnTo>
                  <a:pt x="18728" y="12788"/>
                </a:lnTo>
                <a:lnTo>
                  <a:pt x="18647" y="12768"/>
                </a:lnTo>
                <a:lnTo>
                  <a:pt x="18547" y="12788"/>
                </a:lnTo>
                <a:lnTo>
                  <a:pt x="18446" y="12808"/>
                </a:lnTo>
                <a:lnTo>
                  <a:pt x="18003" y="13029"/>
                </a:lnTo>
                <a:lnTo>
                  <a:pt x="17560" y="13271"/>
                </a:lnTo>
                <a:lnTo>
                  <a:pt x="17137" y="13513"/>
                </a:lnTo>
                <a:lnTo>
                  <a:pt x="16714" y="13795"/>
                </a:lnTo>
                <a:lnTo>
                  <a:pt x="16754" y="11720"/>
                </a:lnTo>
                <a:lnTo>
                  <a:pt x="17137" y="11600"/>
                </a:lnTo>
                <a:lnTo>
                  <a:pt x="17520" y="11459"/>
                </a:lnTo>
                <a:lnTo>
                  <a:pt x="19151" y="10875"/>
                </a:lnTo>
                <a:lnTo>
                  <a:pt x="20379" y="10452"/>
                </a:lnTo>
                <a:lnTo>
                  <a:pt x="21587" y="9989"/>
                </a:lnTo>
                <a:close/>
                <a:moveTo>
                  <a:pt x="13573" y="13593"/>
                </a:moveTo>
                <a:lnTo>
                  <a:pt x="13754" y="13734"/>
                </a:lnTo>
                <a:lnTo>
                  <a:pt x="13895" y="13855"/>
                </a:lnTo>
                <a:lnTo>
                  <a:pt x="14076" y="13956"/>
                </a:lnTo>
                <a:lnTo>
                  <a:pt x="14257" y="14056"/>
                </a:lnTo>
                <a:lnTo>
                  <a:pt x="14459" y="14137"/>
                </a:lnTo>
                <a:lnTo>
                  <a:pt x="14660" y="14217"/>
                </a:lnTo>
                <a:lnTo>
                  <a:pt x="15083" y="14338"/>
                </a:lnTo>
                <a:lnTo>
                  <a:pt x="15506" y="14399"/>
                </a:lnTo>
                <a:lnTo>
                  <a:pt x="15466" y="16996"/>
                </a:lnTo>
                <a:lnTo>
                  <a:pt x="13291" y="15325"/>
                </a:lnTo>
                <a:lnTo>
                  <a:pt x="13371" y="14721"/>
                </a:lnTo>
                <a:lnTo>
                  <a:pt x="13412" y="14419"/>
                </a:lnTo>
                <a:lnTo>
                  <a:pt x="13472" y="14137"/>
                </a:lnTo>
                <a:lnTo>
                  <a:pt x="13532" y="13855"/>
                </a:lnTo>
                <a:lnTo>
                  <a:pt x="13573" y="13593"/>
                </a:lnTo>
                <a:close/>
                <a:moveTo>
                  <a:pt x="18224" y="13654"/>
                </a:moveTo>
                <a:lnTo>
                  <a:pt x="18144" y="14540"/>
                </a:lnTo>
                <a:lnTo>
                  <a:pt x="18124" y="14983"/>
                </a:lnTo>
                <a:lnTo>
                  <a:pt x="18124" y="15426"/>
                </a:lnTo>
                <a:lnTo>
                  <a:pt x="18124" y="15506"/>
                </a:lnTo>
                <a:lnTo>
                  <a:pt x="18144" y="15567"/>
                </a:lnTo>
                <a:lnTo>
                  <a:pt x="18224" y="15667"/>
                </a:lnTo>
                <a:lnTo>
                  <a:pt x="18325" y="15748"/>
                </a:lnTo>
                <a:lnTo>
                  <a:pt x="18446" y="15788"/>
                </a:lnTo>
                <a:lnTo>
                  <a:pt x="16654" y="17319"/>
                </a:lnTo>
                <a:lnTo>
                  <a:pt x="16714" y="14036"/>
                </a:lnTo>
                <a:lnTo>
                  <a:pt x="17097" y="13956"/>
                </a:lnTo>
                <a:lnTo>
                  <a:pt x="17479" y="13875"/>
                </a:lnTo>
                <a:lnTo>
                  <a:pt x="17842" y="13774"/>
                </a:lnTo>
                <a:lnTo>
                  <a:pt x="18224" y="13654"/>
                </a:lnTo>
                <a:close/>
                <a:moveTo>
                  <a:pt x="19090" y="16735"/>
                </a:moveTo>
                <a:lnTo>
                  <a:pt x="19372" y="16795"/>
                </a:lnTo>
                <a:lnTo>
                  <a:pt x="19654" y="16835"/>
                </a:lnTo>
                <a:lnTo>
                  <a:pt x="19795" y="16876"/>
                </a:lnTo>
                <a:lnTo>
                  <a:pt x="19936" y="16916"/>
                </a:lnTo>
                <a:lnTo>
                  <a:pt x="20057" y="16996"/>
                </a:lnTo>
                <a:lnTo>
                  <a:pt x="20178" y="17077"/>
                </a:lnTo>
                <a:lnTo>
                  <a:pt x="20218" y="17137"/>
                </a:lnTo>
                <a:lnTo>
                  <a:pt x="20258" y="17178"/>
                </a:lnTo>
                <a:lnTo>
                  <a:pt x="20258" y="17238"/>
                </a:lnTo>
                <a:lnTo>
                  <a:pt x="20258" y="17299"/>
                </a:lnTo>
                <a:lnTo>
                  <a:pt x="20238" y="17419"/>
                </a:lnTo>
                <a:lnTo>
                  <a:pt x="20178" y="17540"/>
                </a:lnTo>
                <a:lnTo>
                  <a:pt x="20097" y="17661"/>
                </a:lnTo>
                <a:lnTo>
                  <a:pt x="19997" y="17782"/>
                </a:lnTo>
                <a:lnTo>
                  <a:pt x="19835" y="17963"/>
                </a:lnTo>
                <a:lnTo>
                  <a:pt x="18970" y="19111"/>
                </a:lnTo>
                <a:lnTo>
                  <a:pt x="18647" y="19493"/>
                </a:lnTo>
                <a:lnTo>
                  <a:pt x="17177" y="18326"/>
                </a:lnTo>
                <a:lnTo>
                  <a:pt x="19090" y="16735"/>
                </a:lnTo>
                <a:close/>
                <a:moveTo>
                  <a:pt x="12707" y="16352"/>
                </a:moveTo>
                <a:lnTo>
                  <a:pt x="13955" y="17319"/>
                </a:lnTo>
                <a:lnTo>
                  <a:pt x="15345" y="18426"/>
                </a:lnTo>
                <a:lnTo>
                  <a:pt x="13633" y="19916"/>
                </a:lnTo>
                <a:lnTo>
                  <a:pt x="13432" y="19594"/>
                </a:lnTo>
                <a:lnTo>
                  <a:pt x="13210" y="19292"/>
                </a:lnTo>
                <a:lnTo>
                  <a:pt x="12969" y="19010"/>
                </a:lnTo>
                <a:lnTo>
                  <a:pt x="12707" y="18728"/>
                </a:lnTo>
                <a:lnTo>
                  <a:pt x="12425" y="18487"/>
                </a:lnTo>
                <a:lnTo>
                  <a:pt x="12143" y="18265"/>
                </a:lnTo>
                <a:lnTo>
                  <a:pt x="11821" y="18064"/>
                </a:lnTo>
                <a:lnTo>
                  <a:pt x="11499" y="17883"/>
                </a:lnTo>
                <a:lnTo>
                  <a:pt x="12083" y="17278"/>
                </a:lnTo>
                <a:lnTo>
                  <a:pt x="12264" y="17057"/>
                </a:lnTo>
                <a:lnTo>
                  <a:pt x="12445" y="16835"/>
                </a:lnTo>
                <a:lnTo>
                  <a:pt x="12606" y="16614"/>
                </a:lnTo>
                <a:lnTo>
                  <a:pt x="12667" y="16493"/>
                </a:lnTo>
                <a:lnTo>
                  <a:pt x="12707" y="16352"/>
                </a:lnTo>
                <a:close/>
                <a:moveTo>
                  <a:pt x="21507" y="14781"/>
                </a:moveTo>
                <a:lnTo>
                  <a:pt x="21608" y="14801"/>
                </a:lnTo>
                <a:lnTo>
                  <a:pt x="21608" y="14882"/>
                </a:lnTo>
                <a:lnTo>
                  <a:pt x="21628" y="14942"/>
                </a:lnTo>
                <a:lnTo>
                  <a:pt x="21668" y="15023"/>
                </a:lnTo>
                <a:lnTo>
                  <a:pt x="21749" y="15083"/>
                </a:lnTo>
                <a:lnTo>
                  <a:pt x="21990" y="15245"/>
                </a:lnTo>
                <a:lnTo>
                  <a:pt x="22232" y="15385"/>
                </a:lnTo>
                <a:lnTo>
                  <a:pt x="22735" y="15667"/>
                </a:lnTo>
                <a:lnTo>
                  <a:pt x="22997" y="15828"/>
                </a:lnTo>
                <a:lnTo>
                  <a:pt x="23219" y="15990"/>
                </a:lnTo>
                <a:lnTo>
                  <a:pt x="23702" y="16352"/>
                </a:lnTo>
                <a:lnTo>
                  <a:pt x="24044" y="16614"/>
                </a:lnTo>
                <a:lnTo>
                  <a:pt x="24366" y="16916"/>
                </a:lnTo>
                <a:lnTo>
                  <a:pt x="24689" y="17218"/>
                </a:lnTo>
                <a:lnTo>
                  <a:pt x="24970" y="17540"/>
                </a:lnTo>
                <a:lnTo>
                  <a:pt x="24407" y="17943"/>
                </a:lnTo>
                <a:lnTo>
                  <a:pt x="23843" y="18326"/>
                </a:lnTo>
                <a:lnTo>
                  <a:pt x="22675" y="19091"/>
                </a:lnTo>
                <a:lnTo>
                  <a:pt x="21487" y="19796"/>
                </a:lnTo>
                <a:lnTo>
                  <a:pt x="20278" y="20480"/>
                </a:lnTo>
                <a:lnTo>
                  <a:pt x="20138" y="20480"/>
                </a:lnTo>
                <a:lnTo>
                  <a:pt x="19997" y="20541"/>
                </a:lnTo>
                <a:lnTo>
                  <a:pt x="19755" y="20339"/>
                </a:lnTo>
                <a:lnTo>
                  <a:pt x="19493" y="20138"/>
                </a:lnTo>
                <a:lnTo>
                  <a:pt x="20077" y="19393"/>
                </a:lnTo>
                <a:lnTo>
                  <a:pt x="20762" y="18507"/>
                </a:lnTo>
                <a:lnTo>
                  <a:pt x="21064" y="18104"/>
                </a:lnTo>
                <a:lnTo>
                  <a:pt x="21185" y="17903"/>
                </a:lnTo>
                <a:lnTo>
                  <a:pt x="21245" y="17782"/>
                </a:lnTo>
                <a:lnTo>
                  <a:pt x="21285" y="17681"/>
                </a:lnTo>
                <a:lnTo>
                  <a:pt x="21305" y="17500"/>
                </a:lnTo>
                <a:lnTo>
                  <a:pt x="21326" y="17339"/>
                </a:lnTo>
                <a:lnTo>
                  <a:pt x="21326" y="17178"/>
                </a:lnTo>
                <a:lnTo>
                  <a:pt x="21285" y="17037"/>
                </a:lnTo>
                <a:lnTo>
                  <a:pt x="21245" y="16896"/>
                </a:lnTo>
                <a:lnTo>
                  <a:pt x="21205" y="16775"/>
                </a:lnTo>
                <a:lnTo>
                  <a:pt x="21124" y="16654"/>
                </a:lnTo>
                <a:lnTo>
                  <a:pt x="21044" y="16533"/>
                </a:lnTo>
                <a:lnTo>
                  <a:pt x="20963" y="16433"/>
                </a:lnTo>
                <a:lnTo>
                  <a:pt x="20842" y="16332"/>
                </a:lnTo>
                <a:lnTo>
                  <a:pt x="20742" y="16251"/>
                </a:lnTo>
                <a:lnTo>
                  <a:pt x="20601" y="16171"/>
                </a:lnTo>
                <a:lnTo>
                  <a:pt x="20339" y="16050"/>
                </a:lnTo>
                <a:lnTo>
                  <a:pt x="20057" y="15949"/>
                </a:lnTo>
                <a:lnTo>
                  <a:pt x="21507" y="14781"/>
                </a:lnTo>
                <a:close/>
                <a:moveTo>
                  <a:pt x="11297" y="15245"/>
                </a:moveTo>
                <a:lnTo>
                  <a:pt x="12465" y="16151"/>
                </a:lnTo>
                <a:lnTo>
                  <a:pt x="12304" y="16191"/>
                </a:lnTo>
                <a:lnTo>
                  <a:pt x="12163" y="16251"/>
                </a:lnTo>
                <a:lnTo>
                  <a:pt x="11881" y="16392"/>
                </a:lnTo>
                <a:lnTo>
                  <a:pt x="11619" y="16594"/>
                </a:lnTo>
                <a:lnTo>
                  <a:pt x="11378" y="16795"/>
                </a:lnTo>
                <a:lnTo>
                  <a:pt x="11136" y="17037"/>
                </a:lnTo>
                <a:lnTo>
                  <a:pt x="10894" y="17278"/>
                </a:lnTo>
                <a:lnTo>
                  <a:pt x="10472" y="17721"/>
                </a:lnTo>
                <a:lnTo>
                  <a:pt x="10391" y="17822"/>
                </a:lnTo>
                <a:lnTo>
                  <a:pt x="10351" y="17923"/>
                </a:lnTo>
                <a:lnTo>
                  <a:pt x="10351" y="18023"/>
                </a:lnTo>
                <a:lnTo>
                  <a:pt x="10371" y="18124"/>
                </a:lnTo>
                <a:lnTo>
                  <a:pt x="10411" y="18225"/>
                </a:lnTo>
                <a:lnTo>
                  <a:pt x="10472" y="18305"/>
                </a:lnTo>
                <a:lnTo>
                  <a:pt x="10552" y="18386"/>
                </a:lnTo>
                <a:lnTo>
                  <a:pt x="10653" y="18426"/>
                </a:lnTo>
                <a:lnTo>
                  <a:pt x="11015" y="18607"/>
                </a:lnTo>
                <a:lnTo>
                  <a:pt x="11358" y="18809"/>
                </a:lnTo>
                <a:lnTo>
                  <a:pt x="11680" y="19030"/>
                </a:lnTo>
                <a:lnTo>
                  <a:pt x="11982" y="19292"/>
                </a:lnTo>
                <a:lnTo>
                  <a:pt x="12264" y="19554"/>
                </a:lnTo>
                <a:lnTo>
                  <a:pt x="12505" y="19856"/>
                </a:lnTo>
                <a:lnTo>
                  <a:pt x="12747" y="20178"/>
                </a:lnTo>
                <a:lnTo>
                  <a:pt x="12948" y="20521"/>
                </a:lnTo>
                <a:lnTo>
                  <a:pt x="11398" y="21890"/>
                </a:lnTo>
                <a:lnTo>
                  <a:pt x="10955" y="21326"/>
                </a:lnTo>
                <a:lnTo>
                  <a:pt x="10512" y="20762"/>
                </a:lnTo>
                <a:lnTo>
                  <a:pt x="9586" y="19675"/>
                </a:lnTo>
                <a:lnTo>
                  <a:pt x="9203" y="19212"/>
                </a:lnTo>
                <a:lnTo>
                  <a:pt x="8820" y="18769"/>
                </a:lnTo>
                <a:lnTo>
                  <a:pt x="8418" y="18346"/>
                </a:lnTo>
                <a:lnTo>
                  <a:pt x="7975" y="17963"/>
                </a:lnTo>
                <a:lnTo>
                  <a:pt x="9384" y="16916"/>
                </a:lnTo>
                <a:lnTo>
                  <a:pt x="9908" y="16533"/>
                </a:lnTo>
                <a:lnTo>
                  <a:pt x="10391" y="16131"/>
                </a:lnTo>
                <a:lnTo>
                  <a:pt x="10874" y="15708"/>
                </a:lnTo>
                <a:lnTo>
                  <a:pt x="11096" y="15486"/>
                </a:lnTo>
                <a:lnTo>
                  <a:pt x="11297" y="15245"/>
                </a:lnTo>
                <a:close/>
                <a:moveTo>
                  <a:pt x="16613" y="19453"/>
                </a:moveTo>
                <a:lnTo>
                  <a:pt x="18486" y="20943"/>
                </a:lnTo>
                <a:lnTo>
                  <a:pt x="18567" y="22131"/>
                </a:lnTo>
                <a:lnTo>
                  <a:pt x="18124" y="22272"/>
                </a:lnTo>
                <a:lnTo>
                  <a:pt x="17600" y="22434"/>
                </a:lnTo>
                <a:lnTo>
                  <a:pt x="17117" y="22615"/>
                </a:lnTo>
                <a:lnTo>
                  <a:pt x="16895" y="22715"/>
                </a:lnTo>
                <a:lnTo>
                  <a:pt x="16714" y="22796"/>
                </a:lnTo>
                <a:lnTo>
                  <a:pt x="16714" y="22796"/>
                </a:lnTo>
                <a:lnTo>
                  <a:pt x="16734" y="22675"/>
                </a:lnTo>
                <a:lnTo>
                  <a:pt x="16714" y="22554"/>
                </a:lnTo>
                <a:lnTo>
                  <a:pt x="16674" y="22454"/>
                </a:lnTo>
                <a:lnTo>
                  <a:pt x="16593" y="22353"/>
                </a:lnTo>
                <a:lnTo>
                  <a:pt x="16613" y="20239"/>
                </a:lnTo>
                <a:lnTo>
                  <a:pt x="16613" y="19453"/>
                </a:lnTo>
                <a:close/>
                <a:moveTo>
                  <a:pt x="15425" y="19816"/>
                </a:moveTo>
                <a:lnTo>
                  <a:pt x="15385" y="22615"/>
                </a:lnTo>
                <a:lnTo>
                  <a:pt x="15123" y="22736"/>
                </a:lnTo>
                <a:lnTo>
                  <a:pt x="14862" y="22836"/>
                </a:lnTo>
                <a:lnTo>
                  <a:pt x="14559" y="22917"/>
                </a:lnTo>
                <a:lnTo>
                  <a:pt x="14257" y="22957"/>
                </a:lnTo>
                <a:lnTo>
                  <a:pt x="14116" y="22957"/>
                </a:lnTo>
                <a:lnTo>
                  <a:pt x="13975" y="22937"/>
                </a:lnTo>
                <a:lnTo>
                  <a:pt x="13875" y="22897"/>
                </a:lnTo>
                <a:lnTo>
                  <a:pt x="13774" y="22856"/>
                </a:lnTo>
                <a:lnTo>
                  <a:pt x="13714" y="22776"/>
                </a:lnTo>
                <a:lnTo>
                  <a:pt x="13653" y="22675"/>
                </a:lnTo>
                <a:lnTo>
                  <a:pt x="13593" y="22575"/>
                </a:lnTo>
                <a:lnTo>
                  <a:pt x="13553" y="22474"/>
                </a:lnTo>
                <a:lnTo>
                  <a:pt x="13512" y="22212"/>
                </a:lnTo>
                <a:lnTo>
                  <a:pt x="13492" y="21950"/>
                </a:lnTo>
                <a:lnTo>
                  <a:pt x="13512" y="21467"/>
                </a:lnTo>
                <a:lnTo>
                  <a:pt x="14056" y="20984"/>
                </a:lnTo>
                <a:lnTo>
                  <a:pt x="15425" y="19816"/>
                </a:lnTo>
                <a:close/>
                <a:moveTo>
                  <a:pt x="12727" y="22152"/>
                </a:moveTo>
                <a:lnTo>
                  <a:pt x="12727" y="22393"/>
                </a:lnTo>
                <a:lnTo>
                  <a:pt x="12747" y="22655"/>
                </a:lnTo>
                <a:lnTo>
                  <a:pt x="12808" y="22897"/>
                </a:lnTo>
                <a:lnTo>
                  <a:pt x="12888" y="23138"/>
                </a:lnTo>
                <a:lnTo>
                  <a:pt x="13009" y="23340"/>
                </a:lnTo>
                <a:lnTo>
                  <a:pt x="13089" y="23440"/>
                </a:lnTo>
                <a:lnTo>
                  <a:pt x="13170" y="23521"/>
                </a:lnTo>
                <a:lnTo>
                  <a:pt x="13271" y="23602"/>
                </a:lnTo>
                <a:lnTo>
                  <a:pt x="13391" y="23682"/>
                </a:lnTo>
                <a:lnTo>
                  <a:pt x="13492" y="23742"/>
                </a:lnTo>
                <a:lnTo>
                  <a:pt x="13633" y="23783"/>
                </a:lnTo>
                <a:lnTo>
                  <a:pt x="13835" y="23843"/>
                </a:lnTo>
                <a:lnTo>
                  <a:pt x="14056" y="23883"/>
                </a:lnTo>
                <a:lnTo>
                  <a:pt x="14499" y="23883"/>
                </a:lnTo>
                <a:lnTo>
                  <a:pt x="14721" y="23863"/>
                </a:lnTo>
                <a:lnTo>
                  <a:pt x="14942" y="23823"/>
                </a:lnTo>
                <a:lnTo>
                  <a:pt x="15164" y="23763"/>
                </a:lnTo>
                <a:lnTo>
                  <a:pt x="15385" y="23682"/>
                </a:lnTo>
                <a:lnTo>
                  <a:pt x="15385" y="24870"/>
                </a:lnTo>
                <a:lnTo>
                  <a:pt x="14841" y="24971"/>
                </a:lnTo>
                <a:lnTo>
                  <a:pt x="14318" y="25092"/>
                </a:lnTo>
                <a:lnTo>
                  <a:pt x="13251" y="25353"/>
                </a:lnTo>
                <a:lnTo>
                  <a:pt x="11559" y="25716"/>
                </a:lnTo>
                <a:lnTo>
                  <a:pt x="11559" y="25716"/>
                </a:lnTo>
                <a:lnTo>
                  <a:pt x="11821" y="24326"/>
                </a:lnTo>
                <a:lnTo>
                  <a:pt x="11962" y="23541"/>
                </a:lnTo>
                <a:lnTo>
                  <a:pt x="12022" y="23138"/>
                </a:lnTo>
                <a:lnTo>
                  <a:pt x="12042" y="22756"/>
                </a:lnTo>
                <a:lnTo>
                  <a:pt x="12727" y="22152"/>
                </a:lnTo>
                <a:close/>
                <a:moveTo>
                  <a:pt x="19352" y="21648"/>
                </a:moveTo>
                <a:lnTo>
                  <a:pt x="19835" y="22031"/>
                </a:lnTo>
                <a:lnTo>
                  <a:pt x="19916" y="22575"/>
                </a:lnTo>
                <a:lnTo>
                  <a:pt x="20158" y="24165"/>
                </a:lnTo>
                <a:lnTo>
                  <a:pt x="20500" y="26441"/>
                </a:lnTo>
                <a:lnTo>
                  <a:pt x="18829" y="25716"/>
                </a:lnTo>
                <a:lnTo>
                  <a:pt x="18305" y="25474"/>
                </a:lnTo>
                <a:lnTo>
                  <a:pt x="17741" y="25253"/>
                </a:lnTo>
                <a:lnTo>
                  <a:pt x="17459" y="25172"/>
                </a:lnTo>
                <a:lnTo>
                  <a:pt x="17157" y="25092"/>
                </a:lnTo>
                <a:lnTo>
                  <a:pt x="16875" y="25011"/>
                </a:lnTo>
                <a:lnTo>
                  <a:pt x="16573" y="24971"/>
                </a:lnTo>
                <a:lnTo>
                  <a:pt x="16593" y="23159"/>
                </a:lnTo>
                <a:lnTo>
                  <a:pt x="16694" y="23239"/>
                </a:lnTo>
                <a:lnTo>
                  <a:pt x="16795" y="23279"/>
                </a:lnTo>
                <a:lnTo>
                  <a:pt x="16916" y="23320"/>
                </a:lnTo>
                <a:lnTo>
                  <a:pt x="17057" y="23340"/>
                </a:lnTo>
                <a:lnTo>
                  <a:pt x="17318" y="23340"/>
                </a:lnTo>
                <a:lnTo>
                  <a:pt x="17560" y="23320"/>
                </a:lnTo>
                <a:lnTo>
                  <a:pt x="17963" y="23239"/>
                </a:lnTo>
                <a:lnTo>
                  <a:pt x="18365" y="23159"/>
                </a:lnTo>
                <a:lnTo>
                  <a:pt x="18768" y="23038"/>
                </a:lnTo>
                <a:lnTo>
                  <a:pt x="19151" y="22897"/>
                </a:lnTo>
                <a:lnTo>
                  <a:pt x="19231" y="22856"/>
                </a:lnTo>
                <a:lnTo>
                  <a:pt x="19312" y="22816"/>
                </a:lnTo>
                <a:lnTo>
                  <a:pt x="19372" y="22756"/>
                </a:lnTo>
                <a:lnTo>
                  <a:pt x="19413" y="22695"/>
                </a:lnTo>
                <a:lnTo>
                  <a:pt x="19453" y="22615"/>
                </a:lnTo>
                <a:lnTo>
                  <a:pt x="19473" y="22534"/>
                </a:lnTo>
                <a:lnTo>
                  <a:pt x="19473" y="22454"/>
                </a:lnTo>
                <a:lnTo>
                  <a:pt x="19453" y="22353"/>
                </a:lnTo>
                <a:lnTo>
                  <a:pt x="19352" y="21648"/>
                </a:lnTo>
                <a:close/>
                <a:moveTo>
                  <a:pt x="32542" y="29824"/>
                </a:moveTo>
                <a:lnTo>
                  <a:pt x="32502" y="30247"/>
                </a:lnTo>
                <a:lnTo>
                  <a:pt x="32502" y="30690"/>
                </a:lnTo>
                <a:lnTo>
                  <a:pt x="32502" y="30992"/>
                </a:lnTo>
                <a:lnTo>
                  <a:pt x="32522" y="31294"/>
                </a:lnTo>
                <a:lnTo>
                  <a:pt x="32200" y="31314"/>
                </a:lnTo>
                <a:lnTo>
                  <a:pt x="31878" y="31334"/>
                </a:lnTo>
                <a:lnTo>
                  <a:pt x="31636" y="31375"/>
                </a:lnTo>
                <a:lnTo>
                  <a:pt x="31394" y="31415"/>
                </a:lnTo>
                <a:lnTo>
                  <a:pt x="31153" y="31475"/>
                </a:lnTo>
                <a:lnTo>
                  <a:pt x="30911" y="31536"/>
                </a:lnTo>
                <a:lnTo>
                  <a:pt x="30871" y="30992"/>
                </a:lnTo>
                <a:lnTo>
                  <a:pt x="31193" y="31234"/>
                </a:lnTo>
                <a:lnTo>
                  <a:pt x="31314" y="31294"/>
                </a:lnTo>
                <a:lnTo>
                  <a:pt x="31435" y="31334"/>
                </a:lnTo>
                <a:lnTo>
                  <a:pt x="31535" y="31354"/>
                </a:lnTo>
                <a:lnTo>
                  <a:pt x="31656" y="31334"/>
                </a:lnTo>
                <a:lnTo>
                  <a:pt x="31757" y="31294"/>
                </a:lnTo>
                <a:lnTo>
                  <a:pt x="31837" y="31234"/>
                </a:lnTo>
                <a:lnTo>
                  <a:pt x="31938" y="31173"/>
                </a:lnTo>
                <a:lnTo>
                  <a:pt x="32019" y="31073"/>
                </a:lnTo>
                <a:lnTo>
                  <a:pt x="32079" y="30992"/>
                </a:lnTo>
                <a:lnTo>
                  <a:pt x="32119" y="30871"/>
                </a:lnTo>
                <a:lnTo>
                  <a:pt x="32139" y="30770"/>
                </a:lnTo>
                <a:lnTo>
                  <a:pt x="32160" y="30650"/>
                </a:lnTo>
                <a:lnTo>
                  <a:pt x="32160" y="30549"/>
                </a:lnTo>
                <a:lnTo>
                  <a:pt x="32119" y="30428"/>
                </a:lnTo>
                <a:lnTo>
                  <a:pt x="32059" y="30327"/>
                </a:lnTo>
                <a:lnTo>
                  <a:pt x="31978" y="30227"/>
                </a:lnTo>
                <a:lnTo>
                  <a:pt x="31636" y="29925"/>
                </a:lnTo>
                <a:lnTo>
                  <a:pt x="31737" y="29905"/>
                </a:lnTo>
                <a:lnTo>
                  <a:pt x="32542" y="29824"/>
                </a:lnTo>
                <a:close/>
                <a:moveTo>
                  <a:pt x="1853" y="30730"/>
                </a:moveTo>
                <a:lnTo>
                  <a:pt x="2094" y="30750"/>
                </a:lnTo>
                <a:lnTo>
                  <a:pt x="2356" y="30770"/>
                </a:lnTo>
                <a:lnTo>
                  <a:pt x="2376" y="30871"/>
                </a:lnTo>
                <a:lnTo>
                  <a:pt x="2417" y="30932"/>
                </a:lnTo>
                <a:lnTo>
                  <a:pt x="2457" y="31012"/>
                </a:lnTo>
                <a:lnTo>
                  <a:pt x="2517" y="31052"/>
                </a:lnTo>
                <a:lnTo>
                  <a:pt x="2598" y="31093"/>
                </a:lnTo>
                <a:lnTo>
                  <a:pt x="2678" y="31093"/>
                </a:lnTo>
                <a:lnTo>
                  <a:pt x="2759" y="31073"/>
                </a:lnTo>
                <a:lnTo>
                  <a:pt x="2839" y="31032"/>
                </a:lnTo>
                <a:lnTo>
                  <a:pt x="3001" y="30911"/>
                </a:lnTo>
                <a:lnTo>
                  <a:pt x="2900" y="31254"/>
                </a:lnTo>
                <a:lnTo>
                  <a:pt x="2839" y="31636"/>
                </a:lnTo>
                <a:lnTo>
                  <a:pt x="2477" y="31556"/>
                </a:lnTo>
                <a:lnTo>
                  <a:pt x="2115" y="31516"/>
                </a:lnTo>
                <a:lnTo>
                  <a:pt x="1631" y="31475"/>
                </a:lnTo>
                <a:lnTo>
                  <a:pt x="1772" y="31113"/>
                </a:lnTo>
                <a:lnTo>
                  <a:pt x="1812" y="30911"/>
                </a:lnTo>
                <a:lnTo>
                  <a:pt x="1853" y="30730"/>
                </a:lnTo>
                <a:close/>
                <a:moveTo>
                  <a:pt x="15486" y="35885"/>
                </a:moveTo>
                <a:lnTo>
                  <a:pt x="15486" y="36288"/>
                </a:lnTo>
                <a:lnTo>
                  <a:pt x="15506" y="36409"/>
                </a:lnTo>
                <a:lnTo>
                  <a:pt x="15546" y="36530"/>
                </a:lnTo>
                <a:lnTo>
                  <a:pt x="15607" y="36630"/>
                </a:lnTo>
                <a:lnTo>
                  <a:pt x="15687" y="36711"/>
                </a:lnTo>
                <a:lnTo>
                  <a:pt x="15788" y="36771"/>
                </a:lnTo>
                <a:lnTo>
                  <a:pt x="15889" y="36832"/>
                </a:lnTo>
                <a:lnTo>
                  <a:pt x="15989" y="36852"/>
                </a:lnTo>
                <a:lnTo>
                  <a:pt x="16110" y="36872"/>
                </a:lnTo>
                <a:lnTo>
                  <a:pt x="16231" y="36852"/>
                </a:lnTo>
                <a:lnTo>
                  <a:pt x="16332" y="36832"/>
                </a:lnTo>
                <a:lnTo>
                  <a:pt x="16432" y="36771"/>
                </a:lnTo>
                <a:lnTo>
                  <a:pt x="16513" y="36711"/>
                </a:lnTo>
                <a:lnTo>
                  <a:pt x="16593" y="36630"/>
                </a:lnTo>
                <a:lnTo>
                  <a:pt x="16654" y="36530"/>
                </a:lnTo>
                <a:lnTo>
                  <a:pt x="16694" y="36409"/>
                </a:lnTo>
                <a:lnTo>
                  <a:pt x="16694" y="36288"/>
                </a:lnTo>
                <a:lnTo>
                  <a:pt x="16694" y="35905"/>
                </a:lnTo>
                <a:lnTo>
                  <a:pt x="16956" y="36167"/>
                </a:lnTo>
                <a:lnTo>
                  <a:pt x="17218" y="36429"/>
                </a:lnTo>
                <a:lnTo>
                  <a:pt x="16936" y="36771"/>
                </a:lnTo>
                <a:lnTo>
                  <a:pt x="16654" y="37134"/>
                </a:lnTo>
                <a:lnTo>
                  <a:pt x="16392" y="37496"/>
                </a:lnTo>
                <a:lnTo>
                  <a:pt x="16150" y="37859"/>
                </a:lnTo>
                <a:lnTo>
                  <a:pt x="15909" y="37436"/>
                </a:lnTo>
                <a:lnTo>
                  <a:pt x="15667" y="37013"/>
                </a:lnTo>
                <a:lnTo>
                  <a:pt x="15405" y="36610"/>
                </a:lnTo>
                <a:lnTo>
                  <a:pt x="15103" y="36228"/>
                </a:lnTo>
                <a:lnTo>
                  <a:pt x="15305" y="36067"/>
                </a:lnTo>
                <a:lnTo>
                  <a:pt x="15486" y="35885"/>
                </a:lnTo>
                <a:close/>
                <a:moveTo>
                  <a:pt x="16775" y="0"/>
                </a:moveTo>
                <a:lnTo>
                  <a:pt x="16634" y="41"/>
                </a:lnTo>
                <a:lnTo>
                  <a:pt x="16493" y="141"/>
                </a:lnTo>
                <a:lnTo>
                  <a:pt x="16392" y="242"/>
                </a:lnTo>
                <a:lnTo>
                  <a:pt x="15808" y="1068"/>
                </a:lnTo>
                <a:lnTo>
                  <a:pt x="15184" y="1853"/>
                </a:lnTo>
                <a:lnTo>
                  <a:pt x="15063" y="1853"/>
                </a:lnTo>
                <a:lnTo>
                  <a:pt x="14942" y="1893"/>
                </a:lnTo>
                <a:lnTo>
                  <a:pt x="14841" y="1954"/>
                </a:lnTo>
                <a:lnTo>
                  <a:pt x="14741" y="2034"/>
                </a:lnTo>
                <a:lnTo>
                  <a:pt x="14660" y="2135"/>
                </a:lnTo>
                <a:lnTo>
                  <a:pt x="14600" y="2236"/>
                </a:lnTo>
                <a:lnTo>
                  <a:pt x="14580" y="2377"/>
                </a:lnTo>
                <a:lnTo>
                  <a:pt x="14580" y="2498"/>
                </a:lnTo>
                <a:lnTo>
                  <a:pt x="14620" y="2860"/>
                </a:lnTo>
                <a:lnTo>
                  <a:pt x="14660" y="2961"/>
                </a:lnTo>
                <a:lnTo>
                  <a:pt x="14721" y="3061"/>
                </a:lnTo>
                <a:lnTo>
                  <a:pt x="14801" y="3122"/>
                </a:lnTo>
                <a:lnTo>
                  <a:pt x="14882" y="3182"/>
                </a:lnTo>
                <a:lnTo>
                  <a:pt x="15043" y="3464"/>
                </a:lnTo>
                <a:lnTo>
                  <a:pt x="15123" y="3585"/>
                </a:lnTo>
                <a:lnTo>
                  <a:pt x="15204" y="3706"/>
                </a:lnTo>
                <a:lnTo>
                  <a:pt x="15305" y="3827"/>
                </a:lnTo>
                <a:lnTo>
                  <a:pt x="15425" y="3907"/>
                </a:lnTo>
                <a:lnTo>
                  <a:pt x="15546" y="3988"/>
                </a:lnTo>
                <a:lnTo>
                  <a:pt x="15667" y="4028"/>
                </a:lnTo>
                <a:lnTo>
                  <a:pt x="15788" y="4048"/>
                </a:lnTo>
                <a:lnTo>
                  <a:pt x="15788" y="4149"/>
                </a:lnTo>
                <a:lnTo>
                  <a:pt x="15808" y="4229"/>
                </a:lnTo>
                <a:lnTo>
                  <a:pt x="15868" y="4310"/>
                </a:lnTo>
                <a:lnTo>
                  <a:pt x="15929" y="4390"/>
                </a:lnTo>
                <a:lnTo>
                  <a:pt x="15848" y="5639"/>
                </a:lnTo>
                <a:lnTo>
                  <a:pt x="15748" y="7190"/>
                </a:lnTo>
                <a:lnTo>
                  <a:pt x="15184" y="6646"/>
                </a:lnTo>
                <a:lnTo>
                  <a:pt x="14620" y="6082"/>
                </a:lnTo>
                <a:lnTo>
                  <a:pt x="14257" y="5740"/>
                </a:lnTo>
                <a:lnTo>
                  <a:pt x="14076" y="5579"/>
                </a:lnTo>
                <a:lnTo>
                  <a:pt x="13895" y="5417"/>
                </a:lnTo>
                <a:lnTo>
                  <a:pt x="13694" y="5276"/>
                </a:lnTo>
                <a:lnTo>
                  <a:pt x="13492" y="5156"/>
                </a:lnTo>
                <a:lnTo>
                  <a:pt x="13251" y="5035"/>
                </a:lnTo>
                <a:lnTo>
                  <a:pt x="13029" y="4954"/>
                </a:lnTo>
                <a:lnTo>
                  <a:pt x="12948" y="4954"/>
                </a:lnTo>
                <a:lnTo>
                  <a:pt x="12888" y="4974"/>
                </a:lnTo>
                <a:lnTo>
                  <a:pt x="12848" y="5035"/>
                </a:lnTo>
                <a:lnTo>
                  <a:pt x="12848" y="5115"/>
                </a:lnTo>
                <a:lnTo>
                  <a:pt x="12948" y="5357"/>
                </a:lnTo>
                <a:lnTo>
                  <a:pt x="13049" y="5579"/>
                </a:lnTo>
                <a:lnTo>
                  <a:pt x="13170" y="5780"/>
                </a:lnTo>
                <a:lnTo>
                  <a:pt x="13311" y="5981"/>
                </a:lnTo>
                <a:lnTo>
                  <a:pt x="13472" y="6183"/>
                </a:lnTo>
                <a:lnTo>
                  <a:pt x="13633" y="6364"/>
                </a:lnTo>
                <a:lnTo>
                  <a:pt x="13975" y="6726"/>
                </a:lnTo>
                <a:lnTo>
                  <a:pt x="14721" y="7532"/>
                </a:lnTo>
                <a:lnTo>
                  <a:pt x="15103" y="7914"/>
                </a:lnTo>
                <a:lnTo>
                  <a:pt x="15486" y="8297"/>
                </a:lnTo>
                <a:lnTo>
                  <a:pt x="15586" y="8378"/>
                </a:lnTo>
                <a:lnTo>
                  <a:pt x="15707" y="8418"/>
                </a:lnTo>
                <a:lnTo>
                  <a:pt x="15647" y="9646"/>
                </a:lnTo>
                <a:lnTo>
                  <a:pt x="15607" y="10613"/>
                </a:lnTo>
                <a:lnTo>
                  <a:pt x="15164" y="10230"/>
                </a:lnTo>
                <a:lnTo>
                  <a:pt x="14700" y="9888"/>
                </a:lnTo>
                <a:lnTo>
                  <a:pt x="14217" y="9566"/>
                </a:lnTo>
                <a:lnTo>
                  <a:pt x="13714" y="9264"/>
                </a:lnTo>
                <a:lnTo>
                  <a:pt x="13190" y="9002"/>
                </a:lnTo>
                <a:lnTo>
                  <a:pt x="12646" y="8780"/>
                </a:lnTo>
                <a:lnTo>
                  <a:pt x="12103" y="8579"/>
                </a:lnTo>
                <a:lnTo>
                  <a:pt x="11539" y="8418"/>
                </a:lnTo>
                <a:lnTo>
                  <a:pt x="11438" y="8398"/>
                </a:lnTo>
                <a:lnTo>
                  <a:pt x="11337" y="8398"/>
                </a:lnTo>
                <a:lnTo>
                  <a:pt x="11237" y="8438"/>
                </a:lnTo>
                <a:lnTo>
                  <a:pt x="11156" y="8478"/>
                </a:lnTo>
                <a:lnTo>
                  <a:pt x="11096" y="8559"/>
                </a:lnTo>
                <a:lnTo>
                  <a:pt x="11035" y="8639"/>
                </a:lnTo>
                <a:lnTo>
                  <a:pt x="10995" y="8720"/>
                </a:lnTo>
                <a:lnTo>
                  <a:pt x="10995" y="8821"/>
                </a:lnTo>
                <a:lnTo>
                  <a:pt x="10975" y="10190"/>
                </a:lnTo>
                <a:lnTo>
                  <a:pt x="10955" y="11559"/>
                </a:lnTo>
                <a:lnTo>
                  <a:pt x="10955" y="12989"/>
                </a:lnTo>
                <a:lnTo>
                  <a:pt x="10955" y="13291"/>
                </a:lnTo>
                <a:lnTo>
                  <a:pt x="10975" y="13573"/>
                </a:lnTo>
                <a:lnTo>
                  <a:pt x="9324" y="12325"/>
                </a:lnTo>
                <a:lnTo>
                  <a:pt x="9324" y="12244"/>
                </a:lnTo>
                <a:lnTo>
                  <a:pt x="9465" y="11116"/>
                </a:lnTo>
                <a:lnTo>
                  <a:pt x="9505" y="10552"/>
                </a:lnTo>
                <a:lnTo>
                  <a:pt x="9525" y="10271"/>
                </a:lnTo>
                <a:lnTo>
                  <a:pt x="9525" y="9989"/>
                </a:lnTo>
                <a:lnTo>
                  <a:pt x="9505" y="9888"/>
                </a:lnTo>
                <a:lnTo>
                  <a:pt x="9465" y="9787"/>
                </a:lnTo>
                <a:lnTo>
                  <a:pt x="9424" y="9707"/>
                </a:lnTo>
                <a:lnTo>
                  <a:pt x="9364" y="9646"/>
                </a:lnTo>
                <a:lnTo>
                  <a:pt x="9304" y="9586"/>
                </a:lnTo>
                <a:lnTo>
                  <a:pt x="9223" y="9546"/>
                </a:lnTo>
                <a:lnTo>
                  <a:pt x="9143" y="9505"/>
                </a:lnTo>
                <a:lnTo>
                  <a:pt x="9062" y="9485"/>
                </a:lnTo>
                <a:lnTo>
                  <a:pt x="8881" y="9485"/>
                </a:lnTo>
                <a:lnTo>
                  <a:pt x="8800" y="9505"/>
                </a:lnTo>
                <a:lnTo>
                  <a:pt x="8720" y="9546"/>
                </a:lnTo>
                <a:lnTo>
                  <a:pt x="8659" y="9606"/>
                </a:lnTo>
                <a:lnTo>
                  <a:pt x="8599" y="9666"/>
                </a:lnTo>
                <a:lnTo>
                  <a:pt x="8538" y="9747"/>
                </a:lnTo>
                <a:lnTo>
                  <a:pt x="8518" y="9848"/>
                </a:lnTo>
                <a:lnTo>
                  <a:pt x="8458" y="10250"/>
                </a:lnTo>
                <a:lnTo>
                  <a:pt x="8418" y="10653"/>
                </a:lnTo>
                <a:lnTo>
                  <a:pt x="8357" y="11479"/>
                </a:lnTo>
                <a:lnTo>
                  <a:pt x="8337" y="11600"/>
                </a:lnTo>
                <a:lnTo>
                  <a:pt x="7290" y="10794"/>
                </a:lnTo>
                <a:lnTo>
                  <a:pt x="4753" y="8921"/>
                </a:lnTo>
                <a:lnTo>
                  <a:pt x="3504" y="7995"/>
                </a:lnTo>
                <a:lnTo>
                  <a:pt x="3222" y="7814"/>
                </a:lnTo>
                <a:lnTo>
                  <a:pt x="2940" y="7633"/>
                </a:lnTo>
                <a:lnTo>
                  <a:pt x="3001" y="7471"/>
                </a:lnTo>
                <a:lnTo>
                  <a:pt x="3061" y="7270"/>
                </a:lnTo>
                <a:lnTo>
                  <a:pt x="3081" y="7069"/>
                </a:lnTo>
                <a:lnTo>
                  <a:pt x="3101" y="6867"/>
                </a:lnTo>
                <a:lnTo>
                  <a:pt x="3101" y="6465"/>
                </a:lnTo>
                <a:lnTo>
                  <a:pt x="3081" y="6082"/>
                </a:lnTo>
                <a:lnTo>
                  <a:pt x="3061" y="5921"/>
                </a:lnTo>
                <a:lnTo>
                  <a:pt x="3021" y="5800"/>
                </a:lnTo>
                <a:lnTo>
                  <a:pt x="3001" y="5719"/>
                </a:lnTo>
                <a:lnTo>
                  <a:pt x="2960" y="5639"/>
                </a:lnTo>
                <a:lnTo>
                  <a:pt x="2880" y="5518"/>
                </a:lnTo>
                <a:lnTo>
                  <a:pt x="2759" y="5417"/>
                </a:lnTo>
                <a:lnTo>
                  <a:pt x="2598" y="5337"/>
                </a:lnTo>
                <a:lnTo>
                  <a:pt x="2376" y="5256"/>
                </a:lnTo>
                <a:lnTo>
                  <a:pt x="2115" y="5196"/>
                </a:lnTo>
                <a:lnTo>
                  <a:pt x="1853" y="5156"/>
                </a:lnTo>
                <a:lnTo>
                  <a:pt x="1571" y="5156"/>
                </a:lnTo>
                <a:lnTo>
                  <a:pt x="1289" y="5176"/>
                </a:lnTo>
                <a:lnTo>
                  <a:pt x="1007" y="5256"/>
                </a:lnTo>
                <a:lnTo>
                  <a:pt x="886" y="5297"/>
                </a:lnTo>
                <a:lnTo>
                  <a:pt x="765" y="5357"/>
                </a:lnTo>
                <a:lnTo>
                  <a:pt x="665" y="5417"/>
                </a:lnTo>
                <a:lnTo>
                  <a:pt x="564" y="5518"/>
                </a:lnTo>
                <a:lnTo>
                  <a:pt x="483" y="5397"/>
                </a:lnTo>
                <a:lnTo>
                  <a:pt x="463" y="5357"/>
                </a:lnTo>
                <a:lnTo>
                  <a:pt x="423" y="5337"/>
                </a:lnTo>
                <a:lnTo>
                  <a:pt x="322" y="5337"/>
                </a:lnTo>
                <a:lnTo>
                  <a:pt x="242" y="5377"/>
                </a:lnTo>
                <a:lnTo>
                  <a:pt x="181" y="5438"/>
                </a:lnTo>
                <a:lnTo>
                  <a:pt x="101" y="5599"/>
                </a:lnTo>
                <a:lnTo>
                  <a:pt x="40" y="5780"/>
                </a:lnTo>
                <a:lnTo>
                  <a:pt x="20" y="5961"/>
                </a:lnTo>
                <a:lnTo>
                  <a:pt x="0" y="6163"/>
                </a:lnTo>
                <a:lnTo>
                  <a:pt x="20" y="6525"/>
                </a:lnTo>
                <a:lnTo>
                  <a:pt x="40" y="6908"/>
                </a:lnTo>
                <a:lnTo>
                  <a:pt x="81" y="7733"/>
                </a:lnTo>
                <a:lnTo>
                  <a:pt x="121" y="8156"/>
                </a:lnTo>
                <a:lnTo>
                  <a:pt x="181" y="8559"/>
                </a:lnTo>
                <a:lnTo>
                  <a:pt x="202" y="8660"/>
                </a:lnTo>
                <a:lnTo>
                  <a:pt x="262" y="8760"/>
                </a:lnTo>
                <a:lnTo>
                  <a:pt x="322" y="8821"/>
                </a:lnTo>
                <a:lnTo>
                  <a:pt x="403" y="8861"/>
                </a:lnTo>
                <a:lnTo>
                  <a:pt x="504" y="8881"/>
                </a:lnTo>
                <a:lnTo>
                  <a:pt x="604" y="8901"/>
                </a:lnTo>
                <a:lnTo>
                  <a:pt x="685" y="8881"/>
                </a:lnTo>
                <a:lnTo>
                  <a:pt x="785" y="8861"/>
                </a:lnTo>
                <a:lnTo>
                  <a:pt x="886" y="8901"/>
                </a:lnTo>
                <a:lnTo>
                  <a:pt x="1128" y="8962"/>
                </a:lnTo>
                <a:lnTo>
                  <a:pt x="1369" y="8982"/>
                </a:lnTo>
                <a:lnTo>
                  <a:pt x="1611" y="8982"/>
                </a:lnTo>
                <a:lnTo>
                  <a:pt x="1853" y="8962"/>
                </a:lnTo>
                <a:lnTo>
                  <a:pt x="2094" y="8901"/>
                </a:lnTo>
                <a:lnTo>
                  <a:pt x="2336" y="8821"/>
                </a:lnTo>
                <a:lnTo>
                  <a:pt x="2558" y="8720"/>
                </a:lnTo>
                <a:lnTo>
                  <a:pt x="2739" y="8579"/>
                </a:lnTo>
                <a:lnTo>
                  <a:pt x="3021" y="8801"/>
                </a:lnTo>
                <a:lnTo>
                  <a:pt x="4652" y="10049"/>
                </a:lnTo>
                <a:lnTo>
                  <a:pt x="7773" y="12466"/>
                </a:lnTo>
                <a:lnTo>
                  <a:pt x="7975" y="12627"/>
                </a:lnTo>
                <a:lnTo>
                  <a:pt x="6182" y="12627"/>
                </a:lnTo>
                <a:lnTo>
                  <a:pt x="5780" y="12606"/>
                </a:lnTo>
                <a:lnTo>
                  <a:pt x="5337" y="12586"/>
                </a:lnTo>
                <a:lnTo>
                  <a:pt x="5115" y="12606"/>
                </a:lnTo>
                <a:lnTo>
                  <a:pt x="4914" y="12647"/>
                </a:lnTo>
                <a:lnTo>
                  <a:pt x="4712" y="12687"/>
                </a:lnTo>
                <a:lnTo>
                  <a:pt x="4531" y="12788"/>
                </a:lnTo>
                <a:lnTo>
                  <a:pt x="4471" y="12828"/>
                </a:lnTo>
                <a:lnTo>
                  <a:pt x="4450" y="12868"/>
                </a:lnTo>
                <a:lnTo>
                  <a:pt x="4430" y="12929"/>
                </a:lnTo>
                <a:lnTo>
                  <a:pt x="4430" y="12969"/>
                </a:lnTo>
                <a:lnTo>
                  <a:pt x="4430" y="13029"/>
                </a:lnTo>
                <a:lnTo>
                  <a:pt x="4450" y="13070"/>
                </a:lnTo>
                <a:lnTo>
                  <a:pt x="4491" y="13130"/>
                </a:lnTo>
                <a:lnTo>
                  <a:pt x="4531" y="13170"/>
                </a:lnTo>
                <a:lnTo>
                  <a:pt x="4632" y="13231"/>
                </a:lnTo>
                <a:lnTo>
                  <a:pt x="4732" y="13271"/>
                </a:lnTo>
                <a:lnTo>
                  <a:pt x="4954" y="13352"/>
                </a:lnTo>
                <a:lnTo>
                  <a:pt x="5175" y="13372"/>
                </a:lnTo>
                <a:lnTo>
                  <a:pt x="5417" y="13392"/>
                </a:lnTo>
                <a:lnTo>
                  <a:pt x="6505" y="13472"/>
                </a:lnTo>
                <a:lnTo>
                  <a:pt x="7008" y="13533"/>
                </a:lnTo>
                <a:lnTo>
                  <a:pt x="7532" y="13573"/>
                </a:lnTo>
                <a:lnTo>
                  <a:pt x="7773" y="13593"/>
                </a:lnTo>
                <a:lnTo>
                  <a:pt x="8035" y="13593"/>
                </a:lnTo>
                <a:lnTo>
                  <a:pt x="8297" y="13573"/>
                </a:lnTo>
                <a:lnTo>
                  <a:pt x="8538" y="13513"/>
                </a:lnTo>
                <a:lnTo>
                  <a:pt x="8639" y="13493"/>
                </a:lnTo>
                <a:lnTo>
                  <a:pt x="8720" y="13452"/>
                </a:lnTo>
                <a:lnTo>
                  <a:pt x="8881" y="13331"/>
                </a:lnTo>
                <a:lnTo>
                  <a:pt x="10753" y="14801"/>
                </a:lnTo>
                <a:lnTo>
                  <a:pt x="10290" y="15043"/>
                </a:lnTo>
                <a:lnTo>
                  <a:pt x="9827" y="15285"/>
                </a:lnTo>
                <a:lnTo>
                  <a:pt x="9384" y="15547"/>
                </a:lnTo>
                <a:lnTo>
                  <a:pt x="8941" y="15849"/>
                </a:lnTo>
                <a:lnTo>
                  <a:pt x="7793" y="16634"/>
                </a:lnTo>
                <a:lnTo>
                  <a:pt x="6625" y="17439"/>
                </a:lnTo>
                <a:lnTo>
                  <a:pt x="6505" y="17540"/>
                </a:lnTo>
                <a:lnTo>
                  <a:pt x="6424" y="17681"/>
                </a:lnTo>
                <a:lnTo>
                  <a:pt x="6364" y="17822"/>
                </a:lnTo>
                <a:lnTo>
                  <a:pt x="6343" y="17963"/>
                </a:lnTo>
                <a:lnTo>
                  <a:pt x="6343" y="18124"/>
                </a:lnTo>
                <a:lnTo>
                  <a:pt x="6404" y="18265"/>
                </a:lnTo>
                <a:lnTo>
                  <a:pt x="6484" y="18386"/>
                </a:lnTo>
                <a:lnTo>
                  <a:pt x="6625" y="18487"/>
                </a:lnTo>
                <a:lnTo>
                  <a:pt x="6927" y="18688"/>
                </a:lnTo>
                <a:lnTo>
                  <a:pt x="7209" y="18889"/>
                </a:lnTo>
                <a:lnTo>
                  <a:pt x="7471" y="19111"/>
                </a:lnTo>
                <a:lnTo>
                  <a:pt x="7733" y="19353"/>
                </a:lnTo>
                <a:lnTo>
                  <a:pt x="7975" y="19614"/>
                </a:lnTo>
                <a:lnTo>
                  <a:pt x="8196" y="19876"/>
                </a:lnTo>
                <a:lnTo>
                  <a:pt x="8659" y="20400"/>
                </a:lnTo>
                <a:lnTo>
                  <a:pt x="9606" y="21527"/>
                </a:lnTo>
                <a:lnTo>
                  <a:pt x="10069" y="22091"/>
                </a:lnTo>
                <a:lnTo>
                  <a:pt x="10512" y="22675"/>
                </a:lnTo>
                <a:lnTo>
                  <a:pt x="8357" y="24649"/>
                </a:lnTo>
                <a:lnTo>
                  <a:pt x="8055" y="24467"/>
                </a:lnTo>
                <a:lnTo>
                  <a:pt x="7733" y="24306"/>
                </a:lnTo>
                <a:lnTo>
                  <a:pt x="7391" y="24145"/>
                </a:lnTo>
                <a:lnTo>
                  <a:pt x="7048" y="24004"/>
                </a:lnTo>
                <a:lnTo>
                  <a:pt x="6706" y="23904"/>
                </a:lnTo>
                <a:lnTo>
                  <a:pt x="6364" y="23803"/>
                </a:lnTo>
                <a:lnTo>
                  <a:pt x="6021" y="23763"/>
                </a:lnTo>
                <a:lnTo>
                  <a:pt x="5679" y="23763"/>
                </a:lnTo>
                <a:lnTo>
                  <a:pt x="5598" y="23783"/>
                </a:lnTo>
                <a:lnTo>
                  <a:pt x="5518" y="23803"/>
                </a:lnTo>
                <a:lnTo>
                  <a:pt x="5397" y="23883"/>
                </a:lnTo>
                <a:lnTo>
                  <a:pt x="5296" y="23984"/>
                </a:lnTo>
                <a:lnTo>
                  <a:pt x="5236" y="24105"/>
                </a:lnTo>
                <a:lnTo>
                  <a:pt x="5216" y="24246"/>
                </a:lnTo>
                <a:lnTo>
                  <a:pt x="5236" y="24387"/>
                </a:lnTo>
                <a:lnTo>
                  <a:pt x="5276" y="24447"/>
                </a:lnTo>
                <a:lnTo>
                  <a:pt x="5316" y="24508"/>
                </a:lnTo>
                <a:lnTo>
                  <a:pt x="5377" y="24568"/>
                </a:lnTo>
                <a:lnTo>
                  <a:pt x="5437" y="24629"/>
                </a:lnTo>
                <a:lnTo>
                  <a:pt x="5598" y="24709"/>
                </a:lnTo>
                <a:lnTo>
                  <a:pt x="5759" y="24810"/>
                </a:lnTo>
                <a:lnTo>
                  <a:pt x="6102" y="24951"/>
                </a:lnTo>
                <a:lnTo>
                  <a:pt x="6464" y="25092"/>
                </a:lnTo>
                <a:lnTo>
                  <a:pt x="6807" y="25233"/>
                </a:lnTo>
                <a:lnTo>
                  <a:pt x="7109" y="25374"/>
                </a:lnTo>
                <a:lnTo>
                  <a:pt x="7391" y="25535"/>
                </a:lnTo>
                <a:lnTo>
                  <a:pt x="5034" y="27750"/>
                </a:lnTo>
                <a:lnTo>
                  <a:pt x="3746" y="29018"/>
                </a:lnTo>
                <a:lnTo>
                  <a:pt x="3182" y="29562"/>
                </a:lnTo>
                <a:lnTo>
                  <a:pt x="2396" y="29582"/>
                </a:lnTo>
                <a:lnTo>
                  <a:pt x="2094" y="29602"/>
                </a:lnTo>
                <a:lnTo>
                  <a:pt x="1812" y="29643"/>
                </a:lnTo>
                <a:lnTo>
                  <a:pt x="1510" y="29723"/>
                </a:lnTo>
                <a:lnTo>
                  <a:pt x="1369" y="29764"/>
                </a:lnTo>
                <a:lnTo>
                  <a:pt x="1249" y="29844"/>
                </a:lnTo>
                <a:lnTo>
                  <a:pt x="1168" y="29905"/>
                </a:lnTo>
                <a:lnTo>
                  <a:pt x="1108" y="29985"/>
                </a:lnTo>
                <a:lnTo>
                  <a:pt x="1067" y="30066"/>
                </a:lnTo>
                <a:lnTo>
                  <a:pt x="1047" y="30166"/>
                </a:lnTo>
                <a:lnTo>
                  <a:pt x="1067" y="30267"/>
                </a:lnTo>
                <a:lnTo>
                  <a:pt x="1088" y="30368"/>
                </a:lnTo>
                <a:lnTo>
                  <a:pt x="1148" y="30448"/>
                </a:lnTo>
                <a:lnTo>
                  <a:pt x="1229" y="30509"/>
                </a:lnTo>
                <a:lnTo>
                  <a:pt x="1108" y="30650"/>
                </a:lnTo>
                <a:lnTo>
                  <a:pt x="1007" y="30811"/>
                </a:lnTo>
                <a:lnTo>
                  <a:pt x="826" y="31133"/>
                </a:lnTo>
                <a:lnTo>
                  <a:pt x="544" y="31737"/>
                </a:lnTo>
                <a:lnTo>
                  <a:pt x="504" y="31818"/>
                </a:lnTo>
                <a:lnTo>
                  <a:pt x="483" y="31938"/>
                </a:lnTo>
                <a:lnTo>
                  <a:pt x="483" y="32039"/>
                </a:lnTo>
                <a:lnTo>
                  <a:pt x="504" y="32140"/>
                </a:lnTo>
                <a:lnTo>
                  <a:pt x="564" y="32240"/>
                </a:lnTo>
                <a:lnTo>
                  <a:pt x="624" y="32321"/>
                </a:lnTo>
                <a:lnTo>
                  <a:pt x="705" y="32381"/>
                </a:lnTo>
                <a:lnTo>
                  <a:pt x="806" y="32402"/>
                </a:lnTo>
                <a:lnTo>
                  <a:pt x="1309" y="32502"/>
                </a:lnTo>
                <a:lnTo>
                  <a:pt x="1571" y="32563"/>
                </a:lnTo>
                <a:lnTo>
                  <a:pt x="1812" y="32583"/>
                </a:lnTo>
                <a:lnTo>
                  <a:pt x="2074" y="32623"/>
                </a:lnTo>
                <a:lnTo>
                  <a:pt x="2316" y="32684"/>
                </a:lnTo>
                <a:lnTo>
                  <a:pt x="2799" y="32804"/>
                </a:lnTo>
                <a:lnTo>
                  <a:pt x="2940" y="32845"/>
                </a:lnTo>
                <a:lnTo>
                  <a:pt x="3041" y="32824"/>
                </a:lnTo>
                <a:lnTo>
                  <a:pt x="3142" y="32865"/>
                </a:lnTo>
                <a:lnTo>
                  <a:pt x="3343" y="32865"/>
                </a:lnTo>
                <a:lnTo>
                  <a:pt x="3444" y="32845"/>
                </a:lnTo>
                <a:lnTo>
                  <a:pt x="3524" y="32784"/>
                </a:lnTo>
                <a:lnTo>
                  <a:pt x="3605" y="32724"/>
                </a:lnTo>
                <a:lnTo>
                  <a:pt x="3665" y="32643"/>
                </a:lnTo>
                <a:lnTo>
                  <a:pt x="3726" y="32522"/>
                </a:lnTo>
                <a:lnTo>
                  <a:pt x="3806" y="32200"/>
                </a:lnTo>
                <a:lnTo>
                  <a:pt x="3846" y="31838"/>
                </a:lnTo>
                <a:lnTo>
                  <a:pt x="3927" y="31133"/>
                </a:lnTo>
                <a:lnTo>
                  <a:pt x="3947" y="30952"/>
                </a:lnTo>
                <a:lnTo>
                  <a:pt x="3947" y="30730"/>
                </a:lnTo>
                <a:lnTo>
                  <a:pt x="4048" y="30670"/>
                </a:lnTo>
                <a:lnTo>
                  <a:pt x="4128" y="30569"/>
                </a:lnTo>
                <a:lnTo>
                  <a:pt x="4189" y="30489"/>
                </a:lnTo>
                <a:lnTo>
                  <a:pt x="4249" y="30368"/>
                </a:lnTo>
                <a:lnTo>
                  <a:pt x="4269" y="30247"/>
                </a:lnTo>
                <a:lnTo>
                  <a:pt x="4269" y="30146"/>
                </a:lnTo>
                <a:lnTo>
                  <a:pt x="4249" y="30025"/>
                </a:lnTo>
                <a:lnTo>
                  <a:pt x="4209" y="29905"/>
                </a:lnTo>
                <a:lnTo>
                  <a:pt x="5659" y="28575"/>
                </a:lnTo>
                <a:lnTo>
                  <a:pt x="7552" y="26803"/>
                </a:lnTo>
                <a:lnTo>
                  <a:pt x="7552" y="26803"/>
                </a:lnTo>
                <a:lnTo>
                  <a:pt x="7491" y="27166"/>
                </a:lnTo>
                <a:lnTo>
                  <a:pt x="7370" y="27669"/>
                </a:lnTo>
                <a:lnTo>
                  <a:pt x="7270" y="28193"/>
                </a:lnTo>
                <a:lnTo>
                  <a:pt x="7229" y="28455"/>
                </a:lnTo>
                <a:lnTo>
                  <a:pt x="7209" y="28716"/>
                </a:lnTo>
                <a:lnTo>
                  <a:pt x="7229" y="28958"/>
                </a:lnTo>
                <a:lnTo>
                  <a:pt x="7270" y="29220"/>
                </a:lnTo>
                <a:lnTo>
                  <a:pt x="7310" y="29300"/>
                </a:lnTo>
                <a:lnTo>
                  <a:pt x="7350" y="29361"/>
                </a:lnTo>
                <a:lnTo>
                  <a:pt x="7391" y="29421"/>
                </a:lnTo>
                <a:lnTo>
                  <a:pt x="7451" y="29482"/>
                </a:lnTo>
                <a:lnTo>
                  <a:pt x="7572" y="29562"/>
                </a:lnTo>
                <a:lnTo>
                  <a:pt x="7713" y="29582"/>
                </a:lnTo>
                <a:lnTo>
                  <a:pt x="7854" y="29582"/>
                </a:lnTo>
                <a:lnTo>
                  <a:pt x="7995" y="29542"/>
                </a:lnTo>
                <a:lnTo>
                  <a:pt x="8136" y="29462"/>
                </a:lnTo>
                <a:lnTo>
                  <a:pt x="8236" y="29341"/>
                </a:lnTo>
                <a:lnTo>
                  <a:pt x="8357" y="29139"/>
                </a:lnTo>
                <a:lnTo>
                  <a:pt x="8458" y="28918"/>
                </a:lnTo>
                <a:lnTo>
                  <a:pt x="8518" y="28696"/>
                </a:lnTo>
                <a:lnTo>
                  <a:pt x="8579" y="28455"/>
                </a:lnTo>
                <a:lnTo>
                  <a:pt x="8659" y="27971"/>
                </a:lnTo>
                <a:lnTo>
                  <a:pt x="8720" y="27508"/>
                </a:lnTo>
                <a:lnTo>
                  <a:pt x="8881" y="26562"/>
                </a:lnTo>
                <a:lnTo>
                  <a:pt x="9062" y="25615"/>
                </a:lnTo>
                <a:lnTo>
                  <a:pt x="9062" y="25414"/>
                </a:lnTo>
                <a:lnTo>
                  <a:pt x="10975" y="23702"/>
                </a:lnTo>
                <a:lnTo>
                  <a:pt x="10894" y="24065"/>
                </a:lnTo>
                <a:lnTo>
                  <a:pt x="10653" y="25172"/>
                </a:lnTo>
                <a:lnTo>
                  <a:pt x="10411" y="26260"/>
                </a:lnTo>
                <a:lnTo>
                  <a:pt x="10391" y="26401"/>
                </a:lnTo>
                <a:lnTo>
                  <a:pt x="10411" y="26542"/>
                </a:lnTo>
                <a:lnTo>
                  <a:pt x="10472" y="26662"/>
                </a:lnTo>
                <a:lnTo>
                  <a:pt x="10552" y="26763"/>
                </a:lnTo>
                <a:lnTo>
                  <a:pt x="10653" y="26844"/>
                </a:lnTo>
                <a:lnTo>
                  <a:pt x="10774" y="26884"/>
                </a:lnTo>
                <a:lnTo>
                  <a:pt x="10894" y="26924"/>
                </a:lnTo>
                <a:lnTo>
                  <a:pt x="11056" y="26904"/>
                </a:lnTo>
                <a:lnTo>
                  <a:pt x="13371" y="26401"/>
                </a:lnTo>
                <a:lnTo>
                  <a:pt x="14378" y="26199"/>
                </a:lnTo>
                <a:lnTo>
                  <a:pt x="14882" y="26099"/>
                </a:lnTo>
                <a:lnTo>
                  <a:pt x="15385" y="25978"/>
                </a:lnTo>
                <a:lnTo>
                  <a:pt x="15405" y="29462"/>
                </a:lnTo>
                <a:lnTo>
                  <a:pt x="15083" y="29562"/>
                </a:lnTo>
                <a:lnTo>
                  <a:pt x="14781" y="29703"/>
                </a:lnTo>
                <a:lnTo>
                  <a:pt x="14237" y="29965"/>
                </a:lnTo>
                <a:lnTo>
                  <a:pt x="13975" y="30106"/>
                </a:lnTo>
                <a:lnTo>
                  <a:pt x="13714" y="30267"/>
                </a:lnTo>
                <a:lnTo>
                  <a:pt x="13452" y="30448"/>
                </a:lnTo>
                <a:lnTo>
                  <a:pt x="13190" y="30650"/>
                </a:lnTo>
                <a:lnTo>
                  <a:pt x="12948" y="30851"/>
                </a:lnTo>
                <a:lnTo>
                  <a:pt x="12747" y="31093"/>
                </a:lnTo>
                <a:lnTo>
                  <a:pt x="12566" y="31334"/>
                </a:lnTo>
                <a:lnTo>
                  <a:pt x="12505" y="31475"/>
                </a:lnTo>
                <a:lnTo>
                  <a:pt x="12445" y="31596"/>
                </a:lnTo>
                <a:lnTo>
                  <a:pt x="12425" y="31717"/>
                </a:lnTo>
                <a:lnTo>
                  <a:pt x="12445" y="31838"/>
                </a:lnTo>
                <a:lnTo>
                  <a:pt x="12485" y="31938"/>
                </a:lnTo>
                <a:lnTo>
                  <a:pt x="12546" y="32019"/>
                </a:lnTo>
                <a:lnTo>
                  <a:pt x="12646" y="32100"/>
                </a:lnTo>
                <a:lnTo>
                  <a:pt x="12747" y="32140"/>
                </a:lnTo>
                <a:lnTo>
                  <a:pt x="12868" y="32160"/>
                </a:lnTo>
                <a:lnTo>
                  <a:pt x="12989" y="32140"/>
                </a:lnTo>
                <a:lnTo>
                  <a:pt x="13210" y="32059"/>
                </a:lnTo>
                <a:lnTo>
                  <a:pt x="13432" y="31918"/>
                </a:lnTo>
                <a:lnTo>
                  <a:pt x="13855" y="31636"/>
                </a:lnTo>
                <a:lnTo>
                  <a:pt x="14076" y="31495"/>
                </a:lnTo>
                <a:lnTo>
                  <a:pt x="14298" y="31375"/>
                </a:lnTo>
                <a:lnTo>
                  <a:pt x="14761" y="31133"/>
                </a:lnTo>
                <a:lnTo>
                  <a:pt x="15083" y="30972"/>
                </a:lnTo>
                <a:lnTo>
                  <a:pt x="15405" y="30831"/>
                </a:lnTo>
                <a:lnTo>
                  <a:pt x="15446" y="33711"/>
                </a:lnTo>
                <a:lnTo>
                  <a:pt x="15466" y="34355"/>
                </a:lnTo>
                <a:lnTo>
                  <a:pt x="15123" y="34818"/>
                </a:lnTo>
                <a:lnTo>
                  <a:pt x="14942" y="35080"/>
                </a:lnTo>
                <a:lnTo>
                  <a:pt x="14781" y="35322"/>
                </a:lnTo>
                <a:lnTo>
                  <a:pt x="14640" y="35583"/>
                </a:lnTo>
                <a:lnTo>
                  <a:pt x="14539" y="35865"/>
                </a:lnTo>
                <a:lnTo>
                  <a:pt x="14499" y="35986"/>
                </a:lnTo>
                <a:lnTo>
                  <a:pt x="14479" y="36127"/>
                </a:lnTo>
                <a:lnTo>
                  <a:pt x="14479" y="36268"/>
                </a:lnTo>
                <a:lnTo>
                  <a:pt x="14499" y="36409"/>
                </a:lnTo>
                <a:lnTo>
                  <a:pt x="14499" y="36429"/>
                </a:lnTo>
                <a:lnTo>
                  <a:pt x="14519" y="36489"/>
                </a:lnTo>
                <a:lnTo>
                  <a:pt x="14620" y="36812"/>
                </a:lnTo>
                <a:lnTo>
                  <a:pt x="14761" y="37134"/>
                </a:lnTo>
                <a:lnTo>
                  <a:pt x="14922" y="37456"/>
                </a:lnTo>
                <a:lnTo>
                  <a:pt x="15083" y="37758"/>
                </a:lnTo>
                <a:lnTo>
                  <a:pt x="15425" y="38382"/>
                </a:lnTo>
                <a:lnTo>
                  <a:pt x="15768" y="38966"/>
                </a:lnTo>
                <a:lnTo>
                  <a:pt x="15848" y="39067"/>
                </a:lnTo>
                <a:lnTo>
                  <a:pt x="15929" y="39127"/>
                </a:lnTo>
                <a:lnTo>
                  <a:pt x="16029" y="39168"/>
                </a:lnTo>
                <a:lnTo>
                  <a:pt x="16150" y="39188"/>
                </a:lnTo>
                <a:lnTo>
                  <a:pt x="16251" y="39168"/>
                </a:lnTo>
                <a:lnTo>
                  <a:pt x="16372" y="39127"/>
                </a:lnTo>
                <a:lnTo>
                  <a:pt x="16452" y="39067"/>
                </a:lnTo>
                <a:lnTo>
                  <a:pt x="16533" y="38966"/>
                </a:lnTo>
                <a:lnTo>
                  <a:pt x="16875" y="38423"/>
                </a:lnTo>
                <a:lnTo>
                  <a:pt x="17238" y="37879"/>
                </a:lnTo>
                <a:lnTo>
                  <a:pt x="17640" y="37355"/>
                </a:lnTo>
                <a:lnTo>
                  <a:pt x="18084" y="36852"/>
                </a:lnTo>
                <a:lnTo>
                  <a:pt x="18204" y="36832"/>
                </a:lnTo>
                <a:lnTo>
                  <a:pt x="18325" y="36751"/>
                </a:lnTo>
                <a:lnTo>
                  <a:pt x="18426" y="36671"/>
                </a:lnTo>
                <a:lnTo>
                  <a:pt x="18506" y="36570"/>
                </a:lnTo>
                <a:lnTo>
                  <a:pt x="18547" y="36449"/>
                </a:lnTo>
                <a:lnTo>
                  <a:pt x="18567" y="36328"/>
                </a:lnTo>
                <a:lnTo>
                  <a:pt x="18547" y="36187"/>
                </a:lnTo>
                <a:lnTo>
                  <a:pt x="18466" y="36067"/>
                </a:lnTo>
                <a:lnTo>
                  <a:pt x="18365" y="35926"/>
                </a:lnTo>
                <a:lnTo>
                  <a:pt x="18265" y="35805"/>
                </a:lnTo>
                <a:lnTo>
                  <a:pt x="18003" y="35563"/>
                </a:lnTo>
                <a:lnTo>
                  <a:pt x="17479" y="35140"/>
                </a:lnTo>
                <a:lnTo>
                  <a:pt x="16674" y="34476"/>
                </a:lnTo>
                <a:lnTo>
                  <a:pt x="16613" y="30529"/>
                </a:lnTo>
                <a:lnTo>
                  <a:pt x="16613" y="30529"/>
                </a:lnTo>
                <a:lnTo>
                  <a:pt x="16916" y="30831"/>
                </a:lnTo>
                <a:lnTo>
                  <a:pt x="17258" y="31113"/>
                </a:lnTo>
                <a:lnTo>
                  <a:pt x="17600" y="31395"/>
                </a:lnTo>
                <a:lnTo>
                  <a:pt x="17943" y="31636"/>
                </a:lnTo>
                <a:lnTo>
                  <a:pt x="18325" y="31878"/>
                </a:lnTo>
                <a:lnTo>
                  <a:pt x="18708" y="32079"/>
                </a:lnTo>
                <a:lnTo>
                  <a:pt x="19090" y="32261"/>
                </a:lnTo>
                <a:lnTo>
                  <a:pt x="19493" y="32402"/>
                </a:lnTo>
                <a:lnTo>
                  <a:pt x="19594" y="32422"/>
                </a:lnTo>
                <a:lnTo>
                  <a:pt x="19695" y="32422"/>
                </a:lnTo>
                <a:lnTo>
                  <a:pt x="19795" y="32402"/>
                </a:lnTo>
                <a:lnTo>
                  <a:pt x="19876" y="32361"/>
                </a:lnTo>
                <a:lnTo>
                  <a:pt x="19956" y="32301"/>
                </a:lnTo>
                <a:lnTo>
                  <a:pt x="20037" y="32240"/>
                </a:lnTo>
                <a:lnTo>
                  <a:pt x="20077" y="32160"/>
                </a:lnTo>
                <a:lnTo>
                  <a:pt x="20117" y="32079"/>
                </a:lnTo>
                <a:lnTo>
                  <a:pt x="20158" y="31979"/>
                </a:lnTo>
                <a:lnTo>
                  <a:pt x="20178" y="31898"/>
                </a:lnTo>
                <a:lnTo>
                  <a:pt x="20178" y="31797"/>
                </a:lnTo>
                <a:lnTo>
                  <a:pt x="20158" y="31697"/>
                </a:lnTo>
                <a:lnTo>
                  <a:pt x="20117" y="31616"/>
                </a:lnTo>
                <a:lnTo>
                  <a:pt x="20077" y="31536"/>
                </a:lnTo>
                <a:lnTo>
                  <a:pt x="19997" y="31455"/>
                </a:lnTo>
                <a:lnTo>
                  <a:pt x="19916" y="31395"/>
                </a:lnTo>
                <a:lnTo>
                  <a:pt x="19554" y="31193"/>
                </a:lnTo>
                <a:lnTo>
                  <a:pt x="19211" y="31012"/>
                </a:lnTo>
                <a:lnTo>
                  <a:pt x="18849" y="30831"/>
                </a:lnTo>
                <a:lnTo>
                  <a:pt x="18486" y="30629"/>
                </a:lnTo>
                <a:lnTo>
                  <a:pt x="18124" y="30388"/>
                </a:lnTo>
                <a:lnTo>
                  <a:pt x="17781" y="30146"/>
                </a:lnTo>
                <a:lnTo>
                  <a:pt x="17439" y="29864"/>
                </a:lnTo>
                <a:lnTo>
                  <a:pt x="17117" y="29582"/>
                </a:lnTo>
                <a:lnTo>
                  <a:pt x="16996" y="29482"/>
                </a:lnTo>
                <a:lnTo>
                  <a:pt x="16855" y="29441"/>
                </a:lnTo>
                <a:lnTo>
                  <a:pt x="16734" y="29441"/>
                </a:lnTo>
                <a:lnTo>
                  <a:pt x="16593" y="29462"/>
                </a:lnTo>
                <a:lnTo>
                  <a:pt x="16573" y="25676"/>
                </a:lnTo>
                <a:lnTo>
                  <a:pt x="16996" y="25937"/>
                </a:lnTo>
                <a:lnTo>
                  <a:pt x="17419" y="26199"/>
                </a:lnTo>
                <a:lnTo>
                  <a:pt x="17862" y="26421"/>
                </a:lnTo>
                <a:lnTo>
                  <a:pt x="18305" y="26622"/>
                </a:lnTo>
                <a:lnTo>
                  <a:pt x="20923" y="27810"/>
                </a:lnTo>
                <a:lnTo>
                  <a:pt x="21084" y="27871"/>
                </a:lnTo>
                <a:lnTo>
                  <a:pt x="21245" y="27871"/>
                </a:lnTo>
                <a:lnTo>
                  <a:pt x="21406" y="27830"/>
                </a:lnTo>
                <a:lnTo>
                  <a:pt x="21527" y="27770"/>
                </a:lnTo>
                <a:lnTo>
                  <a:pt x="21628" y="27649"/>
                </a:lnTo>
                <a:lnTo>
                  <a:pt x="21688" y="27528"/>
                </a:lnTo>
                <a:lnTo>
                  <a:pt x="21728" y="27367"/>
                </a:lnTo>
                <a:lnTo>
                  <a:pt x="21728" y="27186"/>
                </a:lnTo>
                <a:lnTo>
                  <a:pt x="21265" y="24004"/>
                </a:lnTo>
                <a:lnTo>
                  <a:pt x="21124" y="23058"/>
                </a:lnTo>
                <a:lnTo>
                  <a:pt x="21124" y="23058"/>
                </a:lnTo>
                <a:lnTo>
                  <a:pt x="23843" y="25253"/>
                </a:lnTo>
                <a:lnTo>
                  <a:pt x="23702" y="25756"/>
                </a:lnTo>
                <a:lnTo>
                  <a:pt x="23581" y="26260"/>
                </a:lnTo>
                <a:lnTo>
                  <a:pt x="23460" y="26924"/>
                </a:lnTo>
                <a:lnTo>
                  <a:pt x="23380" y="27609"/>
                </a:lnTo>
                <a:lnTo>
                  <a:pt x="23319" y="27971"/>
                </a:lnTo>
                <a:lnTo>
                  <a:pt x="23299" y="28153"/>
                </a:lnTo>
                <a:lnTo>
                  <a:pt x="23299" y="28334"/>
                </a:lnTo>
                <a:lnTo>
                  <a:pt x="23299" y="28515"/>
                </a:lnTo>
                <a:lnTo>
                  <a:pt x="23339" y="28676"/>
                </a:lnTo>
                <a:lnTo>
                  <a:pt x="23420" y="28837"/>
                </a:lnTo>
                <a:lnTo>
                  <a:pt x="23521" y="28998"/>
                </a:lnTo>
                <a:lnTo>
                  <a:pt x="23601" y="29059"/>
                </a:lnTo>
                <a:lnTo>
                  <a:pt x="23682" y="29099"/>
                </a:lnTo>
                <a:lnTo>
                  <a:pt x="23782" y="29139"/>
                </a:lnTo>
                <a:lnTo>
                  <a:pt x="23863" y="29139"/>
                </a:lnTo>
                <a:lnTo>
                  <a:pt x="23964" y="29119"/>
                </a:lnTo>
                <a:lnTo>
                  <a:pt x="24044" y="29099"/>
                </a:lnTo>
                <a:lnTo>
                  <a:pt x="24125" y="29059"/>
                </a:lnTo>
                <a:lnTo>
                  <a:pt x="24205" y="28998"/>
                </a:lnTo>
                <a:lnTo>
                  <a:pt x="24306" y="28878"/>
                </a:lnTo>
                <a:lnTo>
                  <a:pt x="24387" y="28757"/>
                </a:lnTo>
                <a:lnTo>
                  <a:pt x="24427" y="28636"/>
                </a:lnTo>
                <a:lnTo>
                  <a:pt x="24467" y="28495"/>
                </a:lnTo>
                <a:lnTo>
                  <a:pt x="24487" y="28193"/>
                </a:lnTo>
                <a:lnTo>
                  <a:pt x="24487" y="27911"/>
                </a:lnTo>
                <a:lnTo>
                  <a:pt x="24568" y="27226"/>
                </a:lnTo>
                <a:lnTo>
                  <a:pt x="24668" y="26542"/>
                </a:lnTo>
                <a:lnTo>
                  <a:pt x="24749" y="25998"/>
                </a:lnTo>
                <a:lnTo>
                  <a:pt x="26199" y="27166"/>
                </a:lnTo>
                <a:lnTo>
                  <a:pt x="28636" y="29159"/>
                </a:lnTo>
                <a:lnTo>
                  <a:pt x="29824" y="30146"/>
                </a:lnTo>
                <a:lnTo>
                  <a:pt x="29763" y="30348"/>
                </a:lnTo>
                <a:lnTo>
                  <a:pt x="29743" y="30569"/>
                </a:lnTo>
                <a:lnTo>
                  <a:pt x="29743" y="30770"/>
                </a:lnTo>
                <a:lnTo>
                  <a:pt x="29743" y="30992"/>
                </a:lnTo>
                <a:lnTo>
                  <a:pt x="29803" y="32381"/>
                </a:lnTo>
                <a:lnTo>
                  <a:pt x="29824" y="32563"/>
                </a:lnTo>
                <a:lnTo>
                  <a:pt x="29884" y="32704"/>
                </a:lnTo>
                <a:lnTo>
                  <a:pt x="29985" y="32804"/>
                </a:lnTo>
                <a:lnTo>
                  <a:pt x="30106" y="32905"/>
                </a:lnTo>
                <a:lnTo>
                  <a:pt x="30226" y="32945"/>
                </a:lnTo>
                <a:lnTo>
                  <a:pt x="30387" y="32965"/>
                </a:lnTo>
                <a:lnTo>
                  <a:pt x="30528" y="32945"/>
                </a:lnTo>
                <a:lnTo>
                  <a:pt x="30690" y="32905"/>
                </a:lnTo>
                <a:lnTo>
                  <a:pt x="31012" y="32784"/>
                </a:lnTo>
                <a:lnTo>
                  <a:pt x="31354" y="32684"/>
                </a:lnTo>
                <a:lnTo>
                  <a:pt x="31676" y="32603"/>
                </a:lnTo>
                <a:lnTo>
                  <a:pt x="32019" y="32563"/>
                </a:lnTo>
                <a:lnTo>
                  <a:pt x="32925" y="32563"/>
                </a:lnTo>
                <a:lnTo>
                  <a:pt x="33086" y="32543"/>
                </a:lnTo>
                <a:lnTo>
                  <a:pt x="33267" y="32522"/>
                </a:lnTo>
                <a:lnTo>
                  <a:pt x="33428" y="32442"/>
                </a:lnTo>
                <a:lnTo>
                  <a:pt x="33509" y="32402"/>
                </a:lnTo>
                <a:lnTo>
                  <a:pt x="33569" y="32341"/>
                </a:lnTo>
                <a:lnTo>
                  <a:pt x="33630" y="32261"/>
                </a:lnTo>
                <a:lnTo>
                  <a:pt x="33650" y="32180"/>
                </a:lnTo>
                <a:lnTo>
                  <a:pt x="33670" y="32079"/>
                </a:lnTo>
                <a:lnTo>
                  <a:pt x="33690" y="31999"/>
                </a:lnTo>
                <a:lnTo>
                  <a:pt x="33670" y="31898"/>
                </a:lnTo>
                <a:lnTo>
                  <a:pt x="33650" y="31818"/>
                </a:lnTo>
                <a:lnTo>
                  <a:pt x="33630" y="31536"/>
                </a:lnTo>
                <a:lnTo>
                  <a:pt x="33589" y="31254"/>
                </a:lnTo>
                <a:lnTo>
                  <a:pt x="33549" y="30972"/>
                </a:lnTo>
                <a:lnTo>
                  <a:pt x="33529" y="30690"/>
                </a:lnTo>
                <a:lnTo>
                  <a:pt x="33529" y="30368"/>
                </a:lnTo>
                <a:lnTo>
                  <a:pt x="33549" y="30025"/>
                </a:lnTo>
                <a:lnTo>
                  <a:pt x="33589" y="29703"/>
                </a:lnTo>
                <a:lnTo>
                  <a:pt x="33650" y="29381"/>
                </a:lnTo>
                <a:lnTo>
                  <a:pt x="33650" y="29240"/>
                </a:lnTo>
                <a:lnTo>
                  <a:pt x="33630" y="29099"/>
                </a:lnTo>
                <a:lnTo>
                  <a:pt x="33589" y="28998"/>
                </a:lnTo>
                <a:lnTo>
                  <a:pt x="33509" y="28898"/>
                </a:lnTo>
                <a:lnTo>
                  <a:pt x="33408" y="28817"/>
                </a:lnTo>
                <a:lnTo>
                  <a:pt x="33287" y="28777"/>
                </a:lnTo>
                <a:lnTo>
                  <a:pt x="33166" y="28757"/>
                </a:lnTo>
                <a:lnTo>
                  <a:pt x="33025" y="28757"/>
                </a:lnTo>
                <a:lnTo>
                  <a:pt x="32321" y="28857"/>
                </a:lnTo>
                <a:lnTo>
                  <a:pt x="31616" y="28998"/>
                </a:lnTo>
                <a:lnTo>
                  <a:pt x="31314" y="29059"/>
                </a:lnTo>
                <a:lnTo>
                  <a:pt x="31012" y="29159"/>
                </a:lnTo>
                <a:lnTo>
                  <a:pt x="30931" y="29200"/>
                </a:lnTo>
                <a:lnTo>
                  <a:pt x="30871" y="29260"/>
                </a:lnTo>
                <a:lnTo>
                  <a:pt x="29904" y="28475"/>
                </a:lnTo>
                <a:lnTo>
                  <a:pt x="28958" y="27710"/>
                </a:lnTo>
                <a:lnTo>
                  <a:pt x="25917" y="25233"/>
                </a:lnTo>
                <a:lnTo>
                  <a:pt x="25031" y="24528"/>
                </a:lnTo>
                <a:lnTo>
                  <a:pt x="25192" y="24548"/>
                </a:lnTo>
                <a:lnTo>
                  <a:pt x="25373" y="24548"/>
                </a:lnTo>
                <a:lnTo>
                  <a:pt x="25554" y="24528"/>
                </a:lnTo>
                <a:lnTo>
                  <a:pt x="25736" y="24508"/>
                </a:lnTo>
                <a:lnTo>
                  <a:pt x="26078" y="24447"/>
                </a:lnTo>
                <a:lnTo>
                  <a:pt x="26400" y="24367"/>
                </a:lnTo>
                <a:lnTo>
                  <a:pt x="27347" y="24165"/>
                </a:lnTo>
                <a:lnTo>
                  <a:pt x="27810" y="24065"/>
                </a:lnTo>
                <a:lnTo>
                  <a:pt x="28293" y="23944"/>
                </a:lnTo>
                <a:lnTo>
                  <a:pt x="28414" y="23904"/>
                </a:lnTo>
                <a:lnTo>
                  <a:pt x="28515" y="23823"/>
                </a:lnTo>
                <a:lnTo>
                  <a:pt x="28595" y="23742"/>
                </a:lnTo>
                <a:lnTo>
                  <a:pt x="28656" y="23662"/>
                </a:lnTo>
                <a:lnTo>
                  <a:pt x="28696" y="23541"/>
                </a:lnTo>
                <a:lnTo>
                  <a:pt x="28716" y="23440"/>
                </a:lnTo>
                <a:lnTo>
                  <a:pt x="28716" y="23340"/>
                </a:lnTo>
                <a:lnTo>
                  <a:pt x="28696" y="23219"/>
                </a:lnTo>
                <a:lnTo>
                  <a:pt x="28656" y="23118"/>
                </a:lnTo>
                <a:lnTo>
                  <a:pt x="28595" y="23018"/>
                </a:lnTo>
                <a:lnTo>
                  <a:pt x="28535" y="22937"/>
                </a:lnTo>
                <a:lnTo>
                  <a:pt x="28434" y="22877"/>
                </a:lnTo>
                <a:lnTo>
                  <a:pt x="28333" y="22816"/>
                </a:lnTo>
                <a:lnTo>
                  <a:pt x="28233" y="22776"/>
                </a:lnTo>
                <a:lnTo>
                  <a:pt x="27971" y="22776"/>
                </a:lnTo>
                <a:lnTo>
                  <a:pt x="27508" y="22897"/>
                </a:lnTo>
                <a:lnTo>
                  <a:pt x="27025" y="23018"/>
                </a:lnTo>
                <a:lnTo>
                  <a:pt x="26098" y="23279"/>
                </a:lnTo>
                <a:lnTo>
                  <a:pt x="25716" y="23380"/>
                </a:lnTo>
                <a:lnTo>
                  <a:pt x="25494" y="23461"/>
                </a:lnTo>
                <a:lnTo>
                  <a:pt x="25273" y="23521"/>
                </a:lnTo>
                <a:lnTo>
                  <a:pt x="25071" y="23622"/>
                </a:lnTo>
                <a:lnTo>
                  <a:pt x="24890" y="23742"/>
                </a:lnTo>
                <a:lnTo>
                  <a:pt x="24729" y="23863"/>
                </a:lnTo>
                <a:lnTo>
                  <a:pt x="24668" y="23944"/>
                </a:lnTo>
                <a:lnTo>
                  <a:pt x="24608" y="24024"/>
                </a:lnTo>
                <a:lnTo>
                  <a:pt x="24568" y="24085"/>
                </a:lnTo>
                <a:lnTo>
                  <a:pt x="24568" y="24165"/>
                </a:lnTo>
                <a:lnTo>
                  <a:pt x="21084" y="21386"/>
                </a:lnTo>
                <a:lnTo>
                  <a:pt x="21728" y="21004"/>
                </a:lnTo>
                <a:lnTo>
                  <a:pt x="22373" y="20621"/>
                </a:lnTo>
                <a:lnTo>
                  <a:pt x="23017" y="20198"/>
                </a:lnTo>
                <a:lnTo>
                  <a:pt x="23641" y="19775"/>
                </a:lnTo>
                <a:lnTo>
                  <a:pt x="24266" y="19353"/>
                </a:lnTo>
                <a:lnTo>
                  <a:pt x="24870" y="18910"/>
                </a:lnTo>
                <a:lnTo>
                  <a:pt x="26058" y="17983"/>
                </a:lnTo>
                <a:lnTo>
                  <a:pt x="26138" y="17903"/>
                </a:lnTo>
                <a:lnTo>
                  <a:pt x="26179" y="17822"/>
                </a:lnTo>
                <a:lnTo>
                  <a:pt x="26219" y="17721"/>
                </a:lnTo>
                <a:lnTo>
                  <a:pt x="26219" y="17621"/>
                </a:lnTo>
                <a:lnTo>
                  <a:pt x="26199" y="17540"/>
                </a:lnTo>
                <a:lnTo>
                  <a:pt x="26159" y="17439"/>
                </a:lnTo>
                <a:lnTo>
                  <a:pt x="26118" y="17339"/>
                </a:lnTo>
                <a:lnTo>
                  <a:pt x="26058" y="17278"/>
                </a:lnTo>
                <a:lnTo>
                  <a:pt x="25655" y="16815"/>
                </a:lnTo>
                <a:lnTo>
                  <a:pt x="25232" y="16372"/>
                </a:lnTo>
                <a:lnTo>
                  <a:pt x="24769" y="15969"/>
                </a:lnTo>
                <a:lnTo>
                  <a:pt x="24286" y="15587"/>
                </a:lnTo>
                <a:lnTo>
                  <a:pt x="24044" y="15426"/>
                </a:lnTo>
                <a:lnTo>
                  <a:pt x="23782" y="15265"/>
                </a:lnTo>
                <a:lnTo>
                  <a:pt x="23521" y="15104"/>
                </a:lnTo>
                <a:lnTo>
                  <a:pt x="23219" y="14942"/>
                </a:lnTo>
                <a:lnTo>
                  <a:pt x="22937" y="14822"/>
                </a:lnTo>
                <a:lnTo>
                  <a:pt x="22635" y="14701"/>
                </a:lnTo>
                <a:lnTo>
                  <a:pt x="22353" y="14620"/>
                </a:lnTo>
                <a:lnTo>
                  <a:pt x="22051" y="14540"/>
                </a:lnTo>
                <a:lnTo>
                  <a:pt x="22171" y="14379"/>
                </a:lnTo>
                <a:lnTo>
                  <a:pt x="22252" y="14197"/>
                </a:lnTo>
                <a:lnTo>
                  <a:pt x="24004" y="12808"/>
                </a:lnTo>
                <a:lnTo>
                  <a:pt x="25776" y="11439"/>
                </a:lnTo>
                <a:lnTo>
                  <a:pt x="25897" y="11338"/>
                </a:lnTo>
                <a:lnTo>
                  <a:pt x="26159" y="11519"/>
                </a:lnTo>
                <a:lnTo>
                  <a:pt x="26461" y="11680"/>
                </a:lnTo>
                <a:lnTo>
                  <a:pt x="27025" y="11982"/>
                </a:lnTo>
                <a:lnTo>
                  <a:pt x="27508" y="12264"/>
                </a:lnTo>
                <a:lnTo>
                  <a:pt x="28011" y="12566"/>
                </a:lnTo>
                <a:lnTo>
                  <a:pt x="28515" y="12848"/>
                </a:lnTo>
                <a:lnTo>
                  <a:pt x="28776" y="12969"/>
                </a:lnTo>
                <a:lnTo>
                  <a:pt x="29038" y="13050"/>
                </a:lnTo>
                <a:lnTo>
                  <a:pt x="29139" y="13090"/>
                </a:lnTo>
                <a:lnTo>
                  <a:pt x="29240" y="13090"/>
                </a:lnTo>
                <a:lnTo>
                  <a:pt x="29320" y="13070"/>
                </a:lnTo>
                <a:lnTo>
                  <a:pt x="29421" y="13029"/>
                </a:lnTo>
                <a:lnTo>
                  <a:pt x="29481" y="12969"/>
                </a:lnTo>
                <a:lnTo>
                  <a:pt x="29562" y="12909"/>
                </a:lnTo>
                <a:lnTo>
                  <a:pt x="29602" y="12828"/>
                </a:lnTo>
                <a:lnTo>
                  <a:pt x="29642" y="12747"/>
                </a:lnTo>
                <a:lnTo>
                  <a:pt x="29683" y="12667"/>
                </a:lnTo>
                <a:lnTo>
                  <a:pt x="29703" y="12566"/>
                </a:lnTo>
                <a:lnTo>
                  <a:pt x="29703" y="12486"/>
                </a:lnTo>
                <a:lnTo>
                  <a:pt x="29683" y="12385"/>
                </a:lnTo>
                <a:lnTo>
                  <a:pt x="29642" y="12304"/>
                </a:lnTo>
                <a:lnTo>
                  <a:pt x="29602" y="12224"/>
                </a:lnTo>
                <a:lnTo>
                  <a:pt x="29522" y="12143"/>
                </a:lnTo>
                <a:lnTo>
                  <a:pt x="29441" y="12083"/>
                </a:lnTo>
                <a:lnTo>
                  <a:pt x="27548" y="11096"/>
                </a:lnTo>
                <a:lnTo>
                  <a:pt x="26763" y="10673"/>
                </a:lnTo>
                <a:lnTo>
                  <a:pt x="28817" y="9123"/>
                </a:lnTo>
                <a:lnTo>
                  <a:pt x="30891" y="7572"/>
                </a:lnTo>
                <a:lnTo>
                  <a:pt x="31032" y="7633"/>
                </a:lnTo>
                <a:lnTo>
                  <a:pt x="31173" y="7673"/>
                </a:lnTo>
                <a:lnTo>
                  <a:pt x="31314" y="7713"/>
                </a:lnTo>
                <a:lnTo>
                  <a:pt x="31475" y="7733"/>
                </a:lnTo>
                <a:lnTo>
                  <a:pt x="31616" y="7713"/>
                </a:lnTo>
                <a:lnTo>
                  <a:pt x="31777" y="7693"/>
                </a:lnTo>
                <a:lnTo>
                  <a:pt x="31918" y="7673"/>
                </a:lnTo>
                <a:lnTo>
                  <a:pt x="32059" y="7612"/>
                </a:lnTo>
                <a:lnTo>
                  <a:pt x="32180" y="7552"/>
                </a:lnTo>
                <a:lnTo>
                  <a:pt x="32280" y="7492"/>
                </a:lnTo>
                <a:lnTo>
                  <a:pt x="32502" y="7330"/>
                </a:lnTo>
                <a:lnTo>
                  <a:pt x="32683" y="7129"/>
                </a:lnTo>
                <a:lnTo>
                  <a:pt x="32844" y="6928"/>
                </a:lnTo>
                <a:lnTo>
                  <a:pt x="33025" y="6686"/>
                </a:lnTo>
                <a:lnTo>
                  <a:pt x="33227" y="6444"/>
                </a:lnTo>
                <a:lnTo>
                  <a:pt x="33328" y="6324"/>
                </a:lnTo>
                <a:lnTo>
                  <a:pt x="33448" y="6223"/>
                </a:lnTo>
                <a:lnTo>
                  <a:pt x="33589" y="6163"/>
                </a:lnTo>
                <a:lnTo>
                  <a:pt x="33730" y="6142"/>
                </a:lnTo>
                <a:lnTo>
                  <a:pt x="33811" y="6122"/>
                </a:lnTo>
                <a:lnTo>
                  <a:pt x="33891" y="6082"/>
                </a:lnTo>
                <a:lnTo>
                  <a:pt x="33952" y="6042"/>
                </a:lnTo>
                <a:lnTo>
                  <a:pt x="34012" y="6001"/>
                </a:lnTo>
                <a:lnTo>
                  <a:pt x="34093" y="5881"/>
                </a:lnTo>
                <a:lnTo>
                  <a:pt x="34153" y="5740"/>
                </a:lnTo>
                <a:lnTo>
                  <a:pt x="34153" y="5599"/>
                </a:lnTo>
                <a:lnTo>
                  <a:pt x="34133" y="5518"/>
                </a:lnTo>
                <a:lnTo>
                  <a:pt x="34093" y="5458"/>
                </a:lnTo>
                <a:lnTo>
                  <a:pt x="34052" y="5397"/>
                </a:lnTo>
                <a:lnTo>
                  <a:pt x="34012" y="5357"/>
                </a:lnTo>
                <a:lnTo>
                  <a:pt x="33932" y="5317"/>
                </a:lnTo>
                <a:lnTo>
                  <a:pt x="33851" y="5297"/>
                </a:lnTo>
                <a:lnTo>
                  <a:pt x="31616" y="4894"/>
                </a:lnTo>
                <a:lnTo>
                  <a:pt x="31414" y="4531"/>
                </a:lnTo>
                <a:lnTo>
                  <a:pt x="31334" y="4431"/>
                </a:lnTo>
                <a:lnTo>
                  <a:pt x="31253" y="4370"/>
                </a:lnTo>
                <a:lnTo>
                  <a:pt x="31153" y="4350"/>
                </a:lnTo>
                <a:lnTo>
                  <a:pt x="31052" y="4350"/>
                </a:lnTo>
                <a:lnTo>
                  <a:pt x="30971" y="4390"/>
                </a:lnTo>
                <a:lnTo>
                  <a:pt x="30871" y="4431"/>
                </a:lnTo>
                <a:lnTo>
                  <a:pt x="30810" y="4511"/>
                </a:lnTo>
                <a:lnTo>
                  <a:pt x="30750" y="4612"/>
                </a:lnTo>
                <a:lnTo>
                  <a:pt x="30549" y="5075"/>
                </a:lnTo>
                <a:lnTo>
                  <a:pt x="30347" y="5558"/>
                </a:lnTo>
                <a:lnTo>
                  <a:pt x="30146" y="6062"/>
                </a:lnTo>
                <a:lnTo>
                  <a:pt x="30085" y="6303"/>
                </a:lnTo>
                <a:lnTo>
                  <a:pt x="30025" y="6545"/>
                </a:lnTo>
                <a:lnTo>
                  <a:pt x="30025" y="6666"/>
                </a:lnTo>
                <a:lnTo>
                  <a:pt x="28031" y="8136"/>
                </a:lnTo>
                <a:lnTo>
                  <a:pt x="26078" y="9646"/>
                </a:lnTo>
                <a:lnTo>
                  <a:pt x="26259" y="8358"/>
                </a:lnTo>
                <a:lnTo>
                  <a:pt x="26340" y="7854"/>
                </a:lnTo>
                <a:lnTo>
                  <a:pt x="26400" y="7330"/>
                </a:lnTo>
                <a:lnTo>
                  <a:pt x="26420" y="7069"/>
                </a:lnTo>
                <a:lnTo>
                  <a:pt x="26420" y="6807"/>
                </a:lnTo>
                <a:lnTo>
                  <a:pt x="26380" y="6565"/>
                </a:lnTo>
                <a:lnTo>
                  <a:pt x="26320" y="6303"/>
                </a:lnTo>
                <a:lnTo>
                  <a:pt x="26279" y="6223"/>
                </a:lnTo>
                <a:lnTo>
                  <a:pt x="26219" y="6163"/>
                </a:lnTo>
                <a:lnTo>
                  <a:pt x="26159" y="6122"/>
                </a:lnTo>
                <a:lnTo>
                  <a:pt x="26018" y="6122"/>
                </a:lnTo>
                <a:lnTo>
                  <a:pt x="25937" y="6142"/>
                </a:lnTo>
                <a:lnTo>
                  <a:pt x="25877" y="6183"/>
                </a:lnTo>
                <a:lnTo>
                  <a:pt x="25816" y="6243"/>
                </a:lnTo>
                <a:lnTo>
                  <a:pt x="25675" y="6465"/>
                </a:lnTo>
                <a:lnTo>
                  <a:pt x="25554" y="6686"/>
                </a:lnTo>
                <a:lnTo>
                  <a:pt x="25454" y="6928"/>
                </a:lnTo>
                <a:lnTo>
                  <a:pt x="25393" y="7190"/>
                </a:lnTo>
                <a:lnTo>
                  <a:pt x="25273" y="7713"/>
                </a:lnTo>
                <a:lnTo>
                  <a:pt x="25192" y="8237"/>
                </a:lnTo>
                <a:lnTo>
                  <a:pt x="24970" y="9304"/>
                </a:lnTo>
                <a:lnTo>
                  <a:pt x="24890" y="9848"/>
                </a:lnTo>
                <a:lnTo>
                  <a:pt x="24809" y="10371"/>
                </a:lnTo>
                <a:lnTo>
                  <a:pt x="24809" y="10492"/>
                </a:lnTo>
                <a:lnTo>
                  <a:pt x="24830" y="10613"/>
                </a:lnTo>
                <a:lnTo>
                  <a:pt x="22574" y="12405"/>
                </a:lnTo>
                <a:lnTo>
                  <a:pt x="22614" y="12123"/>
                </a:lnTo>
                <a:lnTo>
                  <a:pt x="22675" y="11398"/>
                </a:lnTo>
                <a:lnTo>
                  <a:pt x="22715" y="10673"/>
                </a:lnTo>
                <a:lnTo>
                  <a:pt x="22695" y="9928"/>
                </a:lnTo>
                <a:lnTo>
                  <a:pt x="22675" y="9203"/>
                </a:lnTo>
                <a:lnTo>
                  <a:pt x="22635" y="9082"/>
                </a:lnTo>
                <a:lnTo>
                  <a:pt x="22594" y="8962"/>
                </a:lnTo>
                <a:lnTo>
                  <a:pt x="22534" y="8861"/>
                </a:lnTo>
                <a:lnTo>
                  <a:pt x="22433" y="8760"/>
                </a:lnTo>
                <a:lnTo>
                  <a:pt x="22333" y="8700"/>
                </a:lnTo>
                <a:lnTo>
                  <a:pt x="22212" y="8639"/>
                </a:lnTo>
                <a:lnTo>
                  <a:pt x="22091" y="8639"/>
                </a:lnTo>
                <a:lnTo>
                  <a:pt x="21950" y="8660"/>
                </a:lnTo>
                <a:lnTo>
                  <a:pt x="20399" y="9223"/>
                </a:lnTo>
                <a:lnTo>
                  <a:pt x="18869" y="9807"/>
                </a:lnTo>
                <a:lnTo>
                  <a:pt x="17238" y="10432"/>
                </a:lnTo>
                <a:lnTo>
                  <a:pt x="16775" y="10593"/>
                </a:lnTo>
                <a:lnTo>
                  <a:pt x="16835" y="7653"/>
                </a:lnTo>
                <a:lnTo>
                  <a:pt x="16916" y="7612"/>
                </a:lnTo>
                <a:lnTo>
                  <a:pt x="17459" y="7310"/>
                </a:lnTo>
                <a:lnTo>
                  <a:pt x="18003" y="7008"/>
                </a:lnTo>
                <a:lnTo>
                  <a:pt x="18285" y="6887"/>
                </a:lnTo>
                <a:lnTo>
                  <a:pt x="18567" y="6767"/>
                </a:lnTo>
                <a:lnTo>
                  <a:pt x="19151" y="6545"/>
                </a:lnTo>
                <a:lnTo>
                  <a:pt x="19735" y="6344"/>
                </a:lnTo>
                <a:lnTo>
                  <a:pt x="20319" y="6122"/>
                </a:lnTo>
                <a:lnTo>
                  <a:pt x="20379" y="6082"/>
                </a:lnTo>
                <a:lnTo>
                  <a:pt x="20440" y="6001"/>
                </a:lnTo>
                <a:lnTo>
                  <a:pt x="20500" y="5941"/>
                </a:lnTo>
                <a:lnTo>
                  <a:pt x="20540" y="5860"/>
                </a:lnTo>
                <a:lnTo>
                  <a:pt x="20560" y="5760"/>
                </a:lnTo>
                <a:lnTo>
                  <a:pt x="20581" y="5679"/>
                </a:lnTo>
                <a:lnTo>
                  <a:pt x="20581" y="5599"/>
                </a:lnTo>
                <a:lnTo>
                  <a:pt x="20560" y="5498"/>
                </a:lnTo>
                <a:lnTo>
                  <a:pt x="20520" y="5397"/>
                </a:lnTo>
                <a:lnTo>
                  <a:pt x="20460" y="5317"/>
                </a:lnTo>
                <a:lnTo>
                  <a:pt x="20379" y="5236"/>
                </a:lnTo>
                <a:lnTo>
                  <a:pt x="20299" y="5176"/>
                </a:lnTo>
                <a:lnTo>
                  <a:pt x="20218" y="5136"/>
                </a:lnTo>
                <a:lnTo>
                  <a:pt x="20097" y="5115"/>
                </a:lnTo>
                <a:lnTo>
                  <a:pt x="19997" y="5115"/>
                </a:lnTo>
                <a:lnTo>
                  <a:pt x="19896" y="5136"/>
                </a:lnTo>
                <a:lnTo>
                  <a:pt x="19594" y="5196"/>
                </a:lnTo>
                <a:lnTo>
                  <a:pt x="19312" y="5276"/>
                </a:lnTo>
                <a:lnTo>
                  <a:pt x="19010" y="5377"/>
                </a:lnTo>
                <a:lnTo>
                  <a:pt x="18708" y="5498"/>
                </a:lnTo>
                <a:lnTo>
                  <a:pt x="18144" y="5780"/>
                </a:lnTo>
                <a:lnTo>
                  <a:pt x="17620" y="6082"/>
                </a:lnTo>
                <a:lnTo>
                  <a:pt x="17238" y="6324"/>
                </a:lnTo>
                <a:lnTo>
                  <a:pt x="16855" y="6585"/>
                </a:lnTo>
                <a:lnTo>
                  <a:pt x="16895" y="4229"/>
                </a:lnTo>
                <a:lnTo>
                  <a:pt x="17419" y="3605"/>
                </a:lnTo>
                <a:lnTo>
                  <a:pt x="17620" y="3404"/>
                </a:lnTo>
                <a:lnTo>
                  <a:pt x="17822" y="3162"/>
                </a:lnTo>
                <a:lnTo>
                  <a:pt x="17902" y="3041"/>
                </a:lnTo>
                <a:lnTo>
                  <a:pt x="17963" y="2900"/>
                </a:lnTo>
                <a:lnTo>
                  <a:pt x="17983" y="2759"/>
                </a:lnTo>
                <a:lnTo>
                  <a:pt x="17983" y="2618"/>
                </a:lnTo>
                <a:lnTo>
                  <a:pt x="17359" y="383"/>
                </a:lnTo>
                <a:lnTo>
                  <a:pt x="17318" y="303"/>
                </a:lnTo>
                <a:lnTo>
                  <a:pt x="17298" y="222"/>
                </a:lnTo>
                <a:lnTo>
                  <a:pt x="17238" y="162"/>
                </a:lnTo>
                <a:lnTo>
                  <a:pt x="17177" y="101"/>
                </a:lnTo>
                <a:lnTo>
                  <a:pt x="17057" y="41"/>
                </a:lnTo>
                <a:lnTo>
                  <a:pt x="1691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61" name="Google Shape;298;p35"/>
          <p:cNvSpPr/>
          <p:nvPr/>
        </p:nvSpPr>
        <p:spPr>
          <a:xfrm>
            <a:off x="4489299" y="249553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  <p:sp>
        <p:nvSpPr>
          <p:cNvPr id="62" name="Google Shape;298;p35"/>
          <p:cNvSpPr/>
          <p:nvPr/>
        </p:nvSpPr>
        <p:spPr>
          <a:xfrm>
            <a:off x="7140968" y="2197702"/>
            <a:ext cx="212788" cy="224327"/>
          </a:xfrm>
          <a:custGeom>
            <a:avLst/>
            <a:gdLst/>
            <a:ahLst/>
            <a:cxnLst/>
            <a:rect l="l" t="t" r="r" b="b"/>
            <a:pathLst>
              <a:path w="30006" h="32825" extrusionOk="0">
                <a:moveTo>
                  <a:pt x="15164" y="13271"/>
                </a:moveTo>
                <a:lnTo>
                  <a:pt x="15406" y="13331"/>
                </a:lnTo>
                <a:lnTo>
                  <a:pt x="15627" y="13432"/>
                </a:lnTo>
                <a:lnTo>
                  <a:pt x="15869" y="13533"/>
                </a:lnTo>
                <a:lnTo>
                  <a:pt x="16070" y="13673"/>
                </a:lnTo>
                <a:lnTo>
                  <a:pt x="16272" y="13814"/>
                </a:lnTo>
                <a:lnTo>
                  <a:pt x="16513" y="14016"/>
                </a:lnTo>
                <a:lnTo>
                  <a:pt x="16735" y="14217"/>
                </a:lnTo>
                <a:lnTo>
                  <a:pt x="16956" y="14439"/>
                </a:lnTo>
                <a:lnTo>
                  <a:pt x="17158" y="14680"/>
                </a:lnTo>
                <a:lnTo>
                  <a:pt x="17319" y="14922"/>
                </a:lnTo>
                <a:lnTo>
                  <a:pt x="17480" y="15184"/>
                </a:lnTo>
                <a:lnTo>
                  <a:pt x="17601" y="15466"/>
                </a:lnTo>
                <a:lnTo>
                  <a:pt x="17701" y="15768"/>
                </a:lnTo>
                <a:lnTo>
                  <a:pt x="17762" y="16070"/>
                </a:lnTo>
                <a:lnTo>
                  <a:pt x="17782" y="16392"/>
                </a:lnTo>
                <a:lnTo>
                  <a:pt x="17782" y="16734"/>
                </a:lnTo>
                <a:lnTo>
                  <a:pt x="17762" y="17057"/>
                </a:lnTo>
                <a:lnTo>
                  <a:pt x="17701" y="17399"/>
                </a:lnTo>
                <a:lnTo>
                  <a:pt x="17621" y="17741"/>
                </a:lnTo>
                <a:lnTo>
                  <a:pt x="17500" y="18063"/>
                </a:lnTo>
                <a:lnTo>
                  <a:pt x="17379" y="18386"/>
                </a:lnTo>
                <a:lnTo>
                  <a:pt x="17218" y="18688"/>
                </a:lnTo>
                <a:lnTo>
                  <a:pt x="17037" y="18990"/>
                </a:lnTo>
                <a:lnTo>
                  <a:pt x="16856" y="19272"/>
                </a:lnTo>
                <a:lnTo>
                  <a:pt x="16634" y="19533"/>
                </a:lnTo>
                <a:lnTo>
                  <a:pt x="16393" y="19755"/>
                </a:lnTo>
                <a:lnTo>
                  <a:pt x="16151" y="19977"/>
                </a:lnTo>
                <a:lnTo>
                  <a:pt x="15869" y="20158"/>
                </a:lnTo>
                <a:lnTo>
                  <a:pt x="15587" y="20299"/>
                </a:lnTo>
                <a:lnTo>
                  <a:pt x="15325" y="20420"/>
                </a:lnTo>
                <a:lnTo>
                  <a:pt x="15063" y="20480"/>
                </a:lnTo>
                <a:lnTo>
                  <a:pt x="14782" y="20540"/>
                </a:lnTo>
                <a:lnTo>
                  <a:pt x="14500" y="20560"/>
                </a:lnTo>
                <a:lnTo>
                  <a:pt x="14218" y="20540"/>
                </a:lnTo>
                <a:lnTo>
                  <a:pt x="13936" y="20520"/>
                </a:lnTo>
                <a:lnTo>
                  <a:pt x="13654" y="20460"/>
                </a:lnTo>
                <a:lnTo>
                  <a:pt x="13372" y="20379"/>
                </a:lnTo>
                <a:lnTo>
                  <a:pt x="13110" y="20279"/>
                </a:lnTo>
                <a:lnTo>
                  <a:pt x="12848" y="20158"/>
                </a:lnTo>
                <a:lnTo>
                  <a:pt x="12607" y="20017"/>
                </a:lnTo>
                <a:lnTo>
                  <a:pt x="12365" y="19836"/>
                </a:lnTo>
                <a:lnTo>
                  <a:pt x="12164" y="19654"/>
                </a:lnTo>
                <a:lnTo>
                  <a:pt x="11962" y="19453"/>
                </a:lnTo>
                <a:lnTo>
                  <a:pt x="11801" y="19231"/>
                </a:lnTo>
                <a:lnTo>
                  <a:pt x="11660" y="18990"/>
                </a:lnTo>
                <a:lnTo>
                  <a:pt x="11560" y="18768"/>
                </a:lnTo>
                <a:lnTo>
                  <a:pt x="11459" y="18567"/>
                </a:lnTo>
                <a:lnTo>
                  <a:pt x="11398" y="18345"/>
                </a:lnTo>
                <a:lnTo>
                  <a:pt x="11358" y="18144"/>
                </a:lnTo>
                <a:lnTo>
                  <a:pt x="11318" y="17922"/>
                </a:lnTo>
                <a:lnTo>
                  <a:pt x="11278" y="17701"/>
                </a:lnTo>
                <a:lnTo>
                  <a:pt x="11278" y="17479"/>
                </a:lnTo>
                <a:lnTo>
                  <a:pt x="11278" y="17258"/>
                </a:lnTo>
                <a:lnTo>
                  <a:pt x="11298" y="17036"/>
                </a:lnTo>
                <a:lnTo>
                  <a:pt x="11318" y="16815"/>
                </a:lnTo>
                <a:lnTo>
                  <a:pt x="11358" y="16593"/>
                </a:lnTo>
                <a:lnTo>
                  <a:pt x="11419" y="16372"/>
                </a:lnTo>
                <a:lnTo>
                  <a:pt x="11560" y="15949"/>
                </a:lnTo>
                <a:lnTo>
                  <a:pt x="11741" y="15526"/>
                </a:lnTo>
                <a:lnTo>
                  <a:pt x="11982" y="15144"/>
                </a:lnTo>
                <a:lnTo>
                  <a:pt x="12244" y="14761"/>
                </a:lnTo>
                <a:lnTo>
                  <a:pt x="12546" y="14439"/>
                </a:lnTo>
                <a:lnTo>
                  <a:pt x="12707" y="14278"/>
                </a:lnTo>
                <a:lnTo>
                  <a:pt x="12868" y="14137"/>
                </a:lnTo>
                <a:lnTo>
                  <a:pt x="13050" y="13996"/>
                </a:lnTo>
                <a:lnTo>
                  <a:pt x="13231" y="13875"/>
                </a:lnTo>
                <a:lnTo>
                  <a:pt x="13412" y="13774"/>
                </a:lnTo>
                <a:lnTo>
                  <a:pt x="13614" y="13673"/>
                </a:lnTo>
                <a:lnTo>
                  <a:pt x="13815" y="13573"/>
                </a:lnTo>
                <a:lnTo>
                  <a:pt x="14036" y="13512"/>
                </a:lnTo>
                <a:lnTo>
                  <a:pt x="14238" y="13452"/>
                </a:lnTo>
                <a:lnTo>
                  <a:pt x="14459" y="13392"/>
                </a:lnTo>
                <a:lnTo>
                  <a:pt x="14580" y="13351"/>
                </a:lnTo>
                <a:lnTo>
                  <a:pt x="14681" y="13311"/>
                </a:lnTo>
                <a:lnTo>
                  <a:pt x="14802" y="13271"/>
                </a:lnTo>
                <a:close/>
                <a:moveTo>
                  <a:pt x="13110" y="22131"/>
                </a:moveTo>
                <a:lnTo>
                  <a:pt x="13070" y="24246"/>
                </a:lnTo>
                <a:lnTo>
                  <a:pt x="13070" y="24689"/>
                </a:lnTo>
                <a:lnTo>
                  <a:pt x="12969" y="24447"/>
                </a:lnTo>
                <a:lnTo>
                  <a:pt x="12868" y="24205"/>
                </a:lnTo>
                <a:lnTo>
                  <a:pt x="12607" y="23742"/>
                </a:lnTo>
                <a:lnTo>
                  <a:pt x="12486" y="23521"/>
                </a:lnTo>
                <a:lnTo>
                  <a:pt x="12425" y="23420"/>
                </a:lnTo>
                <a:lnTo>
                  <a:pt x="12345" y="23319"/>
                </a:lnTo>
                <a:lnTo>
                  <a:pt x="13110" y="22131"/>
                </a:lnTo>
                <a:close/>
                <a:moveTo>
                  <a:pt x="14318" y="0"/>
                </a:moveTo>
                <a:lnTo>
                  <a:pt x="14198" y="20"/>
                </a:lnTo>
                <a:lnTo>
                  <a:pt x="14097" y="61"/>
                </a:lnTo>
                <a:lnTo>
                  <a:pt x="13996" y="141"/>
                </a:lnTo>
                <a:lnTo>
                  <a:pt x="13976" y="202"/>
                </a:lnTo>
                <a:lnTo>
                  <a:pt x="13956" y="262"/>
                </a:lnTo>
                <a:lnTo>
                  <a:pt x="13875" y="483"/>
                </a:lnTo>
                <a:lnTo>
                  <a:pt x="13795" y="705"/>
                </a:lnTo>
                <a:lnTo>
                  <a:pt x="13714" y="927"/>
                </a:lnTo>
                <a:lnTo>
                  <a:pt x="13654" y="1148"/>
                </a:lnTo>
                <a:lnTo>
                  <a:pt x="13593" y="1631"/>
                </a:lnTo>
                <a:lnTo>
                  <a:pt x="13553" y="2094"/>
                </a:lnTo>
                <a:lnTo>
                  <a:pt x="13311" y="1933"/>
                </a:lnTo>
                <a:lnTo>
                  <a:pt x="13090" y="1752"/>
                </a:lnTo>
                <a:lnTo>
                  <a:pt x="12848" y="1510"/>
                </a:lnTo>
                <a:lnTo>
                  <a:pt x="12707" y="1370"/>
                </a:lnTo>
                <a:lnTo>
                  <a:pt x="12546" y="1229"/>
                </a:lnTo>
                <a:lnTo>
                  <a:pt x="12365" y="1128"/>
                </a:lnTo>
                <a:lnTo>
                  <a:pt x="12284" y="1088"/>
                </a:lnTo>
                <a:lnTo>
                  <a:pt x="12204" y="1067"/>
                </a:lnTo>
                <a:lnTo>
                  <a:pt x="12123" y="1067"/>
                </a:lnTo>
                <a:lnTo>
                  <a:pt x="12043" y="1088"/>
                </a:lnTo>
                <a:lnTo>
                  <a:pt x="11962" y="1128"/>
                </a:lnTo>
                <a:lnTo>
                  <a:pt x="11882" y="1188"/>
                </a:lnTo>
                <a:lnTo>
                  <a:pt x="11862" y="1208"/>
                </a:lnTo>
                <a:lnTo>
                  <a:pt x="11801" y="1289"/>
                </a:lnTo>
                <a:lnTo>
                  <a:pt x="11761" y="1410"/>
                </a:lnTo>
                <a:lnTo>
                  <a:pt x="11741" y="1510"/>
                </a:lnTo>
                <a:lnTo>
                  <a:pt x="11761" y="1631"/>
                </a:lnTo>
                <a:lnTo>
                  <a:pt x="11862" y="1913"/>
                </a:lnTo>
                <a:lnTo>
                  <a:pt x="12023" y="2195"/>
                </a:lnTo>
                <a:lnTo>
                  <a:pt x="12204" y="2437"/>
                </a:lnTo>
                <a:lnTo>
                  <a:pt x="12425" y="2678"/>
                </a:lnTo>
                <a:lnTo>
                  <a:pt x="12667" y="2880"/>
                </a:lnTo>
                <a:lnTo>
                  <a:pt x="12929" y="3061"/>
                </a:lnTo>
                <a:lnTo>
                  <a:pt x="13211" y="3242"/>
                </a:lnTo>
                <a:lnTo>
                  <a:pt x="13493" y="3383"/>
                </a:lnTo>
                <a:lnTo>
                  <a:pt x="13473" y="4209"/>
                </a:lnTo>
                <a:lnTo>
                  <a:pt x="13412" y="6021"/>
                </a:lnTo>
                <a:lnTo>
                  <a:pt x="13332" y="5961"/>
                </a:lnTo>
                <a:lnTo>
                  <a:pt x="11781" y="4833"/>
                </a:lnTo>
                <a:lnTo>
                  <a:pt x="10230" y="3726"/>
                </a:lnTo>
                <a:lnTo>
                  <a:pt x="9888" y="3484"/>
                </a:lnTo>
                <a:lnTo>
                  <a:pt x="9707" y="3343"/>
                </a:lnTo>
                <a:lnTo>
                  <a:pt x="9506" y="3222"/>
                </a:lnTo>
                <a:lnTo>
                  <a:pt x="9324" y="3121"/>
                </a:lnTo>
                <a:lnTo>
                  <a:pt x="9103" y="3061"/>
                </a:lnTo>
                <a:lnTo>
                  <a:pt x="8901" y="3041"/>
                </a:lnTo>
                <a:lnTo>
                  <a:pt x="8801" y="3041"/>
                </a:lnTo>
                <a:lnTo>
                  <a:pt x="8680" y="3061"/>
                </a:lnTo>
                <a:lnTo>
                  <a:pt x="8579" y="3101"/>
                </a:lnTo>
                <a:lnTo>
                  <a:pt x="8499" y="3182"/>
                </a:lnTo>
                <a:lnTo>
                  <a:pt x="8438" y="3283"/>
                </a:lnTo>
                <a:lnTo>
                  <a:pt x="8418" y="3343"/>
                </a:lnTo>
                <a:lnTo>
                  <a:pt x="8418" y="3403"/>
                </a:lnTo>
                <a:lnTo>
                  <a:pt x="8438" y="3524"/>
                </a:lnTo>
                <a:lnTo>
                  <a:pt x="8458" y="3625"/>
                </a:lnTo>
                <a:lnTo>
                  <a:pt x="8539" y="3806"/>
                </a:lnTo>
                <a:lnTo>
                  <a:pt x="8660" y="3987"/>
                </a:lnTo>
                <a:lnTo>
                  <a:pt x="8821" y="4148"/>
                </a:lnTo>
                <a:lnTo>
                  <a:pt x="8982" y="4289"/>
                </a:lnTo>
                <a:lnTo>
                  <a:pt x="9143" y="4430"/>
                </a:lnTo>
                <a:lnTo>
                  <a:pt x="9506" y="4672"/>
                </a:lnTo>
                <a:lnTo>
                  <a:pt x="11016" y="5840"/>
                </a:lnTo>
                <a:lnTo>
                  <a:pt x="12546" y="6988"/>
                </a:lnTo>
                <a:lnTo>
                  <a:pt x="13352" y="7612"/>
                </a:lnTo>
                <a:lnTo>
                  <a:pt x="13352" y="8216"/>
                </a:lnTo>
                <a:lnTo>
                  <a:pt x="13271" y="12002"/>
                </a:lnTo>
                <a:lnTo>
                  <a:pt x="12929" y="12163"/>
                </a:lnTo>
                <a:lnTo>
                  <a:pt x="12607" y="12365"/>
                </a:lnTo>
                <a:lnTo>
                  <a:pt x="12043" y="11458"/>
                </a:lnTo>
                <a:lnTo>
                  <a:pt x="11781" y="11035"/>
                </a:lnTo>
                <a:lnTo>
                  <a:pt x="11942" y="10854"/>
                </a:lnTo>
                <a:lnTo>
                  <a:pt x="12083" y="10633"/>
                </a:lnTo>
                <a:lnTo>
                  <a:pt x="12204" y="10391"/>
                </a:lnTo>
                <a:lnTo>
                  <a:pt x="12284" y="10149"/>
                </a:lnTo>
                <a:lnTo>
                  <a:pt x="12325" y="9908"/>
                </a:lnTo>
                <a:lnTo>
                  <a:pt x="12345" y="9646"/>
                </a:lnTo>
                <a:lnTo>
                  <a:pt x="12305" y="9404"/>
                </a:lnTo>
                <a:lnTo>
                  <a:pt x="12244" y="9163"/>
                </a:lnTo>
                <a:lnTo>
                  <a:pt x="12204" y="9102"/>
                </a:lnTo>
                <a:lnTo>
                  <a:pt x="12164" y="9042"/>
                </a:lnTo>
                <a:lnTo>
                  <a:pt x="12043" y="8961"/>
                </a:lnTo>
                <a:lnTo>
                  <a:pt x="11922" y="8901"/>
                </a:lnTo>
                <a:lnTo>
                  <a:pt x="11781" y="8901"/>
                </a:lnTo>
                <a:lnTo>
                  <a:pt x="11660" y="8921"/>
                </a:lnTo>
                <a:lnTo>
                  <a:pt x="11600" y="8961"/>
                </a:lnTo>
                <a:lnTo>
                  <a:pt x="11560" y="9002"/>
                </a:lnTo>
                <a:lnTo>
                  <a:pt x="11519" y="9042"/>
                </a:lnTo>
                <a:lnTo>
                  <a:pt x="11499" y="9102"/>
                </a:lnTo>
                <a:lnTo>
                  <a:pt x="11479" y="9183"/>
                </a:lnTo>
                <a:lnTo>
                  <a:pt x="11479" y="9263"/>
                </a:lnTo>
                <a:lnTo>
                  <a:pt x="11499" y="9545"/>
                </a:lnTo>
                <a:lnTo>
                  <a:pt x="11479" y="9827"/>
                </a:lnTo>
                <a:lnTo>
                  <a:pt x="11439" y="9968"/>
                </a:lnTo>
                <a:lnTo>
                  <a:pt x="11398" y="10109"/>
                </a:lnTo>
                <a:lnTo>
                  <a:pt x="11358" y="10230"/>
                </a:lnTo>
                <a:lnTo>
                  <a:pt x="11278" y="10351"/>
                </a:lnTo>
                <a:lnTo>
                  <a:pt x="11117" y="10170"/>
                </a:lnTo>
                <a:lnTo>
                  <a:pt x="10955" y="10029"/>
                </a:lnTo>
                <a:lnTo>
                  <a:pt x="10754" y="9888"/>
                </a:lnTo>
                <a:lnTo>
                  <a:pt x="10553" y="9787"/>
                </a:lnTo>
                <a:lnTo>
                  <a:pt x="10472" y="9767"/>
                </a:lnTo>
                <a:lnTo>
                  <a:pt x="10412" y="9747"/>
                </a:lnTo>
                <a:lnTo>
                  <a:pt x="10331" y="9767"/>
                </a:lnTo>
                <a:lnTo>
                  <a:pt x="10251" y="9787"/>
                </a:lnTo>
                <a:lnTo>
                  <a:pt x="10210" y="9827"/>
                </a:lnTo>
                <a:lnTo>
                  <a:pt x="10150" y="9888"/>
                </a:lnTo>
                <a:lnTo>
                  <a:pt x="10130" y="9948"/>
                </a:lnTo>
                <a:lnTo>
                  <a:pt x="10110" y="10049"/>
                </a:lnTo>
                <a:lnTo>
                  <a:pt x="10110" y="10250"/>
                </a:lnTo>
                <a:lnTo>
                  <a:pt x="10150" y="10452"/>
                </a:lnTo>
                <a:lnTo>
                  <a:pt x="10210" y="10653"/>
                </a:lnTo>
                <a:lnTo>
                  <a:pt x="10271" y="10834"/>
                </a:lnTo>
                <a:lnTo>
                  <a:pt x="10210" y="10854"/>
                </a:lnTo>
                <a:lnTo>
                  <a:pt x="10049" y="10834"/>
                </a:lnTo>
                <a:lnTo>
                  <a:pt x="9868" y="10814"/>
                </a:lnTo>
                <a:lnTo>
                  <a:pt x="9687" y="10794"/>
                </a:lnTo>
                <a:lnTo>
                  <a:pt x="9526" y="10814"/>
                </a:lnTo>
                <a:lnTo>
                  <a:pt x="9465" y="10834"/>
                </a:lnTo>
                <a:lnTo>
                  <a:pt x="9425" y="10895"/>
                </a:lnTo>
                <a:lnTo>
                  <a:pt x="9405" y="10955"/>
                </a:lnTo>
                <a:lnTo>
                  <a:pt x="9425" y="11015"/>
                </a:lnTo>
                <a:lnTo>
                  <a:pt x="9485" y="11176"/>
                </a:lnTo>
                <a:lnTo>
                  <a:pt x="9606" y="11297"/>
                </a:lnTo>
                <a:lnTo>
                  <a:pt x="9727" y="11398"/>
                </a:lnTo>
                <a:lnTo>
                  <a:pt x="9888" y="11479"/>
                </a:lnTo>
                <a:lnTo>
                  <a:pt x="10069" y="11539"/>
                </a:lnTo>
                <a:lnTo>
                  <a:pt x="10251" y="11559"/>
                </a:lnTo>
                <a:lnTo>
                  <a:pt x="10432" y="11559"/>
                </a:lnTo>
                <a:lnTo>
                  <a:pt x="10633" y="11539"/>
                </a:lnTo>
                <a:lnTo>
                  <a:pt x="10875" y="11962"/>
                </a:lnTo>
                <a:lnTo>
                  <a:pt x="11560" y="13170"/>
                </a:lnTo>
                <a:lnTo>
                  <a:pt x="11318" y="13432"/>
                </a:lnTo>
                <a:lnTo>
                  <a:pt x="11076" y="13694"/>
                </a:lnTo>
                <a:lnTo>
                  <a:pt x="10875" y="13976"/>
                </a:lnTo>
                <a:lnTo>
                  <a:pt x="10673" y="14278"/>
                </a:lnTo>
                <a:lnTo>
                  <a:pt x="9022" y="12928"/>
                </a:lnTo>
                <a:lnTo>
                  <a:pt x="7411" y="11539"/>
                </a:lnTo>
                <a:lnTo>
                  <a:pt x="7411" y="11499"/>
                </a:lnTo>
                <a:lnTo>
                  <a:pt x="7472" y="11156"/>
                </a:lnTo>
                <a:lnTo>
                  <a:pt x="7492" y="10814"/>
                </a:lnTo>
                <a:lnTo>
                  <a:pt x="7492" y="10109"/>
                </a:lnTo>
                <a:lnTo>
                  <a:pt x="7492" y="8538"/>
                </a:lnTo>
                <a:lnTo>
                  <a:pt x="7472" y="7109"/>
                </a:lnTo>
                <a:lnTo>
                  <a:pt x="7492" y="6323"/>
                </a:lnTo>
                <a:lnTo>
                  <a:pt x="7472" y="5941"/>
                </a:lnTo>
                <a:lnTo>
                  <a:pt x="7451" y="5739"/>
                </a:lnTo>
                <a:lnTo>
                  <a:pt x="7411" y="5538"/>
                </a:lnTo>
                <a:lnTo>
                  <a:pt x="7391" y="5457"/>
                </a:lnTo>
                <a:lnTo>
                  <a:pt x="7351" y="5377"/>
                </a:lnTo>
                <a:lnTo>
                  <a:pt x="7290" y="5316"/>
                </a:lnTo>
                <a:lnTo>
                  <a:pt x="7230" y="5256"/>
                </a:lnTo>
                <a:lnTo>
                  <a:pt x="7149" y="5216"/>
                </a:lnTo>
                <a:lnTo>
                  <a:pt x="7069" y="5176"/>
                </a:lnTo>
                <a:lnTo>
                  <a:pt x="6988" y="5155"/>
                </a:lnTo>
                <a:lnTo>
                  <a:pt x="6807" y="5155"/>
                </a:lnTo>
                <a:lnTo>
                  <a:pt x="6706" y="5176"/>
                </a:lnTo>
                <a:lnTo>
                  <a:pt x="6626" y="5216"/>
                </a:lnTo>
                <a:lnTo>
                  <a:pt x="6565" y="5256"/>
                </a:lnTo>
                <a:lnTo>
                  <a:pt x="6485" y="5296"/>
                </a:lnTo>
                <a:lnTo>
                  <a:pt x="6445" y="5377"/>
                </a:lnTo>
                <a:lnTo>
                  <a:pt x="6404" y="5457"/>
                </a:lnTo>
                <a:lnTo>
                  <a:pt x="6364" y="5538"/>
                </a:lnTo>
                <a:lnTo>
                  <a:pt x="6324" y="5900"/>
                </a:lnTo>
                <a:lnTo>
                  <a:pt x="6324" y="6243"/>
                </a:lnTo>
                <a:lnTo>
                  <a:pt x="6344" y="6948"/>
                </a:lnTo>
                <a:lnTo>
                  <a:pt x="6364" y="8538"/>
                </a:lnTo>
                <a:lnTo>
                  <a:pt x="6384" y="9948"/>
                </a:lnTo>
                <a:lnTo>
                  <a:pt x="6404" y="10673"/>
                </a:lnTo>
                <a:lnTo>
                  <a:pt x="6404" y="10673"/>
                </a:lnTo>
                <a:lnTo>
                  <a:pt x="5377" y="9767"/>
                </a:lnTo>
                <a:lnTo>
                  <a:pt x="3907" y="8438"/>
                </a:lnTo>
                <a:lnTo>
                  <a:pt x="4109" y="8156"/>
                </a:lnTo>
                <a:lnTo>
                  <a:pt x="4290" y="7854"/>
                </a:lnTo>
                <a:lnTo>
                  <a:pt x="4431" y="7532"/>
                </a:lnTo>
                <a:lnTo>
                  <a:pt x="4552" y="7209"/>
                </a:lnTo>
                <a:lnTo>
                  <a:pt x="4612" y="6867"/>
                </a:lnTo>
                <a:lnTo>
                  <a:pt x="4612" y="6686"/>
                </a:lnTo>
                <a:lnTo>
                  <a:pt x="4612" y="6525"/>
                </a:lnTo>
                <a:lnTo>
                  <a:pt x="4612" y="6364"/>
                </a:lnTo>
                <a:lnTo>
                  <a:pt x="4572" y="6203"/>
                </a:lnTo>
                <a:lnTo>
                  <a:pt x="4532" y="6041"/>
                </a:lnTo>
                <a:lnTo>
                  <a:pt x="4471" y="5880"/>
                </a:lnTo>
                <a:lnTo>
                  <a:pt x="4431" y="5820"/>
                </a:lnTo>
                <a:lnTo>
                  <a:pt x="4391" y="5759"/>
                </a:lnTo>
                <a:lnTo>
                  <a:pt x="4330" y="5719"/>
                </a:lnTo>
                <a:lnTo>
                  <a:pt x="4270" y="5679"/>
                </a:lnTo>
                <a:lnTo>
                  <a:pt x="4149" y="5639"/>
                </a:lnTo>
                <a:lnTo>
                  <a:pt x="3988" y="5639"/>
                </a:lnTo>
                <a:lnTo>
                  <a:pt x="3847" y="5679"/>
                </a:lnTo>
                <a:lnTo>
                  <a:pt x="3726" y="5759"/>
                </a:lnTo>
                <a:lnTo>
                  <a:pt x="3686" y="5800"/>
                </a:lnTo>
                <a:lnTo>
                  <a:pt x="3646" y="5860"/>
                </a:lnTo>
                <a:lnTo>
                  <a:pt x="3605" y="5921"/>
                </a:lnTo>
                <a:lnTo>
                  <a:pt x="3585" y="6001"/>
                </a:lnTo>
                <a:lnTo>
                  <a:pt x="3565" y="6283"/>
                </a:lnTo>
                <a:lnTo>
                  <a:pt x="3545" y="6585"/>
                </a:lnTo>
                <a:lnTo>
                  <a:pt x="3525" y="6867"/>
                </a:lnTo>
                <a:lnTo>
                  <a:pt x="3484" y="7028"/>
                </a:lnTo>
                <a:lnTo>
                  <a:pt x="3444" y="7169"/>
                </a:lnTo>
                <a:lnTo>
                  <a:pt x="3404" y="7330"/>
                </a:lnTo>
                <a:lnTo>
                  <a:pt x="3323" y="7471"/>
                </a:lnTo>
                <a:lnTo>
                  <a:pt x="3243" y="7612"/>
                </a:lnTo>
                <a:lnTo>
                  <a:pt x="3142" y="7753"/>
                </a:lnTo>
                <a:lnTo>
                  <a:pt x="2759" y="7411"/>
                </a:lnTo>
                <a:lnTo>
                  <a:pt x="2357" y="7129"/>
                </a:lnTo>
                <a:lnTo>
                  <a:pt x="2135" y="6988"/>
                </a:lnTo>
                <a:lnTo>
                  <a:pt x="1914" y="6867"/>
                </a:lnTo>
                <a:lnTo>
                  <a:pt x="1692" y="6766"/>
                </a:lnTo>
                <a:lnTo>
                  <a:pt x="1451" y="6686"/>
                </a:lnTo>
                <a:lnTo>
                  <a:pt x="1370" y="6666"/>
                </a:lnTo>
                <a:lnTo>
                  <a:pt x="1289" y="6686"/>
                </a:lnTo>
                <a:lnTo>
                  <a:pt x="1229" y="6706"/>
                </a:lnTo>
                <a:lnTo>
                  <a:pt x="1169" y="6766"/>
                </a:lnTo>
                <a:lnTo>
                  <a:pt x="1128" y="6827"/>
                </a:lnTo>
                <a:lnTo>
                  <a:pt x="1088" y="6887"/>
                </a:lnTo>
                <a:lnTo>
                  <a:pt x="1088" y="6968"/>
                </a:lnTo>
                <a:lnTo>
                  <a:pt x="1088" y="7028"/>
                </a:lnTo>
                <a:lnTo>
                  <a:pt x="1169" y="7230"/>
                </a:lnTo>
                <a:lnTo>
                  <a:pt x="1249" y="7431"/>
                </a:lnTo>
                <a:lnTo>
                  <a:pt x="1350" y="7612"/>
                </a:lnTo>
                <a:lnTo>
                  <a:pt x="1451" y="7793"/>
                </a:lnTo>
                <a:lnTo>
                  <a:pt x="1692" y="8136"/>
                </a:lnTo>
                <a:lnTo>
                  <a:pt x="1974" y="8458"/>
                </a:lnTo>
                <a:lnTo>
                  <a:pt x="1712" y="8498"/>
                </a:lnTo>
                <a:lnTo>
                  <a:pt x="1451" y="8518"/>
                </a:lnTo>
                <a:lnTo>
                  <a:pt x="1229" y="8538"/>
                </a:lnTo>
                <a:lnTo>
                  <a:pt x="1108" y="8559"/>
                </a:lnTo>
                <a:lnTo>
                  <a:pt x="967" y="8579"/>
                </a:lnTo>
                <a:lnTo>
                  <a:pt x="846" y="8619"/>
                </a:lnTo>
                <a:lnTo>
                  <a:pt x="746" y="8659"/>
                </a:lnTo>
                <a:lnTo>
                  <a:pt x="705" y="8700"/>
                </a:lnTo>
                <a:lnTo>
                  <a:pt x="665" y="8760"/>
                </a:lnTo>
                <a:lnTo>
                  <a:pt x="665" y="8800"/>
                </a:lnTo>
                <a:lnTo>
                  <a:pt x="665" y="8881"/>
                </a:lnTo>
                <a:lnTo>
                  <a:pt x="665" y="8961"/>
                </a:lnTo>
                <a:lnTo>
                  <a:pt x="705" y="9042"/>
                </a:lnTo>
                <a:lnTo>
                  <a:pt x="746" y="9122"/>
                </a:lnTo>
                <a:lnTo>
                  <a:pt x="806" y="9183"/>
                </a:lnTo>
                <a:lnTo>
                  <a:pt x="927" y="9284"/>
                </a:lnTo>
                <a:lnTo>
                  <a:pt x="1108" y="9364"/>
                </a:lnTo>
                <a:lnTo>
                  <a:pt x="1289" y="9404"/>
                </a:lnTo>
                <a:lnTo>
                  <a:pt x="1471" y="9445"/>
                </a:lnTo>
                <a:lnTo>
                  <a:pt x="1813" y="9445"/>
                </a:lnTo>
                <a:lnTo>
                  <a:pt x="2055" y="9424"/>
                </a:lnTo>
                <a:lnTo>
                  <a:pt x="2276" y="9384"/>
                </a:lnTo>
                <a:lnTo>
                  <a:pt x="2518" y="9324"/>
                </a:lnTo>
                <a:lnTo>
                  <a:pt x="2739" y="9243"/>
                </a:lnTo>
                <a:lnTo>
                  <a:pt x="3303" y="9787"/>
                </a:lnTo>
                <a:lnTo>
                  <a:pt x="4310" y="10733"/>
                </a:lnTo>
                <a:lnTo>
                  <a:pt x="5317" y="11680"/>
                </a:lnTo>
                <a:lnTo>
                  <a:pt x="4572" y="11881"/>
                </a:lnTo>
                <a:lnTo>
                  <a:pt x="4169" y="11962"/>
                </a:lnTo>
                <a:lnTo>
                  <a:pt x="3766" y="12042"/>
                </a:lnTo>
                <a:lnTo>
                  <a:pt x="2941" y="12163"/>
                </a:lnTo>
                <a:lnTo>
                  <a:pt x="2538" y="12244"/>
                </a:lnTo>
                <a:lnTo>
                  <a:pt x="2155" y="12324"/>
                </a:lnTo>
                <a:lnTo>
                  <a:pt x="1773" y="12425"/>
                </a:lnTo>
                <a:lnTo>
                  <a:pt x="1370" y="12546"/>
                </a:lnTo>
                <a:lnTo>
                  <a:pt x="1008" y="12667"/>
                </a:lnTo>
                <a:lnTo>
                  <a:pt x="806" y="12747"/>
                </a:lnTo>
                <a:lnTo>
                  <a:pt x="605" y="12828"/>
                </a:lnTo>
                <a:lnTo>
                  <a:pt x="424" y="12928"/>
                </a:lnTo>
                <a:lnTo>
                  <a:pt x="262" y="13069"/>
                </a:lnTo>
                <a:lnTo>
                  <a:pt x="121" y="13210"/>
                </a:lnTo>
                <a:lnTo>
                  <a:pt x="21" y="13371"/>
                </a:lnTo>
                <a:lnTo>
                  <a:pt x="1" y="13452"/>
                </a:lnTo>
                <a:lnTo>
                  <a:pt x="1" y="13512"/>
                </a:lnTo>
                <a:lnTo>
                  <a:pt x="1" y="13573"/>
                </a:lnTo>
                <a:lnTo>
                  <a:pt x="21" y="13633"/>
                </a:lnTo>
                <a:lnTo>
                  <a:pt x="41" y="13694"/>
                </a:lnTo>
                <a:lnTo>
                  <a:pt x="81" y="13754"/>
                </a:lnTo>
                <a:lnTo>
                  <a:pt x="142" y="13794"/>
                </a:lnTo>
                <a:lnTo>
                  <a:pt x="202" y="13814"/>
                </a:lnTo>
                <a:lnTo>
                  <a:pt x="383" y="13855"/>
                </a:lnTo>
                <a:lnTo>
                  <a:pt x="565" y="13875"/>
                </a:lnTo>
                <a:lnTo>
                  <a:pt x="766" y="13855"/>
                </a:lnTo>
                <a:lnTo>
                  <a:pt x="947" y="13835"/>
                </a:lnTo>
                <a:lnTo>
                  <a:pt x="1330" y="13734"/>
                </a:lnTo>
                <a:lnTo>
                  <a:pt x="1672" y="13613"/>
                </a:lnTo>
                <a:lnTo>
                  <a:pt x="2055" y="13512"/>
                </a:lnTo>
                <a:lnTo>
                  <a:pt x="2457" y="13432"/>
                </a:lnTo>
                <a:lnTo>
                  <a:pt x="2840" y="13371"/>
                </a:lnTo>
                <a:lnTo>
                  <a:pt x="3243" y="13331"/>
                </a:lnTo>
                <a:lnTo>
                  <a:pt x="3666" y="13271"/>
                </a:lnTo>
                <a:lnTo>
                  <a:pt x="4068" y="13230"/>
                </a:lnTo>
                <a:lnTo>
                  <a:pt x="4471" y="13150"/>
                </a:lnTo>
                <a:lnTo>
                  <a:pt x="4894" y="13049"/>
                </a:lnTo>
                <a:lnTo>
                  <a:pt x="6384" y="12667"/>
                </a:lnTo>
                <a:lnTo>
                  <a:pt x="8176" y="14278"/>
                </a:lnTo>
                <a:lnTo>
                  <a:pt x="9989" y="15868"/>
                </a:lnTo>
                <a:lnTo>
                  <a:pt x="9908" y="16191"/>
                </a:lnTo>
                <a:lnTo>
                  <a:pt x="9868" y="16513"/>
                </a:lnTo>
                <a:lnTo>
                  <a:pt x="9828" y="16835"/>
                </a:lnTo>
                <a:lnTo>
                  <a:pt x="9808" y="17157"/>
                </a:lnTo>
                <a:lnTo>
                  <a:pt x="8640" y="17177"/>
                </a:lnTo>
                <a:lnTo>
                  <a:pt x="8519" y="17198"/>
                </a:lnTo>
                <a:lnTo>
                  <a:pt x="8479" y="16976"/>
                </a:lnTo>
                <a:lnTo>
                  <a:pt x="8418" y="16755"/>
                </a:lnTo>
                <a:lnTo>
                  <a:pt x="8338" y="16533"/>
                </a:lnTo>
                <a:lnTo>
                  <a:pt x="8257" y="16332"/>
                </a:lnTo>
                <a:lnTo>
                  <a:pt x="8136" y="16150"/>
                </a:lnTo>
                <a:lnTo>
                  <a:pt x="7995" y="15989"/>
                </a:lnTo>
                <a:lnTo>
                  <a:pt x="7834" y="15828"/>
                </a:lnTo>
                <a:lnTo>
                  <a:pt x="7673" y="15707"/>
                </a:lnTo>
                <a:lnTo>
                  <a:pt x="7552" y="15667"/>
                </a:lnTo>
                <a:lnTo>
                  <a:pt x="7431" y="15667"/>
                </a:lnTo>
                <a:lnTo>
                  <a:pt x="7311" y="15687"/>
                </a:lnTo>
                <a:lnTo>
                  <a:pt x="7230" y="15748"/>
                </a:lnTo>
                <a:lnTo>
                  <a:pt x="7149" y="15828"/>
                </a:lnTo>
                <a:lnTo>
                  <a:pt x="7089" y="15929"/>
                </a:lnTo>
                <a:lnTo>
                  <a:pt x="7069" y="16050"/>
                </a:lnTo>
                <a:lnTo>
                  <a:pt x="7069" y="16171"/>
                </a:lnTo>
                <a:lnTo>
                  <a:pt x="7149" y="16473"/>
                </a:lnTo>
                <a:lnTo>
                  <a:pt x="7230" y="16755"/>
                </a:lnTo>
                <a:lnTo>
                  <a:pt x="7311" y="17016"/>
                </a:lnTo>
                <a:lnTo>
                  <a:pt x="7371" y="17298"/>
                </a:lnTo>
                <a:lnTo>
                  <a:pt x="7049" y="17359"/>
                </a:lnTo>
                <a:lnTo>
                  <a:pt x="6888" y="17419"/>
                </a:lnTo>
                <a:lnTo>
                  <a:pt x="6747" y="17479"/>
                </a:lnTo>
                <a:lnTo>
                  <a:pt x="6606" y="17540"/>
                </a:lnTo>
                <a:lnTo>
                  <a:pt x="6465" y="17600"/>
                </a:lnTo>
                <a:lnTo>
                  <a:pt x="6364" y="17641"/>
                </a:lnTo>
                <a:lnTo>
                  <a:pt x="6284" y="17721"/>
                </a:lnTo>
                <a:lnTo>
                  <a:pt x="6223" y="17822"/>
                </a:lnTo>
                <a:lnTo>
                  <a:pt x="6203" y="17943"/>
                </a:lnTo>
                <a:lnTo>
                  <a:pt x="6223" y="18043"/>
                </a:lnTo>
                <a:lnTo>
                  <a:pt x="6263" y="18144"/>
                </a:lnTo>
                <a:lnTo>
                  <a:pt x="6344" y="18225"/>
                </a:lnTo>
                <a:lnTo>
                  <a:pt x="6465" y="18285"/>
                </a:lnTo>
                <a:lnTo>
                  <a:pt x="6666" y="18345"/>
                </a:lnTo>
                <a:lnTo>
                  <a:pt x="6868" y="18406"/>
                </a:lnTo>
                <a:lnTo>
                  <a:pt x="7069" y="18466"/>
                </a:lnTo>
                <a:lnTo>
                  <a:pt x="7270" y="18527"/>
                </a:lnTo>
                <a:lnTo>
                  <a:pt x="7170" y="18748"/>
                </a:lnTo>
                <a:lnTo>
                  <a:pt x="7029" y="18970"/>
                </a:lnTo>
                <a:lnTo>
                  <a:pt x="6888" y="19191"/>
                </a:lnTo>
                <a:lnTo>
                  <a:pt x="6727" y="19372"/>
                </a:lnTo>
                <a:lnTo>
                  <a:pt x="6646" y="19473"/>
                </a:lnTo>
                <a:lnTo>
                  <a:pt x="6586" y="19574"/>
                </a:lnTo>
                <a:lnTo>
                  <a:pt x="6545" y="19695"/>
                </a:lnTo>
                <a:lnTo>
                  <a:pt x="6545" y="19795"/>
                </a:lnTo>
                <a:lnTo>
                  <a:pt x="6565" y="19896"/>
                </a:lnTo>
                <a:lnTo>
                  <a:pt x="6606" y="19977"/>
                </a:lnTo>
                <a:lnTo>
                  <a:pt x="6646" y="20077"/>
                </a:lnTo>
                <a:lnTo>
                  <a:pt x="6727" y="20138"/>
                </a:lnTo>
                <a:lnTo>
                  <a:pt x="6787" y="20218"/>
                </a:lnTo>
                <a:lnTo>
                  <a:pt x="6888" y="20258"/>
                </a:lnTo>
                <a:lnTo>
                  <a:pt x="6988" y="20299"/>
                </a:lnTo>
                <a:lnTo>
                  <a:pt x="7089" y="20319"/>
                </a:lnTo>
                <a:lnTo>
                  <a:pt x="7190" y="20319"/>
                </a:lnTo>
                <a:lnTo>
                  <a:pt x="7290" y="20299"/>
                </a:lnTo>
                <a:lnTo>
                  <a:pt x="7411" y="20238"/>
                </a:lnTo>
                <a:lnTo>
                  <a:pt x="7512" y="20178"/>
                </a:lnTo>
                <a:lnTo>
                  <a:pt x="7673" y="20017"/>
                </a:lnTo>
                <a:lnTo>
                  <a:pt x="7834" y="19836"/>
                </a:lnTo>
                <a:lnTo>
                  <a:pt x="7975" y="19654"/>
                </a:lnTo>
                <a:lnTo>
                  <a:pt x="8096" y="19473"/>
                </a:lnTo>
                <a:lnTo>
                  <a:pt x="8197" y="19272"/>
                </a:lnTo>
                <a:lnTo>
                  <a:pt x="8297" y="19050"/>
                </a:lnTo>
                <a:lnTo>
                  <a:pt x="8378" y="18849"/>
                </a:lnTo>
                <a:lnTo>
                  <a:pt x="8438" y="18627"/>
                </a:lnTo>
                <a:lnTo>
                  <a:pt x="8479" y="18627"/>
                </a:lnTo>
                <a:lnTo>
                  <a:pt x="8861" y="18647"/>
                </a:lnTo>
                <a:lnTo>
                  <a:pt x="9224" y="18647"/>
                </a:lnTo>
                <a:lnTo>
                  <a:pt x="9969" y="18627"/>
                </a:lnTo>
                <a:lnTo>
                  <a:pt x="10069" y="18949"/>
                </a:lnTo>
                <a:lnTo>
                  <a:pt x="10190" y="19272"/>
                </a:lnTo>
                <a:lnTo>
                  <a:pt x="10331" y="19594"/>
                </a:lnTo>
                <a:lnTo>
                  <a:pt x="10492" y="19876"/>
                </a:lnTo>
                <a:lnTo>
                  <a:pt x="7995" y="22010"/>
                </a:lnTo>
                <a:lnTo>
                  <a:pt x="7492" y="22433"/>
                </a:lnTo>
                <a:lnTo>
                  <a:pt x="7311" y="22272"/>
                </a:lnTo>
                <a:lnTo>
                  <a:pt x="7109" y="22131"/>
                </a:lnTo>
                <a:lnTo>
                  <a:pt x="6727" y="21849"/>
                </a:lnTo>
                <a:lnTo>
                  <a:pt x="6344" y="21567"/>
                </a:lnTo>
                <a:lnTo>
                  <a:pt x="5921" y="21306"/>
                </a:lnTo>
                <a:lnTo>
                  <a:pt x="5498" y="21064"/>
                </a:lnTo>
                <a:lnTo>
                  <a:pt x="5055" y="20822"/>
                </a:lnTo>
                <a:lnTo>
                  <a:pt x="4652" y="20621"/>
                </a:lnTo>
                <a:lnTo>
                  <a:pt x="4230" y="20440"/>
                </a:lnTo>
                <a:lnTo>
                  <a:pt x="3786" y="20258"/>
                </a:lnTo>
                <a:lnTo>
                  <a:pt x="3323" y="20097"/>
                </a:lnTo>
                <a:lnTo>
                  <a:pt x="2860" y="19997"/>
                </a:lnTo>
                <a:lnTo>
                  <a:pt x="2619" y="19956"/>
                </a:lnTo>
                <a:lnTo>
                  <a:pt x="2397" y="19916"/>
                </a:lnTo>
                <a:lnTo>
                  <a:pt x="1934" y="19916"/>
                </a:lnTo>
                <a:lnTo>
                  <a:pt x="1692" y="19936"/>
                </a:lnTo>
                <a:lnTo>
                  <a:pt x="1471" y="19977"/>
                </a:lnTo>
                <a:lnTo>
                  <a:pt x="1390" y="19997"/>
                </a:lnTo>
                <a:lnTo>
                  <a:pt x="1330" y="20057"/>
                </a:lnTo>
                <a:lnTo>
                  <a:pt x="1289" y="20138"/>
                </a:lnTo>
                <a:lnTo>
                  <a:pt x="1269" y="20198"/>
                </a:lnTo>
                <a:lnTo>
                  <a:pt x="1269" y="20299"/>
                </a:lnTo>
                <a:lnTo>
                  <a:pt x="1289" y="20379"/>
                </a:lnTo>
                <a:lnTo>
                  <a:pt x="1330" y="20440"/>
                </a:lnTo>
                <a:lnTo>
                  <a:pt x="1410" y="20500"/>
                </a:lnTo>
                <a:lnTo>
                  <a:pt x="1592" y="20601"/>
                </a:lnTo>
                <a:lnTo>
                  <a:pt x="1773" y="20701"/>
                </a:lnTo>
                <a:lnTo>
                  <a:pt x="2155" y="20863"/>
                </a:lnTo>
                <a:lnTo>
                  <a:pt x="2921" y="21165"/>
                </a:lnTo>
                <a:lnTo>
                  <a:pt x="3706" y="21487"/>
                </a:lnTo>
                <a:lnTo>
                  <a:pt x="4089" y="21668"/>
                </a:lnTo>
                <a:lnTo>
                  <a:pt x="4471" y="21849"/>
                </a:lnTo>
                <a:lnTo>
                  <a:pt x="4834" y="22071"/>
                </a:lnTo>
                <a:lnTo>
                  <a:pt x="5196" y="22292"/>
                </a:lnTo>
                <a:lnTo>
                  <a:pt x="5901" y="22776"/>
                </a:lnTo>
                <a:lnTo>
                  <a:pt x="6223" y="23017"/>
                </a:lnTo>
                <a:lnTo>
                  <a:pt x="6525" y="23279"/>
                </a:lnTo>
                <a:lnTo>
                  <a:pt x="4954" y="24628"/>
                </a:lnTo>
                <a:lnTo>
                  <a:pt x="4028" y="25414"/>
                </a:lnTo>
                <a:lnTo>
                  <a:pt x="3766" y="25192"/>
                </a:lnTo>
                <a:lnTo>
                  <a:pt x="3484" y="24971"/>
                </a:lnTo>
                <a:lnTo>
                  <a:pt x="3142" y="24749"/>
                </a:lnTo>
                <a:lnTo>
                  <a:pt x="2961" y="24669"/>
                </a:lnTo>
                <a:lnTo>
                  <a:pt x="2780" y="24588"/>
                </a:lnTo>
                <a:lnTo>
                  <a:pt x="2598" y="24528"/>
                </a:lnTo>
                <a:lnTo>
                  <a:pt x="2437" y="24487"/>
                </a:lnTo>
                <a:lnTo>
                  <a:pt x="2256" y="24467"/>
                </a:lnTo>
                <a:lnTo>
                  <a:pt x="2075" y="24487"/>
                </a:lnTo>
                <a:lnTo>
                  <a:pt x="1914" y="24507"/>
                </a:lnTo>
                <a:lnTo>
                  <a:pt x="1773" y="24588"/>
                </a:lnTo>
                <a:lnTo>
                  <a:pt x="1632" y="24669"/>
                </a:lnTo>
                <a:lnTo>
                  <a:pt x="1511" y="24809"/>
                </a:lnTo>
                <a:lnTo>
                  <a:pt x="1471" y="24850"/>
                </a:lnTo>
                <a:lnTo>
                  <a:pt x="1471" y="24890"/>
                </a:lnTo>
                <a:lnTo>
                  <a:pt x="1491" y="24910"/>
                </a:lnTo>
                <a:lnTo>
                  <a:pt x="1571" y="25011"/>
                </a:lnTo>
                <a:lnTo>
                  <a:pt x="1652" y="25112"/>
                </a:lnTo>
                <a:lnTo>
                  <a:pt x="1853" y="25253"/>
                </a:lnTo>
                <a:lnTo>
                  <a:pt x="2075" y="25393"/>
                </a:lnTo>
                <a:lnTo>
                  <a:pt x="2296" y="25514"/>
                </a:lnTo>
                <a:lnTo>
                  <a:pt x="2518" y="25655"/>
                </a:lnTo>
                <a:lnTo>
                  <a:pt x="2739" y="25816"/>
                </a:lnTo>
                <a:lnTo>
                  <a:pt x="2961" y="25998"/>
                </a:lnTo>
                <a:lnTo>
                  <a:pt x="3142" y="26179"/>
                </a:lnTo>
                <a:lnTo>
                  <a:pt x="2860" y="26481"/>
                </a:lnTo>
                <a:lnTo>
                  <a:pt x="2598" y="26763"/>
                </a:lnTo>
                <a:lnTo>
                  <a:pt x="2337" y="27085"/>
                </a:lnTo>
                <a:lnTo>
                  <a:pt x="2115" y="27407"/>
                </a:lnTo>
                <a:lnTo>
                  <a:pt x="2075" y="27488"/>
                </a:lnTo>
                <a:lnTo>
                  <a:pt x="2055" y="27568"/>
                </a:lnTo>
                <a:lnTo>
                  <a:pt x="2035" y="27649"/>
                </a:lnTo>
                <a:lnTo>
                  <a:pt x="2055" y="27709"/>
                </a:lnTo>
                <a:lnTo>
                  <a:pt x="2075" y="27790"/>
                </a:lnTo>
                <a:lnTo>
                  <a:pt x="2095" y="27850"/>
                </a:lnTo>
                <a:lnTo>
                  <a:pt x="2196" y="27951"/>
                </a:lnTo>
                <a:lnTo>
                  <a:pt x="2316" y="28031"/>
                </a:lnTo>
                <a:lnTo>
                  <a:pt x="2457" y="28092"/>
                </a:lnTo>
                <a:lnTo>
                  <a:pt x="2619" y="28092"/>
                </a:lnTo>
                <a:lnTo>
                  <a:pt x="2699" y="28072"/>
                </a:lnTo>
                <a:lnTo>
                  <a:pt x="2759" y="28052"/>
                </a:lnTo>
                <a:lnTo>
                  <a:pt x="3021" y="27931"/>
                </a:lnTo>
                <a:lnTo>
                  <a:pt x="3283" y="27790"/>
                </a:lnTo>
                <a:lnTo>
                  <a:pt x="3545" y="27629"/>
                </a:lnTo>
                <a:lnTo>
                  <a:pt x="3786" y="27468"/>
                </a:lnTo>
                <a:lnTo>
                  <a:pt x="3867" y="27689"/>
                </a:lnTo>
                <a:lnTo>
                  <a:pt x="3968" y="27891"/>
                </a:lnTo>
                <a:lnTo>
                  <a:pt x="4109" y="28092"/>
                </a:lnTo>
                <a:lnTo>
                  <a:pt x="4270" y="28253"/>
                </a:lnTo>
                <a:lnTo>
                  <a:pt x="4310" y="28293"/>
                </a:lnTo>
                <a:lnTo>
                  <a:pt x="4370" y="28313"/>
                </a:lnTo>
                <a:lnTo>
                  <a:pt x="4431" y="28313"/>
                </a:lnTo>
                <a:lnTo>
                  <a:pt x="4491" y="28293"/>
                </a:lnTo>
                <a:lnTo>
                  <a:pt x="4592" y="28213"/>
                </a:lnTo>
                <a:lnTo>
                  <a:pt x="4693" y="28152"/>
                </a:lnTo>
                <a:lnTo>
                  <a:pt x="4753" y="28072"/>
                </a:lnTo>
                <a:lnTo>
                  <a:pt x="4834" y="27971"/>
                </a:lnTo>
                <a:lnTo>
                  <a:pt x="4874" y="27891"/>
                </a:lnTo>
                <a:lnTo>
                  <a:pt x="4914" y="27790"/>
                </a:lnTo>
                <a:lnTo>
                  <a:pt x="4975" y="27588"/>
                </a:lnTo>
                <a:lnTo>
                  <a:pt x="4975" y="27367"/>
                </a:lnTo>
                <a:lnTo>
                  <a:pt x="4954" y="27125"/>
                </a:lnTo>
                <a:lnTo>
                  <a:pt x="4894" y="26904"/>
                </a:lnTo>
                <a:lnTo>
                  <a:pt x="4813" y="26662"/>
                </a:lnTo>
                <a:lnTo>
                  <a:pt x="5337" y="26199"/>
                </a:lnTo>
                <a:lnTo>
                  <a:pt x="5861" y="25756"/>
                </a:lnTo>
                <a:lnTo>
                  <a:pt x="6767" y="25011"/>
                </a:lnTo>
                <a:lnTo>
                  <a:pt x="6646" y="26259"/>
                </a:lnTo>
                <a:lnTo>
                  <a:pt x="6586" y="27045"/>
                </a:lnTo>
                <a:lnTo>
                  <a:pt x="6525" y="27850"/>
                </a:lnTo>
                <a:lnTo>
                  <a:pt x="6485" y="28233"/>
                </a:lnTo>
                <a:lnTo>
                  <a:pt x="6465" y="28434"/>
                </a:lnTo>
                <a:lnTo>
                  <a:pt x="6465" y="28615"/>
                </a:lnTo>
                <a:lnTo>
                  <a:pt x="6485" y="28817"/>
                </a:lnTo>
                <a:lnTo>
                  <a:pt x="6525" y="28998"/>
                </a:lnTo>
                <a:lnTo>
                  <a:pt x="6606" y="29159"/>
                </a:lnTo>
                <a:lnTo>
                  <a:pt x="6666" y="29220"/>
                </a:lnTo>
                <a:lnTo>
                  <a:pt x="6727" y="29300"/>
                </a:lnTo>
                <a:lnTo>
                  <a:pt x="6847" y="29381"/>
                </a:lnTo>
                <a:lnTo>
                  <a:pt x="6988" y="29421"/>
                </a:lnTo>
                <a:lnTo>
                  <a:pt x="7129" y="29421"/>
                </a:lnTo>
                <a:lnTo>
                  <a:pt x="7210" y="29401"/>
                </a:lnTo>
                <a:lnTo>
                  <a:pt x="7270" y="29361"/>
                </a:lnTo>
                <a:lnTo>
                  <a:pt x="7431" y="29260"/>
                </a:lnTo>
                <a:lnTo>
                  <a:pt x="7532" y="29139"/>
                </a:lnTo>
                <a:lnTo>
                  <a:pt x="7592" y="28998"/>
                </a:lnTo>
                <a:lnTo>
                  <a:pt x="7653" y="28837"/>
                </a:lnTo>
                <a:lnTo>
                  <a:pt x="7673" y="28676"/>
                </a:lnTo>
                <a:lnTo>
                  <a:pt x="7693" y="28515"/>
                </a:lnTo>
                <a:lnTo>
                  <a:pt x="7713" y="28172"/>
                </a:lnTo>
                <a:lnTo>
                  <a:pt x="7794" y="27367"/>
                </a:lnTo>
                <a:lnTo>
                  <a:pt x="7834" y="26582"/>
                </a:lnTo>
                <a:lnTo>
                  <a:pt x="7935" y="24971"/>
                </a:lnTo>
                <a:lnTo>
                  <a:pt x="7975" y="24487"/>
                </a:lnTo>
                <a:lnTo>
                  <a:pt x="7995" y="24246"/>
                </a:lnTo>
                <a:lnTo>
                  <a:pt x="7995" y="23984"/>
                </a:lnTo>
                <a:lnTo>
                  <a:pt x="8942" y="23198"/>
                </a:lnTo>
                <a:lnTo>
                  <a:pt x="11479" y="21044"/>
                </a:lnTo>
                <a:lnTo>
                  <a:pt x="11741" y="21265"/>
                </a:lnTo>
                <a:lnTo>
                  <a:pt x="12023" y="21467"/>
                </a:lnTo>
                <a:lnTo>
                  <a:pt x="11197" y="22816"/>
                </a:lnTo>
                <a:lnTo>
                  <a:pt x="11096" y="22997"/>
                </a:lnTo>
                <a:lnTo>
                  <a:pt x="10855" y="22977"/>
                </a:lnTo>
                <a:lnTo>
                  <a:pt x="10633" y="22977"/>
                </a:lnTo>
                <a:lnTo>
                  <a:pt x="10412" y="23017"/>
                </a:lnTo>
                <a:lnTo>
                  <a:pt x="10190" y="23078"/>
                </a:lnTo>
                <a:lnTo>
                  <a:pt x="10009" y="23178"/>
                </a:lnTo>
                <a:lnTo>
                  <a:pt x="9928" y="23239"/>
                </a:lnTo>
                <a:lnTo>
                  <a:pt x="9848" y="23319"/>
                </a:lnTo>
                <a:lnTo>
                  <a:pt x="9787" y="23420"/>
                </a:lnTo>
                <a:lnTo>
                  <a:pt x="9747" y="23521"/>
                </a:lnTo>
                <a:lnTo>
                  <a:pt x="9747" y="23601"/>
                </a:lnTo>
                <a:lnTo>
                  <a:pt x="9787" y="23702"/>
                </a:lnTo>
                <a:lnTo>
                  <a:pt x="9848" y="23782"/>
                </a:lnTo>
                <a:lnTo>
                  <a:pt x="9928" y="23863"/>
                </a:lnTo>
                <a:lnTo>
                  <a:pt x="10069" y="23964"/>
                </a:lnTo>
                <a:lnTo>
                  <a:pt x="10251" y="24044"/>
                </a:lnTo>
                <a:lnTo>
                  <a:pt x="10432" y="24085"/>
                </a:lnTo>
                <a:lnTo>
                  <a:pt x="10271" y="24467"/>
                </a:lnTo>
                <a:lnTo>
                  <a:pt x="10190" y="24669"/>
                </a:lnTo>
                <a:lnTo>
                  <a:pt x="10130" y="24890"/>
                </a:lnTo>
                <a:lnTo>
                  <a:pt x="10130" y="24991"/>
                </a:lnTo>
                <a:lnTo>
                  <a:pt x="10150" y="25112"/>
                </a:lnTo>
                <a:lnTo>
                  <a:pt x="10210" y="25212"/>
                </a:lnTo>
                <a:lnTo>
                  <a:pt x="10291" y="25293"/>
                </a:lnTo>
                <a:lnTo>
                  <a:pt x="10371" y="25353"/>
                </a:lnTo>
                <a:lnTo>
                  <a:pt x="10492" y="25393"/>
                </a:lnTo>
                <a:lnTo>
                  <a:pt x="10593" y="25373"/>
                </a:lnTo>
                <a:lnTo>
                  <a:pt x="10714" y="25313"/>
                </a:lnTo>
                <a:lnTo>
                  <a:pt x="11096" y="25011"/>
                </a:lnTo>
                <a:lnTo>
                  <a:pt x="11257" y="24850"/>
                </a:lnTo>
                <a:lnTo>
                  <a:pt x="11419" y="24669"/>
                </a:lnTo>
                <a:lnTo>
                  <a:pt x="11580" y="24467"/>
                </a:lnTo>
                <a:lnTo>
                  <a:pt x="11700" y="24729"/>
                </a:lnTo>
                <a:lnTo>
                  <a:pt x="11841" y="24971"/>
                </a:lnTo>
                <a:lnTo>
                  <a:pt x="12003" y="25192"/>
                </a:lnTo>
                <a:lnTo>
                  <a:pt x="12083" y="25293"/>
                </a:lnTo>
                <a:lnTo>
                  <a:pt x="12184" y="25373"/>
                </a:lnTo>
                <a:lnTo>
                  <a:pt x="12284" y="25454"/>
                </a:lnTo>
                <a:lnTo>
                  <a:pt x="12405" y="25494"/>
                </a:lnTo>
                <a:lnTo>
                  <a:pt x="12526" y="25514"/>
                </a:lnTo>
                <a:lnTo>
                  <a:pt x="12647" y="25514"/>
                </a:lnTo>
                <a:lnTo>
                  <a:pt x="12768" y="25494"/>
                </a:lnTo>
                <a:lnTo>
                  <a:pt x="12889" y="25434"/>
                </a:lnTo>
                <a:lnTo>
                  <a:pt x="12969" y="25373"/>
                </a:lnTo>
                <a:lnTo>
                  <a:pt x="13050" y="25273"/>
                </a:lnTo>
                <a:lnTo>
                  <a:pt x="13030" y="26622"/>
                </a:lnTo>
                <a:lnTo>
                  <a:pt x="12828" y="26662"/>
                </a:lnTo>
                <a:lnTo>
                  <a:pt x="12647" y="26723"/>
                </a:lnTo>
                <a:lnTo>
                  <a:pt x="12244" y="26904"/>
                </a:lnTo>
                <a:lnTo>
                  <a:pt x="11862" y="27125"/>
                </a:lnTo>
                <a:lnTo>
                  <a:pt x="11479" y="27347"/>
                </a:lnTo>
                <a:lnTo>
                  <a:pt x="10754" y="27850"/>
                </a:lnTo>
                <a:lnTo>
                  <a:pt x="9344" y="28756"/>
                </a:lnTo>
                <a:lnTo>
                  <a:pt x="7955" y="29683"/>
                </a:lnTo>
                <a:lnTo>
                  <a:pt x="7834" y="29783"/>
                </a:lnTo>
                <a:lnTo>
                  <a:pt x="7754" y="29884"/>
                </a:lnTo>
                <a:lnTo>
                  <a:pt x="7693" y="30005"/>
                </a:lnTo>
                <a:lnTo>
                  <a:pt x="7673" y="30126"/>
                </a:lnTo>
                <a:lnTo>
                  <a:pt x="7653" y="30267"/>
                </a:lnTo>
                <a:lnTo>
                  <a:pt x="7673" y="30388"/>
                </a:lnTo>
                <a:lnTo>
                  <a:pt x="7713" y="30508"/>
                </a:lnTo>
                <a:lnTo>
                  <a:pt x="7754" y="30629"/>
                </a:lnTo>
                <a:lnTo>
                  <a:pt x="7834" y="30730"/>
                </a:lnTo>
                <a:lnTo>
                  <a:pt x="7915" y="30810"/>
                </a:lnTo>
                <a:lnTo>
                  <a:pt x="8015" y="30871"/>
                </a:lnTo>
                <a:lnTo>
                  <a:pt x="8136" y="30931"/>
                </a:lnTo>
                <a:lnTo>
                  <a:pt x="8237" y="30951"/>
                </a:lnTo>
                <a:lnTo>
                  <a:pt x="8378" y="30951"/>
                </a:lnTo>
                <a:lnTo>
                  <a:pt x="8499" y="30911"/>
                </a:lnTo>
                <a:lnTo>
                  <a:pt x="8640" y="30831"/>
                </a:lnTo>
                <a:lnTo>
                  <a:pt x="9888" y="29985"/>
                </a:lnTo>
                <a:lnTo>
                  <a:pt x="11137" y="29139"/>
                </a:lnTo>
                <a:lnTo>
                  <a:pt x="12083" y="28454"/>
                </a:lnTo>
                <a:lnTo>
                  <a:pt x="12566" y="28112"/>
                </a:lnTo>
                <a:lnTo>
                  <a:pt x="13009" y="27750"/>
                </a:lnTo>
                <a:lnTo>
                  <a:pt x="13009" y="28253"/>
                </a:lnTo>
                <a:lnTo>
                  <a:pt x="12969" y="29884"/>
                </a:lnTo>
                <a:lnTo>
                  <a:pt x="12768" y="29924"/>
                </a:lnTo>
                <a:lnTo>
                  <a:pt x="12566" y="29985"/>
                </a:lnTo>
                <a:lnTo>
                  <a:pt x="12365" y="30065"/>
                </a:lnTo>
                <a:lnTo>
                  <a:pt x="12184" y="30146"/>
                </a:lnTo>
                <a:lnTo>
                  <a:pt x="12003" y="30247"/>
                </a:lnTo>
                <a:lnTo>
                  <a:pt x="11841" y="30367"/>
                </a:lnTo>
                <a:lnTo>
                  <a:pt x="11680" y="30508"/>
                </a:lnTo>
                <a:lnTo>
                  <a:pt x="11560" y="30690"/>
                </a:lnTo>
                <a:lnTo>
                  <a:pt x="11519" y="30750"/>
                </a:lnTo>
                <a:lnTo>
                  <a:pt x="11479" y="30810"/>
                </a:lnTo>
                <a:lnTo>
                  <a:pt x="11479" y="30871"/>
                </a:lnTo>
                <a:lnTo>
                  <a:pt x="11479" y="30931"/>
                </a:lnTo>
                <a:lnTo>
                  <a:pt x="11499" y="31052"/>
                </a:lnTo>
                <a:lnTo>
                  <a:pt x="11580" y="31153"/>
                </a:lnTo>
                <a:lnTo>
                  <a:pt x="11680" y="31253"/>
                </a:lnTo>
                <a:lnTo>
                  <a:pt x="11801" y="31314"/>
                </a:lnTo>
                <a:lnTo>
                  <a:pt x="11922" y="31334"/>
                </a:lnTo>
                <a:lnTo>
                  <a:pt x="12043" y="31334"/>
                </a:lnTo>
                <a:lnTo>
                  <a:pt x="12506" y="31233"/>
                </a:lnTo>
                <a:lnTo>
                  <a:pt x="12929" y="31133"/>
                </a:lnTo>
                <a:lnTo>
                  <a:pt x="12929" y="31455"/>
                </a:lnTo>
                <a:lnTo>
                  <a:pt x="12949" y="31777"/>
                </a:lnTo>
                <a:lnTo>
                  <a:pt x="13030" y="32079"/>
                </a:lnTo>
                <a:lnTo>
                  <a:pt x="13070" y="32220"/>
                </a:lnTo>
                <a:lnTo>
                  <a:pt x="13130" y="32361"/>
                </a:lnTo>
                <a:lnTo>
                  <a:pt x="13191" y="32482"/>
                </a:lnTo>
                <a:lnTo>
                  <a:pt x="13251" y="32562"/>
                </a:lnTo>
                <a:lnTo>
                  <a:pt x="13311" y="32623"/>
                </a:lnTo>
                <a:lnTo>
                  <a:pt x="13392" y="32683"/>
                </a:lnTo>
                <a:lnTo>
                  <a:pt x="13473" y="32744"/>
                </a:lnTo>
                <a:lnTo>
                  <a:pt x="13553" y="32784"/>
                </a:lnTo>
                <a:lnTo>
                  <a:pt x="13654" y="32804"/>
                </a:lnTo>
                <a:lnTo>
                  <a:pt x="13835" y="32824"/>
                </a:lnTo>
                <a:lnTo>
                  <a:pt x="14016" y="32804"/>
                </a:lnTo>
                <a:lnTo>
                  <a:pt x="14177" y="32744"/>
                </a:lnTo>
                <a:lnTo>
                  <a:pt x="14258" y="32683"/>
                </a:lnTo>
                <a:lnTo>
                  <a:pt x="14338" y="32623"/>
                </a:lnTo>
                <a:lnTo>
                  <a:pt x="14399" y="32562"/>
                </a:lnTo>
                <a:lnTo>
                  <a:pt x="14459" y="32482"/>
                </a:lnTo>
                <a:lnTo>
                  <a:pt x="14540" y="32341"/>
                </a:lnTo>
                <a:lnTo>
                  <a:pt x="14600" y="32200"/>
                </a:lnTo>
                <a:lnTo>
                  <a:pt x="14681" y="31918"/>
                </a:lnTo>
                <a:lnTo>
                  <a:pt x="14721" y="31616"/>
                </a:lnTo>
                <a:lnTo>
                  <a:pt x="14741" y="31334"/>
                </a:lnTo>
                <a:lnTo>
                  <a:pt x="14963" y="31455"/>
                </a:lnTo>
                <a:lnTo>
                  <a:pt x="15184" y="31616"/>
                </a:lnTo>
                <a:lnTo>
                  <a:pt x="15406" y="31797"/>
                </a:lnTo>
                <a:lnTo>
                  <a:pt x="15607" y="31978"/>
                </a:lnTo>
                <a:lnTo>
                  <a:pt x="15829" y="32160"/>
                </a:lnTo>
                <a:lnTo>
                  <a:pt x="15889" y="32200"/>
                </a:lnTo>
                <a:lnTo>
                  <a:pt x="15970" y="32240"/>
                </a:lnTo>
                <a:lnTo>
                  <a:pt x="16211" y="32240"/>
                </a:lnTo>
                <a:lnTo>
                  <a:pt x="16292" y="32200"/>
                </a:lnTo>
                <a:lnTo>
                  <a:pt x="16433" y="32119"/>
                </a:lnTo>
                <a:lnTo>
                  <a:pt x="16554" y="31999"/>
                </a:lnTo>
                <a:lnTo>
                  <a:pt x="16594" y="31938"/>
                </a:lnTo>
                <a:lnTo>
                  <a:pt x="16634" y="31858"/>
                </a:lnTo>
                <a:lnTo>
                  <a:pt x="16654" y="31777"/>
                </a:lnTo>
                <a:lnTo>
                  <a:pt x="16674" y="31696"/>
                </a:lnTo>
                <a:lnTo>
                  <a:pt x="16654" y="31616"/>
                </a:lnTo>
                <a:lnTo>
                  <a:pt x="16634" y="31535"/>
                </a:lnTo>
                <a:lnTo>
                  <a:pt x="16574" y="31394"/>
                </a:lnTo>
                <a:lnTo>
                  <a:pt x="16513" y="31253"/>
                </a:lnTo>
                <a:lnTo>
                  <a:pt x="16332" y="31012"/>
                </a:lnTo>
                <a:lnTo>
                  <a:pt x="16111" y="30790"/>
                </a:lnTo>
                <a:lnTo>
                  <a:pt x="15889" y="30589"/>
                </a:lnTo>
                <a:lnTo>
                  <a:pt x="15607" y="30408"/>
                </a:lnTo>
                <a:lnTo>
                  <a:pt x="15345" y="30247"/>
                </a:lnTo>
                <a:lnTo>
                  <a:pt x="15043" y="30126"/>
                </a:lnTo>
                <a:lnTo>
                  <a:pt x="14741" y="30025"/>
                </a:lnTo>
                <a:lnTo>
                  <a:pt x="14761" y="28414"/>
                </a:lnTo>
                <a:lnTo>
                  <a:pt x="14782" y="27891"/>
                </a:lnTo>
                <a:lnTo>
                  <a:pt x="15063" y="28092"/>
                </a:lnTo>
                <a:lnTo>
                  <a:pt x="15345" y="28273"/>
                </a:lnTo>
                <a:lnTo>
                  <a:pt x="15647" y="28454"/>
                </a:lnTo>
                <a:lnTo>
                  <a:pt x="15970" y="28615"/>
                </a:lnTo>
                <a:lnTo>
                  <a:pt x="16594" y="28918"/>
                </a:lnTo>
                <a:lnTo>
                  <a:pt x="17218" y="29240"/>
                </a:lnTo>
                <a:lnTo>
                  <a:pt x="17923" y="29663"/>
                </a:lnTo>
                <a:lnTo>
                  <a:pt x="18608" y="30085"/>
                </a:lnTo>
                <a:lnTo>
                  <a:pt x="18789" y="30186"/>
                </a:lnTo>
                <a:lnTo>
                  <a:pt x="18950" y="30287"/>
                </a:lnTo>
                <a:lnTo>
                  <a:pt x="19131" y="30367"/>
                </a:lnTo>
                <a:lnTo>
                  <a:pt x="19232" y="30408"/>
                </a:lnTo>
                <a:lnTo>
                  <a:pt x="19333" y="30408"/>
                </a:lnTo>
                <a:lnTo>
                  <a:pt x="19393" y="30428"/>
                </a:lnTo>
                <a:lnTo>
                  <a:pt x="19433" y="30468"/>
                </a:lnTo>
                <a:lnTo>
                  <a:pt x="19554" y="30549"/>
                </a:lnTo>
                <a:lnTo>
                  <a:pt x="19655" y="30649"/>
                </a:lnTo>
                <a:lnTo>
                  <a:pt x="19755" y="30730"/>
                </a:lnTo>
                <a:lnTo>
                  <a:pt x="19917" y="30790"/>
                </a:lnTo>
                <a:lnTo>
                  <a:pt x="20078" y="30810"/>
                </a:lnTo>
                <a:lnTo>
                  <a:pt x="20239" y="30790"/>
                </a:lnTo>
                <a:lnTo>
                  <a:pt x="20380" y="30730"/>
                </a:lnTo>
                <a:lnTo>
                  <a:pt x="20501" y="30629"/>
                </a:lnTo>
                <a:lnTo>
                  <a:pt x="20601" y="30508"/>
                </a:lnTo>
                <a:lnTo>
                  <a:pt x="20662" y="30367"/>
                </a:lnTo>
                <a:lnTo>
                  <a:pt x="20702" y="30186"/>
                </a:lnTo>
                <a:lnTo>
                  <a:pt x="20702" y="30085"/>
                </a:lnTo>
                <a:lnTo>
                  <a:pt x="20682" y="29965"/>
                </a:lnTo>
                <a:lnTo>
                  <a:pt x="20662" y="29864"/>
                </a:lnTo>
                <a:lnTo>
                  <a:pt x="20621" y="29763"/>
                </a:lnTo>
                <a:lnTo>
                  <a:pt x="20521" y="29602"/>
                </a:lnTo>
                <a:lnTo>
                  <a:pt x="20380" y="29441"/>
                </a:lnTo>
                <a:lnTo>
                  <a:pt x="20219" y="29320"/>
                </a:lnTo>
                <a:lnTo>
                  <a:pt x="20037" y="29199"/>
                </a:lnTo>
                <a:lnTo>
                  <a:pt x="19836" y="29119"/>
                </a:lnTo>
                <a:lnTo>
                  <a:pt x="19635" y="29058"/>
                </a:lnTo>
                <a:lnTo>
                  <a:pt x="19071" y="28716"/>
                </a:lnTo>
                <a:lnTo>
                  <a:pt x="18527" y="28394"/>
                </a:lnTo>
                <a:lnTo>
                  <a:pt x="17963" y="28072"/>
                </a:lnTo>
                <a:lnTo>
                  <a:pt x="17379" y="27770"/>
                </a:lnTo>
                <a:lnTo>
                  <a:pt x="16795" y="27488"/>
                </a:lnTo>
                <a:lnTo>
                  <a:pt x="16493" y="27327"/>
                </a:lnTo>
                <a:lnTo>
                  <a:pt x="16191" y="27206"/>
                </a:lnTo>
                <a:lnTo>
                  <a:pt x="15869" y="27085"/>
                </a:lnTo>
                <a:lnTo>
                  <a:pt x="15547" y="26984"/>
                </a:lnTo>
                <a:lnTo>
                  <a:pt x="15225" y="26924"/>
                </a:lnTo>
                <a:lnTo>
                  <a:pt x="14902" y="26884"/>
                </a:lnTo>
                <a:lnTo>
                  <a:pt x="14802" y="26904"/>
                </a:lnTo>
                <a:lnTo>
                  <a:pt x="14822" y="24407"/>
                </a:lnTo>
                <a:lnTo>
                  <a:pt x="14862" y="22232"/>
                </a:lnTo>
                <a:lnTo>
                  <a:pt x="15084" y="22212"/>
                </a:lnTo>
                <a:lnTo>
                  <a:pt x="15305" y="22171"/>
                </a:lnTo>
                <a:lnTo>
                  <a:pt x="15728" y="22091"/>
                </a:lnTo>
                <a:lnTo>
                  <a:pt x="16151" y="23239"/>
                </a:lnTo>
                <a:lnTo>
                  <a:pt x="16574" y="24407"/>
                </a:lnTo>
                <a:lnTo>
                  <a:pt x="16352" y="24608"/>
                </a:lnTo>
                <a:lnTo>
                  <a:pt x="16171" y="24830"/>
                </a:lnTo>
                <a:lnTo>
                  <a:pt x="16111" y="24950"/>
                </a:lnTo>
                <a:lnTo>
                  <a:pt x="16050" y="25071"/>
                </a:lnTo>
                <a:lnTo>
                  <a:pt x="16010" y="25192"/>
                </a:lnTo>
                <a:lnTo>
                  <a:pt x="15970" y="25313"/>
                </a:lnTo>
                <a:lnTo>
                  <a:pt x="15970" y="25393"/>
                </a:lnTo>
                <a:lnTo>
                  <a:pt x="15970" y="25494"/>
                </a:lnTo>
                <a:lnTo>
                  <a:pt x="15990" y="25575"/>
                </a:lnTo>
                <a:lnTo>
                  <a:pt x="16010" y="25655"/>
                </a:lnTo>
                <a:lnTo>
                  <a:pt x="16070" y="25736"/>
                </a:lnTo>
                <a:lnTo>
                  <a:pt x="16131" y="25796"/>
                </a:lnTo>
                <a:lnTo>
                  <a:pt x="16211" y="25857"/>
                </a:lnTo>
                <a:lnTo>
                  <a:pt x="16292" y="25877"/>
                </a:lnTo>
                <a:lnTo>
                  <a:pt x="16372" y="25897"/>
                </a:lnTo>
                <a:lnTo>
                  <a:pt x="16453" y="25897"/>
                </a:lnTo>
                <a:lnTo>
                  <a:pt x="16554" y="25877"/>
                </a:lnTo>
                <a:lnTo>
                  <a:pt x="16634" y="25857"/>
                </a:lnTo>
                <a:lnTo>
                  <a:pt x="16795" y="25716"/>
                </a:lnTo>
                <a:lnTo>
                  <a:pt x="16956" y="25575"/>
                </a:lnTo>
                <a:lnTo>
                  <a:pt x="17077" y="25897"/>
                </a:lnTo>
                <a:lnTo>
                  <a:pt x="17138" y="26038"/>
                </a:lnTo>
                <a:lnTo>
                  <a:pt x="17218" y="26159"/>
                </a:lnTo>
                <a:lnTo>
                  <a:pt x="17319" y="26259"/>
                </a:lnTo>
                <a:lnTo>
                  <a:pt x="17440" y="26320"/>
                </a:lnTo>
                <a:lnTo>
                  <a:pt x="17560" y="26360"/>
                </a:lnTo>
                <a:lnTo>
                  <a:pt x="17681" y="26380"/>
                </a:lnTo>
                <a:lnTo>
                  <a:pt x="17822" y="26380"/>
                </a:lnTo>
                <a:lnTo>
                  <a:pt x="17943" y="26360"/>
                </a:lnTo>
                <a:lnTo>
                  <a:pt x="18064" y="26320"/>
                </a:lnTo>
                <a:lnTo>
                  <a:pt x="18165" y="26259"/>
                </a:lnTo>
                <a:lnTo>
                  <a:pt x="18265" y="26179"/>
                </a:lnTo>
                <a:lnTo>
                  <a:pt x="18346" y="26078"/>
                </a:lnTo>
                <a:lnTo>
                  <a:pt x="18406" y="25957"/>
                </a:lnTo>
                <a:lnTo>
                  <a:pt x="18447" y="25836"/>
                </a:lnTo>
                <a:lnTo>
                  <a:pt x="18447" y="25675"/>
                </a:lnTo>
                <a:lnTo>
                  <a:pt x="18406" y="25534"/>
                </a:lnTo>
                <a:lnTo>
                  <a:pt x="18265" y="24991"/>
                </a:lnTo>
                <a:lnTo>
                  <a:pt x="18527" y="24971"/>
                </a:lnTo>
                <a:lnTo>
                  <a:pt x="18789" y="24991"/>
                </a:lnTo>
                <a:lnTo>
                  <a:pt x="18910" y="24991"/>
                </a:lnTo>
                <a:lnTo>
                  <a:pt x="19010" y="25011"/>
                </a:lnTo>
                <a:lnTo>
                  <a:pt x="19232" y="25091"/>
                </a:lnTo>
                <a:lnTo>
                  <a:pt x="19433" y="25152"/>
                </a:lnTo>
                <a:lnTo>
                  <a:pt x="19655" y="25212"/>
                </a:lnTo>
                <a:lnTo>
                  <a:pt x="19755" y="25232"/>
                </a:lnTo>
                <a:lnTo>
                  <a:pt x="19856" y="25212"/>
                </a:lnTo>
                <a:lnTo>
                  <a:pt x="19977" y="25192"/>
                </a:lnTo>
                <a:lnTo>
                  <a:pt x="20058" y="25152"/>
                </a:lnTo>
                <a:lnTo>
                  <a:pt x="20158" y="25112"/>
                </a:lnTo>
                <a:lnTo>
                  <a:pt x="20239" y="25051"/>
                </a:lnTo>
                <a:lnTo>
                  <a:pt x="20319" y="24971"/>
                </a:lnTo>
                <a:lnTo>
                  <a:pt x="20380" y="24890"/>
                </a:lnTo>
                <a:lnTo>
                  <a:pt x="20420" y="24809"/>
                </a:lnTo>
                <a:lnTo>
                  <a:pt x="20460" y="24709"/>
                </a:lnTo>
                <a:lnTo>
                  <a:pt x="20480" y="24628"/>
                </a:lnTo>
                <a:lnTo>
                  <a:pt x="20480" y="24528"/>
                </a:lnTo>
                <a:lnTo>
                  <a:pt x="20460" y="24427"/>
                </a:lnTo>
                <a:lnTo>
                  <a:pt x="20420" y="24326"/>
                </a:lnTo>
                <a:lnTo>
                  <a:pt x="20360" y="24246"/>
                </a:lnTo>
                <a:lnTo>
                  <a:pt x="20279" y="24145"/>
                </a:lnTo>
                <a:lnTo>
                  <a:pt x="20158" y="24044"/>
                </a:lnTo>
                <a:lnTo>
                  <a:pt x="20017" y="23964"/>
                </a:lnTo>
                <a:lnTo>
                  <a:pt x="19896" y="23883"/>
                </a:lnTo>
                <a:lnTo>
                  <a:pt x="19755" y="23823"/>
                </a:lnTo>
                <a:lnTo>
                  <a:pt x="19453" y="23742"/>
                </a:lnTo>
                <a:lnTo>
                  <a:pt x="19131" y="23682"/>
                </a:lnTo>
                <a:lnTo>
                  <a:pt x="18809" y="23662"/>
                </a:lnTo>
                <a:lnTo>
                  <a:pt x="18487" y="23682"/>
                </a:lnTo>
                <a:lnTo>
                  <a:pt x="18165" y="23702"/>
                </a:lnTo>
                <a:lnTo>
                  <a:pt x="17863" y="23762"/>
                </a:lnTo>
                <a:lnTo>
                  <a:pt x="17480" y="22655"/>
                </a:lnTo>
                <a:lnTo>
                  <a:pt x="17077" y="21567"/>
                </a:lnTo>
                <a:lnTo>
                  <a:pt x="17077" y="21567"/>
                </a:lnTo>
                <a:lnTo>
                  <a:pt x="18265" y="22453"/>
                </a:lnTo>
                <a:lnTo>
                  <a:pt x="19494" y="23319"/>
                </a:lnTo>
                <a:lnTo>
                  <a:pt x="20722" y="24185"/>
                </a:lnTo>
                <a:lnTo>
                  <a:pt x="21950" y="25031"/>
                </a:lnTo>
                <a:lnTo>
                  <a:pt x="21930" y="25434"/>
                </a:lnTo>
                <a:lnTo>
                  <a:pt x="21930" y="25796"/>
                </a:lnTo>
                <a:lnTo>
                  <a:pt x="21950" y="26823"/>
                </a:lnTo>
                <a:lnTo>
                  <a:pt x="21991" y="27830"/>
                </a:lnTo>
                <a:lnTo>
                  <a:pt x="22051" y="28857"/>
                </a:lnTo>
                <a:lnTo>
                  <a:pt x="22132" y="29864"/>
                </a:lnTo>
                <a:lnTo>
                  <a:pt x="22273" y="30972"/>
                </a:lnTo>
                <a:lnTo>
                  <a:pt x="22353" y="31515"/>
                </a:lnTo>
                <a:lnTo>
                  <a:pt x="22393" y="31797"/>
                </a:lnTo>
                <a:lnTo>
                  <a:pt x="22474" y="32059"/>
                </a:lnTo>
                <a:lnTo>
                  <a:pt x="22534" y="32160"/>
                </a:lnTo>
                <a:lnTo>
                  <a:pt x="22595" y="32260"/>
                </a:lnTo>
                <a:lnTo>
                  <a:pt x="22675" y="32341"/>
                </a:lnTo>
                <a:lnTo>
                  <a:pt x="22776" y="32401"/>
                </a:lnTo>
                <a:lnTo>
                  <a:pt x="22857" y="32442"/>
                </a:lnTo>
                <a:lnTo>
                  <a:pt x="22957" y="32482"/>
                </a:lnTo>
                <a:lnTo>
                  <a:pt x="23159" y="32482"/>
                </a:lnTo>
                <a:lnTo>
                  <a:pt x="23259" y="32462"/>
                </a:lnTo>
                <a:lnTo>
                  <a:pt x="23340" y="32421"/>
                </a:lnTo>
                <a:lnTo>
                  <a:pt x="23441" y="32381"/>
                </a:lnTo>
                <a:lnTo>
                  <a:pt x="23501" y="32301"/>
                </a:lnTo>
                <a:lnTo>
                  <a:pt x="23582" y="32220"/>
                </a:lnTo>
                <a:lnTo>
                  <a:pt x="23622" y="32140"/>
                </a:lnTo>
                <a:lnTo>
                  <a:pt x="23662" y="32019"/>
                </a:lnTo>
                <a:lnTo>
                  <a:pt x="23682" y="31898"/>
                </a:lnTo>
                <a:lnTo>
                  <a:pt x="23682" y="31656"/>
                </a:lnTo>
                <a:lnTo>
                  <a:pt x="23662" y="31415"/>
                </a:lnTo>
                <a:lnTo>
                  <a:pt x="23582" y="30931"/>
                </a:lnTo>
                <a:lnTo>
                  <a:pt x="23441" y="29864"/>
                </a:lnTo>
                <a:lnTo>
                  <a:pt x="23340" y="28857"/>
                </a:lnTo>
                <a:lnTo>
                  <a:pt x="23219" y="27830"/>
                </a:lnTo>
                <a:lnTo>
                  <a:pt x="23139" y="26823"/>
                </a:lnTo>
                <a:lnTo>
                  <a:pt x="23078" y="25796"/>
                </a:lnTo>
                <a:lnTo>
                  <a:pt x="23199" y="25877"/>
                </a:lnTo>
                <a:lnTo>
                  <a:pt x="24427" y="26682"/>
                </a:lnTo>
                <a:lnTo>
                  <a:pt x="25656" y="27468"/>
                </a:lnTo>
                <a:lnTo>
                  <a:pt x="25615" y="27568"/>
                </a:lnTo>
                <a:lnTo>
                  <a:pt x="25474" y="27971"/>
                </a:lnTo>
                <a:lnTo>
                  <a:pt x="25414" y="28193"/>
                </a:lnTo>
                <a:lnTo>
                  <a:pt x="25374" y="28434"/>
                </a:lnTo>
                <a:lnTo>
                  <a:pt x="25334" y="28656"/>
                </a:lnTo>
                <a:lnTo>
                  <a:pt x="25313" y="28877"/>
                </a:lnTo>
                <a:lnTo>
                  <a:pt x="25313" y="29099"/>
                </a:lnTo>
                <a:lnTo>
                  <a:pt x="25374" y="29300"/>
                </a:lnTo>
                <a:lnTo>
                  <a:pt x="25434" y="29441"/>
                </a:lnTo>
                <a:lnTo>
                  <a:pt x="25535" y="29562"/>
                </a:lnTo>
                <a:lnTo>
                  <a:pt x="25656" y="29642"/>
                </a:lnTo>
                <a:lnTo>
                  <a:pt x="25797" y="29723"/>
                </a:lnTo>
                <a:lnTo>
                  <a:pt x="25938" y="29743"/>
                </a:lnTo>
                <a:lnTo>
                  <a:pt x="26099" y="29723"/>
                </a:lnTo>
                <a:lnTo>
                  <a:pt x="26159" y="29703"/>
                </a:lnTo>
                <a:lnTo>
                  <a:pt x="26220" y="29683"/>
                </a:lnTo>
                <a:lnTo>
                  <a:pt x="26300" y="29622"/>
                </a:lnTo>
                <a:lnTo>
                  <a:pt x="26340" y="29562"/>
                </a:lnTo>
                <a:lnTo>
                  <a:pt x="26441" y="29441"/>
                </a:lnTo>
                <a:lnTo>
                  <a:pt x="26522" y="29300"/>
                </a:lnTo>
                <a:lnTo>
                  <a:pt x="26562" y="29159"/>
                </a:lnTo>
                <a:lnTo>
                  <a:pt x="26622" y="29018"/>
                </a:lnTo>
                <a:lnTo>
                  <a:pt x="26703" y="28736"/>
                </a:lnTo>
                <a:lnTo>
                  <a:pt x="26763" y="28434"/>
                </a:lnTo>
                <a:lnTo>
                  <a:pt x="26824" y="28213"/>
                </a:lnTo>
                <a:lnTo>
                  <a:pt x="27750" y="28797"/>
                </a:lnTo>
                <a:lnTo>
                  <a:pt x="27951" y="28877"/>
                </a:lnTo>
                <a:lnTo>
                  <a:pt x="28133" y="28938"/>
                </a:lnTo>
                <a:lnTo>
                  <a:pt x="28334" y="28938"/>
                </a:lnTo>
                <a:lnTo>
                  <a:pt x="28495" y="28897"/>
                </a:lnTo>
                <a:lnTo>
                  <a:pt x="28656" y="28817"/>
                </a:lnTo>
                <a:lnTo>
                  <a:pt x="28797" y="28716"/>
                </a:lnTo>
                <a:lnTo>
                  <a:pt x="28938" y="28595"/>
                </a:lnTo>
                <a:lnTo>
                  <a:pt x="29039" y="28434"/>
                </a:lnTo>
                <a:lnTo>
                  <a:pt x="29119" y="28273"/>
                </a:lnTo>
                <a:lnTo>
                  <a:pt x="29160" y="28112"/>
                </a:lnTo>
                <a:lnTo>
                  <a:pt x="29180" y="27931"/>
                </a:lnTo>
                <a:lnTo>
                  <a:pt x="29180" y="27750"/>
                </a:lnTo>
                <a:lnTo>
                  <a:pt x="29119" y="27568"/>
                </a:lnTo>
                <a:lnTo>
                  <a:pt x="29039" y="27407"/>
                </a:lnTo>
                <a:lnTo>
                  <a:pt x="28898" y="27246"/>
                </a:lnTo>
                <a:lnTo>
                  <a:pt x="28717" y="27125"/>
                </a:lnTo>
                <a:lnTo>
                  <a:pt x="27972" y="26642"/>
                </a:lnTo>
                <a:lnTo>
                  <a:pt x="28193" y="26561"/>
                </a:lnTo>
                <a:lnTo>
                  <a:pt x="28415" y="26481"/>
                </a:lnTo>
                <a:lnTo>
                  <a:pt x="28898" y="26340"/>
                </a:lnTo>
                <a:lnTo>
                  <a:pt x="28999" y="26300"/>
                </a:lnTo>
                <a:lnTo>
                  <a:pt x="29079" y="26219"/>
                </a:lnTo>
                <a:lnTo>
                  <a:pt x="29160" y="26139"/>
                </a:lnTo>
                <a:lnTo>
                  <a:pt x="29200" y="26038"/>
                </a:lnTo>
                <a:lnTo>
                  <a:pt x="29220" y="25917"/>
                </a:lnTo>
                <a:lnTo>
                  <a:pt x="29220" y="25816"/>
                </a:lnTo>
                <a:lnTo>
                  <a:pt x="29180" y="25716"/>
                </a:lnTo>
                <a:lnTo>
                  <a:pt x="29099" y="25615"/>
                </a:lnTo>
                <a:lnTo>
                  <a:pt x="28958" y="25534"/>
                </a:lnTo>
                <a:lnTo>
                  <a:pt x="28817" y="25454"/>
                </a:lnTo>
                <a:lnTo>
                  <a:pt x="28656" y="25393"/>
                </a:lnTo>
                <a:lnTo>
                  <a:pt x="28515" y="25353"/>
                </a:lnTo>
                <a:lnTo>
                  <a:pt x="28354" y="25333"/>
                </a:lnTo>
                <a:lnTo>
                  <a:pt x="28213" y="25313"/>
                </a:lnTo>
                <a:lnTo>
                  <a:pt x="28052" y="25333"/>
                </a:lnTo>
                <a:lnTo>
                  <a:pt x="27911" y="25353"/>
                </a:lnTo>
                <a:lnTo>
                  <a:pt x="27609" y="25414"/>
                </a:lnTo>
                <a:lnTo>
                  <a:pt x="27307" y="25534"/>
                </a:lnTo>
                <a:lnTo>
                  <a:pt x="27025" y="25696"/>
                </a:lnTo>
                <a:lnTo>
                  <a:pt x="26763" y="25877"/>
                </a:lnTo>
                <a:lnTo>
                  <a:pt x="25414" y="25031"/>
                </a:lnTo>
                <a:lnTo>
                  <a:pt x="24085" y="24165"/>
                </a:lnTo>
                <a:lnTo>
                  <a:pt x="24447" y="24044"/>
                </a:lnTo>
                <a:lnTo>
                  <a:pt x="24750" y="23923"/>
                </a:lnTo>
                <a:lnTo>
                  <a:pt x="25213" y="23742"/>
                </a:lnTo>
                <a:lnTo>
                  <a:pt x="25676" y="23541"/>
                </a:lnTo>
                <a:lnTo>
                  <a:pt x="26562" y="23078"/>
                </a:lnTo>
                <a:lnTo>
                  <a:pt x="26985" y="22836"/>
                </a:lnTo>
                <a:lnTo>
                  <a:pt x="27408" y="22574"/>
                </a:lnTo>
                <a:lnTo>
                  <a:pt x="27831" y="22312"/>
                </a:lnTo>
                <a:lnTo>
                  <a:pt x="28253" y="22031"/>
                </a:lnTo>
                <a:lnTo>
                  <a:pt x="28656" y="21749"/>
                </a:lnTo>
                <a:lnTo>
                  <a:pt x="29039" y="21447"/>
                </a:lnTo>
                <a:lnTo>
                  <a:pt x="29824" y="20822"/>
                </a:lnTo>
                <a:lnTo>
                  <a:pt x="29905" y="20722"/>
                </a:lnTo>
                <a:lnTo>
                  <a:pt x="29965" y="20621"/>
                </a:lnTo>
                <a:lnTo>
                  <a:pt x="30005" y="20500"/>
                </a:lnTo>
                <a:lnTo>
                  <a:pt x="30005" y="20359"/>
                </a:lnTo>
                <a:lnTo>
                  <a:pt x="30005" y="20238"/>
                </a:lnTo>
                <a:lnTo>
                  <a:pt x="29965" y="20117"/>
                </a:lnTo>
                <a:lnTo>
                  <a:pt x="29905" y="19997"/>
                </a:lnTo>
                <a:lnTo>
                  <a:pt x="29824" y="19916"/>
                </a:lnTo>
                <a:lnTo>
                  <a:pt x="29723" y="19815"/>
                </a:lnTo>
                <a:lnTo>
                  <a:pt x="29603" y="19775"/>
                </a:lnTo>
                <a:lnTo>
                  <a:pt x="29482" y="19735"/>
                </a:lnTo>
                <a:lnTo>
                  <a:pt x="29260" y="19735"/>
                </a:lnTo>
                <a:lnTo>
                  <a:pt x="29139" y="19775"/>
                </a:lnTo>
                <a:lnTo>
                  <a:pt x="29019" y="19836"/>
                </a:lnTo>
                <a:lnTo>
                  <a:pt x="28918" y="19916"/>
                </a:lnTo>
                <a:lnTo>
                  <a:pt x="28173" y="20500"/>
                </a:lnTo>
                <a:lnTo>
                  <a:pt x="27388" y="21044"/>
                </a:lnTo>
                <a:lnTo>
                  <a:pt x="26602" y="21547"/>
                </a:lnTo>
                <a:lnTo>
                  <a:pt x="25777" y="22031"/>
                </a:lnTo>
                <a:lnTo>
                  <a:pt x="25374" y="22252"/>
                </a:lnTo>
                <a:lnTo>
                  <a:pt x="24971" y="22474"/>
                </a:lnTo>
                <a:lnTo>
                  <a:pt x="24166" y="22896"/>
                </a:lnTo>
                <a:lnTo>
                  <a:pt x="23944" y="22997"/>
                </a:lnTo>
                <a:lnTo>
                  <a:pt x="23662" y="23158"/>
                </a:lnTo>
                <a:lnTo>
                  <a:pt x="23521" y="23239"/>
                </a:lnTo>
                <a:lnTo>
                  <a:pt x="23400" y="23339"/>
                </a:lnTo>
                <a:lnTo>
                  <a:pt x="23279" y="23440"/>
                </a:lnTo>
                <a:lnTo>
                  <a:pt x="23199" y="23561"/>
                </a:lnTo>
                <a:lnTo>
                  <a:pt x="21950" y="22715"/>
                </a:lnTo>
                <a:lnTo>
                  <a:pt x="20722" y="21869"/>
                </a:lnTo>
                <a:lnTo>
                  <a:pt x="19514" y="21004"/>
                </a:lnTo>
                <a:lnTo>
                  <a:pt x="18306" y="20138"/>
                </a:lnTo>
                <a:lnTo>
                  <a:pt x="18547" y="19755"/>
                </a:lnTo>
                <a:lnTo>
                  <a:pt x="18749" y="19332"/>
                </a:lnTo>
                <a:lnTo>
                  <a:pt x="18930" y="18909"/>
                </a:lnTo>
                <a:lnTo>
                  <a:pt x="19071" y="18466"/>
                </a:lnTo>
                <a:lnTo>
                  <a:pt x="22333" y="18426"/>
                </a:lnTo>
                <a:lnTo>
                  <a:pt x="22353" y="18748"/>
                </a:lnTo>
                <a:lnTo>
                  <a:pt x="22414" y="19090"/>
                </a:lnTo>
                <a:lnTo>
                  <a:pt x="22514" y="19413"/>
                </a:lnTo>
                <a:lnTo>
                  <a:pt x="22635" y="19735"/>
                </a:lnTo>
                <a:lnTo>
                  <a:pt x="22716" y="19876"/>
                </a:lnTo>
                <a:lnTo>
                  <a:pt x="22796" y="20017"/>
                </a:lnTo>
                <a:lnTo>
                  <a:pt x="22897" y="20158"/>
                </a:lnTo>
                <a:lnTo>
                  <a:pt x="22998" y="20279"/>
                </a:lnTo>
                <a:lnTo>
                  <a:pt x="23118" y="20379"/>
                </a:lnTo>
                <a:lnTo>
                  <a:pt x="23239" y="20480"/>
                </a:lnTo>
                <a:lnTo>
                  <a:pt x="23380" y="20560"/>
                </a:lnTo>
                <a:lnTo>
                  <a:pt x="23521" y="20621"/>
                </a:lnTo>
                <a:lnTo>
                  <a:pt x="23602" y="20641"/>
                </a:lnTo>
                <a:lnTo>
                  <a:pt x="23662" y="20641"/>
                </a:lnTo>
                <a:lnTo>
                  <a:pt x="23803" y="20621"/>
                </a:lnTo>
                <a:lnTo>
                  <a:pt x="23924" y="20581"/>
                </a:lnTo>
                <a:lnTo>
                  <a:pt x="24045" y="20480"/>
                </a:lnTo>
                <a:lnTo>
                  <a:pt x="24125" y="20379"/>
                </a:lnTo>
                <a:lnTo>
                  <a:pt x="24186" y="20238"/>
                </a:lnTo>
                <a:lnTo>
                  <a:pt x="24206" y="20117"/>
                </a:lnTo>
                <a:lnTo>
                  <a:pt x="24206" y="20037"/>
                </a:lnTo>
                <a:lnTo>
                  <a:pt x="24186" y="19977"/>
                </a:lnTo>
                <a:lnTo>
                  <a:pt x="24125" y="19836"/>
                </a:lnTo>
                <a:lnTo>
                  <a:pt x="24045" y="19715"/>
                </a:lnTo>
                <a:lnTo>
                  <a:pt x="23904" y="19493"/>
                </a:lnTo>
                <a:lnTo>
                  <a:pt x="23743" y="19272"/>
                </a:lnTo>
                <a:lnTo>
                  <a:pt x="23582" y="19030"/>
                </a:lnTo>
                <a:lnTo>
                  <a:pt x="23521" y="18869"/>
                </a:lnTo>
                <a:lnTo>
                  <a:pt x="23461" y="18728"/>
                </a:lnTo>
                <a:lnTo>
                  <a:pt x="23420" y="18567"/>
                </a:lnTo>
                <a:lnTo>
                  <a:pt x="23380" y="18406"/>
                </a:lnTo>
                <a:lnTo>
                  <a:pt x="24045" y="18386"/>
                </a:lnTo>
                <a:lnTo>
                  <a:pt x="24206" y="18366"/>
                </a:lnTo>
                <a:lnTo>
                  <a:pt x="24347" y="18325"/>
                </a:lnTo>
                <a:lnTo>
                  <a:pt x="24488" y="18245"/>
                </a:lnTo>
                <a:lnTo>
                  <a:pt x="24588" y="18144"/>
                </a:lnTo>
                <a:lnTo>
                  <a:pt x="24669" y="18023"/>
                </a:lnTo>
                <a:lnTo>
                  <a:pt x="24709" y="17902"/>
                </a:lnTo>
                <a:lnTo>
                  <a:pt x="24750" y="17761"/>
                </a:lnTo>
                <a:lnTo>
                  <a:pt x="24770" y="17620"/>
                </a:lnTo>
                <a:lnTo>
                  <a:pt x="24750" y="17500"/>
                </a:lnTo>
                <a:lnTo>
                  <a:pt x="24709" y="17359"/>
                </a:lnTo>
                <a:lnTo>
                  <a:pt x="24669" y="17238"/>
                </a:lnTo>
                <a:lnTo>
                  <a:pt x="24588" y="17117"/>
                </a:lnTo>
                <a:lnTo>
                  <a:pt x="24488" y="17036"/>
                </a:lnTo>
                <a:lnTo>
                  <a:pt x="24347" y="16956"/>
                </a:lnTo>
                <a:lnTo>
                  <a:pt x="24206" y="16916"/>
                </a:lnTo>
                <a:lnTo>
                  <a:pt x="24045" y="16895"/>
                </a:lnTo>
                <a:lnTo>
                  <a:pt x="23662" y="16916"/>
                </a:lnTo>
                <a:lnTo>
                  <a:pt x="23662" y="16916"/>
                </a:lnTo>
                <a:lnTo>
                  <a:pt x="23803" y="16694"/>
                </a:lnTo>
                <a:lnTo>
                  <a:pt x="23944" y="16513"/>
                </a:lnTo>
                <a:lnTo>
                  <a:pt x="24085" y="16311"/>
                </a:lnTo>
                <a:lnTo>
                  <a:pt x="24125" y="16191"/>
                </a:lnTo>
                <a:lnTo>
                  <a:pt x="24166" y="16090"/>
                </a:lnTo>
                <a:lnTo>
                  <a:pt x="24186" y="16030"/>
                </a:lnTo>
                <a:lnTo>
                  <a:pt x="24186" y="15989"/>
                </a:lnTo>
                <a:lnTo>
                  <a:pt x="24145" y="15889"/>
                </a:lnTo>
                <a:lnTo>
                  <a:pt x="24065" y="15828"/>
                </a:lnTo>
                <a:lnTo>
                  <a:pt x="24004" y="15808"/>
                </a:lnTo>
                <a:lnTo>
                  <a:pt x="23863" y="15808"/>
                </a:lnTo>
                <a:lnTo>
                  <a:pt x="23743" y="15828"/>
                </a:lnTo>
                <a:lnTo>
                  <a:pt x="23561" y="15889"/>
                </a:lnTo>
                <a:lnTo>
                  <a:pt x="23360" y="16009"/>
                </a:lnTo>
                <a:lnTo>
                  <a:pt x="23199" y="16150"/>
                </a:lnTo>
                <a:lnTo>
                  <a:pt x="23038" y="16311"/>
                </a:lnTo>
                <a:lnTo>
                  <a:pt x="22897" y="16513"/>
                </a:lnTo>
                <a:lnTo>
                  <a:pt x="22776" y="16714"/>
                </a:lnTo>
                <a:lnTo>
                  <a:pt x="22655" y="16916"/>
                </a:lnTo>
                <a:lnTo>
                  <a:pt x="19312" y="16976"/>
                </a:lnTo>
                <a:lnTo>
                  <a:pt x="19312" y="16694"/>
                </a:lnTo>
                <a:lnTo>
                  <a:pt x="19312" y="16412"/>
                </a:lnTo>
                <a:lnTo>
                  <a:pt x="19272" y="16110"/>
                </a:lnTo>
                <a:lnTo>
                  <a:pt x="19252" y="15828"/>
                </a:lnTo>
                <a:lnTo>
                  <a:pt x="19192" y="15546"/>
                </a:lnTo>
                <a:lnTo>
                  <a:pt x="19131" y="15284"/>
                </a:lnTo>
                <a:lnTo>
                  <a:pt x="19051" y="15003"/>
                </a:lnTo>
                <a:lnTo>
                  <a:pt x="18950" y="14741"/>
                </a:lnTo>
                <a:lnTo>
                  <a:pt x="21225" y="12828"/>
                </a:lnTo>
                <a:lnTo>
                  <a:pt x="22474" y="11781"/>
                </a:lnTo>
                <a:lnTo>
                  <a:pt x="22675" y="11861"/>
                </a:lnTo>
                <a:lnTo>
                  <a:pt x="22897" y="11942"/>
                </a:lnTo>
                <a:lnTo>
                  <a:pt x="23320" y="12042"/>
                </a:lnTo>
                <a:lnTo>
                  <a:pt x="25313" y="12586"/>
                </a:lnTo>
                <a:lnTo>
                  <a:pt x="27247" y="13090"/>
                </a:lnTo>
                <a:lnTo>
                  <a:pt x="29180" y="13593"/>
                </a:lnTo>
                <a:lnTo>
                  <a:pt x="29321" y="13613"/>
                </a:lnTo>
                <a:lnTo>
                  <a:pt x="29462" y="13613"/>
                </a:lnTo>
                <a:lnTo>
                  <a:pt x="29562" y="13573"/>
                </a:lnTo>
                <a:lnTo>
                  <a:pt x="29663" y="13512"/>
                </a:lnTo>
                <a:lnTo>
                  <a:pt x="29764" y="13452"/>
                </a:lnTo>
                <a:lnTo>
                  <a:pt x="29824" y="13351"/>
                </a:lnTo>
                <a:lnTo>
                  <a:pt x="29885" y="13251"/>
                </a:lnTo>
                <a:lnTo>
                  <a:pt x="29925" y="13150"/>
                </a:lnTo>
                <a:lnTo>
                  <a:pt x="29945" y="13029"/>
                </a:lnTo>
                <a:lnTo>
                  <a:pt x="29945" y="12928"/>
                </a:lnTo>
                <a:lnTo>
                  <a:pt x="29925" y="12808"/>
                </a:lnTo>
                <a:lnTo>
                  <a:pt x="29885" y="12707"/>
                </a:lnTo>
                <a:lnTo>
                  <a:pt x="29824" y="12606"/>
                </a:lnTo>
                <a:lnTo>
                  <a:pt x="29744" y="12526"/>
                </a:lnTo>
                <a:lnTo>
                  <a:pt x="29643" y="12445"/>
                </a:lnTo>
                <a:lnTo>
                  <a:pt x="29522" y="12405"/>
                </a:lnTo>
                <a:lnTo>
                  <a:pt x="27589" y="11901"/>
                </a:lnTo>
                <a:lnTo>
                  <a:pt x="25656" y="11418"/>
                </a:lnTo>
                <a:lnTo>
                  <a:pt x="23783" y="10955"/>
                </a:lnTo>
                <a:lnTo>
                  <a:pt x="23521" y="10874"/>
                </a:lnTo>
                <a:lnTo>
                  <a:pt x="24286" y="10230"/>
                </a:lnTo>
                <a:lnTo>
                  <a:pt x="25676" y="9082"/>
                </a:lnTo>
                <a:lnTo>
                  <a:pt x="26058" y="9304"/>
                </a:lnTo>
                <a:lnTo>
                  <a:pt x="26441" y="9505"/>
                </a:lnTo>
                <a:lnTo>
                  <a:pt x="26864" y="9686"/>
                </a:lnTo>
                <a:lnTo>
                  <a:pt x="27267" y="9807"/>
                </a:lnTo>
                <a:lnTo>
                  <a:pt x="27508" y="9888"/>
                </a:lnTo>
                <a:lnTo>
                  <a:pt x="27790" y="9948"/>
                </a:lnTo>
                <a:lnTo>
                  <a:pt x="27931" y="9968"/>
                </a:lnTo>
                <a:lnTo>
                  <a:pt x="28052" y="9948"/>
                </a:lnTo>
                <a:lnTo>
                  <a:pt x="28173" y="9928"/>
                </a:lnTo>
                <a:lnTo>
                  <a:pt x="28294" y="9888"/>
                </a:lnTo>
                <a:lnTo>
                  <a:pt x="28415" y="9807"/>
                </a:lnTo>
                <a:lnTo>
                  <a:pt x="28515" y="9706"/>
                </a:lnTo>
                <a:lnTo>
                  <a:pt x="28596" y="9606"/>
                </a:lnTo>
                <a:lnTo>
                  <a:pt x="28676" y="9485"/>
                </a:lnTo>
                <a:lnTo>
                  <a:pt x="28717" y="9364"/>
                </a:lnTo>
                <a:lnTo>
                  <a:pt x="28757" y="9223"/>
                </a:lnTo>
                <a:lnTo>
                  <a:pt x="28777" y="9102"/>
                </a:lnTo>
                <a:lnTo>
                  <a:pt x="28777" y="8961"/>
                </a:lnTo>
                <a:lnTo>
                  <a:pt x="28737" y="8901"/>
                </a:lnTo>
                <a:lnTo>
                  <a:pt x="28696" y="8841"/>
                </a:lnTo>
                <a:lnTo>
                  <a:pt x="28636" y="8800"/>
                </a:lnTo>
                <a:lnTo>
                  <a:pt x="28576" y="8780"/>
                </a:lnTo>
                <a:lnTo>
                  <a:pt x="28435" y="8740"/>
                </a:lnTo>
                <a:lnTo>
                  <a:pt x="28274" y="8760"/>
                </a:lnTo>
                <a:lnTo>
                  <a:pt x="28153" y="8800"/>
                </a:lnTo>
                <a:lnTo>
                  <a:pt x="28012" y="8881"/>
                </a:lnTo>
                <a:lnTo>
                  <a:pt x="27649" y="8740"/>
                </a:lnTo>
                <a:lnTo>
                  <a:pt x="27287" y="8599"/>
                </a:lnTo>
                <a:lnTo>
                  <a:pt x="26924" y="8478"/>
                </a:lnTo>
                <a:lnTo>
                  <a:pt x="26562" y="8317"/>
                </a:lnTo>
                <a:lnTo>
                  <a:pt x="27347" y="7632"/>
                </a:lnTo>
                <a:lnTo>
                  <a:pt x="27448" y="7511"/>
                </a:lnTo>
                <a:lnTo>
                  <a:pt x="27528" y="7370"/>
                </a:lnTo>
                <a:lnTo>
                  <a:pt x="27569" y="7230"/>
                </a:lnTo>
                <a:lnTo>
                  <a:pt x="27589" y="7068"/>
                </a:lnTo>
                <a:lnTo>
                  <a:pt x="27569" y="6907"/>
                </a:lnTo>
                <a:lnTo>
                  <a:pt x="27508" y="6766"/>
                </a:lnTo>
                <a:lnTo>
                  <a:pt x="27448" y="6625"/>
                </a:lnTo>
                <a:lnTo>
                  <a:pt x="27347" y="6505"/>
                </a:lnTo>
                <a:lnTo>
                  <a:pt x="27226" y="6404"/>
                </a:lnTo>
                <a:lnTo>
                  <a:pt x="27085" y="6323"/>
                </a:lnTo>
                <a:lnTo>
                  <a:pt x="26924" y="6283"/>
                </a:lnTo>
                <a:lnTo>
                  <a:pt x="26783" y="6283"/>
                </a:lnTo>
                <a:lnTo>
                  <a:pt x="26642" y="6303"/>
                </a:lnTo>
                <a:lnTo>
                  <a:pt x="26481" y="6343"/>
                </a:lnTo>
                <a:lnTo>
                  <a:pt x="26340" y="6424"/>
                </a:lnTo>
                <a:lnTo>
                  <a:pt x="26220" y="6505"/>
                </a:lnTo>
                <a:lnTo>
                  <a:pt x="25495" y="7089"/>
                </a:lnTo>
                <a:lnTo>
                  <a:pt x="25434" y="6807"/>
                </a:lnTo>
                <a:lnTo>
                  <a:pt x="25394" y="6525"/>
                </a:lnTo>
                <a:lnTo>
                  <a:pt x="25394" y="6223"/>
                </a:lnTo>
                <a:lnTo>
                  <a:pt x="25394" y="5941"/>
                </a:lnTo>
                <a:lnTo>
                  <a:pt x="25394" y="5880"/>
                </a:lnTo>
                <a:lnTo>
                  <a:pt x="25374" y="5820"/>
                </a:lnTo>
                <a:lnTo>
                  <a:pt x="25334" y="5780"/>
                </a:lnTo>
                <a:lnTo>
                  <a:pt x="25293" y="5759"/>
                </a:lnTo>
                <a:lnTo>
                  <a:pt x="25193" y="5739"/>
                </a:lnTo>
                <a:lnTo>
                  <a:pt x="25132" y="5739"/>
                </a:lnTo>
                <a:lnTo>
                  <a:pt x="25072" y="5759"/>
                </a:lnTo>
                <a:lnTo>
                  <a:pt x="24931" y="5840"/>
                </a:lnTo>
                <a:lnTo>
                  <a:pt x="24810" y="5921"/>
                </a:lnTo>
                <a:lnTo>
                  <a:pt x="24709" y="6021"/>
                </a:lnTo>
                <a:lnTo>
                  <a:pt x="24609" y="6142"/>
                </a:lnTo>
                <a:lnTo>
                  <a:pt x="24548" y="6243"/>
                </a:lnTo>
                <a:lnTo>
                  <a:pt x="24488" y="6384"/>
                </a:lnTo>
                <a:lnTo>
                  <a:pt x="24447" y="6505"/>
                </a:lnTo>
                <a:lnTo>
                  <a:pt x="24427" y="6646"/>
                </a:lnTo>
                <a:lnTo>
                  <a:pt x="24407" y="6786"/>
                </a:lnTo>
                <a:lnTo>
                  <a:pt x="24407" y="6927"/>
                </a:lnTo>
                <a:lnTo>
                  <a:pt x="24447" y="7209"/>
                </a:lnTo>
                <a:lnTo>
                  <a:pt x="24528" y="7511"/>
                </a:lnTo>
                <a:lnTo>
                  <a:pt x="24649" y="7814"/>
                </a:lnTo>
                <a:lnTo>
                  <a:pt x="23279" y="9002"/>
                </a:lnTo>
                <a:lnTo>
                  <a:pt x="22877" y="9324"/>
                </a:lnTo>
                <a:lnTo>
                  <a:pt x="22977" y="7491"/>
                </a:lnTo>
                <a:lnTo>
                  <a:pt x="22998" y="6766"/>
                </a:lnTo>
                <a:lnTo>
                  <a:pt x="23018" y="6062"/>
                </a:lnTo>
                <a:lnTo>
                  <a:pt x="23018" y="5679"/>
                </a:lnTo>
                <a:lnTo>
                  <a:pt x="23018" y="5276"/>
                </a:lnTo>
                <a:lnTo>
                  <a:pt x="22998" y="4894"/>
                </a:lnTo>
                <a:lnTo>
                  <a:pt x="22957" y="4692"/>
                </a:lnTo>
                <a:lnTo>
                  <a:pt x="22917" y="4511"/>
                </a:lnTo>
                <a:lnTo>
                  <a:pt x="22897" y="4410"/>
                </a:lnTo>
                <a:lnTo>
                  <a:pt x="22836" y="4330"/>
                </a:lnTo>
                <a:lnTo>
                  <a:pt x="22796" y="4269"/>
                </a:lnTo>
                <a:lnTo>
                  <a:pt x="22736" y="4209"/>
                </a:lnTo>
                <a:lnTo>
                  <a:pt x="22655" y="4189"/>
                </a:lnTo>
                <a:lnTo>
                  <a:pt x="22595" y="4148"/>
                </a:lnTo>
                <a:lnTo>
                  <a:pt x="22434" y="4128"/>
                </a:lnTo>
                <a:lnTo>
                  <a:pt x="22293" y="4169"/>
                </a:lnTo>
                <a:lnTo>
                  <a:pt x="22132" y="4229"/>
                </a:lnTo>
                <a:lnTo>
                  <a:pt x="22071" y="4289"/>
                </a:lnTo>
                <a:lnTo>
                  <a:pt x="22011" y="4350"/>
                </a:lnTo>
                <a:lnTo>
                  <a:pt x="21971" y="4430"/>
                </a:lnTo>
                <a:lnTo>
                  <a:pt x="21930" y="4511"/>
                </a:lnTo>
                <a:lnTo>
                  <a:pt x="21870" y="4672"/>
                </a:lnTo>
                <a:lnTo>
                  <a:pt x="21830" y="4833"/>
                </a:lnTo>
                <a:lnTo>
                  <a:pt x="21769" y="5196"/>
                </a:lnTo>
                <a:lnTo>
                  <a:pt x="21749" y="5558"/>
                </a:lnTo>
                <a:lnTo>
                  <a:pt x="21729" y="5900"/>
                </a:lnTo>
                <a:lnTo>
                  <a:pt x="21669" y="6686"/>
                </a:lnTo>
                <a:lnTo>
                  <a:pt x="21608" y="7491"/>
                </a:lnTo>
                <a:lnTo>
                  <a:pt x="21467" y="10492"/>
                </a:lnTo>
                <a:lnTo>
                  <a:pt x="21467" y="10532"/>
                </a:lnTo>
                <a:lnTo>
                  <a:pt x="20219" y="11599"/>
                </a:lnTo>
                <a:lnTo>
                  <a:pt x="18165" y="13351"/>
                </a:lnTo>
                <a:lnTo>
                  <a:pt x="17903" y="13069"/>
                </a:lnTo>
                <a:lnTo>
                  <a:pt x="18567" y="11579"/>
                </a:lnTo>
                <a:lnTo>
                  <a:pt x="18849" y="10874"/>
                </a:lnTo>
                <a:lnTo>
                  <a:pt x="19171" y="10874"/>
                </a:lnTo>
                <a:lnTo>
                  <a:pt x="19494" y="10834"/>
                </a:lnTo>
                <a:lnTo>
                  <a:pt x="19635" y="10794"/>
                </a:lnTo>
                <a:lnTo>
                  <a:pt x="19776" y="10754"/>
                </a:lnTo>
                <a:lnTo>
                  <a:pt x="19937" y="10693"/>
                </a:lnTo>
                <a:lnTo>
                  <a:pt x="20058" y="10613"/>
                </a:lnTo>
                <a:lnTo>
                  <a:pt x="20178" y="10532"/>
                </a:lnTo>
                <a:lnTo>
                  <a:pt x="20279" y="10411"/>
                </a:lnTo>
                <a:lnTo>
                  <a:pt x="20360" y="10290"/>
                </a:lnTo>
                <a:lnTo>
                  <a:pt x="20420" y="10149"/>
                </a:lnTo>
                <a:lnTo>
                  <a:pt x="20440" y="10008"/>
                </a:lnTo>
                <a:lnTo>
                  <a:pt x="20420" y="9868"/>
                </a:lnTo>
                <a:lnTo>
                  <a:pt x="20380" y="9787"/>
                </a:lnTo>
                <a:lnTo>
                  <a:pt x="20339" y="9727"/>
                </a:lnTo>
                <a:lnTo>
                  <a:pt x="20299" y="9686"/>
                </a:lnTo>
                <a:lnTo>
                  <a:pt x="20219" y="9626"/>
                </a:lnTo>
                <a:lnTo>
                  <a:pt x="20098" y="9586"/>
                </a:lnTo>
                <a:lnTo>
                  <a:pt x="19977" y="9565"/>
                </a:lnTo>
                <a:lnTo>
                  <a:pt x="19856" y="9565"/>
                </a:lnTo>
                <a:lnTo>
                  <a:pt x="19715" y="9586"/>
                </a:lnTo>
                <a:lnTo>
                  <a:pt x="19474" y="9666"/>
                </a:lnTo>
                <a:lnTo>
                  <a:pt x="19212" y="9747"/>
                </a:lnTo>
                <a:lnTo>
                  <a:pt x="19192" y="9545"/>
                </a:lnTo>
                <a:lnTo>
                  <a:pt x="19131" y="9344"/>
                </a:lnTo>
                <a:lnTo>
                  <a:pt x="19091" y="9284"/>
                </a:lnTo>
                <a:lnTo>
                  <a:pt x="19031" y="9223"/>
                </a:lnTo>
                <a:lnTo>
                  <a:pt x="18950" y="9163"/>
                </a:lnTo>
                <a:lnTo>
                  <a:pt x="18869" y="9122"/>
                </a:lnTo>
                <a:lnTo>
                  <a:pt x="18789" y="9102"/>
                </a:lnTo>
                <a:lnTo>
                  <a:pt x="18688" y="9082"/>
                </a:lnTo>
                <a:lnTo>
                  <a:pt x="18608" y="9082"/>
                </a:lnTo>
                <a:lnTo>
                  <a:pt x="18527" y="9102"/>
                </a:lnTo>
                <a:lnTo>
                  <a:pt x="18406" y="9163"/>
                </a:lnTo>
                <a:lnTo>
                  <a:pt x="18306" y="9223"/>
                </a:lnTo>
                <a:lnTo>
                  <a:pt x="18205" y="9304"/>
                </a:lnTo>
                <a:lnTo>
                  <a:pt x="18144" y="9364"/>
                </a:lnTo>
                <a:lnTo>
                  <a:pt x="18064" y="9223"/>
                </a:lnTo>
                <a:lnTo>
                  <a:pt x="17983" y="9062"/>
                </a:lnTo>
                <a:lnTo>
                  <a:pt x="17923" y="8901"/>
                </a:lnTo>
                <a:lnTo>
                  <a:pt x="17863" y="8820"/>
                </a:lnTo>
                <a:lnTo>
                  <a:pt x="17802" y="8740"/>
                </a:lnTo>
                <a:lnTo>
                  <a:pt x="17742" y="8679"/>
                </a:lnTo>
                <a:lnTo>
                  <a:pt x="17641" y="8659"/>
                </a:lnTo>
                <a:lnTo>
                  <a:pt x="17560" y="8659"/>
                </a:lnTo>
                <a:lnTo>
                  <a:pt x="17460" y="8700"/>
                </a:lnTo>
                <a:lnTo>
                  <a:pt x="17339" y="8780"/>
                </a:lnTo>
                <a:lnTo>
                  <a:pt x="17218" y="8881"/>
                </a:lnTo>
                <a:lnTo>
                  <a:pt x="17138" y="8981"/>
                </a:lnTo>
                <a:lnTo>
                  <a:pt x="17097" y="9082"/>
                </a:lnTo>
                <a:lnTo>
                  <a:pt x="17057" y="9183"/>
                </a:lnTo>
                <a:lnTo>
                  <a:pt x="17037" y="9304"/>
                </a:lnTo>
                <a:lnTo>
                  <a:pt x="17057" y="9404"/>
                </a:lnTo>
                <a:lnTo>
                  <a:pt x="17077" y="9525"/>
                </a:lnTo>
                <a:lnTo>
                  <a:pt x="17117" y="9646"/>
                </a:lnTo>
                <a:lnTo>
                  <a:pt x="17158" y="9767"/>
                </a:lnTo>
                <a:lnTo>
                  <a:pt x="17299" y="9988"/>
                </a:lnTo>
                <a:lnTo>
                  <a:pt x="17480" y="10190"/>
                </a:lnTo>
                <a:lnTo>
                  <a:pt x="17661" y="10371"/>
                </a:lnTo>
                <a:lnTo>
                  <a:pt x="17440" y="10935"/>
                </a:lnTo>
                <a:lnTo>
                  <a:pt x="16836" y="12284"/>
                </a:lnTo>
                <a:lnTo>
                  <a:pt x="16695" y="12224"/>
                </a:lnTo>
                <a:lnTo>
                  <a:pt x="16513" y="12143"/>
                </a:lnTo>
                <a:lnTo>
                  <a:pt x="16393" y="12022"/>
                </a:lnTo>
                <a:lnTo>
                  <a:pt x="16252" y="11922"/>
                </a:lnTo>
                <a:lnTo>
                  <a:pt x="16090" y="11841"/>
                </a:lnTo>
                <a:lnTo>
                  <a:pt x="15929" y="11760"/>
                </a:lnTo>
                <a:lnTo>
                  <a:pt x="15768" y="11680"/>
                </a:lnTo>
                <a:lnTo>
                  <a:pt x="15607" y="11640"/>
                </a:lnTo>
                <a:lnTo>
                  <a:pt x="15426" y="11599"/>
                </a:lnTo>
                <a:lnTo>
                  <a:pt x="15245" y="11579"/>
                </a:lnTo>
                <a:lnTo>
                  <a:pt x="15003" y="11579"/>
                </a:lnTo>
                <a:lnTo>
                  <a:pt x="15043" y="8377"/>
                </a:lnTo>
                <a:lnTo>
                  <a:pt x="15043" y="7189"/>
                </a:lnTo>
                <a:lnTo>
                  <a:pt x="15245" y="7149"/>
                </a:lnTo>
                <a:lnTo>
                  <a:pt x="15466" y="7048"/>
                </a:lnTo>
                <a:lnTo>
                  <a:pt x="15688" y="6948"/>
                </a:lnTo>
                <a:lnTo>
                  <a:pt x="16111" y="6726"/>
                </a:lnTo>
                <a:lnTo>
                  <a:pt x="17057" y="6162"/>
                </a:lnTo>
                <a:lnTo>
                  <a:pt x="17520" y="5860"/>
                </a:lnTo>
                <a:lnTo>
                  <a:pt x="17963" y="5558"/>
                </a:lnTo>
                <a:lnTo>
                  <a:pt x="18849" y="4914"/>
                </a:lnTo>
                <a:lnTo>
                  <a:pt x="19695" y="4229"/>
                </a:lnTo>
                <a:lnTo>
                  <a:pt x="20118" y="3927"/>
                </a:lnTo>
                <a:lnTo>
                  <a:pt x="20339" y="3746"/>
                </a:lnTo>
                <a:lnTo>
                  <a:pt x="20541" y="3565"/>
                </a:lnTo>
                <a:lnTo>
                  <a:pt x="20742" y="3383"/>
                </a:lnTo>
                <a:lnTo>
                  <a:pt x="20923" y="3182"/>
                </a:lnTo>
                <a:lnTo>
                  <a:pt x="21064" y="2960"/>
                </a:lnTo>
                <a:lnTo>
                  <a:pt x="21105" y="2840"/>
                </a:lnTo>
                <a:lnTo>
                  <a:pt x="21145" y="2719"/>
                </a:lnTo>
                <a:lnTo>
                  <a:pt x="21165" y="2618"/>
                </a:lnTo>
                <a:lnTo>
                  <a:pt x="21145" y="2517"/>
                </a:lnTo>
                <a:lnTo>
                  <a:pt x="21105" y="2417"/>
                </a:lnTo>
                <a:lnTo>
                  <a:pt x="21044" y="2336"/>
                </a:lnTo>
                <a:lnTo>
                  <a:pt x="20964" y="2296"/>
                </a:lnTo>
                <a:lnTo>
                  <a:pt x="20863" y="2256"/>
                </a:lnTo>
                <a:lnTo>
                  <a:pt x="20762" y="2235"/>
                </a:lnTo>
                <a:lnTo>
                  <a:pt x="20662" y="2235"/>
                </a:lnTo>
                <a:lnTo>
                  <a:pt x="20541" y="2256"/>
                </a:lnTo>
                <a:lnTo>
                  <a:pt x="20420" y="2296"/>
                </a:lnTo>
                <a:lnTo>
                  <a:pt x="20319" y="2356"/>
                </a:lnTo>
                <a:lnTo>
                  <a:pt x="20219" y="2417"/>
                </a:lnTo>
                <a:lnTo>
                  <a:pt x="20017" y="2558"/>
                </a:lnTo>
                <a:lnTo>
                  <a:pt x="19836" y="2719"/>
                </a:lnTo>
                <a:lnTo>
                  <a:pt x="19071" y="3383"/>
                </a:lnTo>
                <a:lnTo>
                  <a:pt x="18265" y="4028"/>
                </a:lnTo>
                <a:lnTo>
                  <a:pt x="17440" y="4652"/>
                </a:lnTo>
                <a:lnTo>
                  <a:pt x="16614" y="5256"/>
                </a:lnTo>
                <a:lnTo>
                  <a:pt x="15788" y="5860"/>
                </a:lnTo>
                <a:lnTo>
                  <a:pt x="15406" y="6122"/>
                </a:lnTo>
                <a:lnTo>
                  <a:pt x="15043" y="6424"/>
                </a:lnTo>
                <a:lnTo>
                  <a:pt x="15043" y="4370"/>
                </a:lnTo>
                <a:lnTo>
                  <a:pt x="15043" y="3746"/>
                </a:lnTo>
                <a:lnTo>
                  <a:pt x="15486" y="3726"/>
                </a:lnTo>
                <a:lnTo>
                  <a:pt x="15909" y="3685"/>
                </a:lnTo>
                <a:lnTo>
                  <a:pt x="16111" y="3625"/>
                </a:lnTo>
                <a:lnTo>
                  <a:pt x="16332" y="3585"/>
                </a:lnTo>
                <a:lnTo>
                  <a:pt x="16533" y="3504"/>
                </a:lnTo>
                <a:lnTo>
                  <a:pt x="16735" y="3424"/>
                </a:lnTo>
                <a:lnTo>
                  <a:pt x="16956" y="3323"/>
                </a:lnTo>
                <a:lnTo>
                  <a:pt x="17178" y="3202"/>
                </a:lnTo>
                <a:lnTo>
                  <a:pt x="17420" y="3081"/>
                </a:lnTo>
                <a:lnTo>
                  <a:pt x="17621" y="2920"/>
                </a:lnTo>
                <a:lnTo>
                  <a:pt x="17802" y="2739"/>
                </a:lnTo>
                <a:lnTo>
                  <a:pt x="17963" y="2558"/>
                </a:lnTo>
                <a:lnTo>
                  <a:pt x="18024" y="2457"/>
                </a:lnTo>
                <a:lnTo>
                  <a:pt x="18084" y="2336"/>
                </a:lnTo>
                <a:lnTo>
                  <a:pt x="18124" y="2215"/>
                </a:lnTo>
                <a:lnTo>
                  <a:pt x="18144" y="2094"/>
                </a:lnTo>
                <a:lnTo>
                  <a:pt x="18144" y="2014"/>
                </a:lnTo>
                <a:lnTo>
                  <a:pt x="18124" y="1933"/>
                </a:lnTo>
                <a:lnTo>
                  <a:pt x="18084" y="1853"/>
                </a:lnTo>
                <a:lnTo>
                  <a:pt x="18024" y="1792"/>
                </a:lnTo>
                <a:lnTo>
                  <a:pt x="17943" y="1732"/>
                </a:lnTo>
                <a:lnTo>
                  <a:pt x="17863" y="1692"/>
                </a:lnTo>
                <a:lnTo>
                  <a:pt x="17782" y="1651"/>
                </a:lnTo>
                <a:lnTo>
                  <a:pt x="17701" y="1651"/>
                </a:lnTo>
                <a:lnTo>
                  <a:pt x="17581" y="1672"/>
                </a:lnTo>
                <a:lnTo>
                  <a:pt x="17480" y="1692"/>
                </a:lnTo>
                <a:lnTo>
                  <a:pt x="17299" y="1772"/>
                </a:lnTo>
                <a:lnTo>
                  <a:pt x="17117" y="1893"/>
                </a:lnTo>
                <a:lnTo>
                  <a:pt x="16936" y="2014"/>
                </a:lnTo>
                <a:lnTo>
                  <a:pt x="16755" y="2135"/>
                </a:lnTo>
                <a:lnTo>
                  <a:pt x="16554" y="2215"/>
                </a:lnTo>
                <a:lnTo>
                  <a:pt x="16352" y="2316"/>
                </a:lnTo>
                <a:lnTo>
                  <a:pt x="16151" y="2376"/>
                </a:lnTo>
                <a:lnTo>
                  <a:pt x="15869" y="2457"/>
                </a:lnTo>
                <a:lnTo>
                  <a:pt x="15587" y="2517"/>
                </a:lnTo>
                <a:lnTo>
                  <a:pt x="15325" y="2537"/>
                </a:lnTo>
                <a:lnTo>
                  <a:pt x="15043" y="2537"/>
                </a:lnTo>
                <a:lnTo>
                  <a:pt x="15023" y="2457"/>
                </a:lnTo>
                <a:lnTo>
                  <a:pt x="15003" y="1974"/>
                </a:lnTo>
                <a:lnTo>
                  <a:pt x="14983" y="1490"/>
                </a:lnTo>
                <a:lnTo>
                  <a:pt x="14922" y="1007"/>
                </a:lnTo>
                <a:lnTo>
                  <a:pt x="14882" y="846"/>
                </a:lnTo>
                <a:lnTo>
                  <a:pt x="14822" y="705"/>
                </a:lnTo>
                <a:lnTo>
                  <a:pt x="14761" y="564"/>
                </a:lnTo>
                <a:lnTo>
                  <a:pt x="14701" y="423"/>
                </a:lnTo>
                <a:lnTo>
                  <a:pt x="14681" y="262"/>
                </a:lnTo>
                <a:lnTo>
                  <a:pt x="14661" y="202"/>
                </a:lnTo>
                <a:lnTo>
                  <a:pt x="14620" y="141"/>
                </a:lnTo>
                <a:lnTo>
                  <a:pt x="14540" y="61"/>
                </a:lnTo>
                <a:lnTo>
                  <a:pt x="14439" y="20"/>
                </a:lnTo>
                <a:lnTo>
                  <a:pt x="143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797F8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ristmas 2019 special template">
  <a:themeElements>
    <a:clrScheme name="Custom 347">
      <a:dk1>
        <a:srgbClr val="1A1616"/>
      </a:dk1>
      <a:lt1>
        <a:srgbClr val="FFFFFF"/>
      </a:lt1>
      <a:dk2>
        <a:srgbClr val="585869"/>
      </a:dk2>
      <a:lt2>
        <a:srgbClr val="E1E3EA"/>
      </a:lt2>
      <a:accent1>
        <a:srgbClr val="C72C2C"/>
      </a:accent1>
      <a:accent2>
        <a:srgbClr val="740000"/>
      </a:accent2>
      <a:accent3>
        <a:srgbClr val="A68062"/>
      </a:accent3>
      <a:accent4>
        <a:srgbClr val="869326"/>
      </a:accent4>
      <a:accent5>
        <a:srgbClr val="444E1F"/>
      </a:accent5>
      <a:accent6>
        <a:srgbClr val="92837D"/>
      </a:accent6>
      <a:hlink>
        <a:srgbClr val="AB000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2105</TotalTime>
  <Words>729</Words>
  <Application>Microsoft Office PowerPoint</Application>
  <PresentationFormat>On-screen Show (16:9)</PresentationFormat>
  <Paragraphs>175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Montserrat ExtraBold</vt:lpstr>
      <vt:lpstr>Lora</vt:lpstr>
      <vt:lpstr>Montserrat</vt:lpstr>
      <vt:lpstr>Segoe Script</vt:lpstr>
      <vt:lpstr>Christmas 2019 special template</vt:lpstr>
      <vt:lpstr>2020-2021 1st Interim Budget</vt:lpstr>
      <vt:lpstr>Overview</vt:lpstr>
      <vt:lpstr>Projected Revenues</vt:lpstr>
      <vt:lpstr>Projected Expenses</vt:lpstr>
      <vt:lpstr>Projected Ending Balance</vt:lpstr>
      <vt:lpstr>PowerPoint Presentation</vt:lpstr>
      <vt:lpstr>PowerPoint Presentation</vt:lpstr>
      <vt:lpstr>PowerPoint Presentation</vt:lpstr>
      <vt:lpstr>HAPPY HOLIDAYS! 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CHRISTMAS PRESENTATION</dc:title>
  <dc:creator>Brad Johnson</dc:creator>
  <cp:lastModifiedBy>Roya Saadat</cp:lastModifiedBy>
  <cp:revision>56</cp:revision>
  <dcterms:modified xsi:type="dcterms:W3CDTF">2020-12-07T19:49:31Z</dcterms:modified>
</cp:coreProperties>
</file>