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6"/>
  </p:notesMasterIdLst>
  <p:sldIdLst>
    <p:sldId id="1308" r:id="rId5"/>
    <p:sldId id="1370" r:id="rId6"/>
    <p:sldId id="1372" r:id="rId7"/>
    <p:sldId id="1371" r:id="rId8"/>
    <p:sldId id="1373" r:id="rId9"/>
    <p:sldId id="1368" r:id="rId10"/>
    <p:sldId id="1406" r:id="rId11"/>
    <p:sldId id="1369" r:id="rId12"/>
    <p:sldId id="319" r:id="rId13"/>
    <p:sldId id="1320" r:id="rId14"/>
    <p:sldId id="1312"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  " lastIdx="4" clrIdx="0">
    <p:extLst>
      <p:ext uri="{19B8F6BF-5375-455C-9EA6-DF929625EA0E}">
        <p15:presenceInfo xmlns:p15="http://schemas.microsoft.com/office/powerpoint/2012/main" userId="Autho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8233B"/>
    <a:srgbClr val="1763A9"/>
    <a:srgbClr val="104372"/>
    <a:srgbClr val="DA4D1A"/>
    <a:srgbClr val="9900CC"/>
    <a:srgbClr val="E8EE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920C59-0C75-4D42-91F1-A5F2AA62F3AA}" v="1" dt="2022-08-30T13:55:35.447"/>
  </p1510:revLst>
</p1510:revInfo>
</file>

<file path=ppt/tableStyles.xml><?xml version="1.0" encoding="utf-8"?>
<a:tblStyleLst xmlns:a="http://schemas.openxmlformats.org/drawingml/2006/main" def="{5C22544A-7EE6-4342-B048-85BDC9FD1C3A}">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31" autoAdjust="0"/>
    <p:restoredTop sz="76851" autoAdjust="0"/>
  </p:normalViewPr>
  <p:slideViewPr>
    <p:cSldViewPr snapToGrid="0">
      <p:cViewPr varScale="1">
        <p:scale>
          <a:sx n="87" d="100"/>
          <a:sy n="87" d="100"/>
        </p:scale>
        <p:origin x="1506" y="126"/>
      </p:cViewPr>
      <p:guideLst/>
    </p:cSldViewPr>
  </p:slideViewPr>
  <p:outlineViewPr>
    <p:cViewPr>
      <p:scale>
        <a:sx n="33" d="100"/>
        <a:sy n="33" d="100"/>
      </p:scale>
      <p:origin x="0" y="-203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483C980-76A8-47DD-9326-493F11B5617E}" type="doc">
      <dgm:prSet loTypeId="urn:microsoft.com/office/officeart/2009/3/layout/IncreasingArrowsProcess" loCatId="process" qsTypeId="urn:microsoft.com/office/officeart/2005/8/quickstyle/simple1" qsCatId="simple" csTypeId="urn:microsoft.com/office/officeart/2005/8/colors/accent1_2" csCatId="accent1" phldr="1"/>
      <dgm:spPr/>
      <dgm:t>
        <a:bodyPr/>
        <a:lstStyle/>
        <a:p>
          <a:endParaRPr lang="en-US"/>
        </a:p>
      </dgm:t>
    </dgm:pt>
    <dgm:pt modelId="{C9CB3A91-A4F9-4573-8C1A-5F394C164E06}">
      <dgm:prSet phldrT="[Text]"/>
      <dgm:spPr>
        <a:solidFill>
          <a:srgbClr val="08233B"/>
        </a:solidFill>
      </dgm:spPr>
      <dgm:t>
        <a:bodyPr/>
        <a:lstStyle/>
        <a:p>
          <a:r>
            <a:rPr lang="en-US" dirty="0"/>
            <a:t>Grades 5 &amp; 8 ELA, Math, Science</a:t>
          </a:r>
        </a:p>
      </dgm:t>
    </dgm:pt>
    <dgm:pt modelId="{7567FF0B-90F5-41FE-9706-1A4543C07939}" type="parTrans" cxnId="{A60E51A9-BEB7-4EF2-9EC2-C9912B4AD3F3}">
      <dgm:prSet/>
      <dgm:spPr/>
      <dgm:t>
        <a:bodyPr/>
        <a:lstStyle/>
        <a:p>
          <a:endParaRPr lang="en-US"/>
        </a:p>
      </dgm:t>
    </dgm:pt>
    <dgm:pt modelId="{EEE3FAEA-FA97-4BA1-9C51-D6D5F39868F4}" type="sibTrans" cxnId="{A60E51A9-BEB7-4EF2-9EC2-C9912B4AD3F3}">
      <dgm:prSet/>
      <dgm:spPr/>
      <dgm:t>
        <a:bodyPr/>
        <a:lstStyle/>
        <a:p>
          <a:endParaRPr lang="en-US"/>
        </a:p>
      </dgm:t>
    </dgm:pt>
    <dgm:pt modelId="{47E688B9-176B-4403-85FE-0B9C5B4853E1}">
      <dgm:prSet phldrT="[Text]" custT="1"/>
      <dgm:spPr/>
      <dgm:t>
        <a:bodyPr/>
        <a:lstStyle/>
        <a:p>
          <a:r>
            <a:rPr lang="en-US" sz="2400" b="1" dirty="0"/>
            <a:t>Spring 2024</a:t>
          </a:r>
        </a:p>
      </dgm:t>
    </dgm:pt>
    <dgm:pt modelId="{136ECEC4-B403-4265-9663-CD3A30BD8532}" type="parTrans" cxnId="{67F28085-D005-485D-B991-6626FD8D83DB}">
      <dgm:prSet/>
      <dgm:spPr/>
      <dgm:t>
        <a:bodyPr/>
        <a:lstStyle/>
        <a:p>
          <a:endParaRPr lang="en-US"/>
        </a:p>
      </dgm:t>
    </dgm:pt>
    <dgm:pt modelId="{789C5016-1CD7-4165-B41D-21E48F38708E}" type="sibTrans" cxnId="{67F28085-D005-485D-B991-6626FD8D83DB}">
      <dgm:prSet/>
      <dgm:spPr/>
      <dgm:t>
        <a:bodyPr/>
        <a:lstStyle/>
        <a:p>
          <a:endParaRPr lang="en-US"/>
        </a:p>
      </dgm:t>
    </dgm:pt>
    <dgm:pt modelId="{E45D5AAA-9A77-463B-AB93-FC6A26A961E9}">
      <dgm:prSet phldrT="[Text]"/>
      <dgm:spPr>
        <a:solidFill>
          <a:srgbClr val="104372"/>
        </a:solidFill>
      </dgm:spPr>
      <dgm:t>
        <a:bodyPr/>
        <a:lstStyle/>
        <a:p>
          <a:r>
            <a:rPr lang="en-US" dirty="0"/>
            <a:t>Grades 4 &amp; 6 ELA and Math</a:t>
          </a:r>
        </a:p>
      </dgm:t>
    </dgm:pt>
    <dgm:pt modelId="{A44E6B14-CB79-4A7D-AF24-4EA1D9FE520C}" type="parTrans" cxnId="{E18A3B73-3E3F-4E81-88A5-F5EE1B4975A9}">
      <dgm:prSet/>
      <dgm:spPr/>
      <dgm:t>
        <a:bodyPr/>
        <a:lstStyle/>
        <a:p>
          <a:endParaRPr lang="en-US"/>
        </a:p>
      </dgm:t>
    </dgm:pt>
    <dgm:pt modelId="{446BA29A-5513-4B90-8D2A-3D020E832EA3}" type="sibTrans" cxnId="{E18A3B73-3E3F-4E81-88A5-F5EE1B4975A9}">
      <dgm:prSet/>
      <dgm:spPr/>
      <dgm:t>
        <a:bodyPr/>
        <a:lstStyle/>
        <a:p>
          <a:endParaRPr lang="en-US"/>
        </a:p>
      </dgm:t>
    </dgm:pt>
    <dgm:pt modelId="{C29EB3B8-A3B3-4617-A791-0BBE8A4F7F8A}">
      <dgm:prSet phldrT="[Text]" custT="1"/>
      <dgm:spPr/>
      <dgm:t>
        <a:bodyPr/>
        <a:lstStyle/>
        <a:p>
          <a:r>
            <a:rPr lang="en-US" sz="2400" b="1" dirty="0"/>
            <a:t>Spring 2025</a:t>
          </a:r>
        </a:p>
      </dgm:t>
    </dgm:pt>
    <dgm:pt modelId="{16C9BD27-2CDE-45D7-BBC6-CF6BEAF70E7E}" type="parTrans" cxnId="{5AA2C98E-2C6A-4701-AEEF-FF987B41502D}">
      <dgm:prSet/>
      <dgm:spPr/>
      <dgm:t>
        <a:bodyPr/>
        <a:lstStyle/>
        <a:p>
          <a:endParaRPr lang="en-US"/>
        </a:p>
      </dgm:t>
    </dgm:pt>
    <dgm:pt modelId="{0CCAFA29-4BDC-460D-B353-C1499DA7EEC5}" type="sibTrans" cxnId="{5AA2C98E-2C6A-4701-AEEF-FF987B41502D}">
      <dgm:prSet/>
      <dgm:spPr/>
      <dgm:t>
        <a:bodyPr/>
        <a:lstStyle/>
        <a:p>
          <a:endParaRPr lang="en-US"/>
        </a:p>
      </dgm:t>
    </dgm:pt>
    <dgm:pt modelId="{17916451-C847-4F56-981B-F063997CE021}">
      <dgm:prSet phldrT="[Text]"/>
      <dgm:spPr>
        <a:solidFill>
          <a:srgbClr val="1763A9"/>
        </a:solidFill>
      </dgm:spPr>
      <dgm:t>
        <a:bodyPr/>
        <a:lstStyle/>
        <a:p>
          <a:r>
            <a:rPr lang="en-US" dirty="0"/>
            <a:t>Grades 3 and 7 ELA and Math</a:t>
          </a:r>
        </a:p>
      </dgm:t>
    </dgm:pt>
    <dgm:pt modelId="{203A684B-690E-44EE-BB7B-CF48DD3622A7}" type="parTrans" cxnId="{EC04B987-97B5-4876-B986-48A591FAC82F}">
      <dgm:prSet/>
      <dgm:spPr/>
      <dgm:t>
        <a:bodyPr/>
        <a:lstStyle/>
        <a:p>
          <a:endParaRPr lang="en-US"/>
        </a:p>
      </dgm:t>
    </dgm:pt>
    <dgm:pt modelId="{B2149F0D-3F03-4FEF-BF2F-87D44B4EA907}" type="sibTrans" cxnId="{EC04B987-97B5-4876-B986-48A591FAC82F}">
      <dgm:prSet/>
      <dgm:spPr/>
      <dgm:t>
        <a:bodyPr/>
        <a:lstStyle/>
        <a:p>
          <a:endParaRPr lang="en-US"/>
        </a:p>
      </dgm:t>
    </dgm:pt>
    <dgm:pt modelId="{63666BFA-564B-4FBE-B612-B513702991E7}">
      <dgm:prSet phldrT="[Text]" custT="1"/>
      <dgm:spPr/>
      <dgm:t>
        <a:bodyPr/>
        <a:lstStyle/>
        <a:p>
          <a:r>
            <a:rPr lang="en-US" sz="2400" b="1" dirty="0"/>
            <a:t>Spring 2026</a:t>
          </a:r>
        </a:p>
      </dgm:t>
    </dgm:pt>
    <dgm:pt modelId="{39BDA5F8-6784-4D48-9FB7-564D9AF582EC}" type="parTrans" cxnId="{FDC0D6A8-144A-401F-ACD4-F18A4C255D55}">
      <dgm:prSet/>
      <dgm:spPr/>
      <dgm:t>
        <a:bodyPr/>
        <a:lstStyle/>
        <a:p>
          <a:endParaRPr lang="en-US"/>
        </a:p>
      </dgm:t>
    </dgm:pt>
    <dgm:pt modelId="{F38F8017-63D4-4F61-AD9D-93BADECD721E}" type="sibTrans" cxnId="{FDC0D6A8-144A-401F-ACD4-F18A4C255D55}">
      <dgm:prSet/>
      <dgm:spPr/>
      <dgm:t>
        <a:bodyPr/>
        <a:lstStyle/>
        <a:p>
          <a:endParaRPr lang="en-US"/>
        </a:p>
      </dgm:t>
    </dgm:pt>
    <dgm:pt modelId="{EEF0A8B9-4877-4BB3-9E83-D47DB21987F1}">
      <dgm:prSet phldrT="[Text]" custT="1"/>
      <dgm:spPr/>
      <dgm:t>
        <a:bodyPr/>
        <a:lstStyle/>
        <a:p>
          <a:endParaRPr lang="en-US" sz="1800" dirty="0"/>
        </a:p>
        <a:p>
          <a:r>
            <a:rPr lang="en-US" sz="1800" dirty="0"/>
            <a:t>Required CBT for grades 5 &amp; 8</a:t>
          </a:r>
        </a:p>
        <a:p>
          <a:endParaRPr lang="en-US" sz="1800" dirty="0"/>
        </a:p>
      </dgm:t>
    </dgm:pt>
    <dgm:pt modelId="{57422E0C-0ED2-4B84-8019-6F0D180BC007}" type="parTrans" cxnId="{1A22496B-3382-49DD-85E1-D6817E205CDD}">
      <dgm:prSet/>
      <dgm:spPr/>
      <dgm:t>
        <a:bodyPr/>
        <a:lstStyle/>
        <a:p>
          <a:endParaRPr lang="en-US"/>
        </a:p>
      </dgm:t>
    </dgm:pt>
    <dgm:pt modelId="{845FE13C-DD29-425C-A2DF-770C8ACE44F8}" type="sibTrans" cxnId="{1A22496B-3382-49DD-85E1-D6817E205CDD}">
      <dgm:prSet/>
      <dgm:spPr/>
      <dgm:t>
        <a:bodyPr/>
        <a:lstStyle/>
        <a:p>
          <a:endParaRPr lang="en-US"/>
        </a:p>
      </dgm:t>
    </dgm:pt>
    <dgm:pt modelId="{42090D66-AC0B-4BD3-9C9C-28E6C4821603}">
      <dgm:prSet phldrT="[Text]" custT="1"/>
      <dgm:spPr/>
      <dgm:t>
        <a:bodyPr/>
        <a:lstStyle/>
        <a:p>
          <a:r>
            <a:rPr lang="en-US" sz="1800" dirty="0"/>
            <a:t>Optional CBT for all other Grades</a:t>
          </a:r>
        </a:p>
      </dgm:t>
    </dgm:pt>
    <dgm:pt modelId="{C0155CA1-B4D4-469B-A9A4-C1833A1CFF26}" type="parTrans" cxnId="{850966BC-632B-4859-BAD3-939133097AD1}">
      <dgm:prSet/>
      <dgm:spPr/>
      <dgm:t>
        <a:bodyPr/>
        <a:lstStyle/>
        <a:p>
          <a:endParaRPr lang="en-US"/>
        </a:p>
      </dgm:t>
    </dgm:pt>
    <dgm:pt modelId="{1DAD60F2-7715-42CA-B9A5-0DCD0FC8A041}" type="sibTrans" cxnId="{850966BC-632B-4859-BAD3-939133097AD1}">
      <dgm:prSet/>
      <dgm:spPr/>
      <dgm:t>
        <a:bodyPr/>
        <a:lstStyle/>
        <a:p>
          <a:endParaRPr lang="en-US"/>
        </a:p>
      </dgm:t>
    </dgm:pt>
    <dgm:pt modelId="{A53FF066-B62C-49D8-8D42-747E20946BF6}">
      <dgm:prSet phldrT="[Text]" custT="1"/>
      <dgm:spPr/>
      <dgm:t>
        <a:bodyPr/>
        <a:lstStyle/>
        <a:p>
          <a:endParaRPr lang="en-US" sz="1800" dirty="0"/>
        </a:p>
        <a:p>
          <a:r>
            <a:rPr lang="en-US" sz="1800" dirty="0"/>
            <a:t>Required CBT for grades 4, 5, 6 and 8</a:t>
          </a:r>
        </a:p>
        <a:p>
          <a:endParaRPr lang="en-US" sz="1800" dirty="0"/>
        </a:p>
      </dgm:t>
    </dgm:pt>
    <dgm:pt modelId="{5424B2A0-D737-41D9-9577-9DC6B90727C7}" type="parTrans" cxnId="{8FF44116-02E6-49A2-ACD2-1ABC392C136F}">
      <dgm:prSet/>
      <dgm:spPr/>
      <dgm:t>
        <a:bodyPr/>
        <a:lstStyle/>
        <a:p>
          <a:endParaRPr lang="en-US"/>
        </a:p>
      </dgm:t>
    </dgm:pt>
    <dgm:pt modelId="{8E95EDCA-1445-43B2-AF94-26A143068B96}" type="sibTrans" cxnId="{8FF44116-02E6-49A2-ACD2-1ABC392C136F}">
      <dgm:prSet/>
      <dgm:spPr/>
      <dgm:t>
        <a:bodyPr/>
        <a:lstStyle/>
        <a:p>
          <a:endParaRPr lang="en-US"/>
        </a:p>
      </dgm:t>
    </dgm:pt>
    <dgm:pt modelId="{4CFDDDC3-C636-4035-BED4-71C9F850ACDC}">
      <dgm:prSet phldrT="[Text]" custT="1"/>
      <dgm:spPr/>
      <dgm:t>
        <a:bodyPr/>
        <a:lstStyle/>
        <a:p>
          <a:r>
            <a:rPr lang="en-US" sz="1800" dirty="0"/>
            <a:t>Optional CBT for grades 3 and 7</a:t>
          </a:r>
        </a:p>
      </dgm:t>
    </dgm:pt>
    <dgm:pt modelId="{8259B6ED-6E18-486E-9BB7-A762590423EE}" type="parTrans" cxnId="{8AE66626-0BDA-436C-9881-E4DAAE2E1FD3}">
      <dgm:prSet/>
      <dgm:spPr/>
      <dgm:t>
        <a:bodyPr/>
        <a:lstStyle/>
        <a:p>
          <a:endParaRPr lang="en-US"/>
        </a:p>
      </dgm:t>
    </dgm:pt>
    <dgm:pt modelId="{F6D29E89-D7A5-4533-9139-918E34483960}" type="sibTrans" cxnId="{8AE66626-0BDA-436C-9881-E4DAAE2E1FD3}">
      <dgm:prSet/>
      <dgm:spPr/>
      <dgm:t>
        <a:bodyPr/>
        <a:lstStyle/>
        <a:p>
          <a:endParaRPr lang="en-US"/>
        </a:p>
      </dgm:t>
    </dgm:pt>
    <dgm:pt modelId="{9360A52E-B528-4758-AA96-F4496D9CAF81}">
      <dgm:prSet phldrT="[Text]" custT="1"/>
      <dgm:spPr/>
      <dgm:t>
        <a:bodyPr/>
        <a:lstStyle/>
        <a:p>
          <a:r>
            <a:rPr lang="en-US" sz="1800" dirty="0"/>
            <a:t>Required CBT for all grades 3-8</a:t>
          </a:r>
        </a:p>
      </dgm:t>
    </dgm:pt>
    <dgm:pt modelId="{F9E30FD1-C07C-43A3-8881-3ACC0872C541}" type="parTrans" cxnId="{1CCF491E-5DB3-47BA-AB92-03DACA81CCF9}">
      <dgm:prSet/>
      <dgm:spPr/>
      <dgm:t>
        <a:bodyPr/>
        <a:lstStyle/>
        <a:p>
          <a:endParaRPr lang="en-US"/>
        </a:p>
      </dgm:t>
    </dgm:pt>
    <dgm:pt modelId="{AC91FF6D-7EC0-4205-A269-08B3E4FC1636}" type="sibTrans" cxnId="{1CCF491E-5DB3-47BA-AB92-03DACA81CCF9}">
      <dgm:prSet/>
      <dgm:spPr/>
      <dgm:t>
        <a:bodyPr/>
        <a:lstStyle/>
        <a:p>
          <a:endParaRPr lang="en-US"/>
        </a:p>
      </dgm:t>
    </dgm:pt>
    <dgm:pt modelId="{E2D8EDEA-7BB6-4525-A48E-F4CC90B051FD}" type="pres">
      <dgm:prSet presAssocID="{6483C980-76A8-47DD-9326-493F11B5617E}" presName="Name0" presStyleCnt="0">
        <dgm:presLayoutVars>
          <dgm:chMax val="5"/>
          <dgm:chPref val="5"/>
          <dgm:dir/>
          <dgm:animLvl val="lvl"/>
        </dgm:presLayoutVars>
      </dgm:prSet>
      <dgm:spPr/>
    </dgm:pt>
    <dgm:pt modelId="{F19471A5-E2DA-43B8-A6F1-6B49AA1C6703}" type="pres">
      <dgm:prSet presAssocID="{C9CB3A91-A4F9-4573-8C1A-5F394C164E06}" presName="parentText1" presStyleLbl="node1" presStyleIdx="0" presStyleCnt="3">
        <dgm:presLayoutVars>
          <dgm:chMax/>
          <dgm:chPref val="3"/>
          <dgm:bulletEnabled val="1"/>
        </dgm:presLayoutVars>
      </dgm:prSet>
      <dgm:spPr/>
    </dgm:pt>
    <dgm:pt modelId="{7512CAD7-E954-4779-B36B-B10025821758}" type="pres">
      <dgm:prSet presAssocID="{C9CB3A91-A4F9-4573-8C1A-5F394C164E06}" presName="childText1" presStyleLbl="solidAlignAcc1" presStyleIdx="0" presStyleCnt="3">
        <dgm:presLayoutVars>
          <dgm:chMax val="0"/>
          <dgm:chPref val="0"/>
          <dgm:bulletEnabled val="1"/>
        </dgm:presLayoutVars>
      </dgm:prSet>
      <dgm:spPr/>
    </dgm:pt>
    <dgm:pt modelId="{5E64CB1F-A959-4C96-BD5C-D19FA8F32BE0}" type="pres">
      <dgm:prSet presAssocID="{E45D5AAA-9A77-463B-AB93-FC6A26A961E9}" presName="parentText2" presStyleLbl="node1" presStyleIdx="1" presStyleCnt="3">
        <dgm:presLayoutVars>
          <dgm:chMax/>
          <dgm:chPref val="3"/>
          <dgm:bulletEnabled val="1"/>
        </dgm:presLayoutVars>
      </dgm:prSet>
      <dgm:spPr/>
    </dgm:pt>
    <dgm:pt modelId="{E61CFE5B-70E9-460D-B35F-489773A9746C}" type="pres">
      <dgm:prSet presAssocID="{E45D5AAA-9A77-463B-AB93-FC6A26A961E9}" presName="childText2" presStyleLbl="solidAlignAcc1" presStyleIdx="1" presStyleCnt="3">
        <dgm:presLayoutVars>
          <dgm:chMax val="0"/>
          <dgm:chPref val="0"/>
          <dgm:bulletEnabled val="1"/>
        </dgm:presLayoutVars>
      </dgm:prSet>
      <dgm:spPr/>
    </dgm:pt>
    <dgm:pt modelId="{95E50245-1CE6-4690-8A61-B60E618F9599}" type="pres">
      <dgm:prSet presAssocID="{17916451-C847-4F56-981B-F063997CE021}" presName="parentText3" presStyleLbl="node1" presStyleIdx="2" presStyleCnt="3">
        <dgm:presLayoutVars>
          <dgm:chMax/>
          <dgm:chPref val="3"/>
          <dgm:bulletEnabled val="1"/>
        </dgm:presLayoutVars>
      </dgm:prSet>
      <dgm:spPr/>
    </dgm:pt>
    <dgm:pt modelId="{0C6194B1-10C3-47E5-928F-0101E2F124CE}" type="pres">
      <dgm:prSet presAssocID="{17916451-C847-4F56-981B-F063997CE021}" presName="childText3" presStyleLbl="solidAlignAcc1" presStyleIdx="2" presStyleCnt="3">
        <dgm:presLayoutVars>
          <dgm:chMax val="0"/>
          <dgm:chPref val="0"/>
          <dgm:bulletEnabled val="1"/>
        </dgm:presLayoutVars>
      </dgm:prSet>
      <dgm:spPr/>
    </dgm:pt>
  </dgm:ptLst>
  <dgm:cxnLst>
    <dgm:cxn modelId="{8FF44116-02E6-49A2-ACD2-1ABC392C136F}" srcId="{E45D5AAA-9A77-463B-AB93-FC6A26A961E9}" destId="{A53FF066-B62C-49D8-8D42-747E20946BF6}" srcOrd="1" destOrd="0" parTransId="{5424B2A0-D737-41D9-9577-9DC6B90727C7}" sibTransId="{8E95EDCA-1445-43B2-AF94-26A143068B96}"/>
    <dgm:cxn modelId="{722DC018-F4B7-42E1-8146-C75B70610BD2}" type="presOf" srcId="{9360A52E-B528-4758-AA96-F4496D9CAF81}" destId="{0C6194B1-10C3-47E5-928F-0101E2F124CE}" srcOrd="0" destOrd="1" presId="urn:microsoft.com/office/officeart/2009/3/layout/IncreasingArrowsProcess"/>
    <dgm:cxn modelId="{1CCF491E-5DB3-47BA-AB92-03DACA81CCF9}" srcId="{17916451-C847-4F56-981B-F063997CE021}" destId="{9360A52E-B528-4758-AA96-F4496D9CAF81}" srcOrd="1" destOrd="0" parTransId="{F9E30FD1-C07C-43A3-8881-3ACC0872C541}" sibTransId="{AC91FF6D-7EC0-4205-A269-08B3E4FC1636}"/>
    <dgm:cxn modelId="{8AE66626-0BDA-436C-9881-E4DAAE2E1FD3}" srcId="{E45D5AAA-9A77-463B-AB93-FC6A26A961E9}" destId="{4CFDDDC3-C636-4035-BED4-71C9F850ACDC}" srcOrd="2" destOrd="0" parTransId="{8259B6ED-6E18-486E-9BB7-A762590423EE}" sibTransId="{F6D29E89-D7A5-4533-9139-918E34483960}"/>
    <dgm:cxn modelId="{E5FDBF2B-DA53-46D9-96D4-06F2FDF234F6}" type="presOf" srcId="{6483C980-76A8-47DD-9326-493F11B5617E}" destId="{E2D8EDEA-7BB6-4525-A48E-F4CC90B051FD}" srcOrd="0" destOrd="0" presId="urn:microsoft.com/office/officeart/2009/3/layout/IncreasingArrowsProcess"/>
    <dgm:cxn modelId="{24573D2D-2D70-4CE0-8CBE-DE1C112DFB05}" type="presOf" srcId="{63666BFA-564B-4FBE-B612-B513702991E7}" destId="{0C6194B1-10C3-47E5-928F-0101E2F124CE}" srcOrd="0" destOrd="0" presId="urn:microsoft.com/office/officeart/2009/3/layout/IncreasingArrowsProcess"/>
    <dgm:cxn modelId="{A96AC540-BFC1-4194-BFC1-0C08D76D74C0}" type="presOf" srcId="{EEF0A8B9-4877-4BB3-9E83-D47DB21987F1}" destId="{7512CAD7-E954-4779-B36B-B10025821758}" srcOrd="0" destOrd="1" presId="urn:microsoft.com/office/officeart/2009/3/layout/IncreasingArrowsProcess"/>
    <dgm:cxn modelId="{AA5F785B-65CA-4572-9342-17E64F97A2E3}" type="presOf" srcId="{C29EB3B8-A3B3-4617-A791-0BBE8A4F7F8A}" destId="{E61CFE5B-70E9-460D-B35F-489773A9746C}" srcOrd="0" destOrd="0" presId="urn:microsoft.com/office/officeart/2009/3/layout/IncreasingArrowsProcess"/>
    <dgm:cxn modelId="{6B997948-5C2B-4BB3-B44E-B992A93A2066}" type="presOf" srcId="{17916451-C847-4F56-981B-F063997CE021}" destId="{95E50245-1CE6-4690-8A61-B60E618F9599}" srcOrd="0" destOrd="0" presId="urn:microsoft.com/office/officeart/2009/3/layout/IncreasingArrowsProcess"/>
    <dgm:cxn modelId="{1A22496B-3382-49DD-85E1-D6817E205CDD}" srcId="{C9CB3A91-A4F9-4573-8C1A-5F394C164E06}" destId="{EEF0A8B9-4877-4BB3-9E83-D47DB21987F1}" srcOrd="1" destOrd="0" parTransId="{57422E0C-0ED2-4B84-8019-6F0D180BC007}" sibTransId="{845FE13C-DD29-425C-A2DF-770C8ACE44F8}"/>
    <dgm:cxn modelId="{E18A3B73-3E3F-4E81-88A5-F5EE1B4975A9}" srcId="{6483C980-76A8-47DD-9326-493F11B5617E}" destId="{E45D5AAA-9A77-463B-AB93-FC6A26A961E9}" srcOrd="1" destOrd="0" parTransId="{A44E6B14-CB79-4A7D-AF24-4EA1D9FE520C}" sibTransId="{446BA29A-5513-4B90-8D2A-3D020E832EA3}"/>
    <dgm:cxn modelId="{83FE2B75-F694-4C03-8A82-65C726F6184A}" type="presOf" srcId="{4CFDDDC3-C636-4035-BED4-71C9F850ACDC}" destId="{E61CFE5B-70E9-460D-B35F-489773A9746C}" srcOrd="0" destOrd="2" presId="urn:microsoft.com/office/officeart/2009/3/layout/IncreasingArrowsProcess"/>
    <dgm:cxn modelId="{947BEF84-9FEA-4B8B-BB95-E44961F47FAE}" type="presOf" srcId="{42090D66-AC0B-4BD3-9C9C-28E6C4821603}" destId="{7512CAD7-E954-4779-B36B-B10025821758}" srcOrd="0" destOrd="2" presId="urn:microsoft.com/office/officeart/2009/3/layout/IncreasingArrowsProcess"/>
    <dgm:cxn modelId="{67F28085-D005-485D-B991-6626FD8D83DB}" srcId="{C9CB3A91-A4F9-4573-8C1A-5F394C164E06}" destId="{47E688B9-176B-4403-85FE-0B9C5B4853E1}" srcOrd="0" destOrd="0" parTransId="{136ECEC4-B403-4265-9663-CD3A30BD8532}" sibTransId="{789C5016-1CD7-4165-B41D-21E48F38708E}"/>
    <dgm:cxn modelId="{EC04B987-97B5-4876-B986-48A591FAC82F}" srcId="{6483C980-76A8-47DD-9326-493F11B5617E}" destId="{17916451-C847-4F56-981B-F063997CE021}" srcOrd="2" destOrd="0" parTransId="{203A684B-690E-44EE-BB7B-CF48DD3622A7}" sibTransId="{B2149F0D-3F03-4FEF-BF2F-87D44B4EA907}"/>
    <dgm:cxn modelId="{CCEFDB87-5439-421E-9B22-C134518E277B}" type="presOf" srcId="{A53FF066-B62C-49D8-8D42-747E20946BF6}" destId="{E61CFE5B-70E9-460D-B35F-489773A9746C}" srcOrd="0" destOrd="1" presId="urn:microsoft.com/office/officeart/2009/3/layout/IncreasingArrowsProcess"/>
    <dgm:cxn modelId="{5AA2C98E-2C6A-4701-AEEF-FF987B41502D}" srcId="{E45D5AAA-9A77-463B-AB93-FC6A26A961E9}" destId="{C29EB3B8-A3B3-4617-A791-0BBE8A4F7F8A}" srcOrd="0" destOrd="0" parTransId="{16C9BD27-2CDE-45D7-BBC6-CF6BEAF70E7E}" sibTransId="{0CCAFA29-4BDC-460D-B353-C1499DA7EEC5}"/>
    <dgm:cxn modelId="{FDC0D6A8-144A-401F-ACD4-F18A4C255D55}" srcId="{17916451-C847-4F56-981B-F063997CE021}" destId="{63666BFA-564B-4FBE-B612-B513702991E7}" srcOrd="0" destOrd="0" parTransId="{39BDA5F8-6784-4D48-9FB7-564D9AF582EC}" sibTransId="{F38F8017-63D4-4F61-AD9D-93BADECD721E}"/>
    <dgm:cxn modelId="{A60E51A9-BEB7-4EF2-9EC2-C9912B4AD3F3}" srcId="{6483C980-76A8-47DD-9326-493F11B5617E}" destId="{C9CB3A91-A4F9-4573-8C1A-5F394C164E06}" srcOrd="0" destOrd="0" parTransId="{7567FF0B-90F5-41FE-9706-1A4543C07939}" sibTransId="{EEE3FAEA-FA97-4BA1-9C51-D6D5F39868F4}"/>
    <dgm:cxn modelId="{850966BC-632B-4859-BAD3-939133097AD1}" srcId="{C9CB3A91-A4F9-4573-8C1A-5F394C164E06}" destId="{42090D66-AC0B-4BD3-9C9C-28E6C4821603}" srcOrd="2" destOrd="0" parTransId="{C0155CA1-B4D4-469B-A9A4-C1833A1CFF26}" sibTransId="{1DAD60F2-7715-42CA-B9A5-0DCD0FC8A041}"/>
    <dgm:cxn modelId="{2F4ADAD8-129F-4830-87AD-E4B9270FCFF3}" type="presOf" srcId="{C9CB3A91-A4F9-4573-8C1A-5F394C164E06}" destId="{F19471A5-E2DA-43B8-A6F1-6B49AA1C6703}" srcOrd="0" destOrd="0" presId="urn:microsoft.com/office/officeart/2009/3/layout/IncreasingArrowsProcess"/>
    <dgm:cxn modelId="{E11C50EB-7A42-46A2-882D-8A9B2F90A8A6}" type="presOf" srcId="{47E688B9-176B-4403-85FE-0B9C5B4853E1}" destId="{7512CAD7-E954-4779-B36B-B10025821758}" srcOrd="0" destOrd="0" presId="urn:microsoft.com/office/officeart/2009/3/layout/IncreasingArrowsProcess"/>
    <dgm:cxn modelId="{085D6CEE-BE37-4BDE-AB7E-63DB6692AA1C}" type="presOf" srcId="{E45D5AAA-9A77-463B-AB93-FC6A26A961E9}" destId="{5E64CB1F-A959-4C96-BD5C-D19FA8F32BE0}" srcOrd="0" destOrd="0" presId="urn:microsoft.com/office/officeart/2009/3/layout/IncreasingArrowsProcess"/>
    <dgm:cxn modelId="{36A744BC-3F05-40AB-A95A-CD4EBD4EAD2F}" type="presParOf" srcId="{E2D8EDEA-7BB6-4525-A48E-F4CC90B051FD}" destId="{F19471A5-E2DA-43B8-A6F1-6B49AA1C6703}" srcOrd="0" destOrd="0" presId="urn:microsoft.com/office/officeart/2009/3/layout/IncreasingArrowsProcess"/>
    <dgm:cxn modelId="{D93241C7-A623-4953-BE11-8C2B8163E63D}" type="presParOf" srcId="{E2D8EDEA-7BB6-4525-A48E-F4CC90B051FD}" destId="{7512CAD7-E954-4779-B36B-B10025821758}" srcOrd="1" destOrd="0" presId="urn:microsoft.com/office/officeart/2009/3/layout/IncreasingArrowsProcess"/>
    <dgm:cxn modelId="{C51E9B88-79EB-4F8D-B4E4-E306AD2CB8CE}" type="presParOf" srcId="{E2D8EDEA-7BB6-4525-A48E-F4CC90B051FD}" destId="{5E64CB1F-A959-4C96-BD5C-D19FA8F32BE0}" srcOrd="2" destOrd="0" presId="urn:microsoft.com/office/officeart/2009/3/layout/IncreasingArrowsProcess"/>
    <dgm:cxn modelId="{E3AB5071-FFD5-428C-B306-5AF31272A296}" type="presParOf" srcId="{E2D8EDEA-7BB6-4525-A48E-F4CC90B051FD}" destId="{E61CFE5B-70E9-460D-B35F-489773A9746C}" srcOrd="3" destOrd="0" presId="urn:microsoft.com/office/officeart/2009/3/layout/IncreasingArrowsProcess"/>
    <dgm:cxn modelId="{8FDE4894-C0ED-4754-8DB0-AB2D46EC36C2}" type="presParOf" srcId="{E2D8EDEA-7BB6-4525-A48E-F4CC90B051FD}" destId="{95E50245-1CE6-4690-8A61-B60E618F9599}" srcOrd="4" destOrd="0" presId="urn:microsoft.com/office/officeart/2009/3/layout/IncreasingArrowsProcess"/>
    <dgm:cxn modelId="{69D9759D-BCCB-42A0-B066-69FD4008BE25}" type="presParOf" srcId="{E2D8EDEA-7BB6-4525-A48E-F4CC90B051FD}" destId="{0C6194B1-10C3-47E5-928F-0101E2F124CE}" srcOrd="5" destOrd="0" presId="urn:microsoft.com/office/officeart/2009/3/layout/IncreasingArrowsProcess"/>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9471A5-E2DA-43B8-A6F1-6B49AA1C6703}">
      <dsp:nvSpPr>
        <dsp:cNvPr id="0" name=""/>
        <dsp:cNvSpPr/>
      </dsp:nvSpPr>
      <dsp:spPr>
        <a:xfrm>
          <a:off x="495308" y="10198"/>
          <a:ext cx="9067782" cy="1320614"/>
        </a:xfrm>
        <a:prstGeom prst="rightArrow">
          <a:avLst>
            <a:gd name="adj1" fmla="val 50000"/>
            <a:gd name="adj2" fmla="val 50000"/>
          </a:avLst>
        </a:prstGeom>
        <a:solidFill>
          <a:srgbClr val="08233B"/>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254000" bIns="209648" numCol="1" spcCol="1270" anchor="ctr" anchorCtr="0">
          <a:noAutofit/>
        </a:bodyPr>
        <a:lstStyle/>
        <a:p>
          <a:pPr marL="0" lvl="0" indent="0" algn="l" defTabSz="711200">
            <a:lnSpc>
              <a:spcPct val="90000"/>
            </a:lnSpc>
            <a:spcBef>
              <a:spcPct val="0"/>
            </a:spcBef>
            <a:spcAft>
              <a:spcPct val="35000"/>
            </a:spcAft>
            <a:buNone/>
          </a:pPr>
          <a:r>
            <a:rPr lang="en-US" sz="1600" kern="1200" dirty="0"/>
            <a:t>Grades 5 &amp; 8 ELA, Math, Science</a:t>
          </a:r>
        </a:p>
      </dsp:txBody>
      <dsp:txXfrm>
        <a:off x="495308" y="340352"/>
        <a:ext cx="8737629" cy="660307"/>
      </dsp:txXfrm>
    </dsp:sp>
    <dsp:sp modelId="{7512CAD7-E954-4779-B36B-B10025821758}">
      <dsp:nvSpPr>
        <dsp:cNvPr id="0" name=""/>
        <dsp:cNvSpPr/>
      </dsp:nvSpPr>
      <dsp:spPr>
        <a:xfrm>
          <a:off x="495308" y="1028582"/>
          <a:ext cx="2792876" cy="2543989"/>
        </a:xfrm>
        <a:prstGeom prst="rect">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b="1" kern="1200" dirty="0"/>
            <a:t>Spring 2024</a:t>
          </a:r>
        </a:p>
        <a:p>
          <a:pPr marL="0" lvl="0" indent="0" algn="l" defTabSz="800100">
            <a:lnSpc>
              <a:spcPct val="90000"/>
            </a:lnSpc>
            <a:spcBef>
              <a:spcPct val="0"/>
            </a:spcBef>
            <a:spcAft>
              <a:spcPct val="35000"/>
            </a:spcAft>
            <a:buNone/>
          </a:pPr>
          <a:endParaRPr lang="en-US" sz="1800" kern="1200" dirty="0"/>
        </a:p>
        <a:p>
          <a:pPr marL="0" lvl="0" indent="0" algn="l" defTabSz="800100">
            <a:lnSpc>
              <a:spcPct val="90000"/>
            </a:lnSpc>
            <a:spcBef>
              <a:spcPct val="0"/>
            </a:spcBef>
            <a:spcAft>
              <a:spcPct val="35000"/>
            </a:spcAft>
            <a:buNone/>
          </a:pPr>
          <a:r>
            <a:rPr lang="en-US" sz="1800" kern="1200" dirty="0"/>
            <a:t>Required CBT for grades 5 &amp; 8</a:t>
          </a:r>
        </a:p>
        <a:p>
          <a:pPr marL="0" lvl="0" indent="0" algn="l" defTabSz="800100">
            <a:lnSpc>
              <a:spcPct val="90000"/>
            </a:lnSpc>
            <a:spcBef>
              <a:spcPct val="0"/>
            </a:spcBef>
            <a:spcAft>
              <a:spcPct val="35000"/>
            </a:spcAft>
            <a:buNone/>
          </a:pPr>
          <a:endParaRPr lang="en-US" sz="1800" kern="1200" dirty="0"/>
        </a:p>
        <a:p>
          <a:pPr marL="0" lvl="0" indent="0" algn="l" defTabSz="800100">
            <a:lnSpc>
              <a:spcPct val="90000"/>
            </a:lnSpc>
            <a:spcBef>
              <a:spcPct val="0"/>
            </a:spcBef>
            <a:spcAft>
              <a:spcPct val="35000"/>
            </a:spcAft>
            <a:buNone/>
          </a:pPr>
          <a:r>
            <a:rPr lang="en-US" sz="1800" kern="1200" dirty="0"/>
            <a:t>Optional CBT for all other Grades</a:t>
          </a:r>
        </a:p>
      </dsp:txBody>
      <dsp:txXfrm>
        <a:off x="495308" y="1028582"/>
        <a:ext cx="2792876" cy="2543989"/>
      </dsp:txXfrm>
    </dsp:sp>
    <dsp:sp modelId="{5E64CB1F-A959-4C96-BD5C-D19FA8F32BE0}">
      <dsp:nvSpPr>
        <dsp:cNvPr id="0" name=""/>
        <dsp:cNvSpPr/>
      </dsp:nvSpPr>
      <dsp:spPr>
        <a:xfrm>
          <a:off x="3288185" y="450403"/>
          <a:ext cx="6274905" cy="1320614"/>
        </a:xfrm>
        <a:prstGeom prst="rightArrow">
          <a:avLst>
            <a:gd name="adj1" fmla="val 50000"/>
            <a:gd name="adj2" fmla="val 50000"/>
          </a:avLst>
        </a:prstGeom>
        <a:solidFill>
          <a:srgbClr val="104372"/>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254000" bIns="209648" numCol="1" spcCol="1270" anchor="ctr" anchorCtr="0">
          <a:noAutofit/>
        </a:bodyPr>
        <a:lstStyle/>
        <a:p>
          <a:pPr marL="0" lvl="0" indent="0" algn="l" defTabSz="711200">
            <a:lnSpc>
              <a:spcPct val="90000"/>
            </a:lnSpc>
            <a:spcBef>
              <a:spcPct val="0"/>
            </a:spcBef>
            <a:spcAft>
              <a:spcPct val="35000"/>
            </a:spcAft>
            <a:buNone/>
          </a:pPr>
          <a:r>
            <a:rPr lang="en-US" sz="1600" kern="1200" dirty="0"/>
            <a:t>Grades 4 &amp; 6 ELA and Math</a:t>
          </a:r>
        </a:p>
      </dsp:txBody>
      <dsp:txXfrm>
        <a:off x="3288185" y="780557"/>
        <a:ext cx="5944752" cy="660307"/>
      </dsp:txXfrm>
    </dsp:sp>
    <dsp:sp modelId="{E61CFE5B-70E9-460D-B35F-489773A9746C}">
      <dsp:nvSpPr>
        <dsp:cNvPr id="0" name=""/>
        <dsp:cNvSpPr/>
      </dsp:nvSpPr>
      <dsp:spPr>
        <a:xfrm>
          <a:off x="3288185" y="1468787"/>
          <a:ext cx="2792876" cy="2543989"/>
        </a:xfrm>
        <a:prstGeom prst="rect">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b="1" kern="1200" dirty="0"/>
            <a:t>Spring 2025</a:t>
          </a:r>
        </a:p>
        <a:p>
          <a:pPr marL="0" lvl="0" indent="0" algn="l" defTabSz="800100">
            <a:lnSpc>
              <a:spcPct val="90000"/>
            </a:lnSpc>
            <a:spcBef>
              <a:spcPct val="0"/>
            </a:spcBef>
            <a:spcAft>
              <a:spcPct val="35000"/>
            </a:spcAft>
            <a:buNone/>
          </a:pPr>
          <a:endParaRPr lang="en-US" sz="1800" kern="1200" dirty="0"/>
        </a:p>
        <a:p>
          <a:pPr marL="0" lvl="0" indent="0" algn="l" defTabSz="800100">
            <a:lnSpc>
              <a:spcPct val="90000"/>
            </a:lnSpc>
            <a:spcBef>
              <a:spcPct val="0"/>
            </a:spcBef>
            <a:spcAft>
              <a:spcPct val="35000"/>
            </a:spcAft>
            <a:buNone/>
          </a:pPr>
          <a:r>
            <a:rPr lang="en-US" sz="1800" kern="1200" dirty="0"/>
            <a:t>Required CBT for grades 4, 5, 6 and 8</a:t>
          </a:r>
        </a:p>
        <a:p>
          <a:pPr marL="0" lvl="0" indent="0" algn="l" defTabSz="800100">
            <a:lnSpc>
              <a:spcPct val="90000"/>
            </a:lnSpc>
            <a:spcBef>
              <a:spcPct val="0"/>
            </a:spcBef>
            <a:spcAft>
              <a:spcPct val="35000"/>
            </a:spcAft>
            <a:buNone/>
          </a:pPr>
          <a:endParaRPr lang="en-US" sz="1800" kern="1200" dirty="0"/>
        </a:p>
        <a:p>
          <a:pPr marL="0" lvl="0" indent="0" algn="l" defTabSz="800100">
            <a:lnSpc>
              <a:spcPct val="90000"/>
            </a:lnSpc>
            <a:spcBef>
              <a:spcPct val="0"/>
            </a:spcBef>
            <a:spcAft>
              <a:spcPct val="35000"/>
            </a:spcAft>
            <a:buNone/>
          </a:pPr>
          <a:r>
            <a:rPr lang="en-US" sz="1800" kern="1200" dirty="0"/>
            <a:t>Optional CBT for grades 3 and 7</a:t>
          </a:r>
        </a:p>
      </dsp:txBody>
      <dsp:txXfrm>
        <a:off x="3288185" y="1468787"/>
        <a:ext cx="2792876" cy="2543989"/>
      </dsp:txXfrm>
    </dsp:sp>
    <dsp:sp modelId="{95E50245-1CE6-4690-8A61-B60E618F9599}">
      <dsp:nvSpPr>
        <dsp:cNvPr id="0" name=""/>
        <dsp:cNvSpPr/>
      </dsp:nvSpPr>
      <dsp:spPr>
        <a:xfrm>
          <a:off x="6081062" y="890608"/>
          <a:ext cx="3482028" cy="1320614"/>
        </a:xfrm>
        <a:prstGeom prst="rightArrow">
          <a:avLst>
            <a:gd name="adj1" fmla="val 50000"/>
            <a:gd name="adj2" fmla="val 50000"/>
          </a:avLst>
        </a:prstGeom>
        <a:solidFill>
          <a:srgbClr val="1763A9"/>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254000" bIns="209648" numCol="1" spcCol="1270" anchor="ctr" anchorCtr="0">
          <a:noAutofit/>
        </a:bodyPr>
        <a:lstStyle/>
        <a:p>
          <a:pPr marL="0" lvl="0" indent="0" algn="l" defTabSz="711200">
            <a:lnSpc>
              <a:spcPct val="90000"/>
            </a:lnSpc>
            <a:spcBef>
              <a:spcPct val="0"/>
            </a:spcBef>
            <a:spcAft>
              <a:spcPct val="35000"/>
            </a:spcAft>
            <a:buNone/>
          </a:pPr>
          <a:r>
            <a:rPr lang="en-US" sz="1600" kern="1200" dirty="0"/>
            <a:t>Grades 3 and 7 ELA and Math</a:t>
          </a:r>
        </a:p>
      </dsp:txBody>
      <dsp:txXfrm>
        <a:off x="6081062" y="1220762"/>
        <a:ext cx="3151875" cy="660307"/>
      </dsp:txXfrm>
    </dsp:sp>
    <dsp:sp modelId="{0C6194B1-10C3-47E5-928F-0101E2F124CE}">
      <dsp:nvSpPr>
        <dsp:cNvPr id="0" name=""/>
        <dsp:cNvSpPr/>
      </dsp:nvSpPr>
      <dsp:spPr>
        <a:xfrm>
          <a:off x="6081062" y="1908992"/>
          <a:ext cx="2792876" cy="2506758"/>
        </a:xfrm>
        <a:prstGeom prst="rect">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b="1" kern="1200" dirty="0"/>
            <a:t>Spring 2026</a:t>
          </a:r>
        </a:p>
        <a:p>
          <a:pPr marL="0" lvl="0" indent="0" algn="l" defTabSz="800100">
            <a:lnSpc>
              <a:spcPct val="90000"/>
            </a:lnSpc>
            <a:spcBef>
              <a:spcPct val="0"/>
            </a:spcBef>
            <a:spcAft>
              <a:spcPct val="35000"/>
            </a:spcAft>
            <a:buNone/>
          </a:pPr>
          <a:r>
            <a:rPr lang="en-US" sz="1800" kern="1200" dirty="0"/>
            <a:t>Required CBT for all grades 3-8</a:t>
          </a:r>
        </a:p>
      </dsp:txBody>
      <dsp:txXfrm>
        <a:off x="6081062" y="1908992"/>
        <a:ext cx="2792876" cy="2506758"/>
      </dsp:txXfrm>
    </dsp:sp>
  </dsp:spTree>
</dsp:drawing>
</file>

<file path=ppt/diagrams/layout1.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1785F2-079C-4A24-B29A-E1EFD8291152}" type="datetimeFigureOut">
              <a:rPr lang="en-US" smtClean="0"/>
              <a:t>8/31/2022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D057F3-9435-418E-8982-1F633584B273}" type="slidenum">
              <a:rPr lang="en-US" smtClean="0"/>
              <a:t>‹#›</a:t>
            </a:fld>
            <a:endParaRPr lang="en-US" dirty="0"/>
          </a:p>
        </p:txBody>
      </p:sp>
    </p:spTree>
    <p:extLst>
      <p:ext uri="{BB962C8B-B14F-4D97-AF65-F5344CB8AC3E}">
        <p14:creationId xmlns:p14="http://schemas.microsoft.com/office/powerpoint/2010/main" val="22637949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D057F3-9435-418E-8982-1F633584B273}" type="slidenum">
              <a:rPr lang="en-US" smtClean="0"/>
              <a:t>1</a:t>
            </a:fld>
            <a:endParaRPr lang="en-US" dirty="0"/>
          </a:p>
        </p:txBody>
      </p:sp>
    </p:spTree>
    <p:extLst>
      <p:ext uri="{BB962C8B-B14F-4D97-AF65-F5344CB8AC3E}">
        <p14:creationId xmlns:p14="http://schemas.microsoft.com/office/powerpoint/2010/main" val="17545677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COVID Guidance released August 22.  Essentially, follow the most recent CDC guidance.</a:t>
            </a:r>
          </a:p>
          <a:p>
            <a:pPr marL="171450" indent="-171450">
              <a:buFontTx/>
              <a:buChar char="-"/>
            </a:pPr>
            <a:r>
              <a:rPr lang="en-US" dirty="0"/>
              <a:t>Continue to leverage multiple modalities to support the needs of students, including virtual and blended learning.  </a:t>
            </a:r>
          </a:p>
          <a:p>
            <a:pPr marL="628650" lvl="1" indent="-171450">
              <a:buFontTx/>
              <a:buChar char="-"/>
            </a:pPr>
            <a:r>
              <a:rPr lang="en-US" dirty="0"/>
              <a:t>Board presentation in May showcased the wonderful programs the BOCES are offering</a:t>
            </a:r>
          </a:p>
          <a:p>
            <a:pPr marL="628650" lvl="1" indent="-171450">
              <a:buFontTx/>
              <a:buChar char="-"/>
            </a:pPr>
            <a:r>
              <a:rPr lang="en-US" dirty="0"/>
              <a:t>NYSED supports the use of technology, including virtual learning, to help schools to continue to meet the needs of students</a:t>
            </a:r>
          </a:p>
        </p:txBody>
      </p:sp>
      <p:sp>
        <p:nvSpPr>
          <p:cNvPr id="4" name="Slide Number Placeholder 3"/>
          <p:cNvSpPr>
            <a:spLocks noGrp="1"/>
          </p:cNvSpPr>
          <p:nvPr>
            <p:ph type="sldNum" sz="quarter" idx="5"/>
          </p:nvPr>
        </p:nvSpPr>
        <p:spPr/>
        <p:txBody>
          <a:bodyPr/>
          <a:lstStyle/>
          <a:p>
            <a:fld id="{88D057F3-9435-418E-8982-1F633584B273}" type="slidenum">
              <a:rPr lang="en-US" smtClean="0"/>
              <a:t>2</a:t>
            </a:fld>
            <a:endParaRPr lang="en-US" dirty="0"/>
          </a:p>
        </p:txBody>
      </p:sp>
    </p:spTree>
    <p:extLst>
      <p:ext uri="{BB962C8B-B14F-4D97-AF65-F5344CB8AC3E}">
        <p14:creationId xmlns:p14="http://schemas.microsoft.com/office/powerpoint/2010/main" val="2449171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a:effectLst/>
                <a:latin typeface="Arial" panose="020B0604020202020204" pitchFamily="34" charset="0"/>
              </a:rPr>
              <a:t>Districts were asked last school year to collect information on student access to devices and broadband in their primary places of residence.  We did receive data from many schools, but we need your help with the message that this collection will be an ongoing annual collection.  </a:t>
            </a:r>
          </a:p>
          <a:p>
            <a:pPr marL="171450" indent="-171450">
              <a:buFont typeface="Arial" panose="020B0604020202020204" pitchFamily="34" charset="0"/>
              <a:buChar char="•"/>
            </a:pPr>
            <a:r>
              <a:rPr lang="en-US" sz="1200" dirty="0">
                <a:effectLst/>
                <a:latin typeface="Arial" panose="020B0604020202020204" pitchFamily="34" charset="0"/>
              </a:rPr>
              <a:t>This data will help districts make instructional decisions; it will give districts a better understanding on what students have at home</a:t>
            </a:r>
          </a:p>
          <a:p>
            <a:pPr marL="171450" indent="-171450">
              <a:buFont typeface="Arial" panose="020B0604020202020204" pitchFamily="34" charset="0"/>
              <a:buChar char="•"/>
            </a:pPr>
            <a:r>
              <a:rPr lang="en-US" sz="1200" dirty="0">
                <a:effectLst/>
                <a:latin typeface="Arial" panose="020B0604020202020204" pitchFamily="34" charset="0"/>
              </a:rPr>
              <a:t>At the state level, both NYSED and the Governor’s office are still focused on addressing the digital divide, so this data is critical</a:t>
            </a:r>
          </a:p>
        </p:txBody>
      </p:sp>
      <p:sp>
        <p:nvSpPr>
          <p:cNvPr id="4" name="Slide Number Placeholder 3"/>
          <p:cNvSpPr>
            <a:spLocks noGrp="1"/>
          </p:cNvSpPr>
          <p:nvPr>
            <p:ph type="sldNum" sz="quarter" idx="5"/>
          </p:nvPr>
        </p:nvSpPr>
        <p:spPr/>
        <p:txBody>
          <a:bodyPr/>
          <a:lstStyle/>
          <a:p>
            <a:fld id="{88D057F3-9435-418E-8982-1F633584B273}" type="slidenum">
              <a:rPr lang="en-US" smtClean="0"/>
              <a:t>3</a:t>
            </a:fld>
            <a:endParaRPr lang="en-US" dirty="0"/>
          </a:p>
        </p:txBody>
      </p:sp>
    </p:spTree>
    <p:extLst>
      <p:ext uri="{BB962C8B-B14F-4D97-AF65-F5344CB8AC3E}">
        <p14:creationId xmlns:p14="http://schemas.microsoft.com/office/powerpoint/2010/main" val="27727602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We know that access to technology isn’t enough – students must know how to use technology safely and effectively.  This is where our Digital Fluency Standards come in.</a:t>
            </a:r>
          </a:p>
          <a:p>
            <a:pPr marL="171450" indent="-171450">
              <a:buFont typeface="Arial" panose="020B0604020202020204" pitchFamily="34" charset="0"/>
              <a:buChar char="•"/>
            </a:pPr>
            <a:r>
              <a:rPr lang="en-US" dirty="0"/>
              <a:t>We are currently in the Capacity-Building Phase of the implementation of the new Computer Science and Digital Fluency Standards.  </a:t>
            </a:r>
          </a:p>
          <a:p>
            <a:pPr marL="171450" indent="-171450">
              <a:buFont typeface="Arial" panose="020B0604020202020204" pitchFamily="34" charset="0"/>
              <a:buChar char="•"/>
            </a:pPr>
            <a:r>
              <a:rPr lang="en-US" dirty="0"/>
              <a:t>Just to make sure we are all on the same page, Computer Science and Digital Fluency are related but not one content area.  Digital Fluency should be incorporated across the subject areas, and our guess is that Model Schools are primarily taking ownership of helping districts plan for and implement the Digital Fluency standards.</a:t>
            </a:r>
          </a:p>
          <a:p>
            <a:pPr marL="171450" indent="-171450">
              <a:buFont typeface="Arial" panose="020B0604020202020204" pitchFamily="34" charset="0"/>
              <a:buChar char="•"/>
            </a:pPr>
            <a:r>
              <a:rPr lang="en-US" dirty="0"/>
              <a:t>As for Computer Science, we do want to make sure everyone knows that the Board is set to approve regulatory and policy change that, as far as NYSED goes, we will consider computer science a CTE subject area.  We have received tremendous support on this.</a:t>
            </a:r>
          </a:p>
        </p:txBody>
      </p:sp>
      <p:sp>
        <p:nvSpPr>
          <p:cNvPr id="4" name="Slide Number Placeholder 3"/>
          <p:cNvSpPr>
            <a:spLocks noGrp="1"/>
          </p:cNvSpPr>
          <p:nvPr>
            <p:ph type="sldNum" sz="quarter" idx="5"/>
          </p:nvPr>
        </p:nvSpPr>
        <p:spPr/>
        <p:txBody>
          <a:bodyPr/>
          <a:lstStyle/>
          <a:p>
            <a:fld id="{88D057F3-9435-418E-8982-1F633584B273}" type="slidenum">
              <a:rPr lang="en-US" smtClean="0"/>
              <a:t>4</a:t>
            </a:fld>
            <a:endParaRPr lang="en-US" dirty="0"/>
          </a:p>
        </p:txBody>
      </p:sp>
    </p:spTree>
    <p:extLst>
      <p:ext uri="{BB962C8B-B14F-4D97-AF65-F5344CB8AC3E}">
        <p14:creationId xmlns:p14="http://schemas.microsoft.com/office/powerpoint/2010/main" val="19911002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new Phys Ed standards were adopted Fall 2020, and districts should be building moving towards implementation this year.  </a:t>
            </a:r>
          </a:p>
          <a:p>
            <a:pPr marL="171450" indent="-171450">
              <a:buFont typeface="Arial" panose="020B0604020202020204" pitchFamily="34" charset="0"/>
              <a:buChar char="•"/>
            </a:pPr>
            <a:r>
              <a:rPr lang="en-US" dirty="0"/>
              <a:t>In addition to what you would expect to see– personal fitness, lifelong fitness, includes wellness, health-enhancing behaviors, social awareness and relationship skills, self- and social awareness, and self-expression and enjoyment.</a:t>
            </a:r>
          </a:p>
          <a:p>
            <a:pPr marL="171450" indent="-171450">
              <a:buFont typeface="Arial" panose="020B0604020202020204" pitchFamily="34" charset="0"/>
              <a:buChar char="•"/>
            </a:pPr>
            <a:r>
              <a:rPr lang="en-US" dirty="0"/>
              <a:t>If you know anyone who wants to move to Albany or Brooklyn and help lead physical education and athletics for State Ed, please encourage them to apply!</a:t>
            </a:r>
          </a:p>
          <a:p>
            <a:endParaRPr lang="en-US" dirty="0"/>
          </a:p>
        </p:txBody>
      </p:sp>
      <p:sp>
        <p:nvSpPr>
          <p:cNvPr id="4" name="Slide Number Placeholder 3"/>
          <p:cNvSpPr>
            <a:spLocks noGrp="1"/>
          </p:cNvSpPr>
          <p:nvPr>
            <p:ph type="sldNum" sz="quarter" idx="5"/>
          </p:nvPr>
        </p:nvSpPr>
        <p:spPr/>
        <p:txBody>
          <a:bodyPr/>
          <a:lstStyle/>
          <a:p>
            <a:fld id="{88D057F3-9435-418E-8982-1F633584B273}" type="slidenum">
              <a:rPr lang="en-US" smtClean="0"/>
              <a:t>5</a:t>
            </a:fld>
            <a:endParaRPr lang="en-US" dirty="0"/>
          </a:p>
        </p:txBody>
      </p:sp>
    </p:spTree>
    <p:extLst>
      <p:ext uri="{BB962C8B-B14F-4D97-AF65-F5344CB8AC3E}">
        <p14:creationId xmlns:p14="http://schemas.microsoft.com/office/powerpoint/2010/main" val="1217819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For ELA, Math, and Science, this is an important year.</a:t>
            </a:r>
          </a:p>
        </p:txBody>
      </p:sp>
      <p:sp>
        <p:nvSpPr>
          <p:cNvPr id="4" name="Slide Number Placeholder 3"/>
          <p:cNvSpPr>
            <a:spLocks noGrp="1"/>
          </p:cNvSpPr>
          <p:nvPr>
            <p:ph type="sldNum" sz="quarter" idx="5"/>
          </p:nvPr>
        </p:nvSpPr>
        <p:spPr/>
        <p:txBody>
          <a:bodyPr/>
          <a:lstStyle/>
          <a:p>
            <a:fld id="{88D057F3-9435-418E-8982-1F633584B273}" type="slidenum">
              <a:rPr lang="en-US" smtClean="0"/>
              <a:t>6</a:t>
            </a:fld>
            <a:endParaRPr lang="en-US" dirty="0"/>
          </a:p>
        </p:txBody>
      </p:sp>
    </p:spTree>
    <p:extLst>
      <p:ext uri="{BB962C8B-B14F-4D97-AF65-F5344CB8AC3E}">
        <p14:creationId xmlns:p14="http://schemas.microsoft.com/office/powerpoint/2010/main" val="39424674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23888" y="339725"/>
            <a:ext cx="5573712" cy="3136900"/>
          </a:xfrm>
        </p:spPr>
      </p:sp>
      <p:sp>
        <p:nvSpPr>
          <p:cNvPr id="3" name="Notes Placeholder 2"/>
          <p:cNvSpPr>
            <a:spLocks noGrp="1"/>
          </p:cNvSpPr>
          <p:nvPr>
            <p:ph type="body" idx="1"/>
          </p:nvPr>
        </p:nvSpPr>
        <p:spPr>
          <a:xfrm>
            <a:off x="363596" y="3476626"/>
            <a:ext cx="6203858" cy="5667374"/>
          </a:xfrm>
        </p:spPr>
        <p:txBody>
          <a:bodyPr/>
          <a:lstStyle/>
          <a:p>
            <a:pPr marL="171450" marR="0" lvl="0" indent="-171450" algn="l" defTabSz="914400" rtl="0" eaLnBrk="1" fontAlgn="auto" latinLnBrk="0" hangingPunct="1">
              <a:lnSpc>
                <a:spcPct val="107000"/>
              </a:lnSpc>
              <a:spcBef>
                <a:spcPts val="0"/>
              </a:spcBef>
              <a:spcAft>
                <a:spcPts val="1216"/>
              </a:spcAft>
              <a:buClrTx/>
              <a:buSzTx/>
              <a:buFont typeface="Arial" panose="020B0604020202020204" pitchFamily="34" charset="0"/>
              <a:buChar char="•"/>
              <a:tabLst/>
              <a:defRPr/>
            </a:pPr>
            <a:r>
              <a:rPr lang="en-US" dirty="0"/>
              <a:t>Looking forward, in the 2023-24 school year and beyond, through the 2025-26 school year, additional grades will transition to the new standards.</a:t>
            </a:r>
          </a:p>
          <a:p>
            <a:pPr marL="0" marR="0" lvl="0" indent="0" algn="l" defTabSz="914400" rtl="0" eaLnBrk="1" fontAlgn="auto" latinLnBrk="0" hangingPunct="1">
              <a:lnSpc>
                <a:spcPct val="107000"/>
              </a:lnSpc>
              <a:spcBef>
                <a:spcPts val="0"/>
              </a:spcBef>
              <a:spcAft>
                <a:spcPts val="1216"/>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defTabSz="916503">
              <a:defRPr/>
            </a:pPr>
            <a:fld id="{0A3E14C8-0722-48BD-B95D-1E942DBA8F24}" type="slidenum">
              <a:rPr lang="en-US">
                <a:solidFill>
                  <a:prstClr val="black"/>
                </a:solidFill>
                <a:latin typeface="Calibri" panose="020F0502020204030204"/>
              </a:rPr>
              <a:pPr defTabSz="916503">
                <a:defRPr/>
              </a:pPr>
              <a:t>7</a:t>
            </a:fld>
            <a:endParaRPr lang="en-US">
              <a:solidFill>
                <a:prstClr val="black"/>
              </a:solidFill>
              <a:latin typeface="Calibri" panose="020F0502020204030204"/>
            </a:endParaRPr>
          </a:p>
        </p:txBody>
      </p:sp>
    </p:spTree>
    <p:extLst>
      <p:ext uri="{BB962C8B-B14F-4D97-AF65-F5344CB8AC3E}">
        <p14:creationId xmlns:p14="http://schemas.microsoft.com/office/powerpoint/2010/main" val="22384598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Speaking of ELA, Math, and Science assessments, I’m sure you saw the June 16, 2022 memo regarding computer-based testing.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Starting in Spring of 2024, schools will begin the transition to CBT.</a:t>
            </a:r>
          </a:p>
          <a:p>
            <a:endParaRPr lang="en-US" dirty="0"/>
          </a:p>
        </p:txBody>
      </p:sp>
      <p:sp>
        <p:nvSpPr>
          <p:cNvPr id="4" name="Slide Number Placeholder 3"/>
          <p:cNvSpPr>
            <a:spLocks noGrp="1"/>
          </p:cNvSpPr>
          <p:nvPr>
            <p:ph type="sldNum" sz="quarter" idx="5"/>
          </p:nvPr>
        </p:nvSpPr>
        <p:spPr/>
        <p:txBody>
          <a:bodyPr/>
          <a:lstStyle/>
          <a:p>
            <a:fld id="{88D057F3-9435-418E-8982-1F633584B273}" type="slidenum">
              <a:rPr lang="en-US" smtClean="0"/>
              <a:t>8</a:t>
            </a:fld>
            <a:endParaRPr lang="en-US" dirty="0"/>
          </a:p>
        </p:txBody>
      </p:sp>
    </p:spTree>
    <p:extLst>
      <p:ext uri="{BB962C8B-B14F-4D97-AF65-F5344CB8AC3E}">
        <p14:creationId xmlns:p14="http://schemas.microsoft.com/office/powerpoint/2010/main" val="26509294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0571" y="4473893"/>
            <a:ext cx="5524567" cy="3551171"/>
          </a:xfrm>
        </p:spPr>
        <p:txBody>
          <a:bodyPr/>
          <a:lstStyle/>
          <a:p>
            <a:pPr marL="171450" indent="-171450">
              <a:buFont typeface="Arial" panose="020B0604020202020204" pitchFamily="34" charset="0"/>
              <a:buChar char="•"/>
            </a:pPr>
            <a:r>
              <a:rPr lang="en-US" dirty="0"/>
              <a:t>The Graduation Measures work continues</a:t>
            </a:r>
          </a:p>
          <a:p>
            <a:pPr marL="171450" indent="-171450">
              <a:buFont typeface="Arial" panose="020B0604020202020204" pitchFamily="34" charset="0"/>
              <a:buChar char="•"/>
            </a:pPr>
            <a:r>
              <a:rPr lang="en-US" dirty="0"/>
              <a:t>The Blue Ribbon Commission will be announced at the September Board of Regents Meeting</a:t>
            </a:r>
          </a:p>
        </p:txBody>
      </p:sp>
      <p:sp>
        <p:nvSpPr>
          <p:cNvPr id="4" name="Slide Number Placeholder 3"/>
          <p:cNvSpPr>
            <a:spLocks noGrp="1"/>
          </p:cNvSpPr>
          <p:nvPr>
            <p:ph type="sldNum" sz="quarter" idx="5"/>
          </p:nvPr>
        </p:nvSpPr>
        <p:spPr/>
        <p:txBody>
          <a:bodyPr/>
          <a:lstStyle/>
          <a:p>
            <a:fld id="{F13BF07A-136E-47B9-9BDE-046C81EA3098}" type="slidenum">
              <a:rPr lang="en-US" smtClean="0"/>
              <a:t>9</a:t>
            </a:fld>
            <a:endParaRPr lang="en-US"/>
          </a:p>
        </p:txBody>
      </p:sp>
    </p:spTree>
    <p:extLst>
      <p:ext uri="{BB962C8B-B14F-4D97-AF65-F5344CB8AC3E}">
        <p14:creationId xmlns:p14="http://schemas.microsoft.com/office/powerpoint/2010/main" val="3694682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We are really pleased about our CRSE webinar series</a:t>
            </a:r>
          </a:p>
          <a:p>
            <a:pPr marL="171450" indent="-171450">
              <a:buFont typeface="Arial" panose="020B0604020202020204" pitchFamily="34" charset="0"/>
              <a:buChar char="•"/>
            </a:pPr>
            <a:r>
              <a:rPr lang="en-US" dirty="0"/>
              <a:t>The first webinar was held last week, and it was wonderful to hear from colleagues across the state on how they are approaching this work.  </a:t>
            </a:r>
          </a:p>
          <a:p>
            <a:pPr marL="171450" indent="-171450">
              <a:buFont typeface="Arial" panose="020B0604020202020204" pitchFamily="34" charset="0"/>
              <a:buChar char="•"/>
            </a:pPr>
            <a:r>
              <a:rPr lang="en-US" dirty="0"/>
              <a:t>We will be publishing the recordings and links to related materials in late Fall.</a:t>
            </a:r>
          </a:p>
          <a:p>
            <a:pPr marL="171450" indent="-171450">
              <a:buFont typeface="Arial" panose="020B0604020202020204" pitchFamily="34" charset="0"/>
              <a:buChar char="•"/>
            </a:pPr>
            <a:r>
              <a:rPr lang="en-US" dirty="0"/>
              <a:t>We continue to be so appreciative of SCDN’s partnership in this work</a:t>
            </a:r>
          </a:p>
        </p:txBody>
      </p:sp>
      <p:sp>
        <p:nvSpPr>
          <p:cNvPr id="4" name="Slide Number Placeholder 3"/>
          <p:cNvSpPr>
            <a:spLocks noGrp="1"/>
          </p:cNvSpPr>
          <p:nvPr>
            <p:ph type="sldNum" sz="quarter" idx="5"/>
          </p:nvPr>
        </p:nvSpPr>
        <p:spPr/>
        <p:txBody>
          <a:bodyPr/>
          <a:lstStyle/>
          <a:p>
            <a:fld id="{88D057F3-9435-418E-8982-1F633584B273}" type="slidenum">
              <a:rPr lang="en-US" smtClean="0"/>
              <a:t>10</a:t>
            </a:fld>
            <a:endParaRPr lang="en-US" dirty="0"/>
          </a:p>
        </p:txBody>
      </p:sp>
    </p:spTree>
    <p:extLst>
      <p:ext uri="{BB962C8B-B14F-4D97-AF65-F5344CB8AC3E}">
        <p14:creationId xmlns:p14="http://schemas.microsoft.com/office/powerpoint/2010/main" val="8026347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9579">
              <a:defRPr/>
            </a:pPr>
            <a:endParaRPr lang="en-US" b="0" dirty="0"/>
          </a:p>
        </p:txBody>
      </p:sp>
      <p:sp>
        <p:nvSpPr>
          <p:cNvPr id="4" name="Slide Number Placeholder 3"/>
          <p:cNvSpPr>
            <a:spLocks noGrp="1"/>
          </p:cNvSpPr>
          <p:nvPr>
            <p:ph type="sldNum" sz="quarter" idx="5"/>
          </p:nvPr>
        </p:nvSpPr>
        <p:spPr/>
        <p:txBody>
          <a:bodyPr/>
          <a:lstStyle/>
          <a:p>
            <a:pPr defTabSz="464790">
              <a:defRPr/>
            </a:pPr>
            <a:fld id="{0A3E14C8-0722-48BD-B95D-1E942DBA8F24}" type="slidenum">
              <a:rPr lang="en-US">
                <a:solidFill>
                  <a:prstClr val="black"/>
                </a:solidFill>
                <a:latin typeface="Calibri" panose="020F0502020204030204"/>
              </a:rPr>
              <a:pPr defTabSz="464790">
                <a:defRPr/>
              </a:pPr>
              <a:t>11</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6544201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08233B"/>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hasCustomPrompt="1"/>
          </p:nvPr>
        </p:nvSpPr>
        <p:spPr>
          <a:xfrm>
            <a:off x="1100051" y="4645152"/>
            <a:ext cx="10058400" cy="1143000"/>
          </a:xfrm>
        </p:spPr>
        <p:txBody>
          <a:bodyPr lIns="91440" rIns="91440">
            <a:normAutofit/>
          </a:bodyPr>
          <a:lstStyle>
            <a:lvl1pPr marL="0" indent="0" algn="l">
              <a:buNone/>
              <a:defRPr sz="2400" cap="none"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p:spPr>
        <p:style>
          <a:lnRef idx="3">
            <a:schemeClr val="accent1"/>
          </a:lnRef>
          <a:fillRef idx="0">
            <a:schemeClr val="accent1"/>
          </a:fillRef>
          <a:effectRef idx="2">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pic>
        <p:nvPicPr>
          <p:cNvPr id="11" name="Picture 2">
            <a:extLst>
              <a:ext uri="{FF2B5EF4-FFF2-40B4-BE49-F238E27FC236}">
                <a16:creationId xmlns:a16="http://schemas.microsoft.com/office/drawing/2014/main" id="{2D9508CC-FA39-41E9-B97D-41E1E426C401}"/>
              </a:ext>
              <a:ext uri="{C183D7F6-B498-43B3-948B-1728B52AA6E4}">
                <adec:decorative xmlns:adec="http://schemas.microsoft.com/office/drawing/2017/decorative" val="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433314" y="6424655"/>
            <a:ext cx="568878" cy="447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34375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marL="233363" indent="-233363">
              <a:buFont typeface="Arial" panose="020B0604020202020204" pitchFamily="34" charset="0"/>
              <a:buChar char="•"/>
              <a:defRPr sz="2400"/>
            </a:lvl1pPr>
            <a:lvl2pPr marL="384048" indent="-182880">
              <a:buClr>
                <a:schemeClr val="accent2">
                  <a:lumMod val="75000"/>
                </a:schemeClr>
              </a:buClr>
              <a:buFont typeface="Arial" panose="020B0604020202020204" pitchFamily="34" charset="0"/>
              <a:buChar char="•"/>
              <a:defRPr sz="2000"/>
            </a:lvl2pPr>
            <a:lvl3pPr marL="566928" indent="-182880">
              <a:buClr>
                <a:schemeClr val="accent2">
                  <a:lumMod val="75000"/>
                </a:schemeClr>
              </a:buClr>
              <a:buFont typeface="Arial" panose="020B0604020202020204" pitchFamily="34" charset="0"/>
              <a:buChar char="•"/>
              <a:defRPr sz="1600"/>
            </a:lvl3pPr>
            <a:lvl4pPr marL="749808" indent="-182880">
              <a:buClr>
                <a:schemeClr val="accent2">
                  <a:lumMod val="75000"/>
                </a:schemeClr>
              </a:buClr>
              <a:buFont typeface="Arial" panose="020B0604020202020204" pitchFamily="34" charset="0"/>
              <a:buChar char="•"/>
              <a:defRPr sz="1600"/>
            </a:lvl4pPr>
            <a:lvl5pPr marL="932688" indent="-182880">
              <a:buClr>
                <a:schemeClr val="accent2">
                  <a:lumMod val="75000"/>
                </a:schemeClr>
              </a:buClr>
              <a:buFont typeface="Arial" panose="020B0604020202020204" pitchFamily="34" charset="0"/>
              <a:buChar cha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pic>
        <p:nvPicPr>
          <p:cNvPr id="10" name="Picture 2">
            <a:extLst>
              <a:ext uri="{FF2B5EF4-FFF2-40B4-BE49-F238E27FC236}">
                <a16:creationId xmlns:a16="http://schemas.microsoft.com/office/drawing/2014/main" id="{6B159FF6-858D-4C6C-8FDD-135C5804A908}"/>
              </a:ext>
              <a:ext uri="{C183D7F6-B498-43B3-948B-1728B52AA6E4}">
                <adec:decorative xmlns:adec="http://schemas.microsoft.com/office/drawing/2017/decorative" val="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433314" y="6424655"/>
            <a:ext cx="568878" cy="447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04659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08233B"/>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hasCustomPrompt="1"/>
          </p:nvPr>
        </p:nvSpPr>
        <p:spPr>
          <a:xfrm>
            <a:off x="1097280" y="4663440"/>
            <a:ext cx="10058400" cy="1143000"/>
          </a:xfrm>
        </p:spPr>
        <p:txBody>
          <a:bodyPr lIns="91440" rIns="91440" anchor="t" anchorCtr="0">
            <a:normAutofit/>
          </a:bodyPr>
          <a:lstStyle>
            <a:lvl1pPr marL="0" indent="0">
              <a:buNone/>
              <a:defRPr sz="2400" cap="none"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p:spPr>
        <p:style>
          <a:lnRef idx="3">
            <a:schemeClr val="accent1"/>
          </a:lnRef>
          <a:fillRef idx="0">
            <a:schemeClr val="accent1"/>
          </a:fillRef>
          <a:effectRef idx="2">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pic>
        <p:nvPicPr>
          <p:cNvPr id="12" name="Picture 2">
            <a:extLst>
              <a:ext uri="{FF2B5EF4-FFF2-40B4-BE49-F238E27FC236}">
                <a16:creationId xmlns:a16="http://schemas.microsoft.com/office/drawing/2014/main" id="{09F4124B-71CA-4BF8-93F6-B74CBCBC5864}"/>
              </a:ext>
              <a:ext uri="{C183D7F6-B498-43B3-948B-1728B52AA6E4}">
                <adec:decorative xmlns:adec="http://schemas.microsoft.com/office/drawing/2017/decorative" val="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433314" y="6424655"/>
            <a:ext cx="568878" cy="447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27835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4"/>
            <a:ext cx="10058400" cy="98236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1688842"/>
            <a:ext cx="4639736" cy="41802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1688842"/>
            <a:ext cx="4639736" cy="418025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pic>
        <p:nvPicPr>
          <p:cNvPr id="11" name="Picture 2">
            <a:extLst>
              <a:ext uri="{FF2B5EF4-FFF2-40B4-BE49-F238E27FC236}">
                <a16:creationId xmlns:a16="http://schemas.microsoft.com/office/drawing/2014/main" id="{D72150E4-AD2F-4C75-A46C-1511CFE1D029}"/>
              </a:ext>
              <a:ext uri="{C183D7F6-B498-43B3-948B-1728B52AA6E4}">
                <adec:decorative xmlns:adec="http://schemas.microsoft.com/office/drawing/2017/decorative" val="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433314" y="6424655"/>
            <a:ext cx="568878" cy="447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83595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991691"/>
          </a:xfrm>
        </p:spPr>
        <p:txBody>
          <a:bodyPr/>
          <a:lstStyle/>
          <a:p>
            <a:r>
              <a:rPr lang="en-US"/>
              <a:t>Click to edit Master title style</a:t>
            </a:r>
            <a:endParaRPr lang="en-US" dirty="0"/>
          </a:p>
        </p:txBody>
      </p:sp>
      <p:sp>
        <p:nvSpPr>
          <p:cNvPr id="3" name="Text Placeholder 2"/>
          <p:cNvSpPr>
            <a:spLocks noGrp="1"/>
          </p:cNvSpPr>
          <p:nvPr>
            <p:ph type="body" idx="1" hasCustomPrompt="1"/>
          </p:nvPr>
        </p:nvSpPr>
        <p:spPr>
          <a:xfrm>
            <a:off x="1097280" y="2057400"/>
            <a:ext cx="4639736" cy="736282"/>
          </a:xfrm>
        </p:spPr>
        <p:txBody>
          <a:bodyPr lIns="91440" rIns="91440" anchor="ctr">
            <a:normAutofit/>
          </a:bodyPr>
          <a:lstStyle>
            <a:lvl1pPr marL="0" indent="0">
              <a:buNone/>
              <a:defRPr sz="2000" b="0" cap="none"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515944" y="2057400"/>
            <a:ext cx="4639736" cy="736282"/>
          </a:xfrm>
        </p:spPr>
        <p:txBody>
          <a:bodyPr lIns="91440" rIns="91440" anchor="ctr">
            <a:normAutofit/>
          </a:bodyPr>
          <a:lstStyle>
            <a:lvl1pPr marL="0" indent="0">
              <a:buNone/>
              <a:defRPr sz="2000" b="0" cap="none"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pic>
        <p:nvPicPr>
          <p:cNvPr id="13" name="Picture 2">
            <a:extLst>
              <a:ext uri="{FF2B5EF4-FFF2-40B4-BE49-F238E27FC236}">
                <a16:creationId xmlns:a16="http://schemas.microsoft.com/office/drawing/2014/main" id="{929F1D3E-A751-4BF7-991A-11EAFCC06778}"/>
              </a:ext>
              <a:ext uri="{C183D7F6-B498-43B3-948B-1728B52AA6E4}">
                <adec:decorative xmlns:adec="http://schemas.microsoft.com/office/drawing/2017/decorative" val="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433314" y="6424655"/>
            <a:ext cx="568878" cy="447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3925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94318" y="286603"/>
            <a:ext cx="9961362" cy="926377"/>
          </a:xfrm>
        </p:spPr>
        <p:txBody>
          <a:bodyPr/>
          <a:lstStyle/>
          <a:p>
            <a:r>
              <a:rPr lang="en-US" dirty="0"/>
              <a:t>Click to edit Master title style</a:t>
            </a:r>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pic>
        <p:nvPicPr>
          <p:cNvPr id="9" name="Picture 2">
            <a:extLst>
              <a:ext uri="{FF2B5EF4-FFF2-40B4-BE49-F238E27FC236}">
                <a16:creationId xmlns:a16="http://schemas.microsoft.com/office/drawing/2014/main" id="{85E589C2-91CE-41DA-A6B7-3049749B01B7}"/>
              </a:ext>
              <a:ext uri="{C183D7F6-B498-43B3-948B-1728B52AA6E4}">
                <adec:decorative xmlns:adec="http://schemas.microsoft.com/office/drawing/2017/decorative" val="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433314" y="6424655"/>
            <a:ext cx="568878" cy="447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85433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userDrawn="1"/>
        </p:nvSpPr>
        <p:spPr>
          <a:xfrm>
            <a:off x="3175" y="6400800"/>
            <a:ext cx="12188825" cy="457200"/>
          </a:xfrm>
          <a:prstGeom prst="rect">
            <a:avLst/>
          </a:prstGeom>
          <a:solidFill>
            <a:srgbClr val="08233B"/>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pic>
        <p:nvPicPr>
          <p:cNvPr id="6" name="Picture 2">
            <a:extLst>
              <a:ext uri="{FF2B5EF4-FFF2-40B4-BE49-F238E27FC236}">
                <a16:creationId xmlns:a16="http://schemas.microsoft.com/office/drawing/2014/main" id="{DDED0F51-937B-45A4-90F9-539517E02210}"/>
              </a:ext>
              <a:ext uri="{C183D7F6-B498-43B3-948B-1728B52AA6E4}">
                <adec:decorative xmlns:adec="http://schemas.microsoft.com/office/drawing/2017/decorative" val="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433314" y="6424655"/>
            <a:ext cx="568878" cy="447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393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08233B"/>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dirty="0"/>
              <a:t>Click to edit Master title style</a:t>
            </a:r>
          </a:p>
        </p:txBody>
      </p:sp>
      <p:sp>
        <p:nvSpPr>
          <p:cNvPr id="3" name="Content Placeholder 2"/>
          <p:cNvSpPr>
            <a:spLocks noGrp="1"/>
          </p:cNvSpPr>
          <p:nvPr>
            <p:ph idx="1"/>
          </p:nvPr>
        </p:nvSpPr>
        <p:spPr>
          <a:xfrm>
            <a:off x="5458984" y="812799"/>
            <a:ext cx="5928344" cy="5294757"/>
          </a:xfrm>
        </p:spPr>
        <p:txBody>
          <a:bodyPr/>
          <a:lstStyle>
            <a:lvl2pPr>
              <a:buClr>
                <a:srgbClr val="DA4D1A"/>
              </a:buClr>
              <a:defRPr/>
            </a:lvl2pPr>
            <a:lvl3pPr>
              <a:buClr>
                <a:srgbClr val="DA4D1A"/>
              </a:buClr>
              <a:defRPr/>
            </a:lvl3pPr>
            <a:lvl4pPr>
              <a:buClr>
                <a:srgbClr val="DA4D1A"/>
              </a:buClr>
              <a:defRPr/>
            </a:lvl4pPr>
            <a:lvl5pPr>
              <a:buClr>
                <a:srgbClr val="DA4D1A"/>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7711844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799362"/>
            <a:ext cx="12192000" cy="2060676"/>
          </a:xfrm>
          <a:prstGeom prst="rect">
            <a:avLst/>
          </a:prstGeom>
          <a:solidFill>
            <a:srgbClr val="08233B"/>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090" y="0"/>
            <a:ext cx="12191985" cy="4799362"/>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pic>
        <p:nvPicPr>
          <p:cNvPr id="10" name="Picture 9" descr="Text&#10;&#10;Description automatically generated">
            <a:extLst>
              <a:ext uri="{FF2B5EF4-FFF2-40B4-BE49-F238E27FC236}">
                <a16:creationId xmlns:a16="http://schemas.microsoft.com/office/drawing/2014/main" id="{3DC6066A-91B6-4AA1-82AD-6CE139114ABA}"/>
              </a:ext>
            </a:extLst>
          </p:cNvPr>
          <p:cNvPicPr>
            <a:picLocks noChangeAspect="1"/>
          </p:cNvPicPr>
          <p:nvPr userDrawn="1"/>
        </p:nvPicPr>
        <p:blipFill>
          <a:blip r:embed="rId2"/>
          <a:stretch>
            <a:fillRect/>
          </a:stretch>
        </p:blipFill>
        <p:spPr>
          <a:xfrm>
            <a:off x="9510851" y="5736962"/>
            <a:ext cx="2252439" cy="570238"/>
          </a:xfrm>
          <a:prstGeom prst="rect">
            <a:avLst/>
          </a:prstGeom>
          <a:solidFill>
            <a:schemeClr val="bg1"/>
          </a:solidFill>
        </p:spPr>
      </p:pic>
    </p:spTree>
    <p:extLst>
      <p:ext uri="{BB962C8B-B14F-4D97-AF65-F5344CB8AC3E}">
        <p14:creationId xmlns:p14="http://schemas.microsoft.com/office/powerpoint/2010/main" val="12016137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ontent_4_Logo">
    <p:spTree>
      <p:nvGrpSpPr>
        <p:cNvPr id="1" name=""/>
        <p:cNvGrpSpPr/>
        <p:nvPr/>
      </p:nvGrpSpPr>
      <p:grpSpPr>
        <a:xfrm>
          <a:off x="0" y="0"/>
          <a:ext cx="0" cy="0"/>
          <a:chOff x="0" y="0"/>
          <a:chExt cx="0" cy="0"/>
        </a:xfrm>
      </p:grpSpPr>
      <p:sp>
        <p:nvSpPr>
          <p:cNvPr id="2" name="Page Number">
            <a:extLst>
              <a:ext uri="{FF2B5EF4-FFF2-40B4-BE49-F238E27FC236}">
                <a16:creationId xmlns:a16="http://schemas.microsoft.com/office/drawing/2014/main" id="{BBBB8DEA-4767-4A4C-9F29-54B287F95127}"/>
              </a:ext>
            </a:extLst>
          </p:cNvPr>
          <p:cNvSpPr txBox="1"/>
          <p:nvPr userDrawn="1"/>
        </p:nvSpPr>
        <p:spPr>
          <a:xfrm>
            <a:off x="11126911" y="6442832"/>
            <a:ext cx="483895" cy="369332"/>
          </a:xfrm>
          <a:prstGeom prst="rect">
            <a:avLst/>
          </a:prstGeom>
          <a:noFill/>
        </p:spPr>
        <p:txBody>
          <a:bodyPr wrap="square" rtlCol="0">
            <a:spAutoFit/>
          </a:bodyPr>
          <a:lstStyle/>
          <a:p>
            <a:fld id="{E30B7D82-F70E-4B16-A973-09F3DABF33B6}" type="slidenum">
              <a:rPr lang="en-US" smtClean="0">
                <a:solidFill>
                  <a:schemeClr val="bg1"/>
                </a:solidFill>
              </a:rPr>
              <a:t>‹#›</a:t>
            </a:fld>
            <a:endParaRPr lang="en-US" dirty="0">
              <a:solidFill>
                <a:schemeClr val="bg1"/>
              </a:solidFill>
            </a:endParaRPr>
          </a:p>
        </p:txBody>
      </p:sp>
      <p:sp>
        <p:nvSpPr>
          <p:cNvPr id="4" name="Title 1">
            <a:extLst>
              <a:ext uri="{FF2B5EF4-FFF2-40B4-BE49-F238E27FC236}">
                <a16:creationId xmlns:a16="http://schemas.microsoft.com/office/drawing/2014/main" id="{1DBFEF21-E483-4375-AF72-DC02CD9895E5}"/>
              </a:ext>
            </a:extLst>
          </p:cNvPr>
          <p:cNvSpPr>
            <a:spLocks noGrp="1"/>
          </p:cNvSpPr>
          <p:nvPr>
            <p:ph type="title" hasCustomPrompt="1"/>
          </p:nvPr>
        </p:nvSpPr>
        <p:spPr>
          <a:xfrm>
            <a:off x="1212980" y="261256"/>
            <a:ext cx="10397828" cy="1012193"/>
          </a:xfrm>
        </p:spPr>
        <p:txBody>
          <a:bodyPr>
            <a:normAutofit/>
          </a:bodyPr>
          <a:lstStyle>
            <a:lvl1pPr>
              <a:defRPr sz="4200" b="0" cap="none">
                <a:solidFill>
                  <a:schemeClr val="tx1"/>
                </a:solidFill>
              </a:defRPr>
            </a:lvl1pPr>
          </a:lstStyle>
          <a:p>
            <a:r>
              <a:rPr lang="en-US" dirty="0"/>
              <a:t>Click to edit Master text styles</a:t>
            </a:r>
          </a:p>
        </p:txBody>
      </p:sp>
      <p:sp>
        <p:nvSpPr>
          <p:cNvPr id="3" name="Content Placeholder 1">
            <a:extLst>
              <a:ext uri="{FF2B5EF4-FFF2-40B4-BE49-F238E27FC236}">
                <a16:creationId xmlns:a16="http://schemas.microsoft.com/office/drawing/2014/main" id="{8E6BF99C-33B3-4E86-9B50-14922559B1F9}"/>
              </a:ext>
            </a:extLst>
          </p:cNvPr>
          <p:cNvSpPr>
            <a:spLocks noGrp="1"/>
          </p:cNvSpPr>
          <p:nvPr>
            <p:ph idx="1" hasCustomPrompt="1"/>
          </p:nvPr>
        </p:nvSpPr>
        <p:spPr>
          <a:xfrm>
            <a:off x="836423" y="1661054"/>
            <a:ext cx="2935224" cy="3678303"/>
          </a:xfrm>
        </p:spPr>
        <p:txBody>
          <a:bodyPr lIns="91440" tIns="91440" rIns="91440" bIns="91440"/>
          <a:lstStyle>
            <a:lvl1pPr marL="0" indent="0">
              <a:buNone/>
              <a:defRPr sz="2000">
                <a:solidFill>
                  <a:schemeClr val="tx1"/>
                </a:solidFill>
              </a:defRPr>
            </a:lvl1pPr>
            <a:lvl2pPr>
              <a:defRPr sz="1800">
                <a:solidFill>
                  <a:schemeClr val="tx1"/>
                </a:solidFill>
              </a:defRPr>
            </a:lvl2pPr>
            <a:lvl3pPr>
              <a:defRPr sz="1600">
                <a:solidFill>
                  <a:schemeClr val="tx1"/>
                </a:solidFill>
              </a:defRPr>
            </a:lvl3pPr>
            <a:lvl4pPr>
              <a:defRPr sz="1400">
                <a:solidFill>
                  <a:schemeClr val="tx1"/>
                </a:solidFill>
              </a:defRPr>
            </a:lvl4pPr>
            <a:lvl5pPr>
              <a:defRPr sz="1400">
                <a:solidFill>
                  <a:schemeClr val="tx1"/>
                </a:solidFill>
              </a:defRPr>
            </a:lvl5pPr>
          </a:lstStyle>
          <a:p>
            <a:pPr lvl="0"/>
            <a:r>
              <a:rPr lang="en-US" dirty="0"/>
              <a:t>Content Placeholder 1</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a:extLst>
              <a:ext uri="{FF2B5EF4-FFF2-40B4-BE49-F238E27FC236}">
                <a16:creationId xmlns:a16="http://schemas.microsoft.com/office/drawing/2014/main" id="{9B75849E-5CAB-4D85-BB65-98C2C0B5EDB6}"/>
              </a:ext>
            </a:extLst>
          </p:cNvPr>
          <p:cNvSpPr>
            <a:spLocks noGrp="1"/>
          </p:cNvSpPr>
          <p:nvPr>
            <p:ph idx="10" hasCustomPrompt="1"/>
          </p:nvPr>
        </p:nvSpPr>
        <p:spPr>
          <a:xfrm>
            <a:off x="4797184" y="1661055"/>
            <a:ext cx="2933533" cy="3678303"/>
          </a:xfrm>
        </p:spPr>
        <p:txBody>
          <a:bodyPr lIns="91440" tIns="91440" rIns="91440" bIns="91440"/>
          <a:lstStyle>
            <a:lvl1pPr marL="0" indent="0">
              <a:buNone/>
              <a:defRPr sz="2000">
                <a:solidFill>
                  <a:schemeClr val="tx1"/>
                </a:solidFill>
              </a:defRPr>
            </a:lvl1pPr>
            <a:lvl2pPr>
              <a:defRPr sz="1800">
                <a:solidFill>
                  <a:schemeClr val="tx1"/>
                </a:solidFill>
              </a:defRPr>
            </a:lvl2pPr>
            <a:lvl3pPr>
              <a:defRPr sz="1600">
                <a:solidFill>
                  <a:schemeClr val="tx1"/>
                </a:solidFill>
              </a:defRPr>
            </a:lvl3pPr>
            <a:lvl4pPr>
              <a:defRPr sz="1400">
                <a:solidFill>
                  <a:schemeClr val="tx1"/>
                </a:solidFill>
              </a:defRPr>
            </a:lvl4pPr>
            <a:lvl5pPr>
              <a:defRPr sz="1400">
                <a:solidFill>
                  <a:schemeClr val="tx1"/>
                </a:solidFill>
              </a:defRPr>
            </a:lvl5pPr>
          </a:lstStyle>
          <a:p>
            <a:pPr lvl="0"/>
            <a:r>
              <a:rPr lang="en-US" dirty="0"/>
              <a:t>Content Placeholder 2</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3">
            <a:extLst>
              <a:ext uri="{FF2B5EF4-FFF2-40B4-BE49-F238E27FC236}">
                <a16:creationId xmlns:a16="http://schemas.microsoft.com/office/drawing/2014/main" id="{BCFA8516-FC6A-4446-A588-C44E58C9595A}"/>
              </a:ext>
            </a:extLst>
          </p:cNvPr>
          <p:cNvSpPr>
            <a:spLocks noGrp="1"/>
          </p:cNvSpPr>
          <p:nvPr>
            <p:ph idx="11" hasCustomPrompt="1"/>
          </p:nvPr>
        </p:nvSpPr>
        <p:spPr>
          <a:xfrm>
            <a:off x="8757946" y="1661055"/>
            <a:ext cx="2933533" cy="3678303"/>
          </a:xfrm>
        </p:spPr>
        <p:txBody>
          <a:bodyPr lIns="91440" tIns="91440" rIns="91440" bIns="91440"/>
          <a:lstStyle>
            <a:lvl1pPr marL="0" indent="0">
              <a:buNone/>
              <a:defRPr sz="2000">
                <a:solidFill>
                  <a:schemeClr val="tx1"/>
                </a:solidFill>
              </a:defRPr>
            </a:lvl1pPr>
            <a:lvl2pPr>
              <a:defRPr sz="1800">
                <a:solidFill>
                  <a:schemeClr val="tx1"/>
                </a:solidFill>
              </a:defRPr>
            </a:lvl2pPr>
            <a:lvl3pPr>
              <a:defRPr sz="1600">
                <a:solidFill>
                  <a:schemeClr val="tx1"/>
                </a:solidFill>
              </a:defRPr>
            </a:lvl3pPr>
            <a:lvl4pPr>
              <a:defRPr sz="1400">
                <a:solidFill>
                  <a:schemeClr val="tx1"/>
                </a:solidFill>
              </a:defRPr>
            </a:lvl4pPr>
            <a:lvl5pPr>
              <a:defRPr sz="1400">
                <a:solidFill>
                  <a:schemeClr val="tx1"/>
                </a:solidFill>
              </a:defRPr>
            </a:lvl5pPr>
          </a:lstStyle>
          <a:p>
            <a:pPr lvl="0"/>
            <a:r>
              <a:rPr lang="en-US" dirty="0"/>
              <a:t>Content Placeholder 3</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2">
            <a:extLst>
              <a:ext uri="{FF2B5EF4-FFF2-40B4-BE49-F238E27FC236}">
                <a16:creationId xmlns:a16="http://schemas.microsoft.com/office/drawing/2014/main" id="{A39A96B7-C567-432A-AB95-BA3DEF80D8AC}"/>
              </a:ext>
              <a:ext uri="{C183D7F6-B498-43B3-948B-1728B52AA6E4}">
                <adec:decorative xmlns:adec="http://schemas.microsoft.com/office/drawing/2017/decorative" val="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433314" y="6424655"/>
            <a:ext cx="568878" cy="447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70645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ontent_4_Logo">
    <p:spTree>
      <p:nvGrpSpPr>
        <p:cNvPr id="1" name=""/>
        <p:cNvGrpSpPr/>
        <p:nvPr/>
      </p:nvGrpSpPr>
      <p:grpSpPr>
        <a:xfrm>
          <a:off x="0" y="0"/>
          <a:ext cx="0" cy="0"/>
          <a:chOff x="0" y="0"/>
          <a:chExt cx="0" cy="0"/>
        </a:xfrm>
      </p:grpSpPr>
      <p:sp>
        <p:nvSpPr>
          <p:cNvPr id="2" name="Page Number">
            <a:extLst>
              <a:ext uri="{FF2B5EF4-FFF2-40B4-BE49-F238E27FC236}">
                <a16:creationId xmlns:a16="http://schemas.microsoft.com/office/drawing/2014/main" id="{BBBB8DEA-4767-4A4C-9F29-54B287F95127}"/>
              </a:ext>
            </a:extLst>
          </p:cNvPr>
          <p:cNvSpPr txBox="1"/>
          <p:nvPr userDrawn="1"/>
        </p:nvSpPr>
        <p:spPr>
          <a:xfrm>
            <a:off x="11126911" y="6442832"/>
            <a:ext cx="483895" cy="369332"/>
          </a:xfrm>
          <a:prstGeom prst="rect">
            <a:avLst/>
          </a:prstGeom>
          <a:noFill/>
        </p:spPr>
        <p:txBody>
          <a:bodyPr wrap="square" rtlCol="0">
            <a:spAutoFit/>
          </a:bodyPr>
          <a:lstStyle/>
          <a:p>
            <a:fld id="{E30B7D82-F70E-4B16-A973-09F3DABF33B6}" type="slidenum">
              <a:rPr lang="en-US" smtClean="0">
                <a:solidFill>
                  <a:schemeClr val="bg1"/>
                </a:solidFill>
              </a:rPr>
              <a:t>‹#›</a:t>
            </a:fld>
            <a:endParaRPr lang="en-US" dirty="0">
              <a:solidFill>
                <a:schemeClr val="bg1"/>
              </a:solidFill>
            </a:endParaRPr>
          </a:p>
        </p:txBody>
      </p:sp>
      <p:sp>
        <p:nvSpPr>
          <p:cNvPr id="4" name="Title 1">
            <a:extLst>
              <a:ext uri="{FF2B5EF4-FFF2-40B4-BE49-F238E27FC236}">
                <a16:creationId xmlns:a16="http://schemas.microsoft.com/office/drawing/2014/main" id="{1DBFEF21-E483-4375-AF72-DC02CD9895E5}"/>
              </a:ext>
            </a:extLst>
          </p:cNvPr>
          <p:cNvSpPr>
            <a:spLocks noGrp="1"/>
          </p:cNvSpPr>
          <p:nvPr>
            <p:ph type="title" hasCustomPrompt="1"/>
          </p:nvPr>
        </p:nvSpPr>
        <p:spPr>
          <a:xfrm>
            <a:off x="1212980" y="261256"/>
            <a:ext cx="10397828" cy="1012193"/>
          </a:xfrm>
        </p:spPr>
        <p:txBody>
          <a:bodyPr>
            <a:normAutofit/>
          </a:bodyPr>
          <a:lstStyle>
            <a:lvl1pPr>
              <a:defRPr sz="4200" b="0" cap="none">
                <a:solidFill>
                  <a:schemeClr val="tx1"/>
                </a:solidFill>
              </a:defRPr>
            </a:lvl1pPr>
          </a:lstStyle>
          <a:p>
            <a:r>
              <a:rPr lang="en-US" dirty="0"/>
              <a:t>Click to edit Master text styles</a:t>
            </a:r>
          </a:p>
        </p:txBody>
      </p:sp>
      <p:sp>
        <p:nvSpPr>
          <p:cNvPr id="3" name="Content Placeholder 1">
            <a:extLst>
              <a:ext uri="{FF2B5EF4-FFF2-40B4-BE49-F238E27FC236}">
                <a16:creationId xmlns:a16="http://schemas.microsoft.com/office/drawing/2014/main" id="{8E6BF99C-33B3-4E86-9B50-14922559B1F9}"/>
              </a:ext>
            </a:extLst>
          </p:cNvPr>
          <p:cNvSpPr>
            <a:spLocks noGrp="1"/>
          </p:cNvSpPr>
          <p:nvPr>
            <p:ph idx="1" hasCustomPrompt="1"/>
          </p:nvPr>
        </p:nvSpPr>
        <p:spPr>
          <a:xfrm>
            <a:off x="265625" y="1820208"/>
            <a:ext cx="2935224" cy="3678303"/>
          </a:xfrm>
        </p:spPr>
        <p:txBody>
          <a:bodyPr lIns="91440" tIns="91440" rIns="91440" bIns="91440"/>
          <a:lstStyle>
            <a:lvl1pPr marL="0" indent="0">
              <a:buNone/>
              <a:defRPr sz="2000">
                <a:solidFill>
                  <a:schemeClr val="tx1"/>
                </a:solidFill>
              </a:defRPr>
            </a:lvl1pPr>
            <a:lvl2pPr>
              <a:defRPr sz="1800">
                <a:solidFill>
                  <a:schemeClr val="tx1"/>
                </a:solidFill>
              </a:defRPr>
            </a:lvl2pPr>
            <a:lvl3pPr>
              <a:defRPr sz="1600">
                <a:solidFill>
                  <a:schemeClr val="tx1"/>
                </a:solidFill>
              </a:defRPr>
            </a:lvl3pPr>
            <a:lvl4pPr>
              <a:defRPr sz="1400">
                <a:solidFill>
                  <a:schemeClr val="tx1"/>
                </a:solidFill>
              </a:defRPr>
            </a:lvl4pPr>
            <a:lvl5pPr>
              <a:defRPr sz="1400">
                <a:solidFill>
                  <a:schemeClr val="tx1"/>
                </a:solidFill>
              </a:defRPr>
            </a:lvl5pPr>
          </a:lstStyle>
          <a:p>
            <a:pPr lvl="0"/>
            <a:r>
              <a:rPr lang="en-US" dirty="0"/>
              <a:t>Content Placeholder 1</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a:extLst>
              <a:ext uri="{FF2B5EF4-FFF2-40B4-BE49-F238E27FC236}">
                <a16:creationId xmlns:a16="http://schemas.microsoft.com/office/drawing/2014/main" id="{9B75849E-5CAB-4D85-BB65-98C2C0B5EDB6}"/>
              </a:ext>
            </a:extLst>
          </p:cNvPr>
          <p:cNvSpPr>
            <a:spLocks noGrp="1"/>
          </p:cNvSpPr>
          <p:nvPr>
            <p:ph idx="10" hasCustomPrompt="1"/>
          </p:nvPr>
        </p:nvSpPr>
        <p:spPr>
          <a:xfrm>
            <a:off x="3252871" y="1820207"/>
            <a:ext cx="2933533" cy="3678303"/>
          </a:xfrm>
        </p:spPr>
        <p:txBody>
          <a:bodyPr lIns="91440" tIns="91440" rIns="91440" bIns="91440"/>
          <a:lstStyle>
            <a:lvl1pPr marL="0" indent="0">
              <a:buNone/>
              <a:defRPr sz="2000">
                <a:solidFill>
                  <a:schemeClr val="tx1"/>
                </a:solidFill>
              </a:defRPr>
            </a:lvl1pPr>
            <a:lvl2pPr>
              <a:defRPr sz="1800">
                <a:solidFill>
                  <a:schemeClr val="tx1"/>
                </a:solidFill>
              </a:defRPr>
            </a:lvl2pPr>
            <a:lvl3pPr>
              <a:defRPr sz="1600">
                <a:solidFill>
                  <a:schemeClr val="tx1"/>
                </a:solidFill>
              </a:defRPr>
            </a:lvl3pPr>
            <a:lvl4pPr>
              <a:defRPr sz="1400">
                <a:solidFill>
                  <a:schemeClr val="tx1"/>
                </a:solidFill>
              </a:defRPr>
            </a:lvl4pPr>
            <a:lvl5pPr>
              <a:defRPr sz="1400">
                <a:solidFill>
                  <a:schemeClr val="tx1"/>
                </a:solidFill>
              </a:defRPr>
            </a:lvl5pPr>
          </a:lstStyle>
          <a:p>
            <a:pPr lvl="0"/>
            <a:r>
              <a:rPr lang="en-US" dirty="0"/>
              <a:t>Content Placeholder 2</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3">
            <a:extLst>
              <a:ext uri="{FF2B5EF4-FFF2-40B4-BE49-F238E27FC236}">
                <a16:creationId xmlns:a16="http://schemas.microsoft.com/office/drawing/2014/main" id="{BCFA8516-FC6A-4446-A588-C44E58C9595A}"/>
              </a:ext>
            </a:extLst>
          </p:cNvPr>
          <p:cNvSpPr>
            <a:spLocks noGrp="1"/>
          </p:cNvSpPr>
          <p:nvPr>
            <p:ph idx="11" hasCustomPrompt="1"/>
          </p:nvPr>
        </p:nvSpPr>
        <p:spPr>
          <a:xfrm>
            <a:off x="6229350" y="1820207"/>
            <a:ext cx="2933533" cy="3678303"/>
          </a:xfrm>
        </p:spPr>
        <p:txBody>
          <a:bodyPr lIns="91440" tIns="91440" rIns="91440" bIns="91440"/>
          <a:lstStyle>
            <a:lvl1pPr marL="0" indent="0">
              <a:buNone/>
              <a:defRPr sz="2000">
                <a:solidFill>
                  <a:schemeClr val="tx1"/>
                </a:solidFill>
              </a:defRPr>
            </a:lvl1pPr>
            <a:lvl2pPr>
              <a:defRPr sz="1800">
                <a:solidFill>
                  <a:schemeClr val="tx1"/>
                </a:solidFill>
              </a:defRPr>
            </a:lvl2pPr>
            <a:lvl3pPr>
              <a:defRPr sz="1600">
                <a:solidFill>
                  <a:schemeClr val="tx1"/>
                </a:solidFill>
              </a:defRPr>
            </a:lvl3pPr>
            <a:lvl4pPr>
              <a:defRPr sz="1400">
                <a:solidFill>
                  <a:schemeClr val="tx1"/>
                </a:solidFill>
              </a:defRPr>
            </a:lvl4pPr>
            <a:lvl5pPr>
              <a:defRPr sz="1400">
                <a:solidFill>
                  <a:schemeClr val="tx1"/>
                </a:solidFill>
              </a:defRPr>
            </a:lvl5pPr>
          </a:lstStyle>
          <a:p>
            <a:pPr lvl="0"/>
            <a:r>
              <a:rPr lang="en-US" dirty="0"/>
              <a:t>Content Placeholder 3</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4">
            <a:extLst>
              <a:ext uri="{FF2B5EF4-FFF2-40B4-BE49-F238E27FC236}">
                <a16:creationId xmlns:a16="http://schemas.microsoft.com/office/drawing/2014/main" id="{FEABD05F-7576-4904-8143-67CC070A8F59}"/>
              </a:ext>
            </a:extLst>
          </p:cNvPr>
          <p:cNvSpPr>
            <a:spLocks noGrp="1"/>
          </p:cNvSpPr>
          <p:nvPr>
            <p:ph idx="12" hasCustomPrompt="1"/>
          </p:nvPr>
        </p:nvSpPr>
        <p:spPr>
          <a:xfrm>
            <a:off x="9205829" y="1820207"/>
            <a:ext cx="2933533" cy="3678303"/>
          </a:xfrm>
        </p:spPr>
        <p:txBody>
          <a:bodyPr lIns="91440" tIns="91440" rIns="91440" bIns="91440"/>
          <a:lstStyle>
            <a:lvl1pPr marL="0" indent="0">
              <a:buNone/>
              <a:defRPr sz="2000">
                <a:solidFill>
                  <a:schemeClr val="tx1"/>
                </a:solidFill>
              </a:defRPr>
            </a:lvl1pPr>
            <a:lvl2pPr>
              <a:defRPr sz="1800">
                <a:solidFill>
                  <a:schemeClr val="tx1"/>
                </a:solidFill>
              </a:defRPr>
            </a:lvl2pPr>
            <a:lvl3pPr>
              <a:defRPr sz="1600">
                <a:solidFill>
                  <a:schemeClr val="tx1"/>
                </a:solidFill>
              </a:defRPr>
            </a:lvl3pPr>
            <a:lvl4pPr>
              <a:defRPr sz="1400">
                <a:solidFill>
                  <a:schemeClr val="tx1"/>
                </a:solidFill>
              </a:defRPr>
            </a:lvl4pPr>
            <a:lvl5pPr>
              <a:defRPr sz="1400">
                <a:solidFill>
                  <a:schemeClr val="tx1"/>
                </a:solidFill>
              </a:defRPr>
            </a:lvl5pPr>
          </a:lstStyle>
          <a:p>
            <a:pPr lvl="0"/>
            <a:r>
              <a:rPr lang="en-US" dirty="0"/>
              <a:t>Content Placeholder 4</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3" name="Picture 2">
            <a:extLst>
              <a:ext uri="{FF2B5EF4-FFF2-40B4-BE49-F238E27FC236}">
                <a16:creationId xmlns:a16="http://schemas.microsoft.com/office/drawing/2014/main" id="{19AACF8C-DD7D-403C-A8D7-24DF35F04072}"/>
              </a:ext>
              <a:ext uri="{C183D7F6-B498-43B3-948B-1728B52AA6E4}">
                <adec:decorative xmlns:adec="http://schemas.microsoft.com/office/drawing/2017/decorative" val="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433314" y="6424655"/>
            <a:ext cx="568878" cy="447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41634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ntent_6_Logo">
    <p:spTree>
      <p:nvGrpSpPr>
        <p:cNvPr id="1" name=""/>
        <p:cNvGrpSpPr/>
        <p:nvPr/>
      </p:nvGrpSpPr>
      <p:grpSpPr>
        <a:xfrm>
          <a:off x="0" y="0"/>
          <a:ext cx="0" cy="0"/>
          <a:chOff x="0" y="0"/>
          <a:chExt cx="0" cy="0"/>
        </a:xfrm>
      </p:grpSpPr>
      <p:sp>
        <p:nvSpPr>
          <p:cNvPr id="2" name="Page Number">
            <a:extLst>
              <a:ext uri="{FF2B5EF4-FFF2-40B4-BE49-F238E27FC236}">
                <a16:creationId xmlns:a16="http://schemas.microsoft.com/office/drawing/2014/main" id="{BBBB8DEA-4767-4A4C-9F29-54B287F95127}"/>
              </a:ext>
            </a:extLst>
          </p:cNvPr>
          <p:cNvSpPr txBox="1"/>
          <p:nvPr userDrawn="1"/>
        </p:nvSpPr>
        <p:spPr>
          <a:xfrm>
            <a:off x="11126912" y="6423644"/>
            <a:ext cx="483895" cy="369332"/>
          </a:xfrm>
          <a:prstGeom prst="rect">
            <a:avLst/>
          </a:prstGeom>
          <a:noFill/>
        </p:spPr>
        <p:txBody>
          <a:bodyPr wrap="square" rtlCol="0">
            <a:spAutoFit/>
          </a:bodyPr>
          <a:lstStyle/>
          <a:p>
            <a:fld id="{E30B7D82-F70E-4B16-A973-09F3DABF33B6}" type="slidenum">
              <a:rPr lang="en-US" smtClean="0">
                <a:solidFill>
                  <a:schemeClr val="bg1"/>
                </a:solidFill>
              </a:rPr>
              <a:t>‹#›</a:t>
            </a:fld>
            <a:endParaRPr lang="en-US" dirty="0">
              <a:solidFill>
                <a:schemeClr val="bg1"/>
              </a:solidFill>
            </a:endParaRPr>
          </a:p>
        </p:txBody>
      </p:sp>
      <p:sp>
        <p:nvSpPr>
          <p:cNvPr id="4" name="Title 1">
            <a:extLst>
              <a:ext uri="{FF2B5EF4-FFF2-40B4-BE49-F238E27FC236}">
                <a16:creationId xmlns:a16="http://schemas.microsoft.com/office/drawing/2014/main" id="{1DBFEF21-E483-4375-AF72-DC02CD9895E5}"/>
              </a:ext>
            </a:extLst>
          </p:cNvPr>
          <p:cNvSpPr>
            <a:spLocks noGrp="1"/>
          </p:cNvSpPr>
          <p:nvPr>
            <p:ph type="title" hasCustomPrompt="1"/>
          </p:nvPr>
        </p:nvSpPr>
        <p:spPr>
          <a:xfrm>
            <a:off x="1205344" y="702156"/>
            <a:ext cx="10405463" cy="636608"/>
          </a:xfrm>
        </p:spPr>
        <p:txBody>
          <a:bodyPr/>
          <a:lstStyle>
            <a:lvl1pPr>
              <a:defRPr b="0" cap="none">
                <a:solidFill>
                  <a:schemeClr val="tx1"/>
                </a:solidFill>
              </a:defRPr>
            </a:lvl1pPr>
          </a:lstStyle>
          <a:p>
            <a:r>
              <a:rPr lang="en-US" dirty="0"/>
              <a:t>Click to edit Master text styles</a:t>
            </a:r>
          </a:p>
        </p:txBody>
      </p:sp>
      <p:sp>
        <p:nvSpPr>
          <p:cNvPr id="3" name="Content Placeholder 1">
            <a:extLst>
              <a:ext uri="{FF2B5EF4-FFF2-40B4-BE49-F238E27FC236}">
                <a16:creationId xmlns:a16="http://schemas.microsoft.com/office/drawing/2014/main" id="{8E6BF99C-33B3-4E86-9B50-14922559B1F9}"/>
              </a:ext>
            </a:extLst>
          </p:cNvPr>
          <p:cNvSpPr>
            <a:spLocks noGrp="1"/>
          </p:cNvSpPr>
          <p:nvPr>
            <p:ph idx="1" hasCustomPrompt="1"/>
          </p:nvPr>
        </p:nvSpPr>
        <p:spPr>
          <a:xfrm>
            <a:off x="1216940" y="1794547"/>
            <a:ext cx="2838283" cy="1944022"/>
          </a:xfrm>
        </p:spPr>
        <p:txBody>
          <a:bodyPr/>
          <a:lstStyle>
            <a:lvl1pPr marL="0" indent="0">
              <a:buNone/>
              <a:defRPr sz="2000">
                <a:solidFill>
                  <a:schemeClr val="tx1"/>
                </a:solidFill>
              </a:defRPr>
            </a:lvl1pPr>
            <a:lvl2pPr>
              <a:defRPr sz="1800">
                <a:solidFill>
                  <a:schemeClr val="tx1"/>
                </a:solidFill>
              </a:defRPr>
            </a:lvl2pPr>
            <a:lvl3pPr>
              <a:defRPr sz="1600">
                <a:solidFill>
                  <a:schemeClr val="tx1"/>
                </a:solidFill>
              </a:defRPr>
            </a:lvl3pPr>
            <a:lvl4pPr>
              <a:defRPr sz="1400">
                <a:solidFill>
                  <a:schemeClr val="tx1"/>
                </a:solidFill>
              </a:defRPr>
            </a:lvl4pPr>
            <a:lvl5pPr>
              <a:defRPr sz="1400">
                <a:solidFill>
                  <a:schemeClr val="tx1"/>
                </a:solidFill>
              </a:defRPr>
            </a:lvl5pPr>
          </a:lstStyle>
          <a:p>
            <a:pPr lvl="0"/>
            <a:r>
              <a:rPr lang="en-US" dirty="0"/>
              <a:t>Content Placeholder 1</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a:extLst>
              <a:ext uri="{FF2B5EF4-FFF2-40B4-BE49-F238E27FC236}">
                <a16:creationId xmlns:a16="http://schemas.microsoft.com/office/drawing/2014/main" id="{BCFA8516-FC6A-4446-A588-C44E58C9595A}"/>
              </a:ext>
            </a:extLst>
          </p:cNvPr>
          <p:cNvSpPr>
            <a:spLocks noGrp="1"/>
          </p:cNvSpPr>
          <p:nvPr>
            <p:ph idx="11" hasCustomPrompt="1"/>
          </p:nvPr>
        </p:nvSpPr>
        <p:spPr>
          <a:xfrm>
            <a:off x="4622559" y="1794547"/>
            <a:ext cx="2933533" cy="1944022"/>
          </a:xfrm>
        </p:spPr>
        <p:txBody>
          <a:bodyPr/>
          <a:lstStyle>
            <a:lvl1pPr marL="0" indent="0">
              <a:buNone/>
              <a:defRPr sz="2000">
                <a:solidFill>
                  <a:schemeClr val="tx1"/>
                </a:solidFill>
              </a:defRPr>
            </a:lvl1pPr>
            <a:lvl2pPr>
              <a:defRPr sz="1800">
                <a:solidFill>
                  <a:schemeClr val="tx1"/>
                </a:solidFill>
              </a:defRPr>
            </a:lvl2pPr>
            <a:lvl3pPr>
              <a:defRPr sz="1600">
                <a:solidFill>
                  <a:schemeClr val="tx1"/>
                </a:solidFill>
              </a:defRPr>
            </a:lvl3pPr>
            <a:lvl4pPr>
              <a:defRPr sz="1400">
                <a:solidFill>
                  <a:schemeClr val="tx1"/>
                </a:solidFill>
              </a:defRPr>
            </a:lvl4pPr>
            <a:lvl5pPr>
              <a:defRPr sz="1400">
                <a:solidFill>
                  <a:schemeClr val="tx1"/>
                </a:solidFill>
              </a:defRPr>
            </a:lvl5pPr>
          </a:lstStyle>
          <a:p>
            <a:pPr lvl="0"/>
            <a:r>
              <a:rPr lang="en-US" dirty="0"/>
              <a:t>Content Placeholder 2</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3">
            <a:extLst>
              <a:ext uri="{FF2B5EF4-FFF2-40B4-BE49-F238E27FC236}">
                <a16:creationId xmlns:a16="http://schemas.microsoft.com/office/drawing/2014/main" id="{FEABD05F-7576-4904-8143-67CC070A8F59}"/>
              </a:ext>
            </a:extLst>
          </p:cNvPr>
          <p:cNvSpPr>
            <a:spLocks noGrp="1"/>
          </p:cNvSpPr>
          <p:nvPr>
            <p:ph idx="12" hasCustomPrompt="1"/>
          </p:nvPr>
        </p:nvSpPr>
        <p:spPr>
          <a:xfrm>
            <a:off x="8198241" y="1794549"/>
            <a:ext cx="2933533" cy="1944022"/>
          </a:xfrm>
        </p:spPr>
        <p:txBody>
          <a:bodyPr/>
          <a:lstStyle>
            <a:lvl1pPr marL="0" indent="0">
              <a:buNone/>
              <a:defRPr sz="2000">
                <a:solidFill>
                  <a:schemeClr val="tx1"/>
                </a:solidFill>
              </a:defRPr>
            </a:lvl1pPr>
            <a:lvl2pPr>
              <a:defRPr sz="1800">
                <a:solidFill>
                  <a:schemeClr val="tx1"/>
                </a:solidFill>
              </a:defRPr>
            </a:lvl2pPr>
            <a:lvl3pPr>
              <a:defRPr sz="1600">
                <a:solidFill>
                  <a:schemeClr val="tx1"/>
                </a:solidFill>
              </a:defRPr>
            </a:lvl3pPr>
            <a:lvl4pPr>
              <a:defRPr sz="1400">
                <a:solidFill>
                  <a:schemeClr val="tx1"/>
                </a:solidFill>
              </a:defRPr>
            </a:lvl4pPr>
            <a:lvl5pPr>
              <a:defRPr sz="1400">
                <a:solidFill>
                  <a:schemeClr val="tx1"/>
                </a:solidFill>
              </a:defRPr>
            </a:lvl5pPr>
          </a:lstStyle>
          <a:p>
            <a:pPr lvl="0"/>
            <a:r>
              <a:rPr lang="en-US" dirty="0"/>
              <a:t>Content Placeholder 3</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4">
            <a:extLst>
              <a:ext uri="{FF2B5EF4-FFF2-40B4-BE49-F238E27FC236}">
                <a16:creationId xmlns:a16="http://schemas.microsoft.com/office/drawing/2014/main" id="{5C0B1526-FF11-4DEF-BD1C-859F0E9A4C00}"/>
              </a:ext>
            </a:extLst>
          </p:cNvPr>
          <p:cNvSpPr>
            <a:spLocks noGrp="1"/>
          </p:cNvSpPr>
          <p:nvPr>
            <p:ph idx="13" hasCustomPrompt="1"/>
          </p:nvPr>
        </p:nvSpPr>
        <p:spPr>
          <a:xfrm>
            <a:off x="1216940" y="3990585"/>
            <a:ext cx="2838283" cy="1944022"/>
          </a:xfrm>
        </p:spPr>
        <p:txBody>
          <a:bodyPr/>
          <a:lstStyle>
            <a:lvl1pPr marL="0" indent="0">
              <a:buNone/>
              <a:defRPr sz="2000">
                <a:solidFill>
                  <a:schemeClr val="tx1"/>
                </a:solidFill>
              </a:defRPr>
            </a:lvl1pPr>
            <a:lvl2pPr>
              <a:defRPr sz="1800">
                <a:solidFill>
                  <a:schemeClr val="tx1"/>
                </a:solidFill>
              </a:defRPr>
            </a:lvl2pPr>
            <a:lvl3pPr>
              <a:defRPr sz="1600">
                <a:solidFill>
                  <a:schemeClr val="tx1"/>
                </a:solidFill>
              </a:defRPr>
            </a:lvl3pPr>
            <a:lvl4pPr>
              <a:defRPr sz="1400">
                <a:solidFill>
                  <a:schemeClr val="tx1"/>
                </a:solidFill>
              </a:defRPr>
            </a:lvl4pPr>
            <a:lvl5pPr>
              <a:defRPr sz="1400">
                <a:solidFill>
                  <a:schemeClr val="tx1"/>
                </a:solidFill>
              </a:defRPr>
            </a:lvl5pPr>
          </a:lstStyle>
          <a:p>
            <a:pPr lvl="0"/>
            <a:r>
              <a:rPr lang="en-US" dirty="0"/>
              <a:t>Content Placeholder 4</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5">
            <a:extLst>
              <a:ext uri="{FF2B5EF4-FFF2-40B4-BE49-F238E27FC236}">
                <a16:creationId xmlns:a16="http://schemas.microsoft.com/office/drawing/2014/main" id="{27BB2C17-7603-4329-A6FA-63D9F3711582}"/>
              </a:ext>
            </a:extLst>
          </p:cNvPr>
          <p:cNvSpPr>
            <a:spLocks noGrp="1"/>
          </p:cNvSpPr>
          <p:nvPr>
            <p:ph idx="14" hasCustomPrompt="1"/>
          </p:nvPr>
        </p:nvSpPr>
        <p:spPr>
          <a:xfrm>
            <a:off x="4622558" y="4021314"/>
            <a:ext cx="2933533" cy="1944022"/>
          </a:xfrm>
        </p:spPr>
        <p:txBody>
          <a:bodyPr/>
          <a:lstStyle>
            <a:lvl1pPr marL="0" indent="0">
              <a:buNone/>
              <a:defRPr sz="2000">
                <a:solidFill>
                  <a:schemeClr val="tx1"/>
                </a:solidFill>
              </a:defRPr>
            </a:lvl1pPr>
            <a:lvl2pPr>
              <a:defRPr sz="1800">
                <a:solidFill>
                  <a:schemeClr val="tx1"/>
                </a:solidFill>
              </a:defRPr>
            </a:lvl2pPr>
            <a:lvl3pPr>
              <a:defRPr sz="1600">
                <a:solidFill>
                  <a:schemeClr val="tx1"/>
                </a:solidFill>
              </a:defRPr>
            </a:lvl3pPr>
            <a:lvl4pPr>
              <a:defRPr sz="1400">
                <a:solidFill>
                  <a:schemeClr val="tx1"/>
                </a:solidFill>
              </a:defRPr>
            </a:lvl4pPr>
            <a:lvl5pPr>
              <a:defRPr sz="1400">
                <a:solidFill>
                  <a:schemeClr val="tx1"/>
                </a:solidFill>
              </a:defRPr>
            </a:lvl5pPr>
          </a:lstStyle>
          <a:p>
            <a:pPr lvl="0"/>
            <a:r>
              <a:rPr lang="en-US" dirty="0"/>
              <a:t>Content Placeholder 5</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6">
            <a:extLst>
              <a:ext uri="{FF2B5EF4-FFF2-40B4-BE49-F238E27FC236}">
                <a16:creationId xmlns:a16="http://schemas.microsoft.com/office/drawing/2014/main" id="{6CDC594D-DCF1-43C3-8832-5D2C52AEBABF}"/>
              </a:ext>
            </a:extLst>
          </p:cNvPr>
          <p:cNvSpPr>
            <a:spLocks noGrp="1"/>
          </p:cNvSpPr>
          <p:nvPr>
            <p:ph idx="15" hasCustomPrompt="1"/>
          </p:nvPr>
        </p:nvSpPr>
        <p:spPr>
          <a:xfrm>
            <a:off x="8156148" y="3990585"/>
            <a:ext cx="2933533" cy="1944022"/>
          </a:xfrm>
        </p:spPr>
        <p:txBody>
          <a:bodyPr/>
          <a:lstStyle>
            <a:lvl1pPr marL="0" indent="0">
              <a:buNone/>
              <a:defRPr sz="2000">
                <a:solidFill>
                  <a:schemeClr val="tx1"/>
                </a:solidFill>
              </a:defRPr>
            </a:lvl1pPr>
            <a:lvl2pPr>
              <a:defRPr sz="1800">
                <a:solidFill>
                  <a:schemeClr val="tx1"/>
                </a:solidFill>
              </a:defRPr>
            </a:lvl2pPr>
            <a:lvl3pPr>
              <a:defRPr sz="1600">
                <a:solidFill>
                  <a:schemeClr val="tx1"/>
                </a:solidFill>
              </a:defRPr>
            </a:lvl3pPr>
            <a:lvl4pPr>
              <a:defRPr sz="1400">
                <a:solidFill>
                  <a:schemeClr val="tx1"/>
                </a:solidFill>
              </a:defRPr>
            </a:lvl4pPr>
            <a:lvl5pPr>
              <a:defRPr sz="1400">
                <a:solidFill>
                  <a:schemeClr val="tx1"/>
                </a:solidFill>
              </a:defRPr>
            </a:lvl5pPr>
          </a:lstStyle>
          <a:p>
            <a:pPr lvl="0"/>
            <a:r>
              <a:rPr lang="en-US" dirty="0"/>
              <a:t>Content Placeholder 6</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4" name="Picture 2">
            <a:extLst>
              <a:ext uri="{FF2B5EF4-FFF2-40B4-BE49-F238E27FC236}">
                <a16:creationId xmlns:a16="http://schemas.microsoft.com/office/drawing/2014/main" id="{3DDEBA56-8435-46A5-8D13-96299AF443D5}"/>
              </a:ext>
              <a:ext uri="{C183D7F6-B498-43B3-948B-1728B52AA6E4}">
                <adec:decorative xmlns:adec="http://schemas.microsoft.com/office/drawing/2017/decorative" val="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433314" y="6424655"/>
            <a:ext cx="568878" cy="447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53995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ntent_13_Logo">
    <p:spTree>
      <p:nvGrpSpPr>
        <p:cNvPr id="1" name=""/>
        <p:cNvGrpSpPr/>
        <p:nvPr/>
      </p:nvGrpSpPr>
      <p:grpSpPr>
        <a:xfrm>
          <a:off x="0" y="0"/>
          <a:ext cx="0" cy="0"/>
          <a:chOff x="0" y="0"/>
          <a:chExt cx="0" cy="0"/>
        </a:xfrm>
      </p:grpSpPr>
      <p:sp>
        <p:nvSpPr>
          <p:cNvPr id="2" name="Page Number">
            <a:extLst>
              <a:ext uri="{FF2B5EF4-FFF2-40B4-BE49-F238E27FC236}">
                <a16:creationId xmlns:a16="http://schemas.microsoft.com/office/drawing/2014/main" id="{BBBB8DEA-4767-4A4C-9F29-54B287F95127}"/>
              </a:ext>
            </a:extLst>
          </p:cNvPr>
          <p:cNvSpPr txBox="1"/>
          <p:nvPr userDrawn="1"/>
        </p:nvSpPr>
        <p:spPr>
          <a:xfrm>
            <a:off x="11126912" y="6438369"/>
            <a:ext cx="483895" cy="369332"/>
          </a:xfrm>
          <a:prstGeom prst="rect">
            <a:avLst/>
          </a:prstGeom>
          <a:noFill/>
        </p:spPr>
        <p:txBody>
          <a:bodyPr wrap="square" rtlCol="0">
            <a:spAutoFit/>
          </a:bodyPr>
          <a:lstStyle/>
          <a:p>
            <a:fld id="{E30B7D82-F70E-4B16-A973-09F3DABF33B6}" type="slidenum">
              <a:rPr lang="en-US" smtClean="0">
                <a:solidFill>
                  <a:schemeClr val="bg1"/>
                </a:solidFill>
              </a:rPr>
              <a:t>‹#›</a:t>
            </a:fld>
            <a:endParaRPr lang="en-US" dirty="0">
              <a:solidFill>
                <a:schemeClr val="bg1"/>
              </a:solidFill>
            </a:endParaRPr>
          </a:p>
        </p:txBody>
      </p:sp>
      <p:sp>
        <p:nvSpPr>
          <p:cNvPr id="4" name="Title 1">
            <a:extLst>
              <a:ext uri="{FF2B5EF4-FFF2-40B4-BE49-F238E27FC236}">
                <a16:creationId xmlns:a16="http://schemas.microsoft.com/office/drawing/2014/main" id="{1DBFEF21-E483-4375-AF72-DC02CD9895E5}"/>
              </a:ext>
            </a:extLst>
          </p:cNvPr>
          <p:cNvSpPr>
            <a:spLocks noGrp="1"/>
          </p:cNvSpPr>
          <p:nvPr>
            <p:ph type="title" hasCustomPrompt="1"/>
          </p:nvPr>
        </p:nvSpPr>
        <p:spPr>
          <a:xfrm>
            <a:off x="1213996" y="211161"/>
            <a:ext cx="9912916" cy="1070984"/>
          </a:xfrm>
        </p:spPr>
        <p:txBody>
          <a:bodyPr>
            <a:normAutofit/>
          </a:bodyPr>
          <a:lstStyle>
            <a:lvl1pPr>
              <a:defRPr sz="4200" b="0" cap="none">
                <a:solidFill>
                  <a:schemeClr val="tx1"/>
                </a:solidFill>
              </a:defRPr>
            </a:lvl1pPr>
          </a:lstStyle>
          <a:p>
            <a:r>
              <a:rPr lang="en-US" dirty="0"/>
              <a:t>Click to edit Master text styles</a:t>
            </a:r>
          </a:p>
        </p:txBody>
      </p:sp>
      <p:sp>
        <p:nvSpPr>
          <p:cNvPr id="13" name="Content Placeholder 1">
            <a:extLst>
              <a:ext uri="{FF2B5EF4-FFF2-40B4-BE49-F238E27FC236}">
                <a16:creationId xmlns:a16="http://schemas.microsoft.com/office/drawing/2014/main" id="{7B7C9EC1-E2E2-4200-BE5E-5EF079742687}"/>
              </a:ext>
            </a:extLst>
          </p:cNvPr>
          <p:cNvSpPr>
            <a:spLocks noGrp="1"/>
          </p:cNvSpPr>
          <p:nvPr>
            <p:ph idx="16" hasCustomPrompt="1"/>
          </p:nvPr>
        </p:nvSpPr>
        <p:spPr>
          <a:xfrm>
            <a:off x="995050" y="1438971"/>
            <a:ext cx="10732224" cy="516622"/>
          </a:xfrm>
        </p:spPr>
        <p:txBody>
          <a:bodyPr/>
          <a:lstStyle>
            <a:lvl1pPr marL="0" indent="0">
              <a:buNone/>
              <a:defRPr sz="2000">
                <a:solidFill>
                  <a:schemeClr val="tx1"/>
                </a:solidFill>
              </a:defRPr>
            </a:lvl1pPr>
            <a:lvl2pPr>
              <a:defRPr sz="1800">
                <a:solidFill>
                  <a:schemeClr val="tx1"/>
                </a:solidFill>
              </a:defRPr>
            </a:lvl2pPr>
            <a:lvl3pPr>
              <a:defRPr sz="1600">
                <a:solidFill>
                  <a:schemeClr val="tx1"/>
                </a:solidFill>
              </a:defRPr>
            </a:lvl3pPr>
            <a:lvl4pPr>
              <a:defRPr sz="1400">
                <a:solidFill>
                  <a:schemeClr val="tx1"/>
                </a:solidFill>
              </a:defRPr>
            </a:lvl4pPr>
            <a:lvl5pPr>
              <a:defRPr sz="1400">
                <a:solidFill>
                  <a:schemeClr val="tx1"/>
                </a:solidFill>
              </a:defRPr>
            </a:lvl5pPr>
          </a:lstStyle>
          <a:p>
            <a:pPr lvl="0"/>
            <a:r>
              <a:rPr lang="en-US" dirty="0"/>
              <a:t>Content Placeholder 1</a:t>
            </a:r>
          </a:p>
        </p:txBody>
      </p:sp>
      <p:sp>
        <p:nvSpPr>
          <p:cNvPr id="14" name="Image 1">
            <a:extLst>
              <a:ext uri="{FF2B5EF4-FFF2-40B4-BE49-F238E27FC236}">
                <a16:creationId xmlns:a16="http://schemas.microsoft.com/office/drawing/2014/main" id="{2EAC09B9-878A-4DD1-BAA5-DD92BEC298DC}"/>
              </a:ext>
            </a:extLst>
          </p:cNvPr>
          <p:cNvSpPr>
            <a:spLocks noGrp="1"/>
          </p:cNvSpPr>
          <p:nvPr>
            <p:ph idx="17" hasCustomPrompt="1"/>
          </p:nvPr>
        </p:nvSpPr>
        <p:spPr>
          <a:xfrm>
            <a:off x="360369" y="2453536"/>
            <a:ext cx="1105560" cy="1181474"/>
          </a:xfrm>
        </p:spPr>
        <p:txBody>
          <a:bodyPr/>
          <a:lstStyle>
            <a:lvl1pPr marL="0" indent="0">
              <a:buNone/>
              <a:defRPr sz="2000">
                <a:solidFill>
                  <a:schemeClr val="tx1"/>
                </a:solidFill>
              </a:defRPr>
            </a:lvl1pPr>
            <a:lvl2pPr>
              <a:defRPr sz="1800">
                <a:solidFill>
                  <a:schemeClr val="tx1"/>
                </a:solidFill>
              </a:defRPr>
            </a:lvl2pPr>
            <a:lvl3pPr>
              <a:defRPr sz="1600">
                <a:solidFill>
                  <a:schemeClr val="tx1"/>
                </a:solidFill>
              </a:defRPr>
            </a:lvl3pPr>
            <a:lvl4pPr>
              <a:defRPr sz="1400">
                <a:solidFill>
                  <a:schemeClr val="tx1"/>
                </a:solidFill>
              </a:defRPr>
            </a:lvl4pPr>
            <a:lvl5pPr>
              <a:defRPr sz="1400">
                <a:solidFill>
                  <a:schemeClr val="tx1"/>
                </a:solidFill>
              </a:defRPr>
            </a:lvl5pPr>
          </a:lstStyle>
          <a:p>
            <a:pPr lvl="0"/>
            <a:r>
              <a:rPr lang="en-US" dirty="0"/>
              <a:t>Image 1</a:t>
            </a:r>
          </a:p>
        </p:txBody>
      </p:sp>
      <p:sp>
        <p:nvSpPr>
          <p:cNvPr id="3" name="Content Placeholder 2">
            <a:extLst>
              <a:ext uri="{FF2B5EF4-FFF2-40B4-BE49-F238E27FC236}">
                <a16:creationId xmlns:a16="http://schemas.microsoft.com/office/drawing/2014/main" id="{8E6BF99C-33B3-4E86-9B50-14922559B1F9}"/>
              </a:ext>
            </a:extLst>
          </p:cNvPr>
          <p:cNvSpPr>
            <a:spLocks noGrp="1"/>
          </p:cNvSpPr>
          <p:nvPr>
            <p:ph idx="1" hasCustomPrompt="1"/>
          </p:nvPr>
        </p:nvSpPr>
        <p:spPr>
          <a:xfrm>
            <a:off x="1008400" y="2025681"/>
            <a:ext cx="2838283" cy="1944022"/>
          </a:xfrm>
        </p:spPr>
        <p:txBody>
          <a:bodyPr/>
          <a:lstStyle>
            <a:lvl1pPr marL="0" indent="0">
              <a:buNone/>
              <a:defRPr sz="2000">
                <a:solidFill>
                  <a:schemeClr val="tx1"/>
                </a:solidFill>
              </a:defRPr>
            </a:lvl1pPr>
            <a:lvl2pPr>
              <a:defRPr sz="1800">
                <a:solidFill>
                  <a:schemeClr val="tx1"/>
                </a:solidFill>
              </a:defRPr>
            </a:lvl2pPr>
            <a:lvl3pPr>
              <a:defRPr sz="1600">
                <a:solidFill>
                  <a:schemeClr val="tx1"/>
                </a:solidFill>
              </a:defRPr>
            </a:lvl3pPr>
            <a:lvl4pPr>
              <a:defRPr sz="1400">
                <a:solidFill>
                  <a:schemeClr val="tx1"/>
                </a:solidFill>
              </a:defRPr>
            </a:lvl4pPr>
            <a:lvl5pPr>
              <a:defRPr sz="1400">
                <a:solidFill>
                  <a:schemeClr val="tx1"/>
                </a:solidFill>
              </a:defRPr>
            </a:lvl5pPr>
          </a:lstStyle>
          <a:p>
            <a:pPr lvl="0"/>
            <a:r>
              <a:rPr lang="en-US" dirty="0"/>
              <a:t>Content Placeholder 2</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Image 2">
            <a:extLst>
              <a:ext uri="{FF2B5EF4-FFF2-40B4-BE49-F238E27FC236}">
                <a16:creationId xmlns:a16="http://schemas.microsoft.com/office/drawing/2014/main" id="{E1254371-E9F4-4455-A137-C0573DC6A342}"/>
              </a:ext>
            </a:extLst>
          </p:cNvPr>
          <p:cNvSpPr>
            <a:spLocks noGrp="1"/>
          </p:cNvSpPr>
          <p:nvPr>
            <p:ph idx="18" hasCustomPrompt="1"/>
          </p:nvPr>
        </p:nvSpPr>
        <p:spPr>
          <a:xfrm>
            <a:off x="4085288" y="2453536"/>
            <a:ext cx="1105560" cy="1181474"/>
          </a:xfrm>
        </p:spPr>
        <p:txBody>
          <a:bodyPr/>
          <a:lstStyle>
            <a:lvl1pPr marL="0" indent="0">
              <a:buNone/>
              <a:defRPr sz="2000">
                <a:solidFill>
                  <a:schemeClr val="tx1"/>
                </a:solidFill>
              </a:defRPr>
            </a:lvl1pPr>
            <a:lvl2pPr>
              <a:defRPr sz="1800">
                <a:solidFill>
                  <a:schemeClr val="tx1"/>
                </a:solidFill>
              </a:defRPr>
            </a:lvl2pPr>
            <a:lvl3pPr>
              <a:defRPr sz="1600">
                <a:solidFill>
                  <a:schemeClr val="tx1"/>
                </a:solidFill>
              </a:defRPr>
            </a:lvl3pPr>
            <a:lvl4pPr>
              <a:defRPr sz="1400">
                <a:solidFill>
                  <a:schemeClr val="tx1"/>
                </a:solidFill>
              </a:defRPr>
            </a:lvl4pPr>
            <a:lvl5pPr>
              <a:defRPr sz="1400">
                <a:solidFill>
                  <a:schemeClr val="tx1"/>
                </a:solidFill>
              </a:defRPr>
            </a:lvl5pPr>
          </a:lstStyle>
          <a:p>
            <a:pPr lvl="0"/>
            <a:r>
              <a:rPr lang="en-US" dirty="0"/>
              <a:t>Image 2</a:t>
            </a:r>
          </a:p>
        </p:txBody>
      </p:sp>
      <p:sp>
        <p:nvSpPr>
          <p:cNvPr id="10" name="Content Placeholder 3">
            <a:extLst>
              <a:ext uri="{FF2B5EF4-FFF2-40B4-BE49-F238E27FC236}">
                <a16:creationId xmlns:a16="http://schemas.microsoft.com/office/drawing/2014/main" id="{BCFA8516-FC6A-4446-A588-C44E58C9595A}"/>
              </a:ext>
            </a:extLst>
          </p:cNvPr>
          <p:cNvSpPr>
            <a:spLocks noGrp="1"/>
          </p:cNvSpPr>
          <p:nvPr>
            <p:ph idx="11" hasCustomPrompt="1"/>
          </p:nvPr>
        </p:nvSpPr>
        <p:spPr>
          <a:xfrm>
            <a:off x="4874492" y="2025682"/>
            <a:ext cx="2933533" cy="1944022"/>
          </a:xfrm>
        </p:spPr>
        <p:txBody>
          <a:bodyPr/>
          <a:lstStyle>
            <a:lvl1pPr marL="0" indent="0">
              <a:buNone/>
              <a:defRPr sz="2000">
                <a:solidFill>
                  <a:schemeClr val="tx1"/>
                </a:solidFill>
              </a:defRPr>
            </a:lvl1pPr>
            <a:lvl2pPr>
              <a:defRPr sz="1800">
                <a:solidFill>
                  <a:schemeClr val="tx1"/>
                </a:solidFill>
              </a:defRPr>
            </a:lvl2pPr>
            <a:lvl3pPr>
              <a:defRPr sz="1600">
                <a:solidFill>
                  <a:schemeClr val="tx1"/>
                </a:solidFill>
              </a:defRPr>
            </a:lvl3pPr>
            <a:lvl4pPr>
              <a:defRPr sz="1400">
                <a:solidFill>
                  <a:schemeClr val="tx1"/>
                </a:solidFill>
              </a:defRPr>
            </a:lvl4pPr>
            <a:lvl5pPr>
              <a:defRPr sz="1400">
                <a:solidFill>
                  <a:schemeClr val="tx1"/>
                </a:solidFill>
              </a:defRPr>
            </a:lvl5pPr>
          </a:lstStyle>
          <a:p>
            <a:pPr lvl="0"/>
            <a:r>
              <a:rPr lang="en-US" dirty="0"/>
              <a:t>Content Placeholder 3</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Image 3">
            <a:extLst>
              <a:ext uri="{FF2B5EF4-FFF2-40B4-BE49-F238E27FC236}">
                <a16:creationId xmlns:a16="http://schemas.microsoft.com/office/drawing/2014/main" id="{A233CC17-B5A1-46BF-AF1C-E286A94B1DD9}"/>
              </a:ext>
            </a:extLst>
          </p:cNvPr>
          <p:cNvSpPr>
            <a:spLocks noGrp="1"/>
          </p:cNvSpPr>
          <p:nvPr>
            <p:ph idx="19" hasCustomPrompt="1"/>
          </p:nvPr>
        </p:nvSpPr>
        <p:spPr>
          <a:xfrm>
            <a:off x="8046630" y="2453536"/>
            <a:ext cx="1105560" cy="1181474"/>
          </a:xfrm>
        </p:spPr>
        <p:txBody>
          <a:bodyPr/>
          <a:lstStyle>
            <a:lvl1pPr marL="0" indent="0">
              <a:buNone/>
              <a:defRPr sz="2000">
                <a:solidFill>
                  <a:schemeClr val="tx1"/>
                </a:solidFill>
              </a:defRPr>
            </a:lvl1pPr>
            <a:lvl2pPr>
              <a:defRPr sz="1800">
                <a:solidFill>
                  <a:schemeClr val="tx1"/>
                </a:solidFill>
              </a:defRPr>
            </a:lvl2pPr>
            <a:lvl3pPr>
              <a:defRPr sz="1600">
                <a:solidFill>
                  <a:schemeClr val="tx1"/>
                </a:solidFill>
              </a:defRPr>
            </a:lvl3pPr>
            <a:lvl4pPr>
              <a:defRPr sz="1400">
                <a:solidFill>
                  <a:schemeClr val="tx1"/>
                </a:solidFill>
              </a:defRPr>
            </a:lvl4pPr>
            <a:lvl5pPr>
              <a:defRPr sz="1400">
                <a:solidFill>
                  <a:schemeClr val="tx1"/>
                </a:solidFill>
              </a:defRPr>
            </a:lvl5pPr>
          </a:lstStyle>
          <a:p>
            <a:pPr lvl="0"/>
            <a:r>
              <a:rPr lang="en-US" dirty="0"/>
              <a:t>Image 3</a:t>
            </a:r>
          </a:p>
        </p:txBody>
      </p:sp>
      <p:sp>
        <p:nvSpPr>
          <p:cNvPr id="11" name="Content Placeholder 4">
            <a:extLst>
              <a:ext uri="{FF2B5EF4-FFF2-40B4-BE49-F238E27FC236}">
                <a16:creationId xmlns:a16="http://schemas.microsoft.com/office/drawing/2014/main" id="{FEABD05F-7576-4904-8143-67CC070A8F59}"/>
              </a:ext>
            </a:extLst>
          </p:cNvPr>
          <p:cNvSpPr>
            <a:spLocks noGrp="1"/>
          </p:cNvSpPr>
          <p:nvPr>
            <p:ph idx="12" hasCustomPrompt="1"/>
          </p:nvPr>
        </p:nvSpPr>
        <p:spPr>
          <a:xfrm>
            <a:off x="8849184" y="2025684"/>
            <a:ext cx="2933533" cy="1944022"/>
          </a:xfrm>
        </p:spPr>
        <p:txBody>
          <a:bodyPr/>
          <a:lstStyle>
            <a:lvl1pPr marL="0" indent="0">
              <a:buNone/>
              <a:defRPr sz="2000">
                <a:solidFill>
                  <a:schemeClr val="tx1"/>
                </a:solidFill>
              </a:defRPr>
            </a:lvl1pPr>
            <a:lvl2pPr>
              <a:defRPr sz="1800">
                <a:solidFill>
                  <a:schemeClr val="tx1"/>
                </a:solidFill>
              </a:defRPr>
            </a:lvl2pPr>
            <a:lvl3pPr>
              <a:defRPr sz="1600">
                <a:solidFill>
                  <a:schemeClr val="tx1"/>
                </a:solidFill>
              </a:defRPr>
            </a:lvl3pPr>
            <a:lvl4pPr>
              <a:defRPr sz="1400">
                <a:solidFill>
                  <a:schemeClr val="tx1"/>
                </a:solidFill>
              </a:defRPr>
            </a:lvl4pPr>
            <a:lvl5pPr>
              <a:defRPr sz="1400">
                <a:solidFill>
                  <a:schemeClr val="tx1"/>
                </a:solidFill>
              </a:defRPr>
            </a:lvl5pPr>
          </a:lstStyle>
          <a:p>
            <a:pPr lvl="0"/>
            <a:r>
              <a:rPr lang="en-US" dirty="0"/>
              <a:t>Content Placeholder 4</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Image 4">
            <a:extLst>
              <a:ext uri="{FF2B5EF4-FFF2-40B4-BE49-F238E27FC236}">
                <a16:creationId xmlns:a16="http://schemas.microsoft.com/office/drawing/2014/main" id="{24DD2511-0931-4C16-995F-870E7B2F8181}"/>
              </a:ext>
            </a:extLst>
          </p:cNvPr>
          <p:cNvSpPr>
            <a:spLocks noGrp="1"/>
          </p:cNvSpPr>
          <p:nvPr>
            <p:ph idx="20" hasCustomPrompt="1"/>
          </p:nvPr>
        </p:nvSpPr>
        <p:spPr>
          <a:xfrm>
            <a:off x="339880" y="4633723"/>
            <a:ext cx="1105560" cy="1181474"/>
          </a:xfrm>
        </p:spPr>
        <p:txBody>
          <a:bodyPr/>
          <a:lstStyle>
            <a:lvl1pPr marL="0" indent="0">
              <a:buNone/>
              <a:defRPr sz="2000">
                <a:solidFill>
                  <a:schemeClr val="tx1"/>
                </a:solidFill>
              </a:defRPr>
            </a:lvl1pPr>
            <a:lvl2pPr>
              <a:defRPr sz="1800">
                <a:solidFill>
                  <a:schemeClr val="tx1"/>
                </a:solidFill>
              </a:defRPr>
            </a:lvl2pPr>
            <a:lvl3pPr>
              <a:defRPr sz="1600">
                <a:solidFill>
                  <a:schemeClr val="tx1"/>
                </a:solidFill>
              </a:defRPr>
            </a:lvl3pPr>
            <a:lvl4pPr>
              <a:defRPr sz="1400">
                <a:solidFill>
                  <a:schemeClr val="tx1"/>
                </a:solidFill>
              </a:defRPr>
            </a:lvl4pPr>
            <a:lvl5pPr>
              <a:defRPr sz="1400">
                <a:solidFill>
                  <a:schemeClr val="tx1"/>
                </a:solidFill>
              </a:defRPr>
            </a:lvl5pPr>
          </a:lstStyle>
          <a:p>
            <a:pPr lvl="0"/>
            <a:r>
              <a:rPr lang="en-US" dirty="0"/>
              <a:t>Image 4</a:t>
            </a:r>
          </a:p>
        </p:txBody>
      </p:sp>
      <p:sp>
        <p:nvSpPr>
          <p:cNvPr id="8" name="Content Placeholder 5">
            <a:extLst>
              <a:ext uri="{FF2B5EF4-FFF2-40B4-BE49-F238E27FC236}">
                <a16:creationId xmlns:a16="http://schemas.microsoft.com/office/drawing/2014/main" id="{5C0B1526-FF11-4DEF-BD1C-859F0E9A4C00}"/>
              </a:ext>
            </a:extLst>
          </p:cNvPr>
          <p:cNvSpPr>
            <a:spLocks noGrp="1"/>
          </p:cNvSpPr>
          <p:nvPr>
            <p:ph idx="13" hasCustomPrompt="1"/>
          </p:nvPr>
        </p:nvSpPr>
        <p:spPr>
          <a:xfrm>
            <a:off x="995050" y="4221720"/>
            <a:ext cx="2838283" cy="1944022"/>
          </a:xfrm>
        </p:spPr>
        <p:txBody>
          <a:bodyPr/>
          <a:lstStyle>
            <a:lvl1pPr marL="0" indent="0">
              <a:buNone/>
              <a:defRPr sz="2000">
                <a:solidFill>
                  <a:schemeClr val="tx1"/>
                </a:solidFill>
              </a:defRPr>
            </a:lvl1pPr>
            <a:lvl2pPr>
              <a:defRPr sz="1800">
                <a:solidFill>
                  <a:schemeClr val="tx1"/>
                </a:solidFill>
              </a:defRPr>
            </a:lvl2pPr>
            <a:lvl3pPr>
              <a:defRPr sz="1600">
                <a:solidFill>
                  <a:schemeClr val="tx1"/>
                </a:solidFill>
              </a:defRPr>
            </a:lvl3pPr>
            <a:lvl4pPr>
              <a:defRPr sz="1400">
                <a:solidFill>
                  <a:schemeClr val="tx1"/>
                </a:solidFill>
              </a:defRPr>
            </a:lvl4pPr>
            <a:lvl5pPr>
              <a:defRPr sz="1400">
                <a:solidFill>
                  <a:schemeClr val="tx1"/>
                </a:solidFill>
              </a:defRPr>
            </a:lvl5pPr>
          </a:lstStyle>
          <a:p>
            <a:pPr lvl="0"/>
            <a:r>
              <a:rPr lang="en-US" dirty="0"/>
              <a:t>Content Placeholder 5</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Image 5">
            <a:extLst>
              <a:ext uri="{FF2B5EF4-FFF2-40B4-BE49-F238E27FC236}">
                <a16:creationId xmlns:a16="http://schemas.microsoft.com/office/drawing/2014/main" id="{5A7F3820-AC92-4AFA-91D3-29F50A821FD3}"/>
              </a:ext>
            </a:extLst>
          </p:cNvPr>
          <p:cNvSpPr>
            <a:spLocks noGrp="1"/>
          </p:cNvSpPr>
          <p:nvPr>
            <p:ph idx="21" hasCustomPrompt="1"/>
          </p:nvPr>
        </p:nvSpPr>
        <p:spPr>
          <a:xfrm>
            <a:off x="4077758" y="4633723"/>
            <a:ext cx="1105560" cy="1181474"/>
          </a:xfrm>
        </p:spPr>
        <p:txBody>
          <a:bodyPr/>
          <a:lstStyle>
            <a:lvl1pPr marL="0" indent="0">
              <a:buNone/>
              <a:defRPr sz="2000">
                <a:solidFill>
                  <a:schemeClr val="tx1"/>
                </a:solidFill>
              </a:defRPr>
            </a:lvl1pPr>
            <a:lvl2pPr>
              <a:defRPr sz="1800">
                <a:solidFill>
                  <a:schemeClr val="tx1"/>
                </a:solidFill>
              </a:defRPr>
            </a:lvl2pPr>
            <a:lvl3pPr>
              <a:defRPr sz="1600">
                <a:solidFill>
                  <a:schemeClr val="tx1"/>
                </a:solidFill>
              </a:defRPr>
            </a:lvl3pPr>
            <a:lvl4pPr>
              <a:defRPr sz="1400">
                <a:solidFill>
                  <a:schemeClr val="tx1"/>
                </a:solidFill>
              </a:defRPr>
            </a:lvl4pPr>
            <a:lvl5pPr>
              <a:defRPr sz="1400">
                <a:solidFill>
                  <a:schemeClr val="tx1"/>
                </a:solidFill>
              </a:defRPr>
            </a:lvl5pPr>
          </a:lstStyle>
          <a:p>
            <a:pPr lvl="0"/>
            <a:r>
              <a:rPr lang="en-US" dirty="0"/>
              <a:t>Image 5</a:t>
            </a:r>
          </a:p>
        </p:txBody>
      </p:sp>
      <p:sp>
        <p:nvSpPr>
          <p:cNvPr id="9" name="Content Placeholder 6">
            <a:extLst>
              <a:ext uri="{FF2B5EF4-FFF2-40B4-BE49-F238E27FC236}">
                <a16:creationId xmlns:a16="http://schemas.microsoft.com/office/drawing/2014/main" id="{27BB2C17-7603-4329-A6FA-63D9F3711582}"/>
              </a:ext>
            </a:extLst>
          </p:cNvPr>
          <p:cNvSpPr>
            <a:spLocks noGrp="1"/>
          </p:cNvSpPr>
          <p:nvPr>
            <p:ph idx="14" hasCustomPrompt="1"/>
          </p:nvPr>
        </p:nvSpPr>
        <p:spPr>
          <a:xfrm>
            <a:off x="4874491" y="4252449"/>
            <a:ext cx="2933533" cy="1944022"/>
          </a:xfrm>
        </p:spPr>
        <p:txBody>
          <a:bodyPr/>
          <a:lstStyle>
            <a:lvl1pPr marL="0" indent="0">
              <a:buNone/>
              <a:defRPr sz="2000">
                <a:solidFill>
                  <a:schemeClr val="tx1"/>
                </a:solidFill>
              </a:defRPr>
            </a:lvl1pPr>
            <a:lvl2pPr>
              <a:defRPr sz="1800">
                <a:solidFill>
                  <a:schemeClr val="tx1"/>
                </a:solidFill>
              </a:defRPr>
            </a:lvl2pPr>
            <a:lvl3pPr>
              <a:defRPr sz="1600">
                <a:solidFill>
                  <a:schemeClr val="tx1"/>
                </a:solidFill>
              </a:defRPr>
            </a:lvl3pPr>
            <a:lvl4pPr>
              <a:defRPr sz="1400">
                <a:solidFill>
                  <a:schemeClr val="tx1"/>
                </a:solidFill>
              </a:defRPr>
            </a:lvl4pPr>
            <a:lvl5pPr>
              <a:defRPr sz="1400">
                <a:solidFill>
                  <a:schemeClr val="tx1"/>
                </a:solidFill>
              </a:defRPr>
            </a:lvl5pPr>
          </a:lstStyle>
          <a:p>
            <a:pPr lvl="0"/>
            <a:r>
              <a:rPr lang="en-US" dirty="0"/>
              <a:t>Content Placeholder 6</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Image 6">
            <a:extLst>
              <a:ext uri="{FF2B5EF4-FFF2-40B4-BE49-F238E27FC236}">
                <a16:creationId xmlns:a16="http://schemas.microsoft.com/office/drawing/2014/main" id="{3BD5FFE9-FC8E-4701-88D4-ADDE8D498793}"/>
              </a:ext>
            </a:extLst>
          </p:cNvPr>
          <p:cNvSpPr>
            <a:spLocks noGrp="1"/>
          </p:cNvSpPr>
          <p:nvPr>
            <p:ph idx="22" hasCustomPrompt="1"/>
          </p:nvPr>
        </p:nvSpPr>
        <p:spPr>
          <a:xfrm>
            <a:off x="8046630" y="4602994"/>
            <a:ext cx="1105560" cy="1181474"/>
          </a:xfrm>
        </p:spPr>
        <p:txBody>
          <a:bodyPr/>
          <a:lstStyle>
            <a:lvl1pPr marL="0" indent="0">
              <a:buNone/>
              <a:defRPr sz="2000">
                <a:solidFill>
                  <a:schemeClr val="tx1"/>
                </a:solidFill>
              </a:defRPr>
            </a:lvl1pPr>
            <a:lvl2pPr>
              <a:defRPr sz="1800">
                <a:solidFill>
                  <a:schemeClr val="tx1"/>
                </a:solidFill>
              </a:defRPr>
            </a:lvl2pPr>
            <a:lvl3pPr>
              <a:defRPr sz="1600">
                <a:solidFill>
                  <a:schemeClr val="tx1"/>
                </a:solidFill>
              </a:defRPr>
            </a:lvl3pPr>
            <a:lvl4pPr>
              <a:defRPr sz="1400">
                <a:solidFill>
                  <a:schemeClr val="tx1"/>
                </a:solidFill>
              </a:defRPr>
            </a:lvl4pPr>
            <a:lvl5pPr>
              <a:defRPr sz="1400">
                <a:solidFill>
                  <a:schemeClr val="tx1"/>
                </a:solidFill>
              </a:defRPr>
            </a:lvl5pPr>
          </a:lstStyle>
          <a:p>
            <a:pPr lvl="0"/>
            <a:r>
              <a:rPr lang="en-US" dirty="0"/>
              <a:t>Image 6</a:t>
            </a:r>
          </a:p>
        </p:txBody>
      </p:sp>
      <p:sp>
        <p:nvSpPr>
          <p:cNvPr id="12" name="Content Placeholder 7">
            <a:extLst>
              <a:ext uri="{FF2B5EF4-FFF2-40B4-BE49-F238E27FC236}">
                <a16:creationId xmlns:a16="http://schemas.microsoft.com/office/drawing/2014/main" id="{6CDC594D-DCF1-43C3-8832-5D2C52AEBABF}"/>
              </a:ext>
            </a:extLst>
          </p:cNvPr>
          <p:cNvSpPr>
            <a:spLocks noGrp="1"/>
          </p:cNvSpPr>
          <p:nvPr>
            <p:ph idx="15" hasCustomPrompt="1"/>
          </p:nvPr>
        </p:nvSpPr>
        <p:spPr>
          <a:xfrm>
            <a:off x="8807091" y="4221720"/>
            <a:ext cx="2933533" cy="1944022"/>
          </a:xfrm>
        </p:spPr>
        <p:txBody>
          <a:bodyPr/>
          <a:lstStyle>
            <a:lvl1pPr marL="0" indent="0">
              <a:buNone/>
              <a:defRPr sz="2000">
                <a:solidFill>
                  <a:schemeClr val="tx1"/>
                </a:solidFill>
              </a:defRPr>
            </a:lvl1pPr>
            <a:lvl2pPr>
              <a:defRPr sz="1800">
                <a:solidFill>
                  <a:schemeClr val="tx1"/>
                </a:solidFill>
              </a:defRPr>
            </a:lvl2pPr>
            <a:lvl3pPr>
              <a:defRPr sz="1600">
                <a:solidFill>
                  <a:schemeClr val="tx1"/>
                </a:solidFill>
              </a:defRPr>
            </a:lvl3pPr>
            <a:lvl4pPr>
              <a:defRPr sz="1400">
                <a:solidFill>
                  <a:schemeClr val="tx1"/>
                </a:solidFill>
              </a:defRPr>
            </a:lvl4pPr>
            <a:lvl5pPr>
              <a:defRPr sz="1400">
                <a:solidFill>
                  <a:schemeClr val="tx1"/>
                </a:solidFill>
              </a:defRPr>
            </a:lvl5pPr>
          </a:lstStyle>
          <a:p>
            <a:pPr lvl="0"/>
            <a:r>
              <a:rPr lang="en-US" dirty="0"/>
              <a:t>Content Placeholder 7</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1" name="Picture 2">
            <a:extLst>
              <a:ext uri="{FF2B5EF4-FFF2-40B4-BE49-F238E27FC236}">
                <a16:creationId xmlns:a16="http://schemas.microsoft.com/office/drawing/2014/main" id="{08A37EC2-A68E-4B3D-A4A1-E2B2935EB3A7}"/>
              </a:ext>
              <a:ext uri="{C183D7F6-B498-43B3-948B-1728B52AA6E4}">
                <adec:decorative xmlns:adec="http://schemas.microsoft.com/office/drawing/2017/decorative" val="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433314" y="6424655"/>
            <a:ext cx="568878" cy="447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56308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Content_1_Logo">
    <p:spTree>
      <p:nvGrpSpPr>
        <p:cNvPr id="1" name=""/>
        <p:cNvGrpSpPr/>
        <p:nvPr/>
      </p:nvGrpSpPr>
      <p:grpSpPr>
        <a:xfrm>
          <a:off x="0" y="0"/>
          <a:ext cx="0" cy="0"/>
          <a:chOff x="0" y="0"/>
          <a:chExt cx="0" cy="0"/>
        </a:xfrm>
      </p:grpSpPr>
      <p:sp>
        <p:nvSpPr>
          <p:cNvPr id="18" name="Content Placeholder 1">
            <a:extLst>
              <a:ext uri="{FF2B5EF4-FFF2-40B4-BE49-F238E27FC236}">
                <a16:creationId xmlns:a16="http://schemas.microsoft.com/office/drawing/2014/main" id="{506CD008-3459-438D-8C7A-17D5E44B1D5C}"/>
              </a:ext>
            </a:extLst>
          </p:cNvPr>
          <p:cNvSpPr>
            <a:spLocks noGrp="1"/>
          </p:cNvSpPr>
          <p:nvPr>
            <p:ph idx="20"/>
          </p:nvPr>
        </p:nvSpPr>
        <p:spPr>
          <a:xfrm>
            <a:off x="9504783" y="4405081"/>
            <a:ext cx="2696548" cy="1259624"/>
          </a:xfrm>
        </p:spPr>
        <p:txBody>
          <a:bodyPr>
            <a:normAutofit/>
          </a:bodyPr>
          <a:lstStyle>
            <a:lvl1pPr marL="0" indent="0">
              <a:buNone/>
              <a:defRPr sz="2000">
                <a:solidFill>
                  <a:schemeClr val="tx1"/>
                </a:solidFill>
              </a:defRPr>
            </a:lvl1pPr>
            <a:lvl2pPr>
              <a:defRPr sz="1800">
                <a:solidFill>
                  <a:schemeClr val="tx1"/>
                </a:solidFill>
              </a:defRPr>
            </a:lvl2pPr>
            <a:lvl3pPr>
              <a:defRPr sz="1600">
                <a:solidFill>
                  <a:schemeClr val="tx1"/>
                </a:solidFill>
              </a:defRPr>
            </a:lvl3pPr>
            <a:lvl4pPr>
              <a:defRPr sz="1400">
                <a:solidFill>
                  <a:schemeClr val="tx1"/>
                </a:solidFill>
              </a:defRPr>
            </a:lvl4pPr>
            <a:lvl5pP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Page Number">
            <a:extLst>
              <a:ext uri="{FF2B5EF4-FFF2-40B4-BE49-F238E27FC236}">
                <a16:creationId xmlns:a16="http://schemas.microsoft.com/office/drawing/2014/main" id="{D1A455DF-367A-480D-A61B-0A05E56E24E5}"/>
              </a:ext>
            </a:extLst>
          </p:cNvPr>
          <p:cNvSpPr txBox="1"/>
          <p:nvPr userDrawn="1"/>
        </p:nvSpPr>
        <p:spPr>
          <a:xfrm>
            <a:off x="11126911" y="6451344"/>
            <a:ext cx="483895" cy="369332"/>
          </a:xfrm>
          <a:prstGeom prst="rect">
            <a:avLst/>
          </a:prstGeom>
          <a:noFill/>
        </p:spPr>
        <p:txBody>
          <a:bodyPr wrap="square" rtlCol="0">
            <a:spAutoFit/>
          </a:bodyPr>
          <a:lstStyle/>
          <a:p>
            <a:fld id="{E30B7D82-F70E-4B16-A973-09F3DABF33B6}" type="slidenum">
              <a:rPr lang="en-US" smtClean="0">
                <a:solidFill>
                  <a:schemeClr val="bg1"/>
                </a:solidFill>
              </a:rPr>
              <a:t>‹#›</a:t>
            </a:fld>
            <a:endParaRPr lang="en-US">
              <a:solidFill>
                <a:schemeClr val="bg1"/>
              </a:solidFill>
            </a:endParaRPr>
          </a:p>
        </p:txBody>
      </p:sp>
      <p:sp>
        <p:nvSpPr>
          <p:cNvPr id="4" name="Title 1">
            <a:extLst>
              <a:ext uri="{FF2B5EF4-FFF2-40B4-BE49-F238E27FC236}">
                <a16:creationId xmlns:a16="http://schemas.microsoft.com/office/drawing/2014/main" id="{842AD20F-F1A7-4E55-A2C8-84AC3D2F8AA8}"/>
              </a:ext>
            </a:extLst>
          </p:cNvPr>
          <p:cNvSpPr>
            <a:spLocks noGrp="1"/>
          </p:cNvSpPr>
          <p:nvPr>
            <p:ph type="title" hasCustomPrompt="1"/>
          </p:nvPr>
        </p:nvSpPr>
        <p:spPr>
          <a:xfrm>
            <a:off x="1184987" y="315770"/>
            <a:ext cx="10425820" cy="928217"/>
          </a:xfrm>
        </p:spPr>
        <p:txBody>
          <a:bodyPr/>
          <a:lstStyle>
            <a:lvl1pPr>
              <a:defRPr b="0" cap="none">
                <a:solidFill>
                  <a:schemeClr val="tx1"/>
                </a:solidFill>
              </a:defRPr>
            </a:lvl1pPr>
          </a:lstStyle>
          <a:p>
            <a:r>
              <a:rPr lang="en-US"/>
              <a:t>Click to edit master title style</a:t>
            </a:r>
          </a:p>
        </p:txBody>
      </p:sp>
      <p:sp>
        <p:nvSpPr>
          <p:cNvPr id="3" name="Content Placeholder 1">
            <a:extLst>
              <a:ext uri="{FF2B5EF4-FFF2-40B4-BE49-F238E27FC236}">
                <a16:creationId xmlns:a16="http://schemas.microsoft.com/office/drawing/2014/main" id="{9E642BBB-AA09-46E3-9296-9B0D60CA1572}"/>
              </a:ext>
            </a:extLst>
          </p:cNvPr>
          <p:cNvSpPr>
            <a:spLocks noGrp="1"/>
          </p:cNvSpPr>
          <p:nvPr>
            <p:ph idx="1"/>
          </p:nvPr>
        </p:nvSpPr>
        <p:spPr>
          <a:xfrm>
            <a:off x="1184987" y="1511560"/>
            <a:ext cx="2696548" cy="1259624"/>
          </a:xfrm>
        </p:spPr>
        <p:txBody>
          <a:bodyPr>
            <a:normAutofit/>
          </a:bodyPr>
          <a:lstStyle>
            <a:lvl1pPr marL="0" indent="0">
              <a:buNone/>
              <a:defRPr sz="2000">
                <a:solidFill>
                  <a:schemeClr val="tx1"/>
                </a:solidFill>
              </a:defRPr>
            </a:lvl1pPr>
            <a:lvl2pPr>
              <a:defRPr sz="1800">
                <a:solidFill>
                  <a:schemeClr val="tx1"/>
                </a:solidFill>
              </a:defRPr>
            </a:lvl2pPr>
            <a:lvl3pPr>
              <a:defRPr sz="1600">
                <a:solidFill>
                  <a:schemeClr val="tx1"/>
                </a:solidFill>
              </a:defRPr>
            </a:lvl3pPr>
            <a:lvl4pPr>
              <a:defRPr sz="1400">
                <a:solidFill>
                  <a:schemeClr val="tx1"/>
                </a:solidFill>
              </a:defRPr>
            </a:lvl4pPr>
            <a:lvl5pP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2">
            <a:extLst>
              <a:ext uri="{FF2B5EF4-FFF2-40B4-BE49-F238E27FC236}">
                <a16:creationId xmlns:a16="http://schemas.microsoft.com/office/drawing/2014/main" id="{BE4451AF-8585-45C5-85DD-D786673ED32A}"/>
              </a:ext>
              <a:ext uri="{C183D7F6-B498-43B3-948B-1728B52AA6E4}">
                <adec:decorative xmlns:adec="http://schemas.microsoft.com/office/drawing/2017/decorative" val="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964527" y="5671723"/>
            <a:ext cx="808664" cy="636608"/>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9B0906E3-7D13-48FE-9330-36F6884BCD1A}"/>
              </a:ext>
            </a:extLst>
          </p:cNvPr>
          <p:cNvCxnSpPr/>
          <p:nvPr userDrawn="1"/>
        </p:nvCxnSpPr>
        <p:spPr>
          <a:xfrm>
            <a:off x="1193532" y="1328213"/>
            <a:ext cx="9966960" cy="0"/>
          </a:xfrm>
          <a:prstGeom prst="line">
            <a:avLst/>
          </a:prstGeom>
          <a:ln/>
        </p:spPr>
        <p:style>
          <a:lnRef idx="3">
            <a:schemeClr val="accent1"/>
          </a:lnRef>
          <a:fillRef idx="0">
            <a:schemeClr val="accent1"/>
          </a:fillRef>
          <a:effectRef idx="2">
            <a:schemeClr val="accent1"/>
          </a:effectRef>
          <a:fontRef idx="minor">
            <a:schemeClr val="tx1"/>
          </a:fontRef>
        </p:style>
      </p:cxnSp>
      <p:sp>
        <p:nvSpPr>
          <p:cNvPr id="7" name="Content Placeholder 1">
            <a:extLst>
              <a:ext uri="{FF2B5EF4-FFF2-40B4-BE49-F238E27FC236}">
                <a16:creationId xmlns:a16="http://schemas.microsoft.com/office/drawing/2014/main" id="{99B3DF59-A6F6-49B1-9A6C-8B4F303D7E28}"/>
              </a:ext>
            </a:extLst>
          </p:cNvPr>
          <p:cNvSpPr>
            <a:spLocks noGrp="1"/>
          </p:cNvSpPr>
          <p:nvPr>
            <p:ph idx="10"/>
          </p:nvPr>
        </p:nvSpPr>
        <p:spPr>
          <a:xfrm>
            <a:off x="3996611" y="1511560"/>
            <a:ext cx="2696548" cy="1259624"/>
          </a:xfrm>
        </p:spPr>
        <p:txBody>
          <a:bodyPr>
            <a:normAutofit/>
          </a:bodyPr>
          <a:lstStyle>
            <a:lvl1pPr marL="0" indent="0">
              <a:buNone/>
              <a:defRPr sz="2000">
                <a:solidFill>
                  <a:schemeClr val="tx1"/>
                </a:solidFill>
              </a:defRPr>
            </a:lvl1pPr>
            <a:lvl2pPr>
              <a:defRPr sz="1800">
                <a:solidFill>
                  <a:schemeClr val="tx1"/>
                </a:solidFill>
              </a:defRPr>
            </a:lvl2pPr>
            <a:lvl3pPr>
              <a:defRPr sz="1600">
                <a:solidFill>
                  <a:schemeClr val="tx1"/>
                </a:solidFill>
              </a:defRPr>
            </a:lvl3pPr>
            <a:lvl4pPr>
              <a:defRPr sz="1400">
                <a:solidFill>
                  <a:schemeClr val="tx1"/>
                </a:solidFill>
              </a:defRPr>
            </a:lvl4pPr>
            <a:lvl5pP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1">
            <a:extLst>
              <a:ext uri="{FF2B5EF4-FFF2-40B4-BE49-F238E27FC236}">
                <a16:creationId xmlns:a16="http://schemas.microsoft.com/office/drawing/2014/main" id="{1EA4834C-AE3F-4D61-A0BC-3A94A5FFA8EB}"/>
              </a:ext>
            </a:extLst>
          </p:cNvPr>
          <p:cNvSpPr>
            <a:spLocks noGrp="1"/>
          </p:cNvSpPr>
          <p:nvPr>
            <p:ph idx="11"/>
          </p:nvPr>
        </p:nvSpPr>
        <p:spPr>
          <a:xfrm>
            <a:off x="6808235" y="1503971"/>
            <a:ext cx="2696548" cy="1259624"/>
          </a:xfrm>
        </p:spPr>
        <p:txBody>
          <a:bodyPr>
            <a:normAutofit/>
          </a:bodyPr>
          <a:lstStyle>
            <a:lvl1pPr marL="0" indent="0">
              <a:buNone/>
              <a:defRPr sz="2000">
                <a:solidFill>
                  <a:schemeClr val="tx1"/>
                </a:solidFill>
              </a:defRPr>
            </a:lvl1pPr>
            <a:lvl2pPr>
              <a:defRPr sz="1800">
                <a:solidFill>
                  <a:schemeClr val="tx1"/>
                </a:solidFill>
              </a:defRPr>
            </a:lvl2pPr>
            <a:lvl3pPr>
              <a:defRPr sz="1600">
                <a:solidFill>
                  <a:schemeClr val="tx1"/>
                </a:solidFill>
              </a:defRPr>
            </a:lvl3pPr>
            <a:lvl4pPr>
              <a:defRPr sz="1400">
                <a:solidFill>
                  <a:schemeClr val="tx1"/>
                </a:solidFill>
              </a:defRPr>
            </a:lvl4pPr>
            <a:lvl5pP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1">
            <a:extLst>
              <a:ext uri="{FF2B5EF4-FFF2-40B4-BE49-F238E27FC236}">
                <a16:creationId xmlns:a16="http://schemas.microsoft.com/office/drawing/2014/main" id="{3C4E02FA-2BB4-4235-9FB5-F070CC6D20FB}"/>
              </a:ext>
            </a:extLst>
          </p:cNvPr>
          <p:cNvSpPr>
            <a:spLocks noGrp="1"/>
          </p:cNvSpPr>
          <p:nvPr>
            <p:ph idx="12"/>
          </p:nvPr>
        </p:nvSpPr>
        <p:spPr>
          <a:xfrm>
            <a:off x="1184987" y="2954530"/>
            <a:ext cx="2696548" cy="1259624"/>
          </a:xfrm>
        </p:spPr>
        <p:txBody>
          <a:bodyPr>
            <a:normAutofit/>
          </a:bodyPr>
          <a:lstStyle>
            <a:lvl1pPr marL="0" indent="0">
              <a:buNone/>
              <a:defRPr sz="2000">
                <a:solidFill>
                  <a:schemeClr val="tx1"/>
                </a:solidFill>
              </a:defRPr>
            </a:lvl1pPr>
            <a:lvl2pPr>
              <a:defRPr sz="1800">
                <a:solidFill>
                  <a:schemeClr val="tx1"/>
                </a:solidFill>
              </a:defRPr>
            </a:lvl2pPr>
            <a:lvl3pPr>
              <a:defRPr sz="1600">
                <a:solidFill>
                  <a:schemeClr val="tx1"/>
                </a:solidFill>
              </a:defRPr>
            </a:lvl3pPr>
            <a:lvl4pPr>
              <a:defRPr sz="1400">
                <a:solidFill>
                  <a:schemeClr val="tx1"/>
                </a:solidFill>
              </a:defRPr>
            </a:lvl4pPr>
            <a:lvl5pP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1">
            <a:extLst>
              <a:ext uri="{FF2B5EF4-FFF2-40B4-BE49-F238E27FC236}">
                <a16:creationId xmlns:a16="http://schemas.microsoft.com/office/drawing/2014/main" id="{46B282E3-074E-4967-A528-D17BE78F6B46}"/>
              </a:ext>
            </a:extLst>
          </p:cNvPr>
          <p:cNvSpPr>
            <a:spLocks noGrp="1"/>
          </p:cNvSpPr>
          <p:nvPr>
            <p:ph idx="13"/>
          </p:nvPr>
        </p:nvSpPr>
        <p:spPr>
          <a:xfrm>
            <a:off x="3996611" y="2954530"/>
            <a:ext cx="2696548" cy="1259624"/>
          </a:xfrm>
        </p:spPr>
        <p:txBody>
          <a:bodyPr>
            <a:normAutofit/>
          </a:bodyPr>
          <a:lstStyle>
            <a:lvl1pPr marL="0" indent="0">
              <a:buNone/>
              <a:defRPr sz="2000">
                <a:solidFill>
                  <a:schemeClr val="tx1"/>
                </a:solidFill>
              </a:defRPr>
            </a:lvl1pPr>
            <a:lvl2pPr>
              <a:defRPr sz="1800">
                <a:solidFill>
                  <a:schemeClr val="tx1"/>
                </a:solidFill>
              </a:defRPr>
            </a:lvl2pPr>
            <a:lvl3pPr>
              <a:defRPr sz="1600">
                <a:solidFill>
                  <a:schemeClr val="tx1"/>
                </a:solidFill>
              </a:defRPr>
            </a:lvl3pPr>
            <a:lvl4pPr>
              <a:defRPr sz="1400">
                <a:solidFill>
                  <a:schemeClr val="tx1"/>
                </a:solidFill>
              </a:defRPr>
            </a:lvl4pPr>
            <a:lvl5pP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
            <a:extLst>
              <a:ext uri="{FF2B5EF4-FFF2-40B4-BE49-F238E27FC236}">
                <a16:creationId xmlns:a16="http://schemas.microsoft.com/office/drawing/2014/main" id="{E9CFA253-A246-4C2A-A861-BC852A182208}"/>
              </a:ext>
            </a:extLst>
          </p:cNvPr>
          <p:cNvSpPr>
            <a:spLocks noGrp="1"/>
          </p:cNvSpPr>
          <p:nvPr>
            <p:ph idx="14"/>
          </p:nvPr>
        </p:nvSpPr>
        <p:spPr>
          <a:xfrm>
            <a:off x="6808235" y="2974059"/>
            <a:ext cx="2696548" cy="1259624"/>
          </a:xfrm>
        </p:spPr>
        <p:txBody>
          <a:bodyPr>
            <a:normAutofit/>
          </a:bodyPr>
          <a:lstStyle>
            <a:lvl1pPr marL="0" indent="0">
              <a:buNone/>
              <a:defRPr sz="2000">
                <a:solidFill>
                  <a:schemeClr val="tx1"/>
                </a:solidFill>
              </a:defRPr>
            </a:lvl1pPr>
            <a:lvl2pPr>
              <a:defRPr sz="1800">
                <a:solidFill>
                  <a:schemeClr val="tx1"/>
                </a:solidFill>
              </a:defRPr>
            </a:lvl2pPr>
            <a:lvl3pPr>
              <a:defRPr sz="1600">
                <a:solidFill>
                  <a:schemeClr val="tx1"/>
                </a:solidFill>
              </a:defRPr>
            </a:lvl3pPr>
            <a:lvl4pPr>
              <a:defRPr sz="1400">
                <a:solidFill>
                  <a:schemeClr val="tx1"/>
                </a:solidFill>
              </a:defRPr>
            </a:lvl4pPr>
            <a:lvl5pP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1">
            <a:extLst>
              <a:ext uri="{FF2B5EF4-FFF2-40B4-BE49-F238E27FC236}">
                <a16:creationId xmlns:a16="http://schemas.microsoft.com/office/drawing/2014/main" id="{83B526E2-64BA-475C-81FD-E307F591BCD6}"/>
              </a:ext>
            </a:extLst>
          </p:cNvPr>
          <p:cNvSpPr>
            <a:spLocks noGrp="1"/>
          </p:cNvSpPr>
          <p:nvPr>
            <p:ph idx="15"/>
          </p:nvPr>
        </p:nvSpPr>
        <p:spPr>
          <a:xfrm>
            <a:off x="1193532" y="4412099"/>
            <a:ext cx="2696548" cy="1259624"/>
          </a:xfrm>
        </p:spPr>
        <p:txBody>
          <a:bodyPr>
            <a:normAutofit/>
          </a:bodyPr>
          <a:lstStyle>
            <a:lvl1pPr marL="0" indent="0">
              <a:buNone/>
              <a:defRPr sz="2000">
                <a:solidFill>
                  <a:schemeClr val="tx1"/>
                </a:solidFill>
              </a:defRPr>
            </a:lvl1pPr>
            <a:lvl2pPr>
              <a:defRPr sz="1800">
                <a:solidFill>
                  <a:schemeClr val="tx1"/>
                </a:solidFill>
              </a:defRPr>
            </a:lvl2pPr>
            <a:lvl3pPr>
              <a:defRPr sz="1600">
                <a:solidFill>
                  <a:schemeClr val="tx1"/>
                </a:solidFill>
              </a:defRPr>
            </a:lvl3pPr>
            <a:lvl4pPr>
              <a:defRPr sz="1400">
                <a:solidFill>
                  <a:schemeClr val="tx1"/>
                </a:solidFill>
              </a:defRPr>
            </a:lvl4pPr>
            <a:lvl5pP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
            <a:extLst>
              <a:ext uri="{FF2B5EF4-FFF2-40B4-BE49-F238E27FC236}">
                <a16:creationId xmlns:a16="http://schemas.microsoft.com/office/drawing/2014/main" id="{B0626BA1-2011-4FF9-9800-229EB7D97E23}"/>
              </a:ext>
            </a:extLst>
          </p:cNvPr>
          <p:cNvSpPr>
            <a:spLocks noGrp="1"/>
          </p:cNvSpPr>
          <p:nvPr>
            <p:ph idx="16"/>
          </p:nvPr>
        </p:nvSpPr>
        <p:spPr>
          <a:xfrm>
            <a:off x="3996611" y="4397492"/>
            <a:ext cx="2696548" cy="1259624"/>
          </a:xfrm>
        </p:spPr>
        <p:txBody>
          <a:bodyPr>
            <a:normAutofit/>
          </a:bodyPr>
          <a:lstStyle>
            <a:lvl1pPr marL="0" indent="0">
              <a:buNone/>
              <a:defRPr sz="2000">
                <a:solidFill>
                  <a:schemeClr val="tx1"/>
                </a:solidFill>
              </a:defRPr>
            </a:lvl1pPr>
            <a:lvl2pPr>
              <a:defRPr sz="1800">
                <a:solidFill>
                  <a:schemeClr val="tx1"/>
                </a:solidFill>
              </a:defRPr>
            </a:lvl2pPr>
            <a:lvl3pPr>
              <a:defRPr sz="1600">
                <a:solidFill>
                  <a:schemeClr val="tx1"/>
                </a:solidFill>
              </a:defRPr>
            </a:lvl3pPr>
            <a:lvl4pPr>
              <a:defRPr sz="1400">
                <a:solidFill>
                  <a:schemeClr val="tx1"/>
                </a:solidFill>
              </a:defRPr>
            </a:lvl4pPr>
            <a:lvl5pP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1">
            <a:extLst>
              <a:ext uri="{FF2B5EF4-FFF2-40B4-BE49-F238E27FC236}">
                <a16:creationId xmlns:a16="http://schemas.microsoft.com/office/drawing/2014/main" id="{2084F568-CB0E-464D-BC46-952D0D55717A}"/>
              </a:ext>
            </a:extLst>
          </p:cNvPr>
          <p:cNvSpPr>
            <a:spLocks noGrp="1"/>
          </p:cNvSpPr>
          <p:nvPr>
            <p:ph idx="17"/>
          </p:nvPr>
        </p:nvSpPr>
        <p:spPr>
          <a:xfrm>
            <a:off x="6808235" y="4397492"/>
            <a:ext cx="2696548" cy="1259624"/>
          </a:xfrm>
        </p:spPr>
        <p:txBody>
          <a:bodyPr>
            <a:normAutofit/>
          </a:bodyPr>
          <a:lstStyle>
            <a:lvl1pPr marL="0" indent="0">
              <a:buNone/>
              <a:defRPr sz="2000">
                <a:solidFill>
                  <a:schemeClr val="tx1"/>
                </a:solidFill>
              </a:defRPr>
            </a:lvl1pPr>
            <a:lvl2pPr>
              <a:defRPr sz="1800">
                <a:solidFill>
                  <a:schemeClr val="tx1"/>
                </a:solidFill>
              </a:defRPr>
            </a:lvl2pPr>
            <a:lvl3pPr>
              <a:defRPr sz="1600">
                <a:solidFill>
                  <a:schemeClr val="tx1"/>
                </a:solidFill>
              </a:defRPr>
            </a:lvl3pPr>
            <a:lvl4pPr>
              <a:defRPr sz="1400">
                <a:solidFill>
                  <a:schemeClr val="tx1"/>
                </a:solidFill>
              </a:defRPr>
            </a:lvl4pPr>
            <a:lvl5pP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1">
            <a:extLst>
              <a:ext uri="{FF2B5EF4-FFF2-40B4-BE49-F238E27FC236}">
                <a16:creationId xmlns:a16="http://schemas.microsoft.com/office/drawing/2014/main" id="{653C6C9B-D1D0-4623-84F5-DECB72F0826B}"/>
              </a:ext>
            </a:extLst>
          </p:cNvPr>
          <p:cNvSpPr>
            <a:spLocks noGrp="1"/>
          </p:cNvSpPr>
          <p:nvPr>
            <p:ph idx="18"/>
          </p:nvPr>
        </p:nvSpPr>
        <p:spPr>
          <a:xfrm>
            <a:off x="9504783" y="1511560"/>
            <a:ext cx="2696548" cy="1259624"/>
          </a:xfrm>
        </p:spPr>
        <p:txBody>
          <a:bodyPr>
            <a:normAutofit/>
          </a:bodyPr>
          <a:lstStyle>
            <a:lvl1pPr marL="0" indent="0">
              <a:buNone/>
              <a:defRPr sz="2000">
                <a:solidFill>
                  <a:schemeClr val="tx1"/>
                </a:solidFill>
              </a:defRPr>
            </a:lvl1pPr>
            <a:lvl2pPr>
              <a:defRPr sz="1800">
                <a:solidFill>
                  <a:schemeClr val="tx1"/>
                </a:solidFill>
              </a:defRPr>
            </a:lvl2pPr>
            <a:lvl3pPr>
              <a:defRPr sz="1600">
                <a:solidFill>
                  <a:schemeClr val="tx1"/>
                </a:solidFill>
              </a:defRPr>
            </a:lvl3pPr>
            <a:lvl4pPr>
              <a:defRPr sz="1400">
                <a:solidFill>
                  <a:schemeClr val="tx1"/>
                </a:solidFill>
              </a:defRPr>
            </a:lvl4pPr>
            <a:lvl5pP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1">
            <a:extLst>
              <a:ext uri="{FF2B5EF4-FFF2-40B4-BE49-F238E27FC236}">
                <a16:creationId xmlns:a16="http://schemas.microsoft.com/office/drawing/2014/main" id="{47855BDD-8571-4C99-AA89-7EE97537A6C5}"/>
              </a:ext>
            </a:extLst>
          </p:cNvPr>
          <p:cNvSpPr>
            <a:spLocks noGrp="1"/>
          </p:cNvSpPr>
          <p:nvPr>
            <p:ph idx="19"/>
          </p:nvPr>
        </p:nvSpPr>
        <p:spPr>
          <a:xfrm>
            <a:off x="9504783" y="2981648"/>
            <a:ext cx="2696548" cy="1259624"/>
          </a:xfrm>
        </p:spPr>
        <p:txBody>
          <a:bodyPr>
            <a:normAutofit/>
          </a:bodyPr>
          <a:lstStyle>
            <a:lvl1pPr marL="0" indent="0">
              <a:buNone/>
              <a:defRPr sz="2000">
                <a:solidFill>
                  <a:schemeClr val="tx1"/>
                </a:solidFill>
              </a:defRPr>
            </a:lvl1pPr>
            <a:lvl2pPr>
              <a:defRPr sz="1800">
                <a:solidFill>
                  <a:schemeClr val="tx1"/>
                </a:solidFill>
              </a:defRPr>
            </a:lvl2pPr>
            <a:lvl3pPr>
              <a:defRPr sz="1600">
                <a:solidFill>
                  <a:schemeClr val="tx1"/>
                </a:solidFill>
              </a:defRPr>
            </a:lvl3pPr>
            <a:lvl4pPr>
              <a:defRPr sz="1400">
                <a:solidFill>
                  <a:schemeClr val="tx1"/>
                </a:solidFill>
              </a:defRPr>
            </a:lvl4pPr>
            <a:lvl5pP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478371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08233B"/>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92637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443447"/>
            <a:ext cx="10058400" cy="4425645"/>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1800">
                <a:solidFill>
                  <a:srgbClr val="FFFFFF"/>
                </a:solidFill>
              </a:defRPr>
            </a:lvl1pPr>
          </a:lstStyle>
          <a:p>
            <a:fld id="{3A98EE3D-8CD1-4C3F-BD1C-C98C9596463C}" type="slidenum">
              <a:rPr lang="en-US" smtClean="0"/>
              <a:pPr/>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328213"/>
            <a:ext cx="9966960" cy="0"/>
          </a:xfrm>
          <a:prstGeom prst="line">
            <a:avLst/>
          </a:prstGeom>
          <a:ln/>
        </p:spPr>
        <p:style>
          <a:lnRef idx="3">
            <a:schemeClr val="accent1"/>
          </a:lnRef>
          <a:fillRef idx="0">
            <a:schemeClr val="accent1"/>
          </a:fillRef>
          <a:effectRef idx="2">
            <a:schemeClr val="accent1"/>
          </a:effectRef>
          <a:fontRef idx="minor">
            <a:schemeClr val="tx1"/>
          </a:fontRef>
        </p:style>
      </p:cxnSp>
      <p:pic>
        <p:nvPicPr>
          <p:cNvPr id="9" name="Picture 2">
            <a:extLst>
              <a:ext uri="{FF2B5EF4-FFF2-40B4-BE49-F238E27FC236}">
                <a16:creationId xmlns:a16="http://schemas.microsoft.com/office/drawing/2014/main" id="{593E37B8-A8D5-476B-81B0-A3C9FEF210DA}"/>
              </a:ext>
              <a:ext uri="{C183D7F6-B498-43B3-948B-1728B52AA6E4}">
                <adec:decorative xmlns:adec="http://schemas.microsoft.com/office/drawing/2017/decorative" val="1"/>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11433314" y="6424655"/>
            <a:ext cx="568878" cy="447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6030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85" r:id="rId10"/>
    <p:sldLayoutId id="2147483686" r:id="rId11"/>
    <p:sldLayoutId id="2147483744" r:id="rId12"/>
    <p:sldLayoutId id="2147483771" r:id="rId13"/>
    <p:sldLayoutId id="2147483772" r:id="rId14"/>
  </p:sldLayoutIdLst>
  <p:hf hdr="0" ftr="0" dt="0"/>
  <p:txStyles>
    <p:title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
          <a:schemeClr val="accent2">
            <a:lumMod val="75000"/>
          </a:schemeClr>
        </a:buClr>
        <a:buFont typeface="Wingdings" panose="05000000000000000000" pitchFamily="2" charset="2"/>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
          <a:schemeClr val="accent2">
            <a:lumMod val="75000"/>
          </a:schemeClr>
        </a:buClr>
        <a:buFont typeface="Wingdings" panose="05000000000000000000" pitchFamily="2" charset="2"/>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
          <a:schemeClr val="accent2">
            <a:lumMod val="75000"/>
          </a:schemeClr>
        </a:buClr>
        <a:buFont typeface="Wingdings" panose="05000000000000000000" pitchFamily="2" charset="2"/>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
          <a:schemeClr val="accent2">
            <a:lumMod val="75000"/>
          </a:schemeClr>
        </a:buClr>
        <a:buFont typeface="Wingdings" panose="05000000000000000000" pitchFamily="2" charset="2"/>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1.png"/><Relationship Id="rId4" Type="http://schemas.openxmlformats.org/officeDocument/2006/relationships/hyperlink" Target="https://www.regents.nysed.gov/meetings/2022/2022-05/meeting-board-regents"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0.png"/><Relationship Id="rId7" Type="http://schemas.openxmlformats.org/officeDocument/2006/relationships/hyperlink" Target="https://wested.zoom.us/webinar/register/WN__Gx1DxJNTtuTINE4579oiA" TargetMode="Externa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hyperlink" Target="https://wested.zoom.us/webinar/register/WN_Bw8Mv7mUTSylyL0QrzokSg" TargetMode="External"/><Relationship Id="rId5" Type="http://schemas.openxmlformats.org/officeDocument/2006/relationships/hyperlink" Target="https://wested.zoom.us/webinar/register/WN_-fNKNlptQ1O3iZjmyJOXHg" TargetMode="External"/><Relationship Id="rId4" Type="http://schemas.openxmlformats.org/officeDocument/2006/relationships/hyperlink" Target="https://wested.zoom.us/webinar/register/WN_f_u63BFHQOC_kJjZN4Q18g"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www.nysed.gov/curriculum-instruction" TargetMode="External"/><Relationship Id="rId2" Type="http://schemas.openxmlformats.org/officeDocument/2006/relationships/notesSlide" Target="../notesSlides/notesSlide11.xml"/><Relationship Id="rId1" Type="http://schemas.openxmlformats.org/officeDocument/2006/relationships/slideLayout" Target="../slideLayouts/slideLayout8.xml"/><Relationship Id="rId4" Type="http://schemas.openxmlformats.org/officeDocument/2006/relationships/image" Target="../media/image1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Placeholder 18" descr="Five children playing with electronics">
            <a:extLst>
              <a:ext uri="{FF2B5EF4-FFF2-40B4-BE49-F238E27FC236}">
                <a16:creationId xmlns:a16="http://schemas.microsoft.com/office/drawing/2014/main" id="{F7128DDF-3B84-46C2-B23D-90E48381446D}"/>
              </a:ext>
              <a:ext uri="{C183D7F6-B498-43B3-948B-1728B52AA6E4}">
                <adec:decorative xmlns:adec="http://schemas.microsoft.com/office/drawing/2017/decorative" val="1"/>
              </a:ext>
            </a:extLst>
          </p:cNvPr>
          <p:cNvPicPr>
            <a:picLocks noGrp="1" noChangeAspect="1"/>
          </p:cNvPicPr>
          <p:nvPr>
            <p:ph type="pic" idx="1"/>
          </p:nvPr>
        </p:nvPicPr>
        <p:blipFill rotWithShape="1">
          <a:blip r:embed="rId3"/>
          <a:srcRect l="-50" t="8413" r="50" b="30250"/>
          <a:stretch/>
        </p:blipFill>
        <p:spPr>
          <a:xfrm>
            <a:off x="-6090" y="-171450"/>
            <a:ext cx="12191985" cy="4983479"/>
          </a:xfrm>
        </p:spPr>
      </p:pic>
      <p:sp>
        <p:nvSpPr>
          <p:cNvPr id="13" name="Title 1">
            <a:extLst>
              <a:ext uri="{FF2B5EF4-FFF2-40B4-BE49-F238E27FC236}">
                <a16:creationId xmlns:a16="http://schemas.microsoft.com/office/drawing/2014/main" id="{20D73EA8-E11B-483B-A2F6-E988F4F51E74}"/>
              </a:ext>
            </a:extLst>
          </p:cNvPr>
          <p:cNvSpPr>
            <a:spLocks noGrp="1"/>
          </p:cNvSpPr>
          <p:nvPr>
            <p:ph type="title"/>
          </p:nvPr>
        </p:nvSpPr>
        <p:spPr>
          <a:xfrm>
            <a:off x="392603" y="5085592"/>
            <a:ext cx="10113645" cy="743682"/>
          </a:xfrm>
        </p:spPr>
        <p:txBody>
          <a:bodyPr vert="horz" lIns="91440" tIns="45720" rIns="91440" bIns="45720" rtlCol="0" anchor="b">
            <a:normAutofit/>
          </a:bodyPr>
          <a:lstStyle/>
          <a:p>
            <a:pPr>
              <a:lnSpc>
                <a:spcPct val="90000"/>
              </a:lnSpc>
            </a:pPr>
            <a:r>
              <a:rPr lang="en-US" b="1" dirty="0"/>
              <a:t>NYSED Updates</a:t>
            </a:r>
            <a:endParaRPr lang="en-US" b="1" dirty="0">
              <a:solidFill>
                <a:srgbClr val="DA4D1A"/>
              </a:solidFill>
            </a:endParaRPr>
          </a:p>
        </p:txBody>
      </p:sp>
      <p:sp>
        <p:nvSpPr>
          <p:cNvPr id="14" name="Text Placeholder 4">
            <a:extLst>
              <a:ext uri="{FF2B5EF4-FFF2-40B4-BE49-F238E27FC236}">
                <a16:creationId xmlns:a16="http://schemas.microsoft.com/office/drawing/2014/main" id="{761787BD-E2AF-4D54-BDB6-32423EB62595}"/>
              </a:ext>
            </a:extLst>
          </p:cNvPr>
          <p:cNvSpPr>
            <a:spLocks noGrp="1"/>
          </p:cNvSpPr>
          <p:nvPr>
            <p:ph type="body" sz="half" idx="2"/>
          </p:nvPr>
        </p:nvSpPr>
        <p:spPr>
          <a:xfrm>
            <a:off x="392603" y="5934019"/>
            <a:ext cx="10113264" cy="609600"/>
          </a:xfrm>
        </p:spPr>
        <p:txBody>
          <a:bodyPr>
            <a:normAutofit/>
          </a:bodyPr>
          <a:lstStyle/>
          <a:p>
            <a:r>
              <a:rPr kumimoji="0" lang="en-US" sz="1800" b="1" i="0" u="none" strike="noStrike" kern="1200" cap="none" spc="0" normalizeH="0" baseline="0" noProof="0" dirty="0">
                <a:ln>
                  <a:noFill/>
                </a:ln>
                <a:solidFill>
                  <a:schemeClr val="bg1"/>
                </a:solidFill>
                <a:effectLst/>
                <a:uLnTx/>
                <a:uFillTx/>
                <a:latin typeface="Arial" panose="020B0604020202020204"/>
                <a:ea typeface="+mn-ea"/>
                <a:cs typeface="+mn-cs"/>
              </a:rPr>
              <a:t>Standards, Instruction, and Educational Technology</a:t>
            </a:r>
          </a:p>
        </p:txBody>
      </p:sp>
    </p:spTree>
    <p:extLst>
      <p:ext uri="{BB962C8B-B14F-4D97-AF65-F5344CB8AC3E}">
        <p14:creationId xmlns:p14="http://schemas.microsoft.com/office/powerpoint/2010/main" val="34763825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08233B"/>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30" name="Straight Connector 29">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32" name="Rectangle 31">
            <a:extLst>
              <a:ext uri="{FF2B5EF4-FFF2-40B4-BE49-F238E27FC236}">
                <a16:creationId xmlns:a16="http://schemas.microsoft.com/office/drawing/2014/main" id="{990D0034-F768-41E7-85D4-F38C4DE85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dirty="0"/>
          </a:p>
        </p:txBody>
      </p:sp>
      <p:pic>
        <p:nvPicPr>
          <p:cNvPr id="10" name="Content Placeholder 9" descr="A group of children jumping in the air&#10;&#10;Description automatically generated with medium confidence">
            <a:extLst>
              <a:ext uri="{FF2B5EF4-FFF2-40B4-BE49-F238E27FC236}">
                <a16:creationId xmlns:a16="http://schemas.microsoft.com/office/drawing/2014/main" id="{089AB7AF-E2FC-4096-9C3E-FCD530DD8927}"/>
              </a:ext>
            </a:extLst>
          </p:cNvPr>
          <p:cNvPicPr>
            <a:picLocks noGrp="1" noChangeAspect="1"/>
          </p:cNvPicPr>
          <p:nvPr>
            <p:ph sz="half" idx="2"/>
          </p:nvPr>
        </p:nvPicPr>
        <p:blipFill rotWithShape="1">
          <a:blip r:embed="rId3"/>
          <a:srcRect t="4496" r="1" b="11196"/>
          <a:stretch/>
        </p:blipFill>
        <p:spPr>
          <a:xfrm>
            <a:off x="2843" y="10"/>
            <a:ext cx="12186315" cy="6857990"/>
          </a:xfrm>
          <a:prstGeom prst="rect">
            <a:avLst/>
          </a:prstGeom>
        </p:spPr>
      </p:pic>
      <p:sp>
        <p:nvSpPr>
          <p:cNvPr id="34" name="Rectangle 33">
            <a:extLst>
              <a:ext uri="{FF2B5EF4-FFF2-40B4-BE49-F238E27FC236}">
                <a16:creationId xmlns:a16="http://schemas.microsoft.com/office/drawing/2014/main" id="{95B38FD6-641F-41BF-B466-C1C6366420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7474" y="1238442"/>
            <a:ext cx="3635926" cy="4355751"/>
          </a:xfrm>
          <a:prstGeom prst="rect">
            <a:avLst/>
          </a:prstGeom>
          <a:solidFill>
            <a:srgbClr val="08233B">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F40FB38-D8BC-4F94-8647-C634CA64D7B4}"/>
              </a:ext>
            </a:extLst>
          </p:cNvPr>
          <p:cNvSpPr>
            <a:spLocks noGrp="1"/>
          </p:cNvSpPr>
          <p:nvPr>
            <p:ph type="title"/>
          </p:nvPr>
        </p:nvSpPr>
        <p:spPr>
          <a:xfrm>
            <a:off x="948648" y="1419273"/>
            <a:ext cx="3153580" cy="1358188"/>
          </a:xfrm>
        </p:spPr>
        <p:txBody>
          <a:bodyPr vert="horz" lIns="91440" tIns="45720" rIns="91440" bIns="45720" rtlCol="0" anchor="b">
            <a:normAutofit/>
          </a:bodyPr>
          <a:lstStyle/>
          <a:p>
            <a:r>
              <a:rPr lang="en-US" sz="3600">
                <a:solidFill>
                  <a:srgbClr val="FFFFFF"/>
                </a:solidFill>
              </a:rPr>
              <a:t>Back to School 2022</a:t>
            </a:r>
          </a:p>
        </p:txBody>
      </p:sp>
      <p:cxnSp>
        <p:nvCxnSpPr>
          <p:cNvPr id="36" name="Straight Connector 35">
            <a:extLst>
              <a:ext uri="{FF2B5EF4-FFF2-40B4-BE49-F238E27FC236}">
                <a16:creationId xmlns:a16="http://schemas.microsoft.com/office/drawing/2014/main" id="{6BF9119E-766E-4526-AAE5-639F577C04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38277" y="2865016"/>
            <a:ext cx="29260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DC0C4562-77C9-48C5-ADF3-317F1E7D77F0}"/>
              </a:ext>
            </a:extLst>
          </p:cNvPr>
          <p:cNvSpPr>
            <a:spLocks noGrp="1"/>
          </p:cNvSpPr>
          <p:nvPr>
            <p:ph sz="half" idx="1"/>
          </p:nvPr>
        </p:nvSpPr>
        <p:spPr>
          <a:xfrm>
            <a:off x="948648" y="2978254"/>
            <a:ext cx="3153580" cy="2444238"/>
          </a:xfrm>
        </p:spPr>
        <p:txBody>
          <a:bodyPr vert="horz" lIns="0" tIns="45720" rIns="0" bIns="45720" rtlCol="0">
            <a:normAutofit/>
          </a:bodyPr>
          <a:lstStyle/>
          <a:p>
            <a:pPr marL="228600" indent="-228600">
              <a:lnSpc>
                <a:spcPct val="100000"/>
              </a:lnSpc>
              <a:buFont typeface="Calibri" panose="020F0502020204030204" pitchFamily="34" charset="0"/>
              <a:buChar char="•"/>
            </a:pPr>
            <a:r>
              <a:rPr lang="en-US" sz="2400" dirty="0">
                <a:solidFill>
                  <a:srgbClr val="FFFFFF"/>
                </a:solidFill>
              </a:rPr>
              <a:t>SED – DOH Joint Guidance and FAQs available</a:t>
            </a:r>
          </a:p>
          <a:p>
            <a:pPr marL="228600" indent="-228600">
              <a:lnSpc>
                <a:spcPct val="100000"/>
              </a:lnSpc>
              <a:buFont typeface="Calibri" panose="020F0502020204030204" pitchFamily="34" charset="0"/>
              <a:buChar char="•"/>
            </a:pPr>
            <a:r>
              <a:rPr lang="en-US" sz="2400" dirty="0">
                <a:solidFill>
                  <a:schemeClr val="tx1"/>
                </a:solidFill>
                <a:hlinkClick r:id="rId4">
                  <a:extLst>
                    <a:ext uri="{A12FA001-AC4F-418D-AE19-62706E023703}">
                      <ahyp:hlinkClr xmlns:ahyp="http://schemas.microsoft.com/office/drawing/2018/hyperlinkcolor" val="tx"/>
                    </a:ext>
                  </a:extLst>
                </a:hlinkClick>
              </a:rPr>
              <a:t>SED supports Multi-Modal Learning</a:t>
            </a:r>
            <a:endParaRPr lang="en-US" sz="2400" dirty="0">
              <a:solidFill>
                <a:schemeClr val="tx1"/>
              </a:solidFill>
            </a:endParaRPr>
          </a:p>
          <a:p>
            <a:pPr marL="228600" indent="-228600">
              <a:lnSpc>
                <a:spcPct val="100000"/>
              </a:lnSpc>
              <a:buFont typeface="Calibri" panose="020F0502020204030204" pitchFamily="34" charset="0"/>
              <a:buChar char="•"/>
            </a:pPr>
            <a:endParaRPr lang="en-US" sz="1600" dirty="0">
              <a:solidFill>
                <a:srgbClr val="FFFFFF"/>
              </a:solidFill>
            </a:endParaRPr>
          </a:p>
          <a:p>
            <a:pPr marL="228600" indent="-228600">
              <a:lnSpc>
                <a:spcPct val="100000"/>
              </a:lnSpc>
              <a:buFont typeface="Calibri" panose="020F0502020204030204" pitchFamily="34" charset="0"/>
              <a:buChar char="•"/>
            </a:pPr>
            <a:endParaRPr lang="en-US" sz="1600" dirty="0">
              <a:solidFill>
                <a:srgbClr val="FFFFFF"/>
              </a:solidFill>
            </a:endParaRPr>
          </a:p>
          <a:p>
            <a:pPr marL="228600" indent="-228600">
              <a:lnSpc>
                <a:spcPct val="100000"/>
              </a:lnSpc>
              <a:buFont typeface="Calibri" panose="020F0502020204030204" pitchFamily="34" charset="0"/>
              <a:buChar char="•"/>
            </a:pPr>
            <a:endParaRPr lang="en-US" sz="1600" dirty="0">
              <a:solidFill>
                <a:srgbClr val="FFFFFF"/>
              </a:solidFill>
            </a:endParaRPr>
          </a:p>
        </p:txBody>
      </p:sp>
      <p:sp>
        <p:nvSpPr>
          <p:cNvPr id="38" name="!!footer rectangle">
            <a:extLst>
              <a:ext uri="{FF2B5EF4-FFF2-40B4-BE49-F238E27FC236}">
                <a16:creationId xmlns:a16="http://schemas.microsoft.com/office/drawing/2014/main" id="{1FE461C7-FF45-427F-83D7-18DFBD4818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08233B">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4" name="Picture 2">
            <a:extLst>
              <a:ext uri="{FF2B5EF4-FFF2-40B4-BE49-F238E27FC236}">
                <a16:creationId xmlns:a16="http://schemas.microsoft.com/office/drawing/2014/main" id="{54158A3B-051C-44A6-B37F-010110DCAEF3}"/>
              </a:ext>
              <a:ext uri="{C183D7F6-B498-43B3-948B-1728B52AA6E4}">
                <adec:decorative xmlns:adec="http://schemas.microsoft.com/office/drawing/2017/decorative" val="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3314" y="6424655"/>
            <a:ext cx="568878" cy="447840"/>
          </a:xfrm>
          <a:prstGeom prst="rect">
            <a:avLst/>
          </a:prstGeom>
          <a:noFill/>
          <a:extLst>
            <a:ext uri="{909E8E84-426E-40DD-AFC4-6F175D3DCCD1}">
              <a14:hiddenFill xmlns:a14="http://schemas.microsoft.com/office/drawing/2010/main">
                <a:solidFill>
                  <a:srgbClr val="FFFFFF"/>
                </a:solidFill>
              </a14:hiddenFill>
            </a:ext>
          </a:extLst>
        </p:spPr>
      </p:pic>
      <p:sp>
        <p:nvSpPr>
          <p:cNvPr id="25" name="Slide Number Placeholder 4">
            <a:extLst>
              <a:ext uri="{FF2B5EF4-FFF2-40B4-BE49-F238E27FC236}">
                <a16:creationId xmlns:a16="http://schemas.microsoft.com/office/drawing/2014/main" id="{0C1DDBBE-174C-47CA-9C76-726FFAC5FD83}"/>
              </a:ext>
            </a:extLst>
          </p:cNvPr>
          <p:cNvSpPr>
            <a:spLocks noGrp="1"/>
          </p:cNvSpPr>
          <p:nvPr>
            <p:ph type="sldNum" sz="quarter" idx="12"/>
          </p:nvPr>
        </p:nvSpPr>
        <p:spPr>
          <a:xfrm>
            <a:off x="10993582" y="6446838"/>
            <a:ext cx="780010" cy="365125"/>
          </a:xfrm>
        </p:spPr>
        <p:txBody>
          <a:bodyPr/>
          <a:lstStyle/>
          <a:p>
            <a:fld id="{3A98EE3D-8CD1-4C3F-BD1C-C98C9596463C}" type="slidenum">
              <a:rPr lang="en-US" smtClean="0"/>
              <a:t>2</a:t>
            </a:fld>
            <a:endParaRPr lang="en-US" dirty="0"/>
          </a:p>
        </p:txBody>
      </p:sp>
    </p:spTree>
    <p:extLst>
      <p:ext uri="{BB962C8B-B14F-4D97-AF65-F5344CB8AC3E}">
        <p14:creationId xmlns:p14="http://schemas.microsoft.com/office/powerpoint/2010/main" val="3020554443"/>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8233B"/>
        </a:solidFill>
        <a:effectLst/>
      </p:bgPr>
    </p:bg>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E844E128-FF69-4E9F-8327-6B504B3C5A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12191985" cy="6858000"/>
          </a:xfrm>
          <a:prstGeom prst="rect">
            <a:avLst/>
          </a:prstGeom>
          <a:solidFill>
            <a:srgbClr val="08233B"/>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EA0A2E82-DAC1-434F-941F-3CB17F8D750C}"/>
              </a:ext>
            </a:extLst>
          </p:cNvPr>
          <p:cNvSpPr>
            <a:spLocks noGrp="1"/>
          </p:cNvSpPr>
          <p:nvPr>
            <p:ph type="title"/>
          </p:nvPr>
        </p:nvSpPr>
        <p:spPr>
          <a:xfrm>
            <a:off x="643467" y="516835"/>
            <a:ext cx="3448259" cy="1666501"/>
          </a:xfrm>
        </p:spPr>
        <p:txBody>
          <a:bodyPr vert="horz" lIns="91440" tIns="45720" rIns="91440" bIns="45720" rtlCol="0" anchor="b">
            <a:normAutofit/>
          </a:bodyPr>
          <a:lstStyle/>
          <a:p>
            <a:r>
              <a:rPr lang="en-US" sz="4000" dirty="0">
                <a:solidFill>
                  <a:srgbClr val="FFFFFF"/>
                </a:solidFill>
              </a:rPr>
              <a:t>Digital Access</a:t>
            </a:r>
          </a:p>
        </p:txBody>
      </p:sp>
      <p:cxnSp>
        <p:nvCxnSpPr>
          <p:cNvPr id="18" name="Straight Connector 17">
            <a:extLst>
              <a:ext uri="{FF2B5EF4-FFF2-40B4-BE49-F238E27FC236}">
                <a16:creationId xmlns:a16="http://schemas.microsoft.com/office/drawing/2014/main" id="{055CEADF-09EA-423C-8C45-F94AF44D5AF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686" y="2353592"/>
            <a:ext cx="329184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EB041BF-F18B-44DC-A0BD-91660C646E6B}"/>
              </a:ext>
            </a:extLst>
          </p:cNvPr>
          <p:cNvSpPr>
            <a:spLocks noGrp="1"/>
          </p:cNvSpPr>
          <p:nvPr>
            <p:ph sz="half" idx="1"/>
          </p:nvPr>
        </p:nvSpPr>
        <p:spPr>
          <a:xfrm>
            <a:off x="643467" y="2546224"/>
            <a:ext cx="3448259" cy="3342747"/>
          </a:xfrm>
        </p:spPr>
        <p:txBody>
          <a:bodyPr vert="horz" lIns="0" tIns="45720" rIns="0" bIns="45720" rtlCol="0">
            <a:normAutofit/>
          </a:bodyPr>
          <a:lstStyle/>
          <a:p>
            <a:pPr>
              <a:lnSpc>
                <a:spcPct val="100000"/>
              </a:lnSpc>
            </a:pPr>
            <a:r>
              <a:rPr lang="en-US" sz="1800" dirty="0">
                <a:effectLst/>
                <a:latin typeface="Arial" panose="020B0604020202020204" pitchFamily="34" charset="0"/>
                <a:ea typeface="Calibri" panose="020F0502020204030204" pitchFamily="34" charset="0"/>
              </a:rPr>
              <a:t>Each school is required to report information on student access to computing devices and access to internet connectivity in their primary place of residence by June 30.</a:t>
            </a:r>
            <a:endParaRPr lang="en-US" sz="1800" dirty="0">
              <a:solidFill>
                <a:srgbClr val="FFFFFF"/>
              </a:solidFill>
            </a:endParaRPr>
          </a:p>
        </p:txBody>
      </p:sp>
      <p:pic>
        <p:nvPicPr>
          <p:cNvPr id="7" name="Content Placeholder 6" descr="A young child using a computer&#10;&#10;Description automatically generated with medium confidence">
            <a:extLst>
              <a:ext uri="{FF2B5EF4-FFF2-40B4-BE49-F238E27FC236}">
                <a16:creationId xmlns:a16="http://schemas.microsoft.com/office/drawing/2014/main" id="{DC53FBE5-7E67-4CB8-A788-69EA243954E6}"/>
              </a:ext>
            </a:extLst>
          </p:cNvPr>
          <p:cNvPicPr>
            <a:picLocks noGrp="1" noChangeAspect="1"/>
          </p:cNvPicPr>
          <p:nvPr>
            <p:ph sz="half" idx="2"/>
          </p:nvPr>
        </p:nvPicPr>
        <p:blipFill rotWithShape="1">
          <a:blip r:embed="rId3"/>
          <a:srcRect l="4228" r="25978"/>
          <a:stretch/>
        </p:blipFill>
        <p:spPr>
          <a:xfrm>
            <a:off x="4654296" y="10"/>
            <a:ext cx="7537703" cy="6857990"/>
          </a:xfrm>
          <a:prstGeom prst="rect">
            <a:avLst/>
          </a:prstGeom>
        </p:spPr>
      </p:pic>
      <p:pic>
        <p:nvPicPr>
          <p:cNvPr id="13" name="Picture 2">
            <a:extLst>
              <a:ext uri="{FF2B5EF4-FFF2-40B4-BE49-F238E27FC236}">
                <a16:creationId xmlns:a16="http://schemas.microsoft.com/office/drawing/2014/main" id="{E0A897A2-59CB-4846-82A7-B64CF2F779BB}"/>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3314" y="6424655"/>
            <a:ext cx="568878" cy="447840"/>
          </a:xfrm>
          <a:prstGeom prst="rect">
            <a:avLst/>
          </a:prstGeom>
          <a:noFill/>
          <a:extLst>
            <a:ext uri="{909E8E84-426E-40DD-AFC4-6F175D3DCCD1}">
              <a14:hiddenFill xmlns:a14="http://schemas.microsoft.com/office/drawing/2010/main">
                <a:solidFill>
                  <a:srgbClr val="FFFFFF"/>
                </a:solidFill>
              </a14:hiddenFill>
            </a:ext>
          </a:extLst>
        </p:spPr>
      </p:pic>
      <p:sp>
        <p:nvSpPr>
          <p:cNvPr id="15" name="Slide Number Placeholder 4">
            <a:extLst>
              <a:ext uri="{FF2B5EF4-FFF2-40B4-BE49-F238E27FC236}">
                <a16:creationId xmlns:a16="http://schemas.microsoft.com/office/drawing/2014/main" id="{695CA919-2569-45F0-8673-1C88253BBEEE}"/>
              </a:ext>
            </a:extLst>
          </p:cNvPr>
          <p:cNvSpPr>
            <a:spLocks noGrp="1"/>
          </p:cNvSpPr>
          <p:nvPr>
            <p:ph type="sldNum" sz="quarter" idx="12"/>
          </p:nvPr>
        </p:nvSpPr>
        <p:spPr>
          <a:xfrm>
            <a:off x="10993582" y="6446838"/>
            <a:ext cx="780010" cy="365125"/>
          </a:xfrm>
        </p:spPr>
        <p:txBody>
          <a:bodyPr/>
          <a:lstStyle/>
          <a:p>
            <a:fld id="{3A98EE3D-8CD1-4C3F-BD1C-C98C9596463C}" type="slidenum">
              <a:rPr lang="en-US" smtClean="0"/>
              <a:t>3</a:t>
            </a:fld>
            <a:endParaRPr lang="en-US" dirty="0"/>
          </a:p>
        </p:txBody>
      </p:sp>
    </p:spTree>
    <p:extLst>
      <p:ext uri="{BB962C8B-B14F-4D97-AF65-F5344CB8AC3E}">
        <p14:creationId xmlns:p14="http://schemas.microsoft.com/office/powerpoint/2010/main" val="299763883"/>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9526A-E2D9-4615-8B67-F6B89217D234}"/>
              </a:ext>
            </a:extLst>
          </p:cNvPr>
          <p:cNvSpPr>
            <a:spLocks noGrp="1"/>
          </p:cNvSpPr>
          <p:nvPr>
            <p:ph type="title"/>
          </p:nvPr>
        </p:nvSpPr>
        <p:spPr/>
        <p:txBody>
          <a:bodyPr>
            <a:noAutofit/>
          </a:bodyPr>
          <a:lstStyle/>
          <a:p>
            <a:r>
              <a:rPr lang="en-US" sz="3600" dirty="0">
                <a:solidFill>
                  <a:srgbClr val="08233B"/>
                </a:solidFill>
              </a:rPr>
              <a:t>Computer Science and Digital Fluency Standards</a:t>
            </a:r>
          </a:p>
        </p:txBody>
      </p:sp>
      <p:sp>
        <p:nvSpPr>
          <p:cNvPr id="7" name="Content Placeholder 6">
            <a:extLst>
              <a:ext uri="{FF2B5EF4-FFF2-40B4-BE49-F238E27FC236}">
                <a16:creationId xmlns:a16="http://schemas.microsoft.com/office/drawing/2014/main" id="{83060723-7BF6-41FC-B813-FF051446E7E2}"/>
              </a:ext>
            </a:extLst>
          </p:cNvPr>
          <p:cNvSpPr>
            <a:spLocks noGrp="1"/>
          </p:cNvSpPr>
          <p:nvPr>
            <p:ph idx="1"/>
          </p:nvPr>
        </p:nvSpPr>
        <p:spPr>
          <a:xfrm>
            <a:off x="1097280" y="3889612"/>
            <a:ext cx="10058400" cy="2361062"/>
          </a:xfrm>
        </p:spPr>
        <p:txBody>
          <a:bodyPr/>
          <a:lstStyle/>
          <a:p>
            <a:r>
              <a:rPr lang="en-US" dirty="0"/>
              <a:t>Computer Science Certification / SOCE pushed to September 1, 2024</a:t>
            </a:r>
          </a:p>
          <a:p>
            <a:r>
              <a:rPr lang="en-US" dirty="0"/>
              <a:t>Computer Science considered a CTE subject area</a:t>
            </a:r>
          </a:p>
          <a:p>
            <a:pPr lvl="1"/>
            <a:r>
              <a:rPr lang="en-US" dirty="0"/>
              <a:t>CDOS Option 1 Diploma Pathway</a:t>
            </a:r>
          </a:p>
          <a:p>
            <a:pPr lvl="1"/>
            <a:r>
              <a:rPr lang="en-US" dirty="0"/>
              <a:t>Can count towards Middle Level 1.75 units CTE requirement</a:t>
            </a:r>
          </a:p>
          <a:p>
            <a:pPr lvl="1"/>
            <a:r>
              <a:rPr lang="en-US" dirty="0"/>
              <a:t>Five-unit CTE sequence leading to Regents Diploma with Advanced Designation</a:t>
            </a:r>
          </a:p>
          <a:p>
            <a:pPr lvl="1"/>
            <a:endParaRPr lang="en-US" dirty="0"/>
          </a:p>
        </p:txBody>
      </p:sp>
      <p:sp>
        <p:nvSpPr>
          <p:cNvPr id="4" name="Slide Number Placeholder 3">
            <a:extLst>
              <a:ext uri="{FF2B5EF4-FFF2-40B4-BE49-F238E27FC236}">
                <a16:creationId xmlns:a16="http://schemas.microsoft.com/office/drawing/2014/main" id="{1E2960F6-D7D1-4AF1-8068-5EB0996E3C16}"/>
              </a:ext>
            </a:extLst>
          </p:cNvPr>
          <p:cNvSpPr>
            <a:spLocks noGrp="1"/>
          </p:cNvSpPr>
          <p:nvPr>
            <p:ph type="sldNum" sz="quarter" idx="12"/>
          </p:nvPr>
        </p:nvSpPr>
        <p:spPr/>
        <p:txBody>
          <a:bodyPr/>
          <a:lstStyle/>
          <a:p>
            <a:fld id="{3A98EE3D-8CD1-4C3F-BD1C-C98C9596463C}" type="slidenum">
              <a:rPr lang="en-US" smtClean="0"/>
              <a:t>4</a:t>
            </a:fld>
            <a:endParaRPr lang="en-US" dirty="0"/>
          </a:p>
        </p:txBody>
      </p:sp>
      <p:pic>
        <p:nvPicPr>
          <p:cNvPr id="5" name="Content Placeholder 4">
            <a:extLst>
              <a:ext uri="{FF2B5EF4-FFF2-40B4-BE49-F238E27FC236}">
                <a16:creationId xmlns:a16="http://schemas.microsoft.com/office/drawing/2014/main" id="{CC808802-F313-4B4E-8732-A2CE223E16DE}"/>
              </a:ext>
            </a:extLst>
          </p:cNvPr>
          <p:cNvPicPr>
            <a:picLocks noChangeAspect="1"/>
          </p:cNvPicPr>
          <p:nvPr/>
        </p:nvPicPr>
        <p:blipFill rotWithShape="1">
          <a:blip r:embed="rId3"/>
          <a:srcRect b="7771"/>
          <a:stretch/>
        </p:blipFill>
        <p:spPr>
          <a:xfrm>
            <a:off x="591859" y="1366216"/>
            <a:ext cx="11029950" cy="2062784"/>
          </a:xfrm>
          <a:prstGeom prst="rect">
            <a:avLst/>
          </a:prstGeom>
        </p:spPr>
      </p:pic>
    </p:spTree>
    <p:extLst>
      <p:ext uri="{BB962C8B-B14F-4D97-AF65-F5344CB8AC3E}">
        <p14:creationId xmlns:p14="http://schemas.microsoft.com/office/powerpoint/2010/main" val="20816978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72F36-B0A3-4865-A788-F42A877F618E}"/>
              </a:ext>
            </a:extLst>
          </p:cNvPr>
          <p:cNvSpPr>
            <a:spLocks noGrp="1"/>
          </p:cNvSpPr>
          <p:nvPr>
            <p:ph type="title"/>
          </p:nvPr>
        </p:nvSpPr>
        <p:spPr/>
        <p:txBody>
          <a:bodyPr/>
          <a:lstStyle/>
          <a:p>
            <a:r>
              <a:rPr lang="en-US" dirty="0">
                <a:solidFill>
                  <a:srgbClr val="08233B"/>
                </a:solidFill>
              </a:rPr>
              <a:t>Physical Education Standards</a:t>
            </a:r>
          </a:p>
        </p:txBody>
      </p:sp>
      <p:pic>
        <p:nvPicPr>
          <p:cNvPr id="9" name="Content Placeholder 8" descr="Young multiracial friends">
            <a:extLst>
              <a:ext uri="{FF2B5EF4-FFF2-40B4-BE49-F238E27FC236}">
                <a16:creationId xmlns:a16="http://schemas.microsoft.com/office/drawing/2014/main" id="{7783B894-6533-4D14-BF03-DF33B5C9C4BA}"/>
              </a:ext>
            </a:extLst>
          </p:cNvPr>
          <p:cNvPicPr>
            <a:picLocks noGrp="1" noChangeAspect="1"/>
          </p:cNvPicPr>
          <p:nvPr>
            <p:ph sz="half" idx="2"/>
          </p:nvPr>
        </p:nvPicPr>
        <p:blipFill rotWithShape="1">
          <a:blip r:embed="rId3"/>
          <a:srcRect l="4725"/>
          <a:stretch/>
        </p:blipFill>
        <p:spPr>
          <a:xfrm>
            <a:off x="6454777" y="2054470"/>
            <a:ext cx="4965806" cy="3474720"/>
          </a:xfrm>
        </p:spPr>
      </p:pic>
      <p:sp>
        <p:nvSpPr>
          <p:cNvPr id="4" name="Slide Number Placeholder 3">
            <a:extLst>
              <a:ext uri="{FF2B5EF4-FFF2-40B4-BE49-F238E27FC236}">
                <a16:creationId xmlns:a16="http://schemas.microsoft.com/office/drawing/2014/main" id="{DCE4A188-D2D9-4905-A1E4-62C329C9DB53}"/>
              </a:ext>
            </a:extLst>
          </p:cNvPr>
          <p:cNvSpPr>
            <a:spLocks noGrp="1"/>
          </p:cNvSpPr>
          <p:nvPr>
            <p:ph type="sldNum" sz="quarter" idx="12"/>
          </p:nvPr>
        </p:nvSpPr>
        <p:spPr/>
        <p:txBody>
          <a:bodyPr/>
          <a:lstStyle/>
          <a:p>
            <a:fld id="{3A98EE3D-8CD1-4C3F-BD1C-C98C9596463C}" type="slidenum">
              <a:rPr lang="en-US" smtClean="0"/>
              <a:t>5</a:t>
            </a:fld>
            <a:endParaRPr lang="en-US" dirty="0"/>
          </a:p>
        </p:txBody>
      </p:sp>
      <p:pic>
        <p:nvPicPr>
          <p:cNvPr id="25" name="Content Placeholder 24">
            <a:extLst>
              <a:ext uri="{FF2B5EF4-FFF2-40B4-BE49-F238E27FC236}">
                <a16:creationId xmlns:a16="http://schemas.microsoft.com/office/drawing/2014/main" id="{142CE09B-7D8A-4FCD-AB77-C85DF328758B}"/>
              </a:ext>
            </a:extLst>
          </p:cNvPr>
          <p:cNvPicPr>
            <a:picLocks noGrp="1" noChangeAspect="1"/>
          </p:cNvPicPr>
          <p:nvPr>
            <p:ph sz="half" idx="1"/>
          </p:nvPr>
        </p:nvPicPr>
        <p:blipFill>
          <a:blip r:embed="rId4"/>
          <a:stretch>
            <a:fillRect/>
          </a:stretch>
        </p:blipFill>
        <p:spPr>
          <a:xfrm>
            <a:off x="1096963" y="2054470"/>
            <a:ext cx="4640262" cy="3449148"/>
          </a:xfrm>
          <a:prstGeom prst="rect">
            <a:avLst/>
          </a:prstGeom>
        </p:spPr>
      </p:pic>
    </p:spTree>
    <p:extLst>
      <p:ext uri="{BB962C8B-B14F-4D97-AF65-F5344CB8AC3E}">
        <p14:creationId xmlns:p14="http://schemas.microsoft.com/office/powerpoint/2010/main" val="31259129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19">
            <a:extLst>
              <a:ext uri="{FF2B5EF4-FFF2-40B4-BE49-F238E27FC236}">
                <a16:creationId xmlns:a16="http://schemas.microsoft.com/office/drawing/2014/main" id="{67B74F2B-9534-4540-96B0-5C8E958B9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AD1959D-D63A-5564-AC81-05E7563C0AD7}"/>
              </a:ext>
            </a:extLst>
          </p:cNvPr>
          <p:cNvPicPr>
            <a:picLocks noChangeAspect="1"/>
          </p:cNvPicPr>
          <p:nvPr/>
        </p:nvPicPr>
        <p:blipFill rotWithShape="1">
          <a:blip r:embed="rId3"/>
          <a:srcRect l="8807" r="46669"/>
          <a:stretch/>
        </p:blipFill>
        <p:spPr>
          <a:xfrm>
            <a:off x="20" y="10"/>
            <a:ext cx="4580077" cy="6857990"/>
          </a:xfrm>
          <a:prstGeom prst="rect">
            <a:avLst/>
          </a:prstGeom>
        </p:spPr>
      </p:pic>
      <p:sp>
        <p:nvSpPr>
          <p:cNvPr id="10" name="Rectangle 27">
            <a:extLst>
              <a:ext uri="{FF2B5EF4-FFF2-40B4-BE49-F238E27FC236}">
                <a16:creationId xmlns:a16="http://schemas.microsoft.com/office/drawing/2014/main" id="{6E7290F2-BA2A-4EEC-B1D9-CE54A3E9CC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08233B"/>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Title 5">
            <a:extLst>
              <a:ext uri="{FF2B5EF4-FFF2-40B4-BE49-F238E27FC236}">
                <a16:creationId xmlns:a16="http://schemas.microsoft.com/office/drawing/2014/main" id="{31E968D8-F6CC-4FF9-A097-3208738FB17D}"/>
              </a:ext>
            </a:extLst>
          </p:cNvPr>
          <p:cNvSpPr>
            <a:spLocks noGrp="1"/>
          </p:cNvSpPr>
          <p:nvPr>
            <p:ph type="title"/>
          </p:nvPr>
        </p:nvSpPr>
        <p:spPr>
          <a:xfrm>
            <a:off x="5172074" y="286603"/>
            <a:ext cx="5983605" cy="1450757"/>
          </a:xfrm>
        </p:spPr>
        <p:txBody>
          <a:bodyPr>
            <a:normAutofit/>
          </a:bodyPr>
          <a:lstStyle/>
          <a:p>
            <a:r>
              <a:rPr lang="en-US" sz="4300" dirty="0">
                <a:solidFill>
                  <a:srgbClr val="08233B"/>
                </a:solidFill>
              </a:rPr>
              <a:t>ELA, Math, Science Standards</a:t>
            </a:r>
          </a:p>
        </p:txBody>
      </p:sp>
      <p:cxnSp>
        <p:nvCxnSpPr>
          <p:cNvPr id="27" name="Straight Connector 21">
            <a:extLst>
              <a:ext uri="{FF2B5EF4-FFF2-40B4-BE49-F238E27FC236}">
                <a16:creationId xmlns:a16="http://schemas.microsoft.com/office/drawing/2014/main" id="{33BECB2B-2CFA-412C-880F-C4B6097493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42903" y="1917852"/>
            <a:ext cx="59436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0A46EB8F-ACC2-4F98-AEB1-51E1AB795E2F}"/>
              </a:ext>
            </a:extLst>
          </p:cNvPr>
          <p:cNvSpPr>
            <a:spLocks noGrp="1"/>
          </p:cNvSpPr>
          <p:nvPr>
            <p:ph idx="1"/>
          </p:nvPr>
        </p:nvSpPr>
        <p:spPr>
          <a:xfrm>
            <a:off x="5172074" y="2108201"/>
            <a:ext cx="5983606" cy="4703759"/>
          </a:xfrm>
        </p:spPr>
        <p:txBody>
          <a:bodyPr>
            <a:normAutofit/>
          </a:bodyPr>
          <a:lstStyle/>
          <a:p>
            <a:pPr marL="228600" indent="-228600">
              <a:lnSpc>
                <a:spcPct val="100000"/>
              </a:lnSpc>
              <a:buFont typeface="Arial" panose="020B0604020202020204" pitchFamily="34" charset="0"/>
              <a:buChar char="•"/>
            </a:pPr>
            <a:r>
              <a:rPr lang="en-US" sz="1600" dirty="0"/>
              <a:t>English Language Arts Learning Standards</a:t>
            </a:r>
          </a:p>
          <a:p>
            <a:pPr marL="521208" lvl="1" indent="-228600"/>
            <a:r>
              <a:rPr lang="en-US" sz="1600" dirty="0"/>
              <a:t>Grades PK-8 transition to NGLS</a:t>
            </a:r>
          </a:p>
          <a:p>
            <a:pPr marL="521208" lvl="1" indent="-228600"/>
            <a:r>
              <a:rPr lang="en-US" sz="1600" dirty="0"/>
              <a:t>Spring 2023: First Administration of GR3-8 ELA test aligned to NGLS</a:t>
            </a:r>
          </a:p>
          <a:p>
            <a:pPr marL="228600" indent="-228600">
              <a:lnSpc>
                <a:spcPct val="100000"/>
              </a:lnSpc>
              <a:buFont typeface="Arial" panose="020B0604020202020204" pitchFamily="34" charset="0"/>
              <a:buChar char="•"/>
            </a:pPr>
            <a:r>
              <a:rPr lang="en-US" sz="1600" dirty="0"/>
              <a:t>Mathematics Learning Standards</a:t>
            </a:r>
          </a:p>
          <a:p>
            <a:pPr marL="379285" lvl="1" indent="-228600"/>
            <a:r>
              <a:rPr lang="en-US" sz="1600" dirty="0"/>
              <a:t>Grades 3-8 transition to NGLS (PK-2 began 2019-20)</a:t>
            </a:r>
          </a:p>
          <a:p>
            <a:pPr marL="379285" lvl="1" indent="-228600"/>
            <a:r>
              <a:rPr lang="en-US" sz="1600" dirty="0"/>
              <a:t>Spring 2023: First Administration of GR3-8 ELA test aligned to NGLS</a:t>
            </a:r>
          </a:p>
          <a:p>
            <a:pPr marL="228600" indent="-228600">
              <a:lnSpc>
                <a:spcPct val="100000"/>
              </a:lnSpc>
            </a:pPr>
            <a:r>
              <a:rPr lang="en-US" sz="1600" dirty="0"/>
              <a:t>Science Learning Standards</a:t>
            </a:r>
          </a:p>
          <a:p>
            <a:pPr marL="379285" lvl="1" indent="-228600"/>
            <a:r>
              <a:rPr lang="en-US" sz="1600" dirty="0"/>
              <a:t>Grades 4 and 7 new standards (Pk-3 and 6 began 2019-20)</a:t>
            </a:r>
          </a:p>
          <a:p>
            <a:pPr marL="379285" lvl="1" indent="-228600"/>
            <a:r>
              <a:rPr lang="en-US" sz="1600" dirty="0"/>
              <a:t>Spring 2023: No Grade 4 Science Test, these students will take Grade 5 Science Test in Spring 2024.  Last administration of Grade 8 science test aligned to 1996 Standards.  </a:t>
            </a:r>
          </a:p>
        </p:txBody>
      </p:sp>
      <p:pic>
        <p:nvPicPr>
          <p:cNvPr id="16" name="Picture 2">
            <a:extLst>
              <a:ext uri="{FF2B5EF4-FFF2-40B4-BE49-F238E27FC236}">
                <a16:creationId xmlns:a16="http://schemas.microsoft.com/office/drawing/2014/main" id="{6371C6A9-CFEA-4EC9-BAF3-521DD4BB799B}"/>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3314" y="6424655"/>
            <a:ext cx="568878" cy="447840"/>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5777CE7A-9A2B-4BFA-B7AB-A3E79E0F82C0}"/>
              </a:ext>
            </a:extLst>
          </p:cNvPr>
          <p:cNvSpPr>
            <a:spLocks noGrp="1"/>
          </p:cNvSpPr>
          <p:nvPr>
            <p:ph type="sldNum" sz="quarter" idx="12"/>
          </p:nvPr>
        </p:nvSpPr>
        <p:spPr>
          <a:xfrm>
            <a:off x="11005012" y="6446838"/>
            <a:ext cx="780010" cy="365125"/>
          </a:xfrm>
        </p:spPr>
        <p:txBody>
          <a:bodyPr>
            <a:normAutofit/>
          </a:bodyPr>
          <a:lstStyle/>
          <a:p>
            <a:pPr>
              <a:lnSpc>
                <a:spcPct val="90000"/>
              </a:lnSpc>
              <a:spcAft>
                <a:spcPts val="600"/>
              </a:spcAft>
            </a:pPr>
            <a:fld id="{3A98EE3D-8CD1-4C3F-BD1C-C98C9596463C}" type="slidenum">
              <a:rPr lang="en-US" smtClean="0">
                <a:solidFill>
                  <a:schemeClr val="bg1"/>
                </a:solidFill>
              </a:rPr>
              <a:pPr>
                <a:lnSpc>
                  <a:spcPct val="90000"/>
                </a:lnSpc>
                <a:spcAft>
                  <a:spcPts val="600"/>
                </a:spcAft>
              </a:pPr>
              <a:t>6</a:t>
            </a:fld>
            <a:endParaRPr lang="en-US" dirty="0">
              <a:solidFill>
                <a:schemeClr val="bg1"/>
              </a:solidFill>
            </a:endParaRPr>
          </a:p>
        </p:txBody>
      </p:sp>
    </p:spTree>
    <p:extLst>
      <p:ext uri="{BB962C8B-B14F-4D97-AF65-F5344CB8AC3E}">
        <p14:creationId xmlns:p14="http://schemas.microsoft.com/office/powerpoint/2010/main" val="6475032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53610-6FCA-461E-9D45-B332DAF496D1}"/>
              </a:ext>
            </a:extLst>
          </p:cNvPr>
          <p:cNvSpPr>
            <a:spLocks noGrp="1"/>
          </p:cNvSpPr>
          <p:nvPr>
            <p:ph type="title"/>
          </p:nvPr>
        </p:nvSpPr>
        <p:spPr>
          <a:xfrm>
            <a:off x="1184987" y="477818"/>
            <a:ext cx="10425820" cy="861775"/>
          </a:xfrm>
        </p:spPr>
        <p:txBody>
          <a:bodyPr>
            <a:noAutofit/>
          </a:bodyPr>
          <a:lstStyle/>
          <a:p>
            <a:r>
              <a:rPr lang="en-US" sz="3700"/>
              <a:t>Implementation Timelines </a:t>
            </a:r>
            <a:br>
              <a:rPr lang="en-US" sz="3700"/>
            </a:br>
            <a:r>
              <a:rPr lang="en-US" sz="3700"/>
              <a:t>Instruction in New/Revised Standards</a:t>
            </a:r>
          </a:p>
        </p:txBody>
      </p:sp>
      <p:sp>
        <p:nvSpPr>
          <p:cNvPr id="11" name="Content Placeholder 10">
            <a:extLst>
              <a:ext uri="{FF2B5EF4-FFF2-40B4-BE49-F238E27FC236}">
                <a16:creationId xmlns:a16="http://schemas.microsoft.com/office/drawing/2014/main" id="{4FC9C681-5A11-4412-8A70-C5D85653A357}"/>
              </a:ext>
            </a:extLst>
          </p:cNvPr>
          <p:cNvSpPr>
            <a:spLocks noGrp="1"/>
          </p:cNvSpPr>
          <p:nvPr>
            <p:ph idx="10"/>
          </p:nvPr>
        </p:nvSpPr>
        <p:spPr>
          <a:xfrm>
            <a:off x="1256855" y="1588070"/>
            <a:ext cx="2194560" cy="457200"/>
          </a:xfrm>
          <a:prstGeom prst="homePlate">
            <a:avLst/>
          </a:prstGeom>
          <a:solidFill>
            <a:srgbClr val="DA4D1A"/>
          </a:solidFill>
        </p:spPr>
        <p:txBody>
          <a:bodyPr/>
          <a:lstStyle/>
          <a:p>
            <a:pPr algn="ctr"/>
            <a:r>
              <a:rPr lang="en-US"/>
              <a:t>2021</a:t>
            </a:r>
          </a:p>
        </p:txBody>
      </p:sp>
      <p:sp>
        <p:nvSpPr>
          <p:cNvPr id="22" name="TextBox 21">
            <a:extLst>
              <a:ext uri="{FF2B5EF4-FFF2-40B4-BE49-F238E27FC236}">
                <a16:creationId xmlns:a16="http://schemas.microsoft.com/office/drawing/2014/main" id="{4CCDA529-20D2-4F43-A2C3-53D9F2FEC6C8}"/>
              </a:ext>
            </a:extLst>
          </p:cNvPr>
          <p:cNvSpPr txBox="1"/>
          <p:nvPr/>
        </p:nvSpPr>
        <p:spPr>
          <a:xfrm>
            <a:off x="1259184" y="2410723"/>
            <a:ext cx="1800330" cy="86177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highlight>
                  <a:srgbClr val="F8D2C4"/>
                </a:highlight>
                <a:uLnTx/>
                <a:uFillTx/>
                <a:latin typeface="Arial" panose="020B0604020202020204"/>
                <a:ea typeface="+mn-ea"/>
                <a:cs typeface="+mn-cs"/>
              </a:rPr>
              <a:t>September 2021</a:t>
            </a:r>
            <a:r>
              <a:rPr kumimoji="0" lang="en-US" sz="1600" b="0" i="0" u="none" strike="noStrike" kern="1200" cap="none" spc="0" normalizeH="0" baseline="0" noProof="0">
                <a:ln>
                  <a:noFill/>
                </a:ln>
                <a:solidFill>
                  <a:prstClr val="black"/>
                </a:solidFill>
                <a:effectLst/>
                <a:uLnTx/>
                <a:uFillTx/>
                <a:latin typeface="Arial" panose="020B0604020202020204"/>
                <a:ea typeface="+mn-ea"/>
                <a:cs typeface="+mn-cs"/>
              </a:rPr>
              <a:t>:</a:t>
            </a:r>
          </a:p>
          <a:p>
            <a:pPr marL="111125" marR="0" lvl="0" indent="-1111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70AD47">
                    <a:lumMod val="75000"/>
                  </a:srgbClr>
                </a:solidFill>
                <a:effectLst/>
                <a:uLnTx/>
                <a:uFillTx/>
                <a:latin typeface="Arial" panose="020B0604020202020204"/>
                <a:ea typeface="+mn-ea"/>
                <a:cs typeface="+mn-cs"/>
              </a:rPr>
              <a:t>PK-3 Science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2" name="Content Placeholder 11">
            <a:extLst>
              <a:ext uri="{FF2B5EF4-FFF2-40B4-BE49-F238E27FC236}">
                <a16:creationId xmlns:a16="http://schemas.microsoft.com/office/drawing/2014/main" id="{D7CC91AF-A33F-4D6E-B781-FD998F2214D7}"/>
              </a:ext>
            </a:extLst>
          </p:cNvPr>
          <p:cNvSpPr>
            <a:spLocks noGrp="1"/>
          </p:cNvSpPr>
          <p:nvPr>
            <p:ph idx="1"/>
          </p:nvPr>
        </p:nvSpPr>
        <p:spPr>
          <a:xfrm>
            <a:off x="3216683" y="1586797"/>
            <a:ext cx="2194560" cy="457200"/>
          </a:xfrm>
          <a:prstGeom prst="chevron">
            <a:avLst/>
          </a:prstGeom>
          <a:solidFill>
            <a:schemeClr val="accent2"/>
          </a:solidFill>
        </p:spPr>
        <p:txBody>
          <a:bodyPr/>
          <a:lstStyle/>
          <a:p>
            <a:pPr algn="ctr"/>
            <a:r>
              <a:rPr lang="en-US"/>
              <a:t>2022</a:t>
            </a:r>
          </a:p>
        </p:txBody>
      </p:sp>
      <p:sp>
        <p:nvSpPr>
          <p:cNvPr id="29" name="Content Placeholder 28">
            <a:extLst>
              <a:ext uri="{FF2B5EF4-FFF2-40B4-BE49-F238E27FC236}">
                <a16:creationId xmlns:a16="http://schemas.microsoft.com/office/drawing/2014/main" id="{0A22D66B-983E-46D8-9D2F-12530BC02611}"/>
              </a:ext>
            </a:extLst>
          </p:cNvPr>
          <p:cNvSpPr txBox="1">
            <a:spLocks noGrp="1"/>
          </p:cNvSpPr>
          <p:nvPr>
            <p:ph idx="15"/>
          </p:nvPr>
        </p:nvSpPr>
        <p:spPr>
          <a:xfrm>
            <a:off x="2971699" y="2816462"/>
            <a:ext cx="1813055" cy="1323439"/>
          </a:xfrm>
          <a:prstGeom prst="rect">
            <a:avLst/>
          </a:prstGeom>
          <a:noFill/>
        </p:spPr>
        <p:txBody>
          <a:bodyPr wrap="square" rtlCol="0">
            <a:spAutoFit/>
          </a:bodyPr>
          <a:lstStyle/>
          <a:p>
            <a:pPr>
              <a:lnSpc>
                <a:spcPct val="100000"/>
              </a:lnSpc>
              <a:spcBef>
                <a:spcPts val="0"/>
              </a:spcBef>
              <a:spcAft>
                <a:spcPts val="0"/>
              </a:spcAft>
            </a:pPr>
            <a:r>
              <a:rPr lang="en-US" sz="1600" dirty="0">
                <a:highlight>
                  <a:srgbClr val="F9D5BD"/>
                </a:highlight>
              </a:rPr>
              <a:t>September 2022</a:t>
            </a:r>
            <a:r>
              <a:rPr lang="en-US" sz="1600" dirty="0"/>
              <a:t>: </a:t>
            </a:r>
          </a:p>
          <a:p>
            <a:pPr marL="114300" indent="-114300">
              <a:lnSpc>
                <a:spcPct val="100000"/>
              </a:lnSpc>
              <a:spcBef>
                <a:spcPts val="0"/>
              </a:spcBef>
              <a:spcAft>
                <a:spcPts val="0"/>
              </a:spcAft>
              <a:buClr>
                <a:schemeClr val="tx1"/>
              </a:buClr>
              <a:buFont typeface="Arial" panose="020B0604020202020204" pitchFamily="34" charset="0"/>
              <a:buChar char="•"/>
            </a:pPr>
            <a:r>
              <a:rPr lang="en-US" sz="1600" dirty="0">
                <a:solidFill>
                  <a:schemeClr val="accent6">
                    <a:lumMod val="75000"/>
                  </a:schemeClr>
                </a:solidFill>
              </a:rPr>
              <a:t>Science, Grades 4 and 7 </a:t>
            </a:r>
          </a:p>
          <a:p>
            <a:pPr marL="114300" indent="-114300">
              <a:lnSpc>
                <a:spcPct val="100000"/>
              </a:lnSpc>
              <a:spcBef>
                <a:spcPts val="0"/>
              </a:spcBef>
              <a:spcAft>
                <a:spcPts val="0"/>
              </a:spcAft>
              <a:buClr>
                <a:schemeClr val="tx1"/>
              </a:buClr>
              <a:buFont typeface="Arial" panose="020B0604020202020204" pitchFamily="34" charset="0"/>
              <a:buChar char="•"/>
            </a:pPr>
            <a:r>
              <a:rPr lang="en-US" sz="1600" dirty="0">
                <a:solidFill>
                  <a:srgbClr val="0070C0"/>
                </a:solidFill>
              </a:rPr>
              <a:t>PK-8 ELA</a:t>
            </a:r>
          </a:p>
          <a:p>
            <a:pPr marL="114300" indent="-114300">
              <a:lnSpc>
                <a:spcPct val="100000"/>
              </a:lnSpc>
              <a:spcBef>
                <a:spcPts val="0"/>
              </a:spcBef>
              <a:spcAft>
                <a:spcPts val="0"/>
              </a:spcAft>
              <a:buClr>
                <a:schemeClr val="tx1"/>
              </a:buClr>
              <a:buFont typeface="Arial" panose="020B0604020202020204" pitchFamily="34" charset="0"/>
              <a:buChar char="•"/>
            </a:pPr>
            <a:r>
              <a:rPr lang="en-US" sz="1600" dirty="0">
                <a:solidFill>
                  <a:srgbClr val="C00000"/>
                </a:solidFill>
              </a:rPr>
              <a:t>PK-8 Math</a:t>
            </a:r>
          </a:p>
        </p:txBody>
      </p:sp>
      <p:sp>
        <p:nvSpPr>
          <p:cNvPr id="16" name="Content Placeholder 15">
            <a:extLst>
              <a:ext uri="{FF2B5EF4-FFF2-40B4-BE49-F238E27FC236}">
                <a16:creationId xmlns:a16="http://schemas.microsoft.com/office/drawing/2014/main" id="{A4E91806-C222-43E0-905D-648FB702C71D}"/>
              </a:ext>
            </a:extLst>
          </p:cNvPr>
          <p:cNvSpPr>
            <a:spLocks noGrp="1"/>
          </p:cNvSpPr>
          <p:nvPr>
            <p:ph idx="12"/>
          </p:nvPr>
        </p:nvSpPr>
        <p:spPr>
          <a:xfrm>
            <a:off x="5175762" y="1582012"/>
            <a:ext cx="2194560" cy="457200"/>
          </a:xfrm>
          <a:prstGeom prst="chevron">
            <a:avLst/>
          </a:prstGeom>
          <a:solidFill>
            <a:schemeClr val="accent4"/>
          </a:solidFill>
        </p:spPr>
        <p:txBody>
          <a:bodyPr/>
          <a:lstStyle/>
          <a:p>
            <a:pPr algn="ctr"/>
            <a:r>
              <a:rPr lang="en-US"/>
              <a:t>2023</a:t>
            </a:r>
          </a:p>
        </p:txBody>
      </p:sp>
      <p:sp>
        <p:nvSpPr>
          <p:cNvPr id="24" name="Content Placeholder 23">
            <a:extLst>
              <a:ext uri="{FF2B5EF4-FFF2-40B4-BE49-F238E27FC236}">
                <a16:creationId xmlns:a16="http://schemas.microsoft.com/office/drawing/2014/main" id="{33625A71-B1BE-4EA9-9D4D-8368D3DD3999}"/>
              </a:ext>
            </a:extLst>
          </p:cNvPr>
          <p:cNvSpPr>
            <a:spLocks noGrp="1"/>
          </p:cNvSpPr>
          <p:nvPr>
            <p:ph idx="16"/>
          </p:nvPr>
        </p:nvSpPr>
        <p:spPr>
          <a:xfrm>
            <a:off x="4979052" y="3244008"/>
            <a:ext cx="1887824" cy="1469184"/>
          </a:xfrm>
        </p:spPr>
        <p:txBody>
          <a:bodyPr>
            <a:normAutofit/>
          </a:bodyPr>
          <a:lstStyle/>
          <a:p>
            <a:pPr>
              <a:lnSpc>
                <a:spcPct val="100000"/>
              </a:lnSpc>
              <a:spcBef>
                <a:spcPts val="0"/>
              </a:spcBef>
              <a:spcAft>
                <a:spcPts val="0"/>
              </a:spcAft>
            </a:pPr>
            <a:r>
              <a:rPr lang="en-US" sz="1600">
                <a:highlight>
                  <a:srgbClr val="FFF0C1"/>
                </a:highlight>
              </a:rPr>
              <a:t>September 2023</a:t>
            </a:r>
            <a:r>
              <a:rPr lang="en-US" sz="1600"/>
              <a:t>: </a:t>
            </a:r>
          </a:p>
          <a:p>
            <a:pPr marL="114300" indent="-114300">
              <a:lnSpc>
                <a:spcPct val="100000"/>
              </a:lnSpc>
              <a:spcBef>
                <a:spcPts val="0"/>
              </a:spcBef>
              <a:spcAft>
                <a:spcPts val="0"/>
              </a:spcAft>
              <a:buClr>
                <a:schemeClr val="tx1"/>
              </a:buClr>
              <a:buFont typeface="Arial" panose="020B0604020202020204" pitchFamily="34" charset="0"/>
              <a:buChar char="•"/>
            </a:pPr>
            <a:r>
              <a:rPr lang="en-US" sz="1600">
                <a:solidFill>
                  <a:schemeClr val="accent6">
                    <a:lumMod val="75000"/>
                  </a:schemeClr>
                </a:solidFill>
              </a:rPr>
              <a:t>Science, Grades 5 and 8</a:t>
            </a:r>
          </a:p>
          <a:p>
            <a:pPr marL="114300" indent="-114300">
              <a:lnSpc>
                <a:spcPct val="100000"/>
              </a:lnSpc>
              <a:spcBef>
                <a:spcPts val="0"/>
              </a:spcBef>
              <a:spcAft>
                <a:spcPts val="0"/>
              </a:spcAft>
              <a:buClr>
                <a:schemeClr val="tx1"/>
              </a:buClr>
              <a:buFont typeface="Arial" panose="020B0604020202020204" pitchFamily="34" charset="0"/>
              <a:buChar char="•"/>
            </a:pPr>
            <a:r>
              <a:rPr lang="en-US" sz="1600">
                <a:solidFill>
                  <a:srgbClr val="0070C0"/>
                </a:solidFill>
              </a:rPr>
              <a:t>Grade 9 ELA</a:t>
            </a:r>
          </a:p>
          <a:p>
            <a:pPr marL="114300" indent="-114300">
              <a:lnSpc>
                <a:spcPct val="100000"/>
              </a:lnSpc>
              <a:spcBef>
                <a:spcPts val="0"/>
              </a:spcBef>
              <a:spcAft>
                <a:spcPts val="0"/>
              </a:spcAft>
              <a:buClr>
                <a:schemeClr val="tx1"/>
              </a:buClr>
              <a:buFont typeface="Arial" panose="020B0604020202020204" pitchFamily="34" charset="0"/>
              <a:buChar char="•"/>
            </a:pPr>
            <a:r>
              <a:rPr lang="en-US" sz="1600">
                <a:solidFill>
                  <a:srgbClr val="C00000"/>
                </a:solidFill>
              </a:rPr>
              <a:t>Algebra I*</a:t>
            </a:r>
          </a:p>
        </p:txBody>
      </p:sp>
      <p:sp>
        <p:nvSpPr>
          <p:cNvPr id="14" name="Content Placeholder 13">
            <a:extLst>
              <a:ext uri="{FF2B5EF4-FFF2-40B4-BE49-F238E27FC236}">
                <a16:creationId xmlns:a16="http://schemas.microsoft.com/office/drawing/2014/main" id="{B2AE361C-C830-4905-9206-63245FA85C00}"/>
              </a:ext>
            </a:extLst>
          </p:cNvPr>
          <p:cNvSpPr>
            <a:spLocks noGrp="1"/>
          </p:cNvSpPr>
          <p:nvPr>
            <p:ph idx="11"/>
          </p:nvPr>
        </p:nvSpPr>
        <p:spPr>
          <a:xfrm>
            <a:off x="7131448" y="1582515"/>
            <a:ext cx="2194560" cy="457200"/>
          </a:xfrm>
          <a:prstGeom prst="chevron">
            <a:avLst/>
          </a:prstGeom>
          <a:solidFill>
            <a:schemeClr val="accent6"/>
          </a:solidFill>
        </p:spPr>
        <p:txBody>
          <a:bodyPr/>
          <a:lstStyle/>
          <a:p>
            <a:pPr algn="ctr"/>
            <a:r>
              <a:rPr lang="en-US"/>
              <a:t>2024</a:t>
            </a:r>
          </a:p>
        </p:txBody>
      </p:sp>
      <p:sp>
        <p:nvSpPr>
          <p:cNvPr id="25" name="Content Placeholder 24">
            <a:extLst>
              <a:ext uri="{FF2B5EF4-FFF2-40B4-BE49-F238E27FC236}">
                <a16:creationId xmlns:a16="http://schemas.microsoft.com/office/drawing/2014/main" id="{A999410D-B36D-4A58-AB0E-927EEE6F41F1}"/>
              </a:ext>
            </a:extLst>
          </p:cNvPr>
          <p:cNvSpPr>
            <a:spLocks noGrp="1"/>
          </p:cNvSpPr>
          <p:nvPr>
            <p:ph idx="17"/>
          </p:nvPr>
        </p:nvSpPr>
        <p:spPr>
          <a:xfrm>
            <a:off x="6976689" y="3502262"/>
            <a:ext cx="1835897" cy="1802358"/>
          </a:xfrm>
        </p:spPr>
        <p:txBody>
          <a:bodyPr>
            <a:normAutofit/>
          </a:bodyPr>
          <a:lstStyle/>
          <a:p>
            <a:pPr>
              <a:spcBef>
                <a:spcPts val="0"/>
              </a:spcBef>
              <a:spcAft>
                <a:spcPts val="0"/>
              </a:spcAft>
            </a:pPr>
            <a:r>
              <a:rPr lang="en-US" sz="1600">
                <a:highlight>
                  <a:srgbClr val="E6F2DE"/>
                </a:highlight>
              </a:rPr>
              <a:t>September 2024</a:t>
            </a:r>
            <a:r>
              <a:rPr lang="en-US" sz="1600"/>
              <a:t>: </a:t>
            </a:r>
          </a:p>
          <a:p>
            <a:pPr marL="114300" indent="-114300">
              <a:spcBef>
                <a:spcPts val="0"/>
              </a:spcBef>
              <a:spcAft>
                <a:spcPts val="0"/>
              </a:spcAft>
              <a:buClr>
                <a:schemeClr val="tx1"/>
              </a:buClr>
              <a:buFont typeface="Arial" panose="020B0604020202020204" pitchFamily="34" charset="0"/>
              <a:buChar char="•"/>
            </a:pPr>
            <a:r>
              <a:rPr lang="en-US" sz="1600">
                <a:solidFill>
                  <a:schemeClr val="accent6">
                    <a:lumMod val="75000"/>
                  </a:schemeClr>
                </a:solidFill>
              </a:rPr>
              <a:t>Biology and Earth &amp; Space Science courses*</a:t>
            </a:r>
          </a:p>
          <a:p>
            <a:pPr marL="114300" indent="-114300">
              <a:spcBef>
                <a:spcPts val="0"/>
              </a:spcBef>
              <a:spcAft>
                <a:spcPts val="0"/>
              </a:spcAft>
              <a:buClr>
                <a:schemeClr val="tx1"/>
              </a:buClr>
              <a:buFont typeface="Arial" panose="020B0604020202020204" pitchFamily="34" charset="0"/>
              <a:buChar char="•"/>
            </a:pPr>
            <a:r>
              <a:rPr lang="en-US" sz="1600">
                <a:solidFill>
                  <a:srgbClr val="0070C0"/>
                </a:solidFill>
              </a:rPr>
              <a:t>Grade 10 ELA</a:t>
            </a:r>
          </a:p>
          <a:p>
            <a:pPr marL="114300" indent="-114300">
              <a:spcBef>
                <a:spcPts val="0"/>
              </a:spcBef>
              <a:spcAft>
                <a:spcPts val="0"/>
              </a:spcAft>
              <a:buClr>
                <a:schemeClr val="tx1"/>
              </a:buClr>
              <a:buFont typeface="Arial" panose="020B0604020202020204" pitchFamily="34" charset="0"/>
              <a:buChar char="•"/>
            </a:pPr>
            <a:r>
              <a:rPr lang="en-US" sz="1600">
                <a:solidFill>
                  <a:srgbClr val="C00000"/>
                </a:solidFill>
              </a:rPr>
              <a:t>Geometry*</a:t>
            </a:r>
          </a:p>
        </p:txBody>
      </p:sp>
      <p:sp>
        <p:nvSpPr>
          <p:cNvPr id="4" name="Content Placeholder 3">
            <a:extLst>
              <a:ext uri="{FF2B5EF4-FFF2-40B4-BE49-F238E27FC236}">
                <a16:creationId xmlns:a16="http://schemas.microsoft.com/office/drawing/2014/main" id="{2CAF29D4-1C13-49CB-BAE0-164284D6364A}"/>
              </a:ext>
            </a:extLst>
          </p:cNvPr>
          <p:cNvSpPr>
            <a:spLocks noGrp="1"/>
          </p:cNvSpPr>
          <p:nvPr>
            <p:ph idx="18"/>
          </p:nvPr>
        </p:nvSpPr>
        <p:spPr>
          <a:xfrm>
            <a:off x="9082332" y="1584464"/>
            <a:ext cx="2194560" cy="457200"/>
          </a:xfrm>
          <a:prstGeom prst="chevron">
            <a:avLst/>
          </a:prstGeom>
          <a:solidFill>
            <a:schemeClr val="accent5"/>
          </a:solidFill>
        </p:spPr>
        <p:txBody>
          <a:bodyPr/>
          <a:lstStyle/>
          <a:p>
            <a:pPr algn="ctr"/>
            <a:r>
              <a:rPr lang="en-US"/>
              <a:t>2025</a:t>
            </a:r>
          </a:p>
        </p:txBody>
      </p:sp>
      <p:sp>
        <p:nvSpPr>
          <p:cNvPr id="28" name="Content Placeholder 27">
            <a:extLst>
              <a:ext uri="{FF2B5EF4-FFF2-40B4-BE49-F238E27FC236}">
                <a16:creationId xmlns:a16="http://schemas.microsoft.com/office/drawing/2014/main" id="{D362FF9C-C3B5-4C8B-AA44-F83BB95479F7}"/>
              </a:ext>
            </a:extLst>
          </p:cNvPr>
          <p:cNvSpPr>
            <a:spLocks noGrp="1"/>
          </p:cNvSpPr>
          <p:nvPr>
            <p:ph idx="20"/>
          </p:nvPr>
        </p:nvSpPr>
        <p:spPr>
          <a:xfrm>
            <a:off x="9017531" y="4102282"/>
            <a:ext cx="1923687" cy="1461994"/>
          </a:xfrm>
        </p:spPr>
        <p:txBody>
          <a:bodyPr>
            <a:noAutofit/>
          </a:bodyPr>
          <a:lstStyle/>
          <a:p>
            <a:pPr>
              <a:lnSpc>
                <a:spcPct val="100000"/>
              </a:lnSpc>
              <a:spcBef>
                <a:spcPts val="0"/>
              </a:spcBef>
              <a:spcAft>
                <a:spcPts val="0"/>
              </a:spcAft>
            </a:pPr>
            <a:r>
              <a:rPr lang="en-US" sz="1600">
                <a:highlight>
                  <a:srgbClr val="EFEFFF"/>
                </a:highlight>
              </a:rPr>
              <a:t>September 2025</a:t>
            </a:r>
            <a:r>
              <a:rPr lang="en-US" sz="1600"/>
              <a:t>: </a:t>
            </a:r>
          </a:p>
          <a:p>
            <a:pPr marL="114300" indent="-114300">
              <a:lnSpc>
                <a:spcPct val="100000"/>
              </a:lnSpc>
              <a:spcBef>
                <a:spcPts val="0"/>
              </a:spcBef>
              <a:spcAft>
                <a:spcPts val="0"/>
              </a:spcAft>
              <a:buClr>
                <a:schemeClr val="tx1"/>
              </a:buClr>
              <a:buFont typeface="Arial" panose="020B0604020202020204" pitchFamily="34" charset="0"/>
              <a:buChar char="•"/>
            </a:pPr>
            <a:r>
              <a:rPr lang="en-US" sz="1600">
                <a:solidFill>
                  <a:schemeClr val="accent6">
                    <a:lumMod val="75000"/>
                  </a:schemeClr>
                </a:solidFill>
              </a:rPr>
              <a:t>Chemistry and Physics courses*</a:t>
            </a:r>
          </a:p>
          <a:p>
            <a:pPr marL="114300" indent="-114300">
              <a:lnSpc>
                <a:spcPct val="100000"/>
              </a:lnSpc>
              <a:spcBef>
                <a:spcPts val="0"/>
              </a:spcBef>
              <a:spcAft>
                <a:spcPts val="0"/>
              </a:spcAft>
              <a:buClr>
                <a:schemeClr val="tx1"/>
              </a:buClr>
              <a:buFont typeface="Arial" panose="020B0604020202020204" pitchFamily="34" charset="0"/>
              <a:buChar char="•"/>
            </a:pPr>
            <a:r>
              <a:rPr lang="en-US" sz="1600">
                <a:solidFill>
                  <a:srgbClr val="0070C0"/>
                </a:solidFill>
              </a:rPr>
              <a:t>Grade 11 ELA*</a:t>
            </a:r>
          </a:p>
          <a:p>
            <a:pPr marL="114300" indent="-114300">
              <a:lnSpc>
                <a:spcPct val="100000"/>
              </a:lnSpc>
              <a:spcBef>
                <a:spcPts val="0"/>
              </a:spcBef>
              <a:spcAft>
                <a:spcPts val="0"/>
              </a:spcAft>
              <a:buClr>
                <a:schemeClr val="tx1"/>
              </a:buClr>
              <a:buFont typeface="Arial" panose="020B0604020202020204" pitchFamily="34" charset="0"/>
              <a:buChar char="•"/>
            </a:pPr>
            <a:r>
              <a:rPr lang="en-US" sz="1600">
                <a:solidFill>
                  <a:srgbClr val="C00000"/>
                </a:solidFill>
              </a:rPr>
              <a:t>Algebra II*</a:t>
            </a:r>
          </a:p>
        </p:txBody>
      </p:sp>
      <p:cxnSp>
        <p:nvCxnSpPr>
          <p:cNvPr id="30" name="Straight Arrow Connector 29">
            <a:extLst>
              <a:ext uri="{FF2B5EF4-FFF2-40B4-BE49-F238E27FC236}">
                <a16:creationId xmlns:a16="http://schemas.microsoft.com/office/drawing/2014/main" id="{5B99AC07-9F24-4714-B309-A09BAC13FA6C}"/>
              </a:ext>
              <a:ext uri="{C183D7F6-B498-43B3-948B-1728B52AA6E4}">
                <adec:decorative xmlns:adec="http://schemas.microsoft.com/office/drawing/2017/decorative" val="1"/>
              </a:ext>
            </a:extLst>
          </p:cNvPr>
          <p:cNvCxnSpPr>
            <a:cxnSpLocks/>
          </p:cNvCxnSpPr>
          <p:nvPr/>
        </p:nvCxnSpPr>
        <p:spPr>
          <a:xfrm>
            <a:off x="4416712" y="2013591"/>
            <a:ext cx="0" cy="794264"/>
          </a:xfrm>
          <a:prstGeom prst="straightConnector1">
            <a:avLst/>
          </a:prstGeom>
          <a:ln>
            <a:tailEnd type="oval"/>
          </a:ln>
        </p:spPr>
        <p:style>
          <a:lnRef idx="1">
            <a:schemeClr val="dk1"/>
          </a:lnRef>
          <a:fillRef idx="0">
            <a:schemeClr val="dk1"/>
          </a:fillRef>
          <a:effectRef idx="0">
            <a:schemeClr val="dk1"/>
          </a:effectRef>
          <a:fontRef idx="minor">
            <a:schemeClr val="tx1"/>
          </a:fontRef>
        </p:style>
      </p:cxnSp>
      <p:cxnSp>
        <p:nvCxnSpPr>
          <p:cNvPr id="31" name="Straight Arrow Connector 30">
            <a:extLst>
              <a:ext uri="{FF2B5EF4-FFF2-40B4-BE49-F238E27FC236}">
                <a16:creationId xmlns:a16="http://schemas.microsoft.com/office/drawing/2014/main" id="{A5011C3C-4F93-4916-B61E-BB6476B9AEB9}"/>
              </a:ext>
              <a:ext uri="{C183D7F6-B498-43B3-948B-1728B52AA6E4}">
                <adec:decorative xmlns:adec="http://schemas.microsoft.com/office/drawing/2017/decorative" val="1"/>
              </a:ext>
            </a:extLst>
          </p:cNvPr>
          <p:cNvCxnSpPr>
            <a:cxnSpLocks/>
          </p:cNvCxnSpPr>
          <p:nvPr/>
        </p:nvCxnSpPr>
        <p:spPr>
          <a:xfrm>
            <a:off x="6415314" y="1981265"/>
            <a:ext cx="0" cy="1223753"/>
          </a:xfrm>
          <a:prstGeom prst="straightConnector1">
            <a:avLst/>
          </a:prstGeom>
          <a:ln>
            <a:tailEnd type="oval"/>
          </a:ln>
        </p:spPr>
        <p:style>
          <a:lnRef idx="1">
            <a:schemeClr val="dk1"/>
          </a:lnRef>
          <a:fillRef idx="0">
            <a:schemeClr val="dk1"/>
          </a:fillRef>
          <a:effectRef idx="0">
            <a:schemeClr val="dk1"/>
          </a:effectRef>
          <a:fontRef idx="minor">
            <a:schemeClr val="tx1"/>
          </a:fontRef>
        </p:style>
      </p:cxnSp>
      <p:cxnSp>
        <p:nvCxnSpPr>
          <p:cNvPr id="32" name="Straight Arrow Connector 31">
            <a:extLst>
              <a:ext uri="{FF2B5EF4-FFF2-40B4-BE49-F238E27FC236}">
                <a16:creationId xmlns:a16="http://schemas.microsoft.com/office/drawing/2014/main" id="{A6F5B681-88B9-477B-93C0-66FE196B4306}"/>
              </a:ext>
              <a:ext uri="{C183D7F6-B498-43B3-948B-1728B52AA6E4}">
                <adec:decorative xmlns:adec="http://schemas.microsoft.com/office/drawing/2017/decorative" val="1"/>
              </a:ext>
            </a:extLst>
          </p:cNvPr>
          <p:cNvCxnSpPr>
            <a:cxnSpLocks/>
          </p:cNvCxnSpPr>
          <p:nvPr/>
        </p:nvCxnSpPr>
        <p:spPr>
          <a:xfrm>
            <a:off x="8425912" y="2021532"/>
            <a:ext cx="0" cy="1469184"/>
          </a:xfrm>
          <a:prstGeom prst="straightConnector1">
            <a:avLst/>
          </a:prstGeom>
          <a:ln>
            <a:tailEnd type="oval"/>
          </a:ln>
        </p:spPr>
        <p:style>
          <a:lnRef idx="1">
            <a:schemeClr val="dk1"/>
          </a:lnRef>
          <a:fillRef idx="0">
            <a:schemeClr val="dk1"/>
          </a:fillRef>
          <a:effectRef idx="0">
            <a:schemeClr val="dk1"/>
          </a:effectRef>
          <a:fontRef idx="minor">
            <a:schemeClr val="tx1"/>
          </a:fontRef>
        </p:style>
      </p:cxnSp>
      <p:cxnSp>
        <p:nvCxnSpPr>
          <p:cNvPr id="33" name="Straight Arrow Connector 32">
            <a:extLst>
              <a:ext uri="{FF2B5EF4-FFF2-40B4-BE49-F238E27FC236}">
                <a16:creationId xmlns:a16="http://schemas.microsoft.com/office/drawing/2014/main" id="{D890030C-E6A0-425D-A024-C91286C51941}"/>
              </a:ext>
              <a:ext uri="{C183D7F6-B498-43B3-948B-1728B52AA6E4}">
                <adec:decorative xmlns:adec="http://schemas.microsoft.com/office/drawing/2017/decorative" val="1"/>
              </a:ext>
            </a:extLst>
          </p:cNvPr>
          <p:cNvCxnSpPr>
            <a:cxnSpLocks/>
          </p:cNvCxnSpPr>
          <p:nvPr/>
        </p:nvCxnSpPr>
        <p:spPr>
          <a:xfrm>
            <a:off x="10436511" y="2004114"/>
            <a:ext cx="0" cy="2030099"/>
          </a:xfrm>
          <a:prstGeom prst="straightConnector1">
            <a:avLst/>
          </a:prstGeom>
          <a:ln>
            <a:tailEnd type="oval"/>
          </a:ln>
        </p:spPr>
        <p:style>
          <a:lnRef idx="1">
            <a:schemeClr val="dk1"/>
          </a:lnRef>
          <a:fillRef idx="0">
            <a:schemeClr val="dk1"/>
          </a:fillRef>
          <a:effectRef idx="0">
            <a:schemeClr val="dk1"/>
          </a:effectRef>
          <a:fontRef idx="minor">
            <a:schemeClr val="tx1"/>
          </a:fontRef>
        </p:style>
      </p:cxnSp>
      <p:sp>
        <p:nvSpPr>
          <p:cNvPr id="35" name="TextBox 34">
            <a:extLst>
              <a:ext uri="{FF2B5EF4-FFF2-40B4-BE49-F238E27FC236}">
                <a16:creationId xmlns:a16="http://schemas.microsoft.com/office/drawing/2014/main" id="{BDDA1125-74FE-4858-853F-9B804C7EB948}"/>
              </a:ext>
            </a:extLst>
          </p:cNvPr>
          <p:cNvSpPr txBox="1"/>
          <p:nvPr/>
        </p:nvSpPr>
        <p:spPr>
          <a:xfrm>
            <a:off x="959446" y="5916185"/>
            <a:ext cx="9981772" cy="307777"/>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Open Sans" panose="020B0606030504020204" pitchFamily="34" charset="0"/>
                <a:ea typeface="+mn-ea"/>
                <a:cs typeface="+mn-cs"/>
              </a:rPr>
              <a:t>* Credit-bearing courses aligned to Regents Exams</a:t>
            </a:r>
          </a:p>
        </p:txBody>
      </p:sp>
      <p:cxnSp>
        <p:nvCxnSpPr>
          <p:cNvPr id="39" name="Straight Arrow Connector 38">
            <a:extLst>
              <a:ext uri="{FF2B5EF4-FFF2-40B4-BE49-F238E27FC236}">
                <a16:creationId xmlns:a16="http://schemas.microsoft.com/office/drawing/2014/main" id="{9091B6F6-201A-4489-90D9-D6B15788EA80}"/>
              </a:ext>
              <a:ext uri="{C183D7F6-B498-43B3-948B-1728B52AA6E4}">
                <adec:decorative xmlns:adec="http://schemas.microsoft.com/office/drawing/2017/decorative" val="1"/>
              </a:ext>
            </a:extLst>
          </p:cNvPr>
          <p:cNvCxnSpPr>
            <a:cxnSpLocks/>
          </p:cNvCxnSpPr>
          <p:nvPr/>
        </p:nvCxnSpPr>
        <p:spPr>
          <a:xfrm>
            <a:off x="2749548" y="2028874"/>
            <a:ext cx="0" cy="381849"/>
          </a:xfrm>
          <a:prstGeom prst="straightConnector1">
            <a:avLst/>
          </a:prstGeom>
          <a:ln>
            <a:tailEnd type="ova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3542012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9FCE7-B22F-4562-9A38-9C5B08033AD7}"/>
              </a:ext>
            </a:extLst>
          </p:cNvPr>
          <p:cNvSpPr>
            <a:spLocks noGrp="1"/>
          </p:cNvSpPr>
          <p:nvPr>
            <p:ph type="title"/>
          </p:nvPr>
        </p:nvSpPr>
        <p:spPr/>
        <p:txBody>
          <a:bodyPr/>
          <a:lstStyle/>
          <a:p>
            <a:r>
              <a:rPr lang="en-US" dirty="0">
                <a:solidFill>
                  <a:srgbClr val="08233B"/>
                </a:solidFill>
              </a:rPr>
              <a:t>Computer-Based Testing (CBT)</a:t>
            </a:r>
          </a:p>
        </p:txBody>
      </p:sp>
      <p:graphicFrame>
        <p:nvGraphicFramePr>
          <p:cNvPr id="7" name="Content Placeholder 6">
            <a:extLst>
              <a:ext uri="{FF2B5EF4-FFF2-40B4-BE49-F238E27FC236}">
                <a16:creationId xmlns:a16="http://schemas.microsoft.com/office/drawing/2014/main" id="{372FE729-2917-4B33-A6E1-2125EA41C985}"/>
              </a:ext>
            </a:extLst>
          </p:cNvPr>
          <p:cNvGraphicFramePr>
            <a:graphicFrameLocks noGrp="1"/>
          </p:cNvGraphicFramePr>
          <p:nvPr>
            <p:ph idx="1"/>
            <p:extLst>
              <p:ext uri="{D42A27DB-BD31-4B8C-83A1-F6EECF244321}">
                <p14:modId xmlns:p14="http://schemas.microsoft.com/office/powerpoint/2010/main" val="3443256968"/>
              </p:ext>
            </p:extLst>
          </p:nvPr>
        </p:nvGraphicFramePr>
        <p:xfrm>
          <a:off x="1096963" y="1443038"/>
          <a:ext cx="10058400" cy="44259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0BC291EA-037C-430D-8643-BA3667E8DD65}"/>
              </a:ext>
            </a:extLst>
          </p:cNvPr>
          <p:cNvSpPr>
            <a:spLocks noGrp="1"/>
          </p:cNvSpPr>
          <p:nvPr>
            <p:ph type="sldNum" sz="quarter" idx="12"/>
          </p:nvPr>
        </p:nvSpPr>
        <p:spPr>
          <a:xfrm>
            <a:off x="11005012" y="6446838"/>
            <a:ext cx="780010" cy="365125"/>
          </a:xfrm>
        </p:spPr>
        <p:txBody>
          <a:bodyPr/>
          <a:lstStyle/>
          <a:p>
            <a:fld id="{3A98EE3D-8CD1-4C3F-BD1C-C98C9596463C}" type="slidenum">
              <a:rPr lang="en-US" smtClean="0"/>
              <a:t>8</a:t>
            </a:fld>
            <a:endParaRPr lang="en-US" dirty="0"/>
          </a:p>
        </p:txBody>
      </p:sp>
    </p:spTree>
    <p:extLst>
      <p:ext uri="{BB962C8B-B14F-4D97-AF65-F5344CB8AC3E}">
        <p14:creationId xmlns:p14="http://schemas.microsoft.com/office/powerpoint/2010/main" val="17685691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le 11">
            <a:extLst>
              <a:ext uri="{FF2B5EF4-FFF2-40B4-BE49-F238E27FC236}">
                <a16:creationId xmlns:a16="http://schemas.microsoft.com/office/drawing/2014/main" id="{5C79EAE3-849C-46AE-B96A-B1A48430E0B1}"/>
              </a:ext>
            </a:extLst>
          </p:cNvPr>
          <p:cNvGraphicFramePr>
            <a:graphicFrameLocks noGrp="1"/>
          </p:cNvGraphicFramePr>
          <p:nvPr>
            <p:extLst>
              <p:ext uri="{D42A27DB-BD31-4B8C-83A1-F6EECF244321}">
                <p14:modId xmlns:p14="http://schemas.microsoft.com/office/powerpoint/2010/main" val="3750070971"/>
              </p:ext>
            </p:extLst>
          </p:nvPr>
        </p:nvGraphicFramePr>
        <p:xfrm>
          <a:off x="604052" y="1297401"/>
          <a:ext cx="11029615" cy="1963848"/>
        </p:xfrm>
        <a:graphic>
          <a:graphicData uri="http://schemas.openxmlformats.org/drawingml/2006/table">
            <a:tbl>
              <a:tblPr firstCol="1" bandRow="1">
                <a:effectLst/>
                <a:tableStyleId>{5C22544A-7EE6-4342-B048-85BDC9FD1C3A}</a:tableStyleId>
              </a:tblPr>
              <a:tblGrid>
                <a:gridCol w="1761030">
                  <a:extLst>
                    <a:ext uri="{9D8B030D-6E8A-4147-A177-3AD203B41FA5}">
                      <a16:colId xmlns:a16="http://schemas.microsoft.com/office/drawing/2014/main" val="1653812982"/>
                    </a:ext>
                  </a:extLst>
                </a:gridCol>
                <a:gridCol w="9268585">
                  <a:extLst>
                    <a:ext uri="{9D8B030D-6E8A-4147-A177-3AD203B41FA5}">
                      <a16:colId xmlns:a16="http://schemas.microsoft.com/office/drawing/2014/main" val="302592815"/>
                    </a:ext>
                  </a:extLst>
                </a:gridCol>
              </a:tblGrid>
              <a:tr h="1963848">
                <a:tc>
                  <a:txBody>
                    <a:bodyPr/>
                    <a:lstStyle/>
                    <a:p>
                      <a:pPr algn="ctr"/>
                      <a:r>
                        <a:rPr lang="en-US" dirty="0"/>
                        <a:t>Phase I: Information Gathering &amp; Learning</a:t>
                      </a:r>
                    </a:p>
                  </a:txBody>
                  <a:tcPr anchor="ctr">
                    <a:solidFill>
                      <a:srgbClr val="08233B"/>
                    </a:solidFill>
                  </a:tcPr>
                </a:tc>
                <a:tc>
                  <a:txBody>
                    <a:bodyPr/>
                    <a:lstStyle/>
                    <a:p>
                      <a:endParaRPr lang="en-US" dirty="0"/>
                    </a:p>
                  </a:txBody>
                  <a:tcPr anchor="ctr">
                    <a:solidFill>
                      <a:schemeClr val="bg1"/>
                    </a:solidFill>
                  </a:tcPr>
                </a:tc>
                <a:extLst>
                  <a:ext uri="{0D108BD9-81ED-4DB2-BD59-A6C34878D82A}">
                    <a16:rowId xmlns:a16="http://schemas.microsoft.com/office/drawing/2014/main" val="1089994048"/>
                  </a:ext>
                </a:extLst>
              </a:tr>
            </a:tbl>
          </a:graphicData>
        </a:graphic>
      </p:graphicFrame>
      <p:sp>
        <p:nvSpPr>
          <p:cNvPr id="13" name="Rectangle: Rounded Corners 12">
            <a:extLst>
              <a:ext uri="{FF2B5EF4-FFF2-40B4-BE49-F238E27FC236}">
                <a16:creationId xmlns:a16="http://schemas.microsoft.com/office/drawing/2014/main" id="{4CF5A484-3964-42B4-BB41-3CAEC9727851}"/>
              </a:ext>
            </a:extLst>
          </p:cNvPr>
          <p:cNvSpPr/>
          <p:nvPr/>
        </p:nvSpPr>
        <p:spPr>
          <a:xfrm>
            <a:off x="2638759" y="1297291"/>
            <a:ext cx="8994907" cy="1928275"/>
          </a:xfrm>
          <a:prstGeom prst="roundRect">
            <a:avLst>
              <a:gd name="adj" fmla="val 0"/>
            </a:avLst>
          </a:prstGeom>
          <a:solidFill>
            <a:srgbClr val="08233B"/>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182880" indent="-182880">
              <a:buFont typeface="Arial" panose="020B0604020202020204" pitchFamily="34" charset="0"/>
              <a:buChar char="•"/>
            </a:pPr>
            <a:r>
              <a:rPr lang="en-US" sz="1400" b="1" dirty="0"/>
              <a:t>November 2019 – March 2020:</a:t>
            </a:r>
          </a:p>
          <a:p>
            <a:pPr lvl="1" indent="-228600">
              <a:buFont typeface="Courier New" panose="02070309020205020404" pitchFamily="49" charset="0"/>
              <a:buChar char="o"/>
            </a:pPr>
            <a:r>
              <a:rPr lang="en-US" sz="1400" dirty="0"/>
              <a:t>Regional meetings held beginning Jan. – Mar. 2020 to gather feedback from across the state.</a:t>
            </a:r>
          </a:p>
          <a:p>
            <a:pPr marL="182880" indent="-182880">
              <a:buFont typeface="Arial" panose="020B0604020202020204" pitchFamily="34" charset="0"/>
              <a:buChar char="•"/>
            </a:pPr>
            <a:r>
              <a:rPr lang="en-US" sz="1400" b="1" dirty="0"/>
              <a:t>March 2020:  </a:t>
            </a:r>
            <a:r>
              <a:rPr lang="en-US" sz="1400" dirty="0"/>
              <a:t>All workshops canceled due to COVID-19 pandemic.</a:t>
            </a:r>
          </a:p>
          <a:p>
            <a:pPr marL="182880" indent="-182880">
              <a:buFont typeface="Arial" panose="020B0604020202020204" pitchFamily="34" charset="0"/>
              <a:buChar char="•"/>
            </a:pPr>
            <a:r>
              <a:rPr lang="en-US" sz="1400" b="1" dirty="0"/>
              <a:t>Fall 2021 – Spring 2022: </a:t>
            </a:r>
            <a:r>
              <a:rPr lang="en-US" sz="1400" dirty="0"/>
              <a:t>Workshops held in virtual format. </a:t>
            </a:r>
            <a:endParaRPr lang="en-US" sz="1400" b="1" dirty="0"/>
          </a:p>
          <a:p>
            <a:pPr marL="182880" indent="-182880">
              <a:buFont typeface="Arial" panose="020B0604020202020204" pitchFamily="34" charset="0"/>
              <a:buChar char="•"/>
            </a:pPr>
            <a:r>
              <a:rPr lang="en-US" sz="1400" b="1" dirty="0"/>
              <a:t>Spring / Summer 2022: </a:t>
            </a:r>
            <a:r>
              <a:rPr lang="en-US" sz="1400" dirty="0"/>
              <a:t>Compile Regional Meeting feedback.</a:t>
            </a:r>
            <a:endParaRPr lang="en-US" sz="1300" dirty="0"/>
          </a:p>
          <a:p>
            <a:pPr marL="182880" indent="-182880">
              <a:buFont typeface="Arial" panose="020B0604020202020204" pitchFamily="34" charset="0"/>
              <a:buChar char="•"/>
            </a:pPr>
            <a:r>
              <a:rPr lang="en-US" sz="1400" b="1" dirty="0"/>
              <a:t>Fall 2022: </a:t>
            </a:r>
          </a:p>
          <a:p>
            <a:pPr lvl="1" indent="-228600">
              <a:buFont typeface="Courier New" panose="02070309020205020404" pitchFamily="49" charset="0"/>
              <a:buChar char="o"/>
            </a:pPr>
            <a:r>
              <a:rPr lang="en-US" sz="1400" dirty="0"/>
              <a:t>Present regional meeting and literature review findings to the Board.</a:t>
            </a:r>
          </a:p>
          <a:p>
            <a:pPr lvl="1" indent="-228600">
              <a:buFont typeface="Courier New" panose="02070309020205020404" pitchFamily="49" charset="0"/>
              <a:buChar char="o"/>
            </a:pPr>
            <a:r>
              <a:rPr lang="en-US" sz="1400" dirty="0"/>
              <a:t>Establish the Blue Ribbon Commission (BRC) and draft meeting schedule.</a:t>
            </a:r>
          </a:p>
        </p:txBody>
      </p:sp>
      <p:graphicFrame>
        <p:nvGraphicFramePr>
          <p:cNvPr id="14" name="Table 13">
            <a:extLst>
              <a:ext uri="{FF2B5EF4-FFF2-40B4-BE49-F238E27FC236}">
                <a16:creationId xmlns:a16="http://schemas.microsoft.com/office/drawing/2014/main" id="{166BDDFE-5422-4C42-B5E5-A708E1A4F8AE}"/>
              </a:ext>
            </a:extLst>
          </p:cNvPr>
          <p:cNvGraphicFramePr>
            <a:graphicFrameLocks noGrp="1"/>
          </p:cNvGraphicFramePr>
          <p:nvPr>
            <p:extLst>
              <p:ext uri="{D42A27DB-BD31-4B8C-83A1-F6EECF244321}">
                <p14:modId xmlns:p14="http://schemas.microsoft.com/office/powerpoint/2010/main" val="186875700"/>
              </p:ext>
            </p:extLst>
          </p:nvPr>
        </p:nvGraphicFramePr>
        <p:xfrm>
          <a:off x="604053" y="3236939"/>
          <a:ext cx="11029614" cy="2129896"/>
        </p:xfrm>
        <a:graphic>
          <a:graphicData uri="http://schemas.openxmlformats.org/drawingml/2006/table">
            <a:tbl>
              <a:tblPr firstCol="1" bandRow="1">
                <a:effectLst/>
                <a:tableStyleId>{5C22544A-7EE6-4342-B048-85BDC9FD1C3A}</a:tableStyleId>
              </a:tblPr>
              <a:tblGrid>
                <a:gridCol w="1761030">
                  <a:extLst>
                    <a:ext uri="{9D8B030D-6E8A-4147-A177-3AD203B41FA5}">
                      <a16:colId xmlns:a16="http://schemas.microsoft.com/office/drawing/2014/main" val="1653812982"/>
                    </a:ext>
                  </a:extLst>
                </a:gridCol>
                <a:gridCol w="9268584">
                  <a:extLst>
                    <a:ext uri="{9D8B030D-6E8A-4147-A177-3AD203B41FA5}">
                      <a16:colId xmlns:a16="http://schemas.microsoft.com/office/drawing/2014/main" val="302592815"/>
                    </a:ext>
                  </a:extLst>
                </a:gridCol>
              </a:tblGrid>
              <a:tr h="2129896">
                <a:tc>
                  <a:txBody>
                    <a:bodyPr/>
                    <a:lstStyle/>
                    <a:p>
                      <a:pPr algn="ctr"/>
                      <a:r>
                        <a:rPr lang="en-US" dirty="0"/>
                        <a:t>Phase II: Blue Ribbon Commission</a:t>
                      </a:r>
                    </a:p>
                  </a:txBody>
                  <a:tcPr anchor="ctr">
                    <a:solidFill>
                      <a:schemeClr val="accent1">
                        <a:lumMod val="75000"/>
                      </a:schemeClr>
                    </a:solidFill>
                  </a:tcPr>
                </a:tc>
                <a:tc>
                  <a:txBody>
                    <a:bodyPr/>
                    <a:lstStyle/>
                    <a:p>
                      <a:endParaRPr lang="en-US" dirty="0"/>
                    </a:p>
                  </a:txBody>
                  <a:tcPr anchor="ctr">
                    <a:solidFill>
                      <a:schemeClr val="bg1"/>
                    </a:solidFill>
                  </a:tcPr>
                </a:tc>
                <a:extLst>
                  <a:ext uri="{0D108BD9-81ED-4DB2-BD59-A6C34878D82A}">
                    <a16:rowId xmlns:a16="http://schemas.microsoft.com/office/drawing/2014/main" val="1089994048"/>
                  </a:ext>
                </a:extLst>
              </a:tr>
            </a:tbl>
          </a:graphicData>
        </a:graphic>
      </p:graphicFrame>
      <p:graphicFrame>
        <p:nvGraphicFramePr>
          <p:cNvPr id="15" name="Table 14">
            <a:extLst>
              <a:ext uri="{FF2B5EF4-FFF2-40B4-BE49-F238E27FC236}">
                <a16:creationId xmlns:a16="http://schemas.microsoft.com/office/drawing/2014/main" id="{4A5FF397-584E-4812-AD6E-BFD93FE6A014}"/>
              </a:ext>
            </a:extLst>
          </p:cNvPr>
          <p:cNvGraphicFramePr>
            <a:graphicFrameLocks noGrp="1"/>
          </p:cNvGraphicFramePr>
          <p:nvPr>
            <p:extLst>
              <p:ext uri="{D42A27DB-BD31-4B8C-83A1-F6EECF244321}">
                <p14:modId xmlns:p14="http://schemas.microsoft.com/office/powerpoint/2010/main" val="2681022439"/>
              </p:ext>
            </p:extLst>
          </p:nvPr>
        </p:nvGraphicFramePr>
        <p:xfrm>
          <a:off x="604053" y="5402406"/>
          <a:ext cx="11029614" cy="914400"/>
        </p:xfrm>
        <a:graphic>
          <a:graphicData uri="http://schemas.openxmlformats.org/drawingml/2006/table">
            <a:tbl>
              <a:tblPr firstCol="1" bandRow="1">
                <a:effectLst/>
                <a:tableStyleId>{5C22544A-7EE6-4342-B048-85BDC9FD1C3A}</a:tableStyleId>
              </a:tblPr>
              <a:tblGrid>
                <a:gridCol w="1761030">
                  <a:extLst>
                    <a:ext uri="{9D8B030D-6E8A-4147-A177-3AD203B41FA5}">
                      <a16:colId xmlns:a16="http://schemas.microsoft.com/office/drawing/2014/main" val="1653812982"/>
                    </a:ext>
                  </a:extLst>
                </a:gridCol>
                <a:gridCol w="9268584">
                  <a:extLst>
                    <a:ext uri="{9D8B030D-6E8A-4147-A177-3AD203B41FA5}">
                      <a16:colId xmlns:a16="http://schemas.microsoft.com/office/drawing/2014/main" val="302592815"/>
                    </a:ext>
                  </a:extLst>
                </a:gridCol>
              </a:tblGrid>
              <a:tr h="678914">
                <a:tc>
                  <a:txBody>
                    <a:bodyPr/>
                    <a:lstStyle/>
                    <a:p>
                      <a:pPr algn="ctr"/>
                      <a:r>
                        <a:rPr lang="en-US" dirty="0">
                          <a:solidFill>
                            <a:schemeClr val="bg1"/>
                          </a:solidFill>
                        </a:rPr>
                        <a:t>Phase III: Regents Discussion</a:t>
                      </a:r>
                    </a:p>
                  </a:txBody>
                  <a:tcPr anchor="ctr">
                    <a:solidFill>
                      <a:srgbClr val="ED7D31"/>
                    </a:solidFill>
                  </a:tcPr>
                </a:tc>
                <a:tc>
                  <a:txBody>
                    <a:bodyPr/>
                    <a:lstStyle/>
                    <a:p>
                      <a:endParaRPr lang="en-US" dirty="0"/>
                    </a:p>
                  </a:txBody>
                  <a:tcPr anchor="ctr">
                    <a:solidFill>
                      <a:schemeClr val="bg1"/>
                    </a:solidFill>
                  </a:tcPr>
                </a:tc>
                <a:extLst>
                  <a:ext uri="{0D108BD9-81ED-4DB2-BD59-A6C34878D82A}">
                    <a16:rowId xmlns:a16="http://schemas.microsoft.com/office/drawing/2014/main" val="1089994048"/>
                  </a:ext>
                </a:extLst>
              </a:tr>
            </a:tbl>
          </a:graphicData>
        </a:graphic>
      </p:graphicFrame>
      <p:sp>
        <p:nvSpPr>
          <p:cNvPr id="17" name="Rectangle: Rounded Corners 16">
            <a:extLst>
              <a:ext uri="{FF2B5EF4-FFF2-40B4-BE49-F238E27FC236}">
                <a16:creationId xmlns:a16="http://schemas.microsoft.com/office/drawing/2014/main" id="{3C505C11-3362-476B-9625-87A10CC77AA8}"/>
              </a:ext>
            </a:extLst>
          </p:cNvPr>
          <p:cNvSpPr/>
          <p:nvPr/>
        </p:nvSpPr>
        <p:spPr>
          <a:xfrm>
            <a:off x="2638760" y="3274328"/>
            <a:ext cx="8994906" cy="2066910"/>
          </a:xfrm>
          <a:prstGeom prst="roundRect">
            <a:avLst>
              <a:gd name="adj" fmla="val 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182880" indent="-182880">
              <a:spcAft>
                <a:spcPts val="400"/>
              </a:spcAft>
              <a:buFont typeface="Arial" panose="020B0604020202020204" pitchFamily="34" charset="0"/>
              <a:buChar char="•"/>
            </a:pPr>
            <a:r>
              <a:rPr lang="en-US" sz="1400" b="1" dirty="0"/>
              <a:t>Fall 2022 – Winter / Spring 2023: </a:t>
            </a:r>
          </a:p>
          <a:p>
            <a:pPr lvl="1" indent="-228600">
              <a:spcAft>
                <a:spcPts val="400"/>
              </a:spcAft>
              <a:buFont typeface="Courier New" panose="02070309020205020404" pitchFamily="49" charset="0"/>
              <a:buChar char="o"/>
            </a:pPr>
            <a:r>
              <a:rPr lang="en-US" sz="1400" dirty="0"/>
              <a:t>Commission’s first meeting – the BRC convenes and defines its scope of work.</a:t>
            </a:r>
          </a:p>
          <a:p>
            <a:pPr lvl="1" indent="-228600">
              <a:spcAft>
                <a:spcPts val="400"/>
              </a:spcAft>
              <a:buFont typeface="Courier New" panose="02070309020205020404" pitchFamily="49" charset="0"/>
              <a:buChar char="o"/>
            </a:pPr>
            <a:r>
              <a:rPr lang="en-US" sz="1400" dirty="0"/>
              <a:t>Blue Ribbon Commission second meeting to identify priority areas and a framework for moving forward. Establish sub-groups for priority areas.</a:t>
            </a:r>
          </a:p>
          <a:p>
            <a:pPr marL="182880" indent="-182880">
              <a:spcAft>
                <a:spcPts val="400"/>
              </a:spcAft>
              <a:buFont typeface="Arial" panose="020B0604020202020204" pitchFamily="34" charset="0"/>
              <a:buChar char="•"/>
            </a:pPr>
            <a:r>
              <a:rPr lang="en-US" sz="1400" b="1" dirty="0"/>
              <a:t>Winter 2023 – Spring 2023: </a:t>
            </a:r>
            <a:r>
              <a:rPr lang="en-US" sz="1400" dirty="0"/>
              <a:t>Sub-groups meet.</a:t>
            </a:r>
          </a:p>
          <a:p>
            <a:pPr marL="182880" indent="-182880">
              <a:spcAft>
                <a:spcPts val="400"/>
              </a:spcAft>
              <a:buFont typeface="Arial" panose="020B0604020202020204" pitchFamily="34" charset="0"/>
              <a:buChar char="•"/>
            </a:pPr>
            <a:r>
              <a:rPr lang="en-US" sz="1400" b="1" dirty="0"/>
              <a:t>Spring 2023 – Summer 2023: </a:t>
            </a:r>
            <a:r>
              <a:rPr lang="en-US" sz="1400" dirty="0"/>
              <a:t>Sub-groups develop proposed recommendations.</a:t>
            </a:r>
          </a:p>
          <a:p>
            <a:pPr marL="182880" indent="-182880">
              <a:spcAft>
                <a:spcPts val="400"/>
              </a:spcAft>
              <a:buFont typeface="Arial" panose="020B0604020202020204" pitchFamily="34" charset="0"/>
              <a:buChar char="•"/>
            </a:pPr>
            <a:r>
              <a:rPr lang="en-US" sz="1400" b="1" dirty="0"/>
              <a:t>Fall 2023 – Winter 2024:  </a:t>
            </a:r>
            <a:r>
              <a:rPr lang="en-US" sz="1400" dirty="0"/>
              <a:t>Sub-groups advance recommendations to the BRC.</a:t>
            </a:r>
          </a:p>
          <a:p>
            <a:pPr marL="182880" indent="-182880">
              <a:spcAft>
                <a:spcPts val="400"/>
              </a:spcAft>
              <a:buFont typeface="Arial" panose="020B0604020202020204" pitchFamily="34" charset="0"/>
              <a:buChar char="•"/>
            </a:pPr>
            <a:r>
              <a:rPr lang="en-US" sz="1400" b="1" dirty="0"/>
              <a:t>Winter 2024 – Spring 2024: </a:t>
            </a:r>
            <a:r>
              <a:rPr lang="en-US" sz="1400" dirty="0"/>
              <a:t>The BRC finalizes recommendations, and a report is prepared.</a:t>
            </a:r>
            <a:endParaRPr lang="en-US" sz="1300" dirty="0"/>
          </a:p>
        </p:txBody>
      </p:sp>
      <p:sp>
        <p:nvSpPr>
          <p:cNvPr id="18" name="Rectangle: Rounded Corners 17">
            <a:extLst>
              <a:ext uri="{FF2B5EF4-FFF2-40B4-BE49-F238E27FC236}">
                <a16:creationId xmlns:a16="http://schemas.microsoft.com/office/drawing/2014/main" id="{9807ADBB-B493-434F-9016-2E560EA0D552}"/>
              </a:ext>
            </a:extLst>
          </p:cNvPr>
          <p:cNvSpPr/>
          <p:nvPr/>
        </p:nvSpPr>
        <p:spPr>
          <a:xfrm>
            <a:off x="2638760" y="5398786"/>
            <a:ext cx="8994906" cy="914400"/>
          </a:xfrm>
          <a:prstGeom prst="roundRect">
            <a:avLst>
              <a:gd name="adj" fmla="val 0"/>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2880" indent="-182880">
              <a:spcAft>
                <a:spcPts val="400"/>
              </a:spcAft>
              <a:buFont typeface="Arial" panose="020B0604020202020204" pitchFamily="34" charset="0"/>
              <a:buChar char="•"/>
            </a:pPr>
            <a:r>
              <a:rPr lang="en-US" sz="1400" b="1" dirty="0">
                <a:solidFill>
                  <a:schemeClr val="bg1"/>
                </a:solidFill>
              </a:rPr>
              <a:t>Spring / Summer 2024: </a:t>
            </a:r>
            <a:r>
              <a:rPr lang="en-US" sz="1400" dirty="0">
                <a:solidFill>
                  <a:schemeClr val="bg1"/>
                </a:solidFill>
              </a:rPr>
              <a:t>The Blue Ribbon Commission’s final report is presented to the Board  of Regents for consideration.</a:t>
            </a:r>
          </a:p>
        </p:txBody>
      </p:sp>
      <p:sp>
        <p:nvSpPr>
          <p:cNvPr id="19" name="Page Number">
            <a:extLst>
              <a:ext uri="{FF2B5EF4-FFF2-40B4-BE49-F238E27FC236}">
                <a16:creationId xmlns:a16="http://schemas.microsoft.com/office/drawing/2014/main" id="{2664EA55-CC63-4260-AD81-89D4B2C0476E}"/>
              </a:ext>
            </a:extLst>
          </p:cNvPr>
          <p:cNvSpPr txBox="1"/>
          <p:nvPr/>
        </p:nvSpPr>
        <p:spPr>
          <a:xfrm>
            <a:off x="10989751" y="6442832"/>
            <a:ext cx="483895" cy="369332"/>
          </a:xfrm>
          <a:prstGeom prst="rect">
            <a:avLst/>
          </a:prstGeom>
          <a:noFill/>
        </p:spPr>
        <p:txBody>
          <a:bodyPr wrap="square" rtlCol="0">
            <a:spAutoFit/>
          </a:bodyPr>
          <a:lstStyle/>
          <a:p>
            <a:fld id="{E30B7D82-F70E-4B16-A973-09F3DABF33B6}" type="slidenum">
              <a:rPr lang="en-US" smtClean="0">
                <a:solidFill>
                  <a:schemeClr val="bg1"/>
                </a:solidFill>
              </a:rPr>
              <a:t>9</a:t>
            </a:fld>
            <a:endParaRPr lang="en-US" dirty="0">
              <a:solidFill>
                <a:schemeClr val="bg1"/>
              </a:solidFill>
            </a:endParaRPr>
          </a:p>
        </p:txBody>
      </p:sp>
      <p:pic>
        <p:nvPicPr>
          <p:cNvPr id="21" name="Picture 2">
            <a:extLst>
              <a:ext uri="{FF2B5EF4-FFF2-40B4-BE49-F238E27FC236}">
                <a16:creationId xmlns:a16="http://schemas.microsoft.com/office/drawing/2014/main" id="{747090EB-CBA0-4C8E-9543-AA530CA87028}"/>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3314" y="6424655"/>
            <a:ext cx="568878" cy="447840"/>
          </a:xfrm>
          <a:prstGeom prst="rect">
            <a:avLst/>
          </a:prstGeom>
          <a:noFill/>
          <a:extLst>
            <a:ext uri="{909E8E84-426E-40DD-AFC4-6F175D3DCCD1}">
              <a14:hiddenFill xmlns:a14="http://schemas.microsoft.com/office/drawing/2010/main">
                <a:solidFill>
                  <a:srgbClr val="FFFFFF"/>
                </a:solidFill>
              </a14:hiddenFill>
            </a:ext>
          </a:extLst>
        </p:spPr>
      </p:pic>
      <p:sp>
        <p:nvSpPr>
          <p:cNvPr id="24" name="Title 3">
            <a:extLst>
              <a:ext uri="{FF2B5EF4-FFF2-40B4-BE49-F238E27FC236}">
                <a16:creationId xmlns:a16="http://schemas.microsoft.com/office/drawing/2014/main" id="{79ED251F-D10A-497B-867E-1D2E9A0B1626}"/>
              </a:ext>
            </a:extLst>
          </p:cNvPr>
          <p:cNvSpPr>
            <a:spLocks noGrp="1"/>
          </p:cNvSpPr>
          <p:nvPr>
            <p:ph type="title"/>
          </p:nvPr>
        </p:nvSpPr>
        <p:spPr>
          <a:xfrm>
            <a:off x="0" y="286603"/>
            <a:ext cx="12192000" cy="926377"/>
          </a:xfrm>
        </p:spPr>
        <p:txBody>
          <a:bodyPr>
            <a:normAutofit/>
          </a:bodyPr>
          <a:lstStyle/>
          <a:p>
            <a:pPr algn="ctr"/>
            <a:r>
              <a:rPr lang="en-US" dirty="0">
                <a:solidFill>
                  <a:srgbClr val="08233B"/>
                </a:solidFill>
              </a:rPr>
              <a:t>Graduation Measures Timeline</a:t>
            </a:r>
          </a:p>
        </p:txBody>
      </p:sp>
    </p:spTree>
    <p:extLst>
      <p:ext uri="{BB962C8B-B14F-4D97-AF65-F5344CB8AC3E}">
        <p14:creationId xmlns:p14="http://schemas.microsoft.com/office/powerpoint/2010/main" val="22565293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1" name="Straight Connector 21">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32" name="Rectangle 23">
            <a:extLst>
              <a:ext uri="{FF2B5EF4-FFF2-40B4-BE49-F238E27FC236}">
                <a16:creationId xmlns:a16="http://schemas.microsoft.com/office/drawing/2014/main" id="{67B74F2B-9534-4540-96B0-5C8E958B9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DC5D747-B709-4489-9077-2C0BA004C590}"/>
              </a:ext>
            </a:extLst>
          </p:cNvPr>
          <p:cNvSpPr>
            <a:spLocks noGrp="1"/>
          </p:cNvSpPr>
          <p:nvPr>
            <p:ph type="title"/>
          </p:nvPr>
        </p:nvSpPr>
        <p:spPr>
          <a:xfrm>
            <a:off x="5172074" y="286603"/>
            <a:ext cx="5983605" cy="1450757"/>
          </a:xfrm>
        </p:spPr>
        <p:txBody>
          <a:bodyPr vert="horz" lIns="91440" tIns="45720" rIns="91440" bIns="45720" rtlCol="0" anchor="b">
            <a:normAutofit/>
          </a:bodyPr>
          <a:lstStyle/>
          <a:p>
            <a:pPr>
              <a:spcAft>
                <a:spcPts val="0"/>
              </a:spcAft>
            </a:pPr>
            <a:r>
              <a:rPr lang="en-US" sz="3700" dirty="0">
                <a:solidFill>
                  <a:srgbClr val="08233B"/>
                </a:solidFill>
              </a:rPr>
              <a:t>Culturally Responsive-Sustaining Webinar Series</a:t>
            </a:r>
          </a:p>
        </p:txBody>
      </p:sp>
      <p:pic>
        <p:nvPicPr>
          <p:cNvPr id="12" name="Content Placeholder 11">
            <a:extLst>
              <a:ext uri="{FF2B5EF4-FFF2-40B4-BE49-F238E27FC236}">
                <a16:creationId xmlns:a16="http://schemas.microsoft.com/office/drawing/2014/main" id="{83EDECB2-ADE7-45DE-A8E1-FFA94B0E7C6C}"/>
              </a:ext>
            </a:extLst>
          </p:cNvPr>
          <p:cNvPicPr>
            <a:picLocks noGrp="1" noChangeAspect="1"/>
          </p:cNvPicPr>
          <p:nvPr>
            <p:ph sz="half" idx="2"/>
          </p:nvPr>
        </p:nvPicPr>
        <p:blipFill rotWithShape="1">
          <a:blip r:embed="rId3"/>
          <a:srcRect l="13029" r="3036"/>
          <a:stretch/>
        </p:blipFill>
        <p:spPr>
          <a:xfrm>
            <a:off x="20" y="10"/>
            <a:ext cx="4580077" cy="6400784"/>
          </a:xfrm>
          <a:prstGeom prst="rect">
            <a:avLst/>
          </a:prstGeom>
        </p:spPr>
      </p:pic>
      <p:cxnSp>
        <p:nvCxnSpPr>
          <p:cNvPr id="33" name="!!Straight Connector">
            <a:extLst>
              <a:ext uri="{FF2B5EF4-FFF2-40B4-BE49-F238E27FC236}">
                <a16:creationId xmlns:a16="http://schemas.microsoft.com/office/drawing/2014/main" id="{33BECB2B-2CFA-412C-880F-C4B6097493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42903" y="1917852"/>
            <a:ext cx="59436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A4E40586-DE5E-4D81-ACB4-8E03717648E8}"/>
              </a:ext>
            </a:extLst>
          </p:cNvPr>
          <p:cNvSpPr>
            <a:spLocks noGrp="1"/>
          </p:cNvSpPr>
          <p:nvPr>
            <p:ph sz="half" idx="1"/>
          </p:nvPr>
        </p:nvSpPr>
        <p:spPr>
          <a:xfrm>
            <a:off x="5172074" y="1959885"/>
            <a:ext cx="6920866" cy="4437111"/>
          </a:xfrm>
        </p:spPr>
        <p:txBody>
          <a:bodyPr vert="horz" lIns="0" tIns="45720" rIns="0" bIns="45720" rtlCol="0">
            <a:normAutofit fontScale="62500" lnSpcReduction="20000"/>
          </a:bodyPr>
          <a:lstStyle/>
          <a:p>
            <a:pPr>
              <a:lnSpc>
                <a:spcPts val="1250"/>
              </a:lnSpc>
              <a:spcAft>
                <a:spcPts val="400"/>
              </a:spcAft>
            </a:pPr>
            <a:r>
              <a:rPr lang="en-US" b="1" i="0" dirty="0">
                <a:solidFill>
                  <a:srgbClr val="732A6A"/>
                </a:solidFill>
                <a:effectLst/>
                <a:latin typeface="Arial" panose="020B0604020202020204" pitchFamily="34" charset="0"/>
                <a:ea typeface="Times New Roman" panose="02020603050405020304" pitchFamily="18" charset="0"/>
                <a:cs typeface="Times New Roman" panose="02020603050405020304" pitchFamily="18" charset="0"/>
              </a:rPr>
              <a:t>Webinar 1: Laying the Groundwork and Planting the Seed</a:t>
            </a:r>
            <a:endParaRPr lang="en-US" b="1" i="1" dirty="0">
              <a:solidFill>
                <a:srgbClr val="00467F"/>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a:spcBef>
                <a:spcPts val="0"/>
              </a:spcBef>
              <a:spcAft>
                <a:spcPts val="0"/>
              </a:spcAft>
            </a:pPr>
            <a:r>
              <a:rPr lang="en-US" sz="1800" dirty="0">
                <a:solidFill>
                  <a:srgbClr val="732A6A"/>
                </a:solidFill>
                <a:effectLst/>
                <a:latin typeface="Arial" panose="020B0604020202020204" pitchFamily="34" charset="0"/>
                <a:ea typeface="Calibri" panose="020F0502020204030204" pitchFamily="34" charset="0"/>
                <a:cs typeface="Times New Roman" panose="02020603050405020304" pitchFamily="18" charset="0"/>
              </a:rPr>
              <a:t>Date and Time: August 23, 2002 at 9:30–10:30 a.m. (ET)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spcBef>
                <a:spcPts val="0"/>
              </a:spcBef>
              <a:spcAft>
                <a:spcPts val="0"/>
              </a:spcAft>
            </a:pPr>
            <a:r>
              <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Registration: </a:t>
            </a:r>
            <a:r>
              <a:rPr lang="en-US" sz="1800" u="sng" dirty="0">
                <a:solidFill>
                  <a:srgbClr val="0432FF"/>
                </a:solidFill>
                <a:effectLst/>
                <a:latin typeface="Arial" panose="020B0604020202020204" pitchFamily="34" charset="0"/>
                <a:ea typeface="Times New Roman" panose="02020603050405020304" pitchFamily="18" charset="0"/>
                <a:cs typeface="Times New Roman" panose="02020603050405020304" pitchFamily="18" charset="0"/>
                <a:hlinkClick r:id="rId4"/>
              </a:rPr>
              <a:t>https://wested.zoom.us/webinar/register/WN_f_u63BFHQOC_kJjZN4Q18g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spcBef>
                <a:spcPts val="0"/>
              </a:spcBef>
              <a:spcAft>
                <a:spcPts val="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In this webinar, leaders from Dansville School District and South Huntington will share how they laid the groundwork for their initiatives and activities that brought continued professional learning and rigorous instruction to their schools and districts.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ts val="1250"/>
              </a:lnSpc>
              <a:spcAft>
                <a:spcPts val="400"/>
              </a:spcAft>
            </a:pPr>
            <a:r>
              <a:rPr lang="en-US" b="1" i="0" dirty="0">
                <a:solidFill>
                  <a:srgbClr val="732A6A"/>
                </a:solidFill>
                <a:effectLst/>
                <a:latin typeface="Arial" panose="020B0604020202020204" pitchFamily="34" charset="0"/>
                <a:ea typeface="Times New Roman" panose="02020603050405020304" pitchFamily="18" charset="0"/>
                <a:cs typeface="Times New Roman" panose="02020603050405020304" pitchFamily="18" charset="0"/>
              </a:rPr>
              <a:t>Webinar 2: Cultivating Collaborative Communities </a:t>
            </a:r>
            <a:endParaRPr lang="en-US" b="1" i="1" dirty="0">
              <a:solidFill>
                <a:srgbClr val="00467F"/>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a:spcBef>
                <a:spcPts val="0"/>
              </a:spcBef>
              <a:spcAft>
                <a:spcPts val="0"/>
              </a:spcAft>
            </a:pPr>
            <a:r>
              <a:rPr lang="en-US" sz="1800" dirty="0">
                <a:solidFill>
                  <a:srgbClr val="732A6A"/>
                </a:solidFill>
                <a:effectLst/>
                <a:latin typeface="Arial" panose="020B0604020202020204" pitchFamily="34" charset="0"/>
                <a:ea typeface="Calibri" panose="020F0502020204030204" pitchFamily="34" charset="0"/>
                <a:cs typeface="Times New Roman" panose="02020603050405020304" pitchFamily="18" charset="0"/>
              </a:rPr>
              <a:t>Date and Time: September 22, 2022 at 3:00–4:30 p.m. (ET)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spcBef>
                <a:spcPts val="0"/>
              </a:spcBef>
              <a:spcAft>
                <a:spcPts val="0"/>
              </a:spcAft>
            </a:pPr>
            <a:r>
              <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Registration: </a:t>
            </a:r>
            <a:r>
              <a:rPr lang="en-US" sz="1800" u="sng" dirty="0">
                <a:solidFill>
                  <a:srgbClr val="0432FF"/>
                </a:solidFill>
                <a:effectLst/>
                <a:latin typeface="Arial" panose="020B0604020202020204" pitchFamily="34" charset="0"/>
                <a:ea typeface="Calibri" panose="020F0502020204030204" pitchFamily="34" charset="0"/>
                <a:cs typeface="Times New Roman" panose="02020603050405020304" pitchFamily="18" charset="0"/>
                <a:hlinkClick r:id="rId5"/>
              </a:rPr>
              <a:t>https://wested.zoom.us/webinar/register/WN_-fNKNlptQ1O3iZjmyJOXHg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spcBef>
                <a:spcPts val="0"/>
              </a:spcBef>
              <a:spcAft>
                <a:spcPts val="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In this webinar, leaders from Eastern Suffolk BOCES, Onondaga Nation School, and Buffalo School District will present a range of collaborative approaches to implement components of the CRSE Framework</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ts val="1250"/>
              </a:lnSpc>
              <a:spcAft>
                <a:spcPts val="400"/>
              </a:spcAft>
            </a:pPr>
            <a:r>
              <a:rPr lang="en-US" b="1" i="0" dirty="0">
                <a:solidFill>
                  <a:srgbClr val="732A6A"/>
                </a:solidFill>
                <a:effectLst/>
                <a:latin typeface="Arial" panose="020B0604020202020204" pitchFamily="34" charset="0"/>
                <a:ea typeface="Times New Roman" panose="02020603050405020304" pitchFamily="18" charset="0"/>
                <a:cs typeface="Times New Roman" panose="02020603050405020304" pitchFamily="18" charset="0"/>
              </a:rPr>
              <a:t>Webinar 3: Nourishing Student Voice and Growth</a:t>
            </a:r>
            <a:endParaRPr lang="en-US" b="1" i="1" dirty="0">
              <a:solidFill>
                <a:srgbClr val="00467F"/>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a:spcBef>
                <a:spcPts val="0"/>
              </a:spcBef>
              <a:spcAft>
                <a:spcPts val="0"/>
              </a:spcAft>
            </a:pPr>
            <a:r>
              <a:rPr lang="en-US" sz="1800" dirty="0">
                <a:solidFill>
                  <a:srgbClr val="732A6A"/>
                </a:solidFill>
                <a:effectLst/>
                <a:latin typeface="Arial" panose="020B0604020202020204" pitchFamily="34" charset="0"/>
                <a:ea typeface="Calibri" panose="020F0502020204030204" pitchFamily="34" charset="0"/>
                <a:cs typeface="Times New Roman" panose="02020603050405020304" pitchFamily="18" charset="0"/>
              </a:rPr>
              <a:t>Date and Time: October 4, 2022 at 11:00 a.m.–12:00 noon (ET)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ts val="1250"/>
              </a:lnSpc>
              <a:spcBef>
                <a:spcPts val="0"/>
              </a:spcBef>
              <a:spcAft>
                <a:spcPts val="0"/>
              </a:spcAft>
            </a:pPr>
            <a:r>
              <a:rPr lang="en-US" sz="1800" b="1" i="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Registration: </a:t>
            </a:r>
            <a:r>
              <a:rPr lang="en-US" sz="1800" b="1" i="0" u="sng" dirty="0">
                <a:solidFill>
                  <a:srgbClr val="00467F"/>
                </a:solidFill>
                <a:effectLst/>
                <a:latin typeface="Arial" panose="020B0604020202020204" pitchFamily="34" charset="0"/>
                <a:ea typeface="Times New Roman" panose="02020603050405020304" pitchFamily="18" charset="0"/>
                <a:cs typeface="Times New Roman" panose="02020603050405020304" pitchFamily="18" charset="0"/>
                <a:hlinkClick r:id="rId6"/>
              </a:rPr>
              <a:t>https://wested.zoom.us/webinar/register/WN_Bw8Mv7mUTSylyL0QrzokSg</a:t>
            </a:r>
            <a:endParaRPr lang="en-US" sz="1800" b="1" i="1" dirty="0">
              <a:solidFill>
                <a:srgbClr val="00467F"/>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a:spcBef>
                <a:spcPts val="0"/>
              </a:spcBef>
              <a:spcAft>
                <a:spcPts val="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In this webinar, leaders from West Irondequoit School District and Yonkers School District will share information about initiatives that have supported student growth, highlighted student strengths, and amplified student voices.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ts val="1250"/>
              </a:lnSpc>
              <a:spcAft>
                <a:spcPts val="400"/>
              </a:spcAft>
            </a:pPr>
            <a:r>
              <a:rPr lang="en-US" b="1" i="0" dirty="0">
                <a:solidFill>
                  <a:srgbClr val="732A6A"/>
                </a:solidFill>
                <a:effectLst/>
                <a:latin typeface="Arial" panose="020B0604020202020204" pitchFamily="34" charset="0"/>
                <a:ea typeface="Times New Roman" panose="02020603050405020304" pitchFamily="18" charset="0"/>
                <a:cs typeface="Times New Roman" panose="02020603050405020304" pitchFamily="18" charset="0"/>
              </a:rPr>
              <a:t>Webinar 4: Sustaining Healthy Growing Conditions for Learning</a:t>
            </a:r>
            <a:endParaRPr lang="en-US" b="1" i="1" dirty="0">
              <a:solidFill>
                <a:srgbClr val="00467F"/>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a:spcBef>
                <a:spcPts val="0"/>
              </a:spcBef>
              <a:spcAft>
                <a:spcPts val="0"/>
              </a:spcAft>
            </a:pPr>
            <a:r>
              <a:rPr lang="en-US" sz="1800" dirty="0">
                <a:solidFill>
                  <a:srgbClr val="732A6A"/>
                </a:solidFill>
                <a:effectLst/>
                <a:latin typeface="Arial" panose="020B0604020202020204" pitchFamily="34" charset="0"/>
                <a:ea typeface="Calibri" panose="020F0502020204030204" pitchFamily="34" charset="0"/>
                <a:cs typeface="Times New Roman" panose="02020603050405020304" pitchFamily="18" charset="0"/>
              </a:rPr>
              <a:t>Date and Time: November 2, 2022 at 3:00–4:00 p.m. (ET)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spcBef>
                <a:spcPts val="0"/>
              </a:spcBef>
              <a:spcAft>
                <a:spcPts val="0"/>
              </a:spcAft>
            </a:pPr>
            <a:r>
              <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Registration: </a:t>
            </a:r>
            <a:r>
              <a:rPr lang="en-US" sz="1800" u="sng"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hlinkClick r:id="rId7"/>
              </a:rPr>
              <a:t>https://wested.zoom.us/webinar/register/WN__Gx1DxJNTtuTINE4579oiA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spcBef>
                <a:spcPts val="0"/>
              </a:spcBef>
              <a:spcAft>
                <a:spcPts val="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In this webinar, leaders from Western Suffolk BOCES and Penfield School District present on how they are sustaining the work related to the CRSE Framework across multiple initiatives and with attention to multiple stakeholders.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4" name="Rectangle 27">
            <a:extLst>
              <a:ext uri="{FF2B5EF4-FFF2-40B4-BE49-F238E27FC236}">
                <a16:creationId xmlns:a16="http://schemas.microsoft.com/office/drawing/2014/main" id="{C1B60310-C5C3-46A0-A452-2A0B008434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08233B"/>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Page Number">
            <a:extLst>
              <a:ext uri="{FF2B5EF4-FFF2-40B4-BE49-F238E27FC236}">
                <a16:creationId xmlns:a16="http://schemas.microsoft.com/office/drawing/2014/main" id="{67752487-4AAF-4330-8332-310804B2A8E6}"/>
              </a:ext>
            </a:extLst>
          </p:cNvPr>
          <p:cNvSpPr txBox="1"/>
          <p:nvPr/>
        </p:nvSpPr>
        <p:spPr>
          <a:xfrm>
            <a:off x="10989751" y="6442832"/>
            <a:ext cx="483895" cy="369332"/>
          </a:xfrm>
          <a:prstGeom prst="rect">
            <a:avLst/>
          </a:prstGeom>
          <a:noFill/>
        </p:spPr>
        <p:txBody>
          <a:bodyPr wrap="square" rtlCol="0">
            <a:spAutoFit/>
          </a:bodyPr>
          <a:lstStyle/>
          <a:p>
            <a:fld id="{E30B7D82-F70E-4B16-A973-09F3DABF33B6}" type="slidenum">
              <a:rPr lang="en-US" smtClean="0">
                <a:solidFill>
                  <a:schemeClr val="bg1"/>
                </a:solidFill>
              </a:rPr>
              <a:t>10</a:t>
            </a:fld>
            <a:endParaRPr lang="en-US" dirty="0">
              <a:solidFill>
                <a:schemeClr val="bg1"/>
              </a:solidFill>
            </a:endParaRPr>
          </a:p>
        </p:txBody>
      </p:sp>
      <p:pic>
        <p:nvPicPr>
          <p:cNvPr id="29" name="Picture 2">
            <a:extLst>
              <a:ext uri="{FF2B5EF4-FFF2-40B4-BE49-F238E27FC236}">
                <a16:creationId xmlns:a16="http://schemas.microsoft.com/office/drawing/2014/main" id="{6980BB8E-B2F1-4692-A216-999CB229F2E0}"/>
              </a:ext>
              <a:ext uri="{C183D7F6-B498-43B3-948B-1728B52AA6E4}">
                <adec:decorative xmlns:adec="http://schemas.microsoft.com/office/drawing/2017/decorative" val="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433314" y="6424655"/>
            <a:ext cx="568878" cy="447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22029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EFE0E23-8A95-4E00-965E-8B7FD433F03A}"/>
              </a:ext>
            </a:extLst>
          </p:cNvPr>
          <p:cNvSpPr>
            <a:spLocks noGrp="1"/>
          </p:cNvSpPr>
          <p:nvPr>
            <p:ph type="title"/>
          </p:nvPr>
        </p:nvSpPr>
        <p:spPr>
          <a:xfrm>
            <a:off x="643466" y="2413189"/>
            <a:ext cx="3517567" cy="2093975"/>
          </a:xfrm>
        </p:spPr>
        <p:txBody>
          <a:bodyPr numCol="1" anchor="ctr">
            <a:normAutofit fontScale="90000"/>
          </a:bodyPr>
          <a:lstStyle/>
          <a:p>
            <a:r>
              <a:rPr lang="en-US" sz="2200" b="1" dirty="0"/>
              <a:t>Office of Standards &amp; Instruction</a:t>
            </a:r>
            <a:br>
              <a:rPr lang="en-US" sz="2200" b="1" dirty="0"/>
            </a:br>
            <a:r>
              <a:rPr lang="en-US" sz="2200" b="1" dirty="0"/>
              <a:t>(518) 474-5922</a:t>
            </a:r>
            <a:br>
              <a:rPr lang="en-US" sz="2200" b="1" dirty="0"/>
            </a:br>
            <a:r>
              <a:rPr lang="en-US" sz="2200" b="1" dirty="0">
                <a:solidFill>
                  <a:srgbClr val="DA4D1A"/>
                </a:solidFill>
                <a:hlinkClick r:id="rId3">
                  <a:extLst>
                    <a:ext uri="{A12FA001-AC4F-418D-AE19-62706E023703}">
                      <ahyp:hlinkClr xmlns:ahyp="http://schemas.microsoft.com/office/drawing/2018/hyperlinkcolor" val="tx"/>
                    </a:ext>
                  </a:extLst>
                </a:hlinkClick>
              </a:rPr>
              <a:t>nysed.gov/curriculum-instruction</a:t>
            </a:r>
            <a:br>
              <a:rPr lang="en-US" sz="2200" b="1" dirty="0">
                <a:solidFill>
                  <a:srgbClr val="DA4D1A"/>
                </a:solidFill>
              </a:rPr>
            </a:br>
            <a:r>
              <a:rPr lang="en-US" sz="2200" b="1" dirty="0">
                <a:solidFill>
                  <a:schemeClr val="accent1"/>
                </a:solidFill>
              </a:rPr>
              <a:t>emscurric@nysed.gov</a:t>
            </a:r>
            <a:br>
              <a:rPr lang="en-US" sz="2200" b="1" dirty="0">
                <a:solidFill>
                  <a:srgbClr val="DA4D1A"/>
                </a:solidFill>
              </a:rPr>
            </a:br>
            <a:br>
              <a:rPr lang="en-US" sz="2200" b="1" dirty="0">
                <a:solidFill>
                  <a:srgbClr val="DA4D1A"/>
                </a:solidFill>
              </a:rPr>
            </a:br>
            <a:br>
              <a:rPr lang="en-US" sz="2200" b="1" dirty="0">
                <a:solidFill>
                  <a:srgbClr val="DA4D1A"/>
                </a:solidFill>
              </a:rPr>
            </a:br>
            <a:r>
              <a:rPr lang="en-US" sz="2200" b="1" dirty="0"/>
              <a:t>Office of Educational Design and Technology</a:t>
            </a:r>
            <a:br>
              <a:rPr lang="en-US" sz="2200" b="1" dirty="0"/>
            </a:br>
            <a:r>
              <a:rPr lang="en-US" sz="2200" b="1" dirty="0"/>
              <a:t>(518) 474-5461</a:t>
            </a:r>
            <a:br>
              <a:rPr lang="en-US" sz="2200" b="1" dirty="0"/>
            </a:br>
            <a:r>
              <a:rPr lang="en-US" sz="2200" b="1" dirty="0">
                <a:solidFill>
                  <a:srgbClr val="DA4D1A"/>
                </a:solidFill>
                <a:hlinkClick r:id="rId3">
                  <a:extLst>
                    <a:ext uri="{A12FA001-AC4F-418D-AE19-62706E023703}">
                      <ahyp:hlinkClr xmlns:ahyp="http://schemas.microsoft.com/office/drawing/2018/hyperlinkcolor" val="tx"/>
                    </a:ext>
                  </a:extLst>
                </a:hlinkClick>
              </a:rPr>
              <a:t>nysed.gov/</a:t>
            </a:r>
            <a:r>
              <a:rPr lang="en-US" sz="2200" b="1" dirty="0">
                <a:solidFill>
                  <a:srgbClr val="DA4D1A"/>
                </a:solidFill>
              </a:rPr>
              <a:t>edtech</a:t>
            </a:r>
            <a:br>
              <a:rPr lang="en-US" sz="2200" b="1" dirty="0">
                <a:solidFill>
                  <a:srgbClr val="DA4D1A"/>
                </a:solidFill>
              </a:rPr>
            </a:br>
            <a:r>
              <a:rPr lang="en-US" sz="2200" b="1" dirty="0">
                <a:solidFill>
                  <a:schemeClr val="accent1"/>
                </a:solidFill>
              </a:rPr>
              <a:t>edtech@nysed.gov</a:t>
            </a:r>
            <a:br>
              <a:rPr lang="en-US" sz="2200" b="1" dirty="0">
                <a:solidFill>
                  <a:srgbClr val="DA4D1A"/>
                </a:solidFill>
              </a:rPr>
            </a:br>
            <a:endParaRPr lang="en-US" sz="2200" dirty="0">
              <a:solidFill>
                <a:schemeClr val="bg1"/>
              </a:solidFill>
            </a:endParaRPr>
          </a:p>
        </p:txBody>
      </p:sp>
      <p:pic>
        <p:nvPicPr>
          <p:cNvPr id="3" name="Picture 2">
            <a:extLst>
              <a:ext uri="{FF2B5EF4-FFF2-40B4-BE49-F238E27FC236}">
                <a16:creationId xmlns:a16="http://schemas.microsoft.com/office/drawing/2014/main" id="{E4137C22-843C-4966-BFF9-29878905D3AC}"/>
              </a:ext>
            </a:extLst>
          </p:cNvPr>
          <p:cNvPicPr>
            <a:picLocks noChangeAspect="1"/>
          </p:cNvPicPr>
          <p:nvPr/>
        </p:nvPicPr>
        <p:blipFill rotWithShape="1">
          <a:blip r:embed="rId4"/>
          <a:srcRect l="7741" r="18852"/>
          <a:stretch/>
        </p:blipFill>
        <p:spPr>
          <a:xfrm>
            <a:off x="4640580" y="-1"/>
            <a:ext cx="7551420" cy="6858000"/>
          </a:xfrm>
          <a:prstGeom prst="rect">
            <a:avLst/>
          </a:prstGeom>
        </p:spPr>
      </p:pic>
    </p:spTree>
    <p:extLst>
      <p:ext uri="{BB962C8B-B14F-4D97-AF65-F5344CB8AC3E}">
        <p14:creationId xmlns:p14="http://schemas.microsoft.com/office/powerpoint/2010/main" val="4250923743"/>
      </p:ext>
    </p:extLst>
  </p:cSld>
  <p:clrMapOvr>
    <a:masterClrMapping/>
  </p:clrMapOvr>
</p:sld>
</file>

<file path=ppt/theme/theme1.xml><?xml version="1.0" encoding="utf-8"?>
<a:theme xmlns:a="http://schemas.openxmlformats.org/drawingml/2006/main" name="1_RetrospectVTI">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A3F7EDC-E5B4-4BBC-9D2A-CBE6D46C37AD}">
  <ds:schemaRefs>
    <ds:schemaRef ds:uri="http://schemas.microsoft.com/sharepoint/v3/contenttype/forms"/>
  </ds:schemaRefs>
</ds:datastoreItem>
</file>

<file path=customXml/itemProps2.xml><?xml version="1.0" encoding="utf-8"?>
<ds:datastoreItem xmlns:ds="http://schemas.openxmlformats.org/officeDocument/2006/customXml" ds:itemID="{A03EEFF0-FB57-4CB4-8BFC-DF397689E2ED}">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93932EF5-314F-409E-8020-FEE5FA079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{9DD4C9EA-3451-4C9E-B886-B5EB16C92F12}tf22712842_win32</Template>
  <TotalTime>9992</TotalTime>
  <Words>1541</Words>
  <Application>Microsoft Office PowerPoint</Application>
  <PresentationFormat>Widescreen</PresentationFormat>
  <Paragraphs>145</Paragraphs>
  <Slides>11</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Calibri</vt:lpstr>
      <vt:lpstr>Century Gothic</vt:lpstr>
      <vt:lpstr>Courier New</vt:lpstr>
      <vt:lpstr>Open Sans</vt:lpstr>
      <vt:lpstr>Wingdings</vt:lpstr>
      <vt:lpstr>1_RetrospectVTI</vt:lpstr>
      <vt:lpstr>NYSED Updates</vt:lpstr>
      <vt:lpstr>Back to School 2022</vt:lpstr>
      <vt:lpstr>Digital Access</vt:lpstr>
      <vt:lpstr>Computer Science and Digital Fluency Standards</vt:lpstr>
      <vt:lpstr>Physical Education Standards</vt:lpstr>
      <vt:lpstr>ELA, Math, Science Standards</vt:lpstr>
      <vt:lpstr>Implementation Timelines  Instruction in New/Revised Standards</vt:lpstr>
      <vt:lpstr>Computer-Based Testing (CBT)</vt:lpstr>
      <vt:lpstr>Graduation Measures Timeline</vt:lpstr>
      <vt:lpstr>Culturally Responsive-Sustaining Webinar Series</vt:lpstr>
      <vt:lpstr>Office of Standards &amp; Instruction (518) 474-5922 nysed.gov/curriculum-instruction emscurric@nysed.gov   Office of Educational Design and Technology (518) 474-5461 nysed.gov/edtech edtech@nysed.gov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York State Diploma Requirements</dc:title>
  <dc:creator>Author</dc:creator>
  <cp:lastModifiedBy>Angelique Johnson-Dingle</cp:lastModifiedBy>
  <cp:revision>130</cp:revision>
  <dcterms:created xsi:type="dcterms:W3CDTF">2021-08-26T13:30:48Z</dcterms:created>
  <dcterms:modified xsi:type="dcterms:W3CDTF">2022-08-31T13:58:44Z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