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1" r:id="rId4"/>
    <p:sldMasterId id="2147483702" r:id="rId5"/>
    <p:sldMasterId id="214748370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y="5143500" cx="9144000"/>
  <p:notesSz cx="6858000" cy="9144000"/>
  <p:embeddedFontLst>
    <p:embeddedFont>
      <p:font typeface="Roboto Slab"/>
      <p:regular r:id="rId17"/>
      <p:bold r:id="rId18"/>
    </p:embeddedFont>
    <p:embeddedFont>
      <p:font typeface="Roboto"/>
      <p:regular r:id="rId19"/>
      <p:bold r:id="rId20"/>
      <p:italic r:id="rId21"/>
      <p:boldItalic r:id="rId22"/>
    </p:embeddedFont>
    <p:embeddedFont>
      <p:font typeface="Lato Light"/>
      <p:regular r:id="rId23"/>
      <p:bold r:id="rId24"/>
      <p:italic r:id="rId25"/>
      <p:boldItalic r:id="rId26"/>
    </p:embeddedFont>
    <p:embeddedFont>
      <p:font typeface="Century Gothic"/>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LatoLight-bold.fntdata"/><Relationship Id="rId23" Type="http://schemas.openxmlformats.org/officeDocument/2006/relationships/font" Target="fonts/LatoLigh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font" Target="fonts/LatoLight-boldItalic.fntdata"/><Relationship Id="rId25" Type="http://schemas.openxmlformats.org/officeDocument/2006/relationships/font" Target="fonts/LatoLight-italic.fntdata"/><Relationship Id="rId28" Type="http://schemas.openxmlformats.org/officeDocument/2006/relationships/font" Target="fonts/CenturyGothic-bold.fntdata"/><Relationship Id="rId27" Type="http://schemas.openxmlformats.org/officeDocument/2006/relationships/font" Target="fonts/CenturyGothic-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CenturyGothic-italic.fntdata"/><Relationship Id="rId7" Type="http://schemas.openxmlformats.org/officeDocument/2006/relationships/notesMaster" Target="notesMasters/notesMaster1.xml"/><Relationship Id="rId8" Type="http://schemas.openxmlformats.org/officeDocument/2006/relationships/slide" Target="slides/slide1.xml"/><Relationship Id="rId30" Type="http://schemas.openxmlformats.org/officeDocument/2006/relationships/font" Target="fonts/CenturyGothic-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font" Target="fonts/RobotoSlab-regular.fntdata"/><Relationship Id="rId16" Type="http://schemas.openxmlformats.org/officeDocument/2006/relationships/slide" Target="slides/slide9.xml"/><Relationship Id="rId19" Type="http://schemas.openxmlformats.org/officeDocument/2006/relationships/font" Target="fonts/Roboto-regular.fntdata"/><Relationship Id="rId18" Type="http://schemas.openxmlformats.org/officeDocument/2006/relationships/font" Target="fonts/RobotoSlab-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20b19d561f_0_7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g120b19d561f_0_7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4" name="Google Shape;354;g120b19d561f_0_75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788b5c5efa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g1788b5c5efa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78887f5bff_1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g178887f5bff_1_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i="1" sz="1400"/>
          </a:p>
        </p:txBody>
      </p:sp>
      <p:sp>
        <p:nvSpPr>
          <p:cNvPr id="368" name="Google Shape;368;g178887f5bff_1_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1788b5c5efa_0_0: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1788b5c5e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78887f5bff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178887f5bff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78887f5bff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78887f5bff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178887f5bff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178887f5bff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7758906f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7758906f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7758906ff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17758906ff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5" name="Shape 55"/>
        <p:cNvGrpSpPr/>
        <p:nvPr/>
      </p:nvGrpSpPr>
      <p:grpSpPr>
        <a:xfrm>
          <a:off x="0" y="0"/>
          <a:ext cx="0" cy="0"/>
          <a:chOff x="0" y="0"/>
          <a:chExt cx="0" cy="0"/>
        </a:xfrm>
      </p:grpSpPr>
      <p:pic>
        <p:nvPicPr>
          <p:cNvPr id="56" name="Google Shape;56;p14"/>
          <p:cNvPicPr preferRelativeResize="0"/>
          <p:nvPr/>
        </p:nvPicPr>
        <p:blipFill rotWithShape="1">
          <a:blip r:embed="rId2">
            <a:alphaModFix/>
          </a:blip>
          <a:srcRect b="0" l="0" r="0" t="0"/>
          <a:stretch/>
        </p:blipFill>
        <p:spPr>
          <a:xfrm>
            <a:off x="5112239" y="394482"/>
            <a:ext cx="4050615" cy="4742807"/>
          </a:xfrm>
          <a:prstGeom prst="rect">
            <a:avLst/>
          </a:prstGeom>
          <a:noFill/>
          <a:ln>
            <a:noFill/>
          </a:ln>
        </p:spPr>
      </p:pic>
      <p:sp>
        <p:nvSpPr>
          <p:cNvPr id="57" name="Google Shape;57;p14"/>
          <p:cNvSpPr txBox="1"/>
          <p:nvPr>
            <p:ph type="ctrTitle"/>
          </p:nvPr>
        </p:nvSpPr>
        <p:spPr>
          <a:xfrm>
            <a:off x="520727" y="1129638"/>
            <a:ext cx="44577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rgbClr val="1C4578"/>
              </a:buClr>
              <a:buSzPts val="3400"/>
              <a:buFont typeface="Arial"/>
              <a:buNone/>
              <a:defRPr b="1" i="0"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8" name="Google Shape;58;p14"/>
          <p:cNvSpPr txBox="1"/>
          <p:nvPr>
            <p:ph idx="1" type="subTitle"/>
          </p:nvPr>
        </p:nvSpPr>
        <p:spPr>
          <a:xfrm>
            <a:off x="520727" y="2686999"/>
            <a:ext cx="44577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rgbClr val="1C4578"/>
              </a:buClr>
              <a:buSzPts val="2000"/>
              <a:buNone/>
              <a:defRPr sz="2000">
                <a:solidFill>
                  <a:srgbClr val="1C4578"/>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59" name="Google Shape;59;p14"/>
          <p:cNvSpPr/>
          <p:nvPr/>
        </p:nvSpPr>
        <p:spPr>
          <a:xfrm>
            <a:off x="0" y="-11379"/>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 name="Google Shape;60;p14"/>
          <p:cNvSpPr/>
          <p:nvPr/>
        </p:nvSpPr>
        <p:spPr>
          <a:xfrm>
            <a:off x="0" y="4992421"/>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p:cSld name="Section Slide">
    <p:spTree>
      <p:nvGrpSpPr>
        <p:cNvPr id="61" name="Shape 61"/>
        <p:cNvGrpSpPr/>
        <p:nvPr/>
      </p:nvGrpSpPr>
      <p:grpSpPr>
        <a:xfrm>
          <a:off x="0" y="0"/>
          <a:ext cx="0" cy="0"/>
          <a:chOff x="0" y="0"/>
          <a:chExt cx="0" cy="0"/>
        </a:xfrm>
      </p:grpSpPr>
      <p:sp>
        <p:nvSpPr>
          <p:cNvPr id="62" name="Google Shape;62;p15"/>
          <p:cNvSpPr txBox="1"/>
          <p:nvPr>
            <p:ph idx="1" type="subTitle"/>
          </p:nvPr>
        </p:nvSpPr>
        <p:spPr>
          <a:xfrm>
            <a:off x="463747" y="1364631"/>
            <a:ext cx="7482000" cy="3663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rgbClr val="1C4578"/>
              </a:buClr>
              <a:buSzPts val="2000"/>
              <a:buNone/>
              <a:defRPr sz="2000">
                <a:solidFill>
                  <a:srgbClr val="1C4578"/>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63" name="Google Shape;63;p15"/>
          <p:cNvSpPr/>
          <p:nvPr/>
        </p:nvSpPr>
        <p:spPr>
          <a:xfrm>
            <a:off x="-3769" y="115816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 name="Google Shape;64;p15"/>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 name="Google Shape;65;p15"/>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66" name="Google Shape;66;p15"/>
          <p:cNvSpPr txBox="1"/>
          <p:nvPr>
            <p:ph idx="2" type="body"/>
          </p:nvPr>
        </p:nvSpPr>
        <p:spPr>
          <a:xfrm>
            <a:off x="463747" y="2094614"/>
            <a:ext cx="7482000" cy="238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7" name="Google Shape;67;p15"/>
          <p:cNvSpPr txBox="1"/>
          <p:nvPr>
            <p:ph type="title"/>
          </p:nvPr>
        </p:nvSpPr>
        <p:spPr>
          <a:xfrm>
            <a:off x="463747" y="82223"/>
            <a:ext cx="74820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8" name="Google Shape;68;p15"/>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9" name="Shape 69"/>
        <p:cNvGrpSpPr/>
        <p:nvPr/>
      </p:nvGrpSpPr>
      <p:grpSpPr>
        <a:xfrm>
          <a:off x="0" y="0"/>
          <a:ext cx="0" cy="0"/>
          <a:chOff x="0" y="0"/>
          <a:chExt cx="0" cy="0"/>
        </a:xfrm>
      </p:grpSpPr>
      <p:sp>
        <p:nvSpPr>
          <p:cNvPr id="70" name="Google Shape;70;p16"/>
          <p:cNvSpPr txBox="1"/>
          <p:nvPr>
            <p:ph type="title"/>
          </p:nvPr>
        </p:nvSpPr>
        <p:spPr>
          <a:xfrm>
            <a:off x="484710" y="339539"/>
            <a:ext cx="7055400" cy="10503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SzPts val="1400"/>
              <a:buNone/>
              <a:defRPr b="0" i="0" sz="1800" u="none" cap="none" strike="noStrike">
                <a:solidFill>
                  <a:schemeClr val="lt2"/>
                </a:solidFill>
              </a:defRPr>
            </a:lvl2pPr>
            <a:lvl3pPr lvl="2" marR="0" rtl="0" algn="l">
              <a:lnSpc>
                <a:spcPct val="100000"/>
              </a:lnSpc>
              <a:spcBef>
                <a:spcPts val="0"/>
              </a:spcBef>
              <a:spcAft>
                <a:spcPts val="0"/>
              </a:spcAft>
              <a:buSzPts val="1400"/>
              <a:buNone/>
              <a:defRPr b="0" i="0" sz="1800" u="none" cap="none" strike="noStrike">
                <a:solidFill>
                  <a:schemeClr val="lt2"/>
                </a:solidFill>
              </a:defRPr>
            </a:lvl3pPr>
            <a:lvl4pPr lvl="3" marR="0" rtl="0" algn="l">
              <a:lnSpc>
                <a:spcPct val="100000"/>
              </a:lnSpc>
              <a:spcBef>
                <a:spcPts val="0"/>
              </a:spcBef>
              <a:spcAft>
                <a:spcPts val="0"/>
              </a:spcAft>
              <a:buSzPts val="1400"/>
              <a:buNone/>
              <a:defRPr b="0" i="0" sz="1800" u="none" cap="none" strike="noStrike">
                <a:solidFill>
                  <a:schemeClr val="lt2"/>
                </a:solidFill>
              </a:defRPr>
            </a:lvl4pPr>
            <a:lvl5pPr lvl="4" marR="0" rtl="0" algn="l">
              <a:lnSpc>
                <a:spcPct val="100000"/>
              </a:lnSpc>
              <a:spcBef>
                <a:spcPts val="0"/>
              </a:spcBef>
              <a:spcAft>
                <a:spcPts val="0"/>
              </a:spcAft>
              <a:buSzPts val="1400"/>
              <a:buNone/>
              <a:defRPr b="0" i="0" sz="1800" u="none" cap="none" strike="noStrike">
                <a:solidFill>
                  <a:schemeClr val="lt2"/>
                </a:solidFill>
              </a:defRPr>
            </a:lvl5pPr>
            <a:lvl6pPr lvl="5" marR="0" rtl="0" algn="l">
              <a:lnSpc>
                <a:spcPct val="100000"/>
              </a:lnSpc>
              <a:spcBef>
                <a:spcPts val="0"/>
              </a:spcBef>
              <a:spcAft>
                <a:spcPts val="0"/>
              </a:spcAft>
              <a:buSzPts val="1400"/>
              <a:buNone/>
              <a:defRPr b="0" i="0" sz="1800" u="none" cap="none" strike="noStrike">
                <a:solidFill>
                  <a:schemeClr val="lt2"/>
                </a:solidFill>
              </a:defRPr>
            </a:lvl6pPr>
            <a:lvl7pPr lvl="6" marR="0" rtl="0" algn="l">
              <a:lnSpc>
                <a:spcPct val="100000"/>
              </a:lnSpc>
              <a:spcBef>
                <a:spcPts val="0"/>
              </a:spcBef>
              <a:spcAft>
                <a:spcPts val="0"/>
              </a:spcAft>
              <a:buSzPts val="1400"/>
              <a:buNone/>
              <a:defRPr b="0" i="0" sz="1800" u="none" cap="none" strike="noStrike">
                <a:solidFill>
                  <a:schemeClr val="lt2"/>
                </a:solidFill>
              </a:defRPr>
            </a:lvl7pPr>
            <a:lvl8pPr lvl="7" marR="0" rtl="0" algn="l">
              <a:lnSpc>
                <a:spcPct val="100000"/>
              </a:lnSpc>
              <a:spcBef>
                <a:spcPts val="0"/>
              </a:spcBef>
              <a:spcAft>
                <a:spcPts val="0"/>
              </a:spcAft>
              <a:buSzPts val="1400"/>
              <a:buNone/>
              <a:defRPr b="0" i="0" sz="1800" u="none" cap="none" strike="noStrike">
                <a:solidFill>
                  <a:schemeClr val="lt2"/>
                </a:solidFill>
              </a:defRPr>
            </a:lvl8pPr>
            <a:lvl9pPr lvl="8" marR="0" rtl="0" algn="l">
              <a:lnSpc>
                <a:spcPct val="100000"/>
              </a:lnSpc>
              <a:spcBef>
                <a:spcPts val="0"/>
              </a:spcBef>
              <a:spcAft>
                <a:spcPts val="0"/>
              </a:spcAft>
              <a:buSzPts val="1400"/>
              <a:buNone/>
              <a:defRPr b="0" i="0" sz="1800" u="none" cap="none" strike="noStrike">
                <a:solidFill>
                  <a:schemeClr val="lt2"/>
                </a:solidFill>
              </a:defRPr>
            </a:lvl9pPr>
          </a:lstStyle>
          <a:p/>
        </p:txBody>
      </p:sp>
      <p:sp>
        <p:nvSpPr>
          <p:cNvPr id="71" name="Google Shape;71;p16"/>
          <p:cNvSpPr txBox="1"/>
          <p:nvPr>
            <p:ph idx="1" type="body"/>
          </p:nvPr>
        </p:nvSpPr>
        <p:spPr>
          <a:xfrm>
            <a:off x="827700" y="1539694"/>
            <a:ext cx="6711600" cy="3146700"/>
          </a:xfrm>
          <a:prstGeom prst="rect">
            <a:avLst/>
          </a:prstGeom>
          <a:noFill/>
          <a:ln>
            <a:noFill/>
          </a:ln>
        </p:spPr>
        <p:txBody>
          <a:bodyPr anchorCtr="0" anchor="t" bIns="45700" lIns="91425" spcFirstLastPara="1" rIns="91425" wrap="square" tIns="45700">
            <a:normAutofit/>
          </a:bodyPr>
          <a:lstStyle>
            <a:lvl1pPr indent="-330200" lvl="0" marL="457200" marR="0" rtl="0" algn="l">
              <a:lnSpc>
                <a:spcPct val="95000"/>
              </a:lnSpc>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lnSpc>
                <a:spcPct val="95000"/>
              </a:lnSpc>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lnSpc>
                <a:spcPct val="95000"/>
              </a:lnSpc>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lnSpc>
                <a:spcPct val="95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lnSpc>
                <a:spcPct val="95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lnSpc>
                <a:spcPct val="100000"/>
              </a:lnSpc>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72" name="Google Shape;72;p16"/>
          <p:cNvSpPr txBox="1"/>
          <p:nvPr>
            <p:ph idx="10" type="dt"/>
          </p:nvPr>
        </p:nvSpPr>
        <p:spPr>
          <a:xfrm rot="5400000">
            <a:off x="7618918" y="1342951"/>
            <a:ext cx="742800" cy="228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73" name="Google Shape;73;p16"/>
          <p:cNvSpPr txBox="1"/>
          <p:nvPr>
            <p:ph idx="11" type="ftr"/>
          </p:nvPr>
        </p:nvSpPr>
        <p:spPr>
          <a:xfrm rot="5400000">
            <a:off x="6715913" y="2418903"/>
            <a:ext cx="2894700" cy="2286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lnSpc>
                <a:spcPct val="100000"/>
              </a:lnSpc>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4" name="Google Shape;74;p16"/>
          <p:cNvSpPr txBox="1"/>
          <p:nvPr>
            <p:ph idx="12" type="sldNum"/>
          </p:nvPr>
        </p:nvSpPr>
        <p:spPr>
          <a:xfrm>
            <a:off x="7766431" y="221802"/>
            <a:ext cx="628800" cy="575700"/>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75" name="Shape 75"/>
        <p:cNvGrpSpPr/>
        <p:nvPr/>
      </p:nvGrpSpPr>
      <p:grpSpPr>
        <a:xfrm>
          <a:off x="0" y="0"/>
          <a:ext cx="0" cy="0"/>
          <a:chOff x="0" y="0"/>
          <a:chExt cx="0" cy="0"/>
        </a:xfrm>
      </p:grpSpPr>
      <p:sp>
        <p:nvSpPr>
          <p:cNvPr id="76" name="Google Shape;76;p17"/>
          <p:cNvSpPr/>
          <p:nvPr/>
        </p:nvSpPr>
        <p:spPr>
          <a:xfrm>
            <a:off x="0" y="4538768"/>
            <a:ext cx="9144000" cy="601800"/>
          </a:xfrm>
          <a:prstGeom prst="rect">
            <a:avLst/>
          </a:prstGeom>
          <a:solidFill>
            <a:srgbClr val="38599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77" name="Google Shape;77;p17"/>
          <p:cNvSpPr/>
          <p:nvPr/>
        </p:nvSpPr>
        <p:spPr>
          <a:xfrm>
            <a:off x="2152324" y="4678175"/>
            <a:ext cx="1208100" cy="323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8" name="Google Shape;78;p17"/>
          <p:cNvSpPr txBox="1"/>
          <p:nvPr>
            <p:ph idx="12" type="sldNum"/>
          </p:nvPr>
        </p:nvSpPr>
        <p:spPr>
          <a:xfrm>
            <a:off x="6931625" y="4715041"/>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rgbClr val="EAE9E8"/>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
        <p:nvSpPr>
          <p:cNvPr id="79" name="Google Shape;79;p17"/>
          <p:cNvSpPr/>
          <p:nvPr/>
        </p:nvSpPr>
        <p:spPr>
          <a:xfrm>
            <a:off x="3665474" y="4665720"/>
            <a:ext cx="1689000" cy="323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Single Column NO FRAME">
  <p:cSld name="2_Content Slide Single Column NO FRAME">
    <p:spTree>
      <p:nvGrpSpPr>
        <p:cNvPr id="80" name="Shape 80"/>
        <p:cNvGrpSpPr/>
        <p:nvPr/>
      </p:nvGrpSpPr>
      <p:grpSpPr>
        <a:xfrm>
          <a:off x="0" y="0"/>
          <a:ext cx="0" cy="0"/>
          <a:chOff x="0" y="0"/>
          <a:chExt cx="0" cy="0"/>
        </a:xfrm>
      </p:grpSpPr>
      <p:sp>
        <p:nvSpPr>
          <p:cNvPr id="81" name="Google Shape;81;p18"/>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2" name="Google Shape;82;p18"/>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 name="Google Shape;83;p18"/>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 name="Google Shape;84;p18"/>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85" name="Google Shape;85;p18"/>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86" name="Google Shape;86;p18"/>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87" name="Google Shape;87;p18"/>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Single Column">
  <p:cSld name="2_Content Slide Single Column">
    <p:spTree>
      <p:nvGrpSpPr>
        <p:cNvPr id="88" name="Shape 88"/>
        <p:cNvGrpSpPr/>
        <p:nvPr/>
      </p:nvGrpSpPr>
      <p:grpSpPr>
        <a:xfrm>
          <a:off x="0" y="0"/>
          <a:ext cx="0" cy="0"/>
          <a:chOff x="0" y="0"/>
          <a:chExt cx="0" cy="0"/>
        </a:xfrm>
      </p:grpSpPr>
      <p:sp>
        <p:nvSpPr>
          <p:cNvPr id="89" name="Google Shape;89;p19"/>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0" name="Google Shape;90;p19"/>
          <p:cNvSpPr txBox="1"/>
          <p:nvPr>
            <p:ph idx="1" type="body"/>
          </p:nvPr>
        </p:nvSpPr>
        <p:spPr>
          <a:xfrm>
            <a:off x="357113" y="1446028"/>
            <a:ext cx="4315500" cy="3034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1" name="Google Shape;91;p19"/>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 name="Google Shape;92;p19"/>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9"/>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94" name="Google Shape;94;p19"/>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 name="Google Shape;95;p19"/>
          <p:cNvSpPr txBox="1"/>
          <p:nvPr>
            <p:ph idx="2" type="body"/>
          </p:nvPr>
        </p:nvSpPr>
        <p:spPr>
          <a:xfrm>
            <a:off x="5081514" y="12681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6" name="Google Shape;96;p19"/>
          <p:cNvSpPr txBox="1"/>
          <p:nvPr>
            <p:ph idx="3" type="body"/>
          </p:nvPr>
        </p:nvSpPr>
        <p:spPr>
          <a:xfrm>
            <a:off x="5081514" y="207988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7" name="Google Shape;97;p19"/>
          <p:cNvSpPr txBox="1"/>
          <p:nvPr>
            <p:ph idx="4" type="body"/>
          </p:nvPr>
        </p:nvSpPr>
        <p:spPr>
          <a:xfrm>
            <a:off x="5081514" y="2891616"/>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8" name="Google Shape;98;p19"/>
          <p:cNvSpPr txBox="1"/>
          <p:nvPr>
            <p:ph idx="5" type="body"/>
          </p:nvPr>
        </p:nvSpPr>
        <p:spPr>
          <a:xfrm>
            <a:off x="5081514" y="37076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99" name="Google Shape;99;p19"/>
          <p:cNvSpPr txBox="1"/>
          <p:nvPr>
            <p:ph idx="6" type="body"/>
          </p:nvPr>
        </p:nvSpPr>
        <p:spPr>
          <a:xfrm>
            <a:off x="6111738" y="1268147"/>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0" name="Google Shape;100;p19"/>
          <p:cNvSpPr txBox="1"/>
          <p:nvPr>
            <p:ph idx="7" type="body"/>
          </p:nvPr>
        </p:nvSpPr>
        <p:spPr>
          <a:xfrm>
            <a:off x="6111738" y="2077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1" name="Google Shape;101;p19"/>
          <p:cNvSpPr txBox="1"/>
          <p:nvPr>
            <p:ph idx="8" type="body"/>
          </p:nvPr>
        </p:nvSpPr>
        <p:spPr>
          <a:xfrm>
            <a:off x="6111738" y="2886609"/>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2" name="Google Shape;102;p19"/>
          <p:cNvSpPr txBox="1"/>
          <p:nvPr>
            <p:ph idx="9" type="body"/>
          </p:nvPr>
        </p:nvSpPr>
        <p:spPr>
          <a:xfrm>
            <a:off x="6111738" y="3714944"/>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Two Column">
  <p:cSld name="1_Content Slide Two Column">
    <p:spTree>
      <p:nvGrpSpPr>
        <p:cNvPr id="103" name="Shape 103"/>
        <p:cNvGrpSpPr/>
        <p:nvPr/>
      </p:nvGrpSpPr>
      <p:grpSpPr>
        <a:xfrm>
          <a:off x="0" y="0"/>
          <a:ext cx="0" cy="0"/>
          <a:chOff x="0" y="0"/>
          <a:chExt cx="0" cy="0"/>
        </a:xfrm>
      </p:grpSpPr>
      <p:sp>
        <p:nvSpPr>
          <p:cNvPr id="104" name="Google Shape;104;p20"/>
          <p:cNvSpPr txBox="1"/>
          <p:nvPr>
            <p:ph type="title"/>
          </p:nvPr>
        </p:nvSpPr>
        <p:spPr>
          <a:xfrm>
            <a:off x="694268" y="119879"/>
            <a:ext cx="73329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05" name="Google Shape;105;p20"/>
          <p:cNvSpPr txBox="1"/>
          <p:nvPr>
            <p:ph idx="1" type="body"/>
          </p:nvPr>
        </p:nvSpPr>
        <p:spPr>
          <a:xfrm>
            <a:off x="685801" y="1373492"/>
            <a:ext cx="3564600" cy="2995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6" name="Google Shape;106;p20"/>
          <p:cNvSpPr txBox="1"/>
          <p:nvPr>
            <p:ph idx="2" type="body"/>
          </p:nvPr>
        </p:nvSpPr>
        <p:spPr>
          <a:xfrm>
            <a:off x="4478867" y="1373492"/>
            <a:ext cx="3564600" cy="2995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07" name="Google Shape;107;p20"/>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8" name="Google Shape;108;p20"/>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09" name="Google Shape;109;p20"/>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10" name="Google Shape;110;p20"/>
          <p:cNvSpPr/>
          <p:nvPr/>
        </p:nvSpPr>
        <p:spPr>
          <a:xfrm>
            <a:off x="0" y="1147514"/>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1" name="Shape 111"/>
        <p:cNvGrpSpPr/>
        <p:nvPr/>
      </p:nvGrpSpPr>
      <p:grpSpPr>
        <a:xfrm>
          <a:off x="0" y="0"/>
          <a:ext cx="0" cy="0"/>
          <a:chOff x="0" y="0"/>
          <a:chExt cx="0" cy="0"/>
        </a:xfrm>
      </p:grpSpPr>
      <p:sp>
        <p:nvSpPr>
          <p:cNvPr id="112" name="Google Shape;112;p21"/>
          <p:cNvSpPr/>
          <p:nvPr/>
        </p:nvSpPr>
        <p:spPr>
          <a:xfrm rot="10800000">
            <a:off x="0" y="802199"/>
            <a:ext cx="9144000" cy="43413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13" name="Google Shape;113;p21"/>
          <p:cNvPicPr preferRelativeResize="0"/>
          <p:nvPr/>
        </p:nvPicPr>
        <p:blipFill rotWithShape="1">
          <a:blip r:embed="rId2">
            <a:alphaModFix/>
          </a:blip>
          <a:srcRect b="0" l="0" r="0" t="0"/>
          <a:stretch/>
        </p:blipFill>
        <p:spPr>
          <a:xfrm>
            <a:off x="5571067" y="1094638"/>
            <a:ext cx="3457945" cy="4048860"/>
          </a:xfrm>
          <a:prstGeom prst="rect">
            <a:avLst/>
          </a:prstGeom>
          <a:noFill/>
          <a:ln>
            <a:noFill/>
          </a:ln>
        </p:spPr>
      </p:pic>
      <p:sp>
        <p:nvSpPr>
          <p:cNvPr id="114" name="Google Shape;114;p21"/>
          <p:cNvSpPr txBox="1"/>
          <p:nvPr>
            <p:ph type="ctrTitle"/>
          </p:nvPr>
        </p:nvSpPr>
        <p:spPr>
          <a:xfrm>
            <a:off x="520726" y="1703186"/>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5" name="Google Shape;115;p21"/>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Single Column">
  <p:cSld name="Content Slide Single Column">
    <p:spTree>
      <p:nvGrpSpPr>
        <p:cNvPr id="116" name="Shape 116"/>
        <p:cNvGrpSpPr/>
        <p:nvPr/>
      </p:nvGrpSpPr>
      <p:grpSpPr>
        <a:xfrm>
          <a:off x="0" y="0"/>
          <a:ext cx="0" cy="0"/>
          <a:chOff x="0" y="0"/>
          <a:chExt cx="0" cy="0"/>
        </a:xfrm>
      </p:grpSpPr>
      <p:sp>
        <p:nvSpPr>
          <p:cNvPr id="117" name="Google Shape;117;p22"/>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18" name="Google Shape;118;p22"/>
          <p:cNvSpPr txBox="1"/>
          <p:nvPr>
            <p:ph idx="1" type="body"/>
          </p:nvPr>
        </p:nvSpPr>
        <p:spPr>
          <a:xfrm>
            <a:off x="357113" y="1446028"/>
            <a:ext cx="7695900" cy="30342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19" name="Google Shape;119;p22"/>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0" name="Google Shape;120;p22"/>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21" name="Google Shape;121;p22"/>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22" name="Google Shape;122;p22"/>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ing &amp; Text">
  <p:cSld name="Heading &amp; Text">
    <p:spTree>
      <p:nvGrpSpPr>
        <p:cNvPr id="123" name="Shape 123"/>
        <p:cNvGrpSpPr/>
        <p:nvPr/>
      </p:nvGrpSpPr>
      <p:grpSpPr>
        <a:xfrm>
          <a:off x="0" y="0"/>
          <a:ext cx="0" cy="0"/>
          <a:chOff x="0" y="0"/>
          <a:chExt cx="0" cy="0"/>
        </a:xfrm>
      </p:grpSpPr>
      <p:sp>
        <p:nvSpPr>
          <p:cNvPr id="124" name="Google Shape;124;p23"/>
          <p:cNvSpPr txBox="1"/>
          <p:nvPr>
            <p:ph idx="12" type="sldNum"/>
          </p:nvPr>
        </p:nvSpPr>
        <p:spPr>
          <a:xfrm>
            <a:off x="8731526" y="4882274"/>
            <a:ext cx="259800" cy="190200"/>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50"/>
              <a:buFont typeface="Arial"/>
              <a:buNone/>
              <a:defRPr b="0" i="0" sz="1050" u="none" cap="none" strike="noStrike">
                <a:solidFill>
                  <a:schemeClr val="accent5"/>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a:p>
        </p:txBody>
      </p:sp>
      <p:sp>
        <p:nvSpPr>
          <p:cNvPr id="125" name="Google Shape;125;p23"/>
          <p:cNvSpPr txBox="1"/>
          <p:nvPr>
            <p:ph type="title"/>
          </p:nvPr>
        </p:nvSpPr>
        <p:spPr>
          <a:xfrm>
            <a:off x="0" y="237235"/>
            <a:ext cx="4621800" cy="617700"/>
          </a:xfrm>
          <a:prstGeom prst="rect">
            <a:avLst/>
          </a:prstGeom>
          <a:solidFill>
            <a:srgbClr val="224A8D"/>
          </a:solid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26" name="Google Shape;126;p23"/>
          <p:cNvSpPr txBox="1"/>
          <p:nvPr>
            <p:ph idx="1" type="body"/>
          </p:nvPr>
        </p:nvSpPr>
        <p:spPr>
          <a:xfrm>
            <a:off x="168522" y="1146338"/>
            <a:ext cx="8637600" cy="2884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dk1"/>
              </a:buClr>
              <a:buSzPts val="2400"/>
              <a:buNone/>
              <a:defRPr sz="2400"/>
            </a:lvl1pPr>
            <a:lvl2pPr indent="-381000" lvl="1" marL="914400" rtl="0" algn="l">
              <a:lnSpc>
                <a:spcPct val="90000"/>
              </a:lnSpc>
              <a:spcBef>
                <a:spcPts val="500"/>
              </a:spcBef>
              <a:spcAft>
                <a:spcPts val="0"/>
              </a:spcAft>
              <a:buClr>
                <a:schemeClr val="dk1"/>
              </a:buClr>
              <a:buSzPts val="2400"/>
              <a:buChar char="•"/>
              <a:defRPr sz="2400"/>
            </a:lvl2pPr>
            <a:lvl3pPr indent="-381000" lvl="2" marL="1371600" rtl="0" algn="l">
              <a:lnSpc>
                <a:spcPct val="90000"/>
              </a:lnSpc>
              <a:spcBef>
                <a:spcPts val="500"/>
              </a:spcBef>
              <a:spcAft>
                <a:spcPts val="0"/>
              </a:spcAft>
              <a:buClr>
                <a:schemeClr val="dk1"/>
              </a:buClr>
              <a:buSzPts val="2400"/>
              <a:buChar char="o"/>
              <a:defRPr sz="2400"/>
            </a:lvl3pPr>
            <a:lvl4pPr indent="-381000" lvl="3" marL="1828800" rtl="0" algn="l">
              <a:lnSpc>
                <a:spcPct val="90000"/>
              </a:lnSpc>
              <a:spcBef>
                <a:spcPts val="500"/>
              </a:spcBef>
              <a:spcAft>
                <a:spcPts val="0"/>
              </a:spcAft>
              <a:buClr>
                <a:schemeClr val="dk1"/>
              </a:buClr>
              <a:buSzPts val="2400"/>
              <a:buChar char="–"/>
              <a:defRPr sz="2400"/>
            </a:lvl4pPr>
            <a:lvl5pPr indent="-381000" lvl="4" marL="2286000" rtl="0" algn="l">
              <a:lnSpc>
                <a:spcPct val="90000"/>
              </a:lnSpc>
              <a:spcBef>
                <a:spcPts val="500"/>
              </a:spcBef>
              <a:spcAft>
                <a:spcPts val="0"/>
              </a:spcAft>
              <a:buClr>
                <a:schemeClr val="dk1"/>
              </a:buClr>
              <a:buSzPts val="2400"/>
              <a:buChar char="»"/>
              <a:defRPr sz="2400"/>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Gray">
  <p:cSld name="Dark Gray">
    <p:bg>
      <p:bgPr>
        <a:solidFill>
          <a:srgbClr val="81848A"/>
        </a:solidFill>
      </p:bgPr>
    </p:bg>
    <p:spTree>
      <p:nvGrpSpPr>
        <p:cNvPr id="127" name="Shape 127"/>
        <p:cNvGrpSpPr/>
        <p:nvPr/>
      </p:nvGrpSpPr>
      <p:grpSpPr>
        <a:xfrm>
          <a:off x="0" y="0"/>
          <a:ext cx="0" cy="0"/>
          <a:chOff x="0" y="0"/>
          <a:chExt cx="0" cy="0"/>
        </a:xfrm>
      </p:grpSpPr>
      <p:sp>
        <p:nvSpPr>
          <p:cNvPr id="128" name="Google Shape;128;p24"/>
          <p:cNvSpPr txBox="1"/>
          <p:nvPr>
            <p:ph idx="1" type="body"/>
          </p:nvPr>
        </p:nvSpPr>
        <p:spPr>
          <a:xfrm>
            <a:off x="457201" y="834135"/>
            <a:ext cx="8229600" cy="3486300"/>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100000"/>
              </a:lnSpc>
              <a:spcBef>
                <a:spcPts val="0"/>
              </a:spcBef>
              <a:spcAft>
                <a:spcPts val="0"/>
              </a:spcAft>
              <a:buClr>
                <a:schemeClr val="lt1"/>
              </a:buClr>
              <a:buSzPts val="6700"/>
              <a:buFont typeface="Arial"/>
              <a:buNone/>
              <a:defRPr b="1" i="0" sz="6700" u="none" cap="none" strike="noStrike">
                <a:solidFill>
                  <a:schemeClr val="lt1"/>
                </a:solidFill>
                <a:latin typeface="Arial"/>
                <a:ea typeface="Arial"/>
                <a:cs typeface="Arial"/>
                <a:sym typeface="Arial"/>
              </a:defRPr>
            </a:lvl1pPr>
            <a:lvl2pPr indent="-228600" lvl="1" marL="914400" marR="0" rtl="0" algn="l">
              <a:lnSpc>
                <a:spcPct val="100000"/>
              </a:lnSpc>
              <a:spcBef>
                <a:spcPts val="0"/>
              </a:spcBef>
              <a:spcAft>
                <a:spcPts val="0"/>
              </a:spcAft>
              <a:buSzPts val="1400"/>
              <a:buNone/>
              <a:defRPr b="0" i="0" sz="6000" u="none" cap="none" strike="noStrike">
                <a:solidFill>
                  <a:schemeClr val="lt1"/>
                </a:solidFill>
                <a:latin typeface="Arial"/>
                <a:ea typeface="Arial"/>
                <a:cs typeface="Arial"/>
                <a:sym typeface="Arial"/>
              </a:defRPr>
            </a:lvl2pPr>
            <a:lvl3pPr indent="-228600" lvl="2" marL="1371600" marR="0" rtl="0" algn="l">
              <a:lnSpc>
                <a:spcPct val="100000"/>
              </a:lnSpc>
              <a:spcBef>
                <a:spcPts val="0"/>
              </a:spcBef>
              <a:spcAft>
                <a:spcPts val="0"/>
              </a:spcAft>
              <a:buSzPts val="960"/>
              <a:buNone/>
              <a:defRPr b="0" i="0" sz="6000" u="none" cap="none" strike="noStrike">
                <a:solidFill>
                  <a:schemeClr val="lt1"/>
                </a:solidFill>
                <a:latin typeface="Arial"/>
                <a:ea typeface="Arial"/>
                <a:cs typeface="Arial"/>
                <a:sym typeface="Arial"/>
              </a:defRPr>
            </a:lvl3pPr>
            <a:lvl4pPr indent="-228600" lvl="3" marL="1828800" marR="0" rtl="0" algn="l">
              <a:lnSpc>
                <a:spcPct val="100000"/>
              </a:lnSpc>
              <a:spcBef>
                <a:spcPts val="0"/>
              </a:spcBef>
              <a:spcAft>
                <a:spcPts val="0"/>
              </a:spcAft>
              <a:buSzPts val="1200"/>
              <a:buNone/>
              <a:defRPr b="0" i="0" sz="6000" u="none" cap="none" strike="noStrike">
                <a:solidFill>
                  <a:schemeClr val="lt1"/>
                </a:solidFill>
                <a:latin typeface="Arial"/>
                <a:ea typeface="Arial"/>
                <a:cs typeface="Arial"/>
                <a:sym typeface="Arial"/>
              </a:defRPr>
            </a:lvl4pPr>
            <a:lvl5pPr indent="-228600" lvl="4" marL="2286000" marR="0" rtl="0" algn="l">
              <a:lnSpc>
                <a:spcPct val="100000"/>
              </a:lnSpc>
              <a:spcBef>
                <a:spcPts val="0"/>
              </a:spcBef>
              <a:spcAft>
                <a:spcPts val="0"/>
              </a:spcAft>
              <a:buSzPts val="1200"/>
              <a:buNone/>
              <a:defRPr b="0" i="0" sz="6000" u="none" cap="none" strike="noStrike">
                <a:solidFill>
                  <a:schemeClr val="lt1"/>
                </a:solidFill>
                <a:latin typeface="Arial"/>
                <a:ea typeface="Arial"/>
                <a:cs typeface="Arial"/>
                <a:sym typeface="Arial"/>
              </a:defRPr>
            </a:lvl5pPr>
            <a:lvl6pPr indent="-228600" lvl="5" marL="27432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2000"/>
              <a:buNone/>
              <a:defRPr b="0" i="0" sz="129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Slide Single Column NO FRAME">
  <p:cSld name="3_Content Slide Single Column NO FRAME">
    <p:spTree>
      <p:nvGrpSpPr>
        <p:cNvPr id="129" name="Shape 129"/>
        <p:cNvGrpSpPr/>
        <p:nvPr/>
      </p:nvGrpSpPr>
      <p:grpSpPr>
        <a:xfrm>
          <a:off x="0" y="0"/>
          <a:ext cx="0" cy="0"/>
          <a:chOff x="0" y="0"/>
          <a:chExt cx="0" cy="0"/>
        </a:xfrm>
      </p:grpSpPr>
      <p:sp>
        <p:nvSpPr>
          <p:cNvPr id="130" name="Google Shape;130;p25"/>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31" name="Google Shape;131;p25"/>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2" name="Google Shape;132;p25"/>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 name="Google Shape;133;p25"/>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34" name="Google Shape;134;p25"/>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35" name="Google Shape;135;p25"/>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36" name="Google Shape;136;p25"/>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Slide Single Column">
  <p:cSld name="3_Content Slide Single Column">
    <p:spTree>
      <p:nvGrpSpPr>
        <p:cNvPr id="137" name="Shape 137"/>
        <p:cNvGrpSpPr/>
        <p:nvPr/>
      </p:nvGrpSpPr>
      <p:grpSpPr>
        <a:xfrm>
          <a:off x="0" y="0"/>
          <a:ext cx="0" cy="0"/>
          <a:chOff x="0" y="0"/>
          <a:chExt cx="0" cy="0"/>
        </a:xfrm>
      </p:grpSpPr>
      <p:sp>
        <p:nvSpPr>
          <p:cNvPr id="138" name="Google Shape;138;p26"/>
          <p:cNvSpPr txBox="1"/>
          <p:nvPr>
            <p:ph type="title"/>
          </p:nvPr>
        </p:nvSpPr>
        <p:spPr>
          <a:xfrm>
            <a:off x="333119" y="154406"/>
            <a:ext cx="7719600" cy="653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39" name="Google Shape;139;p26"/>
          <p:cNvSpPr txBox="1"/>
          <p:nvPr>
            <p:ph idx="1" type="body"/>
          </p:nvPr>
        </p:nvSpPr>
        <p:spPr>
          <a:xfrm>
            <a:off x="357113" y="1446029"/>
            <a:ext cx="4315500" cy="112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0" name="Google Shape;140;p26"/>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 name="Google Shape;141;p26"/>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42" name="Google Shape;142;p26"/>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43" name="Google Shape;143;p26"/>
          <p:cNvSpPr/>
          <p:nvPr/>
        </p:nvSpPr>
        <p:spPr>
          <a:xfrm>
            <a:off x="0" y="1129650"/>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4" name="Google Shape;144;p26"/>
          <p:cNvSpPr txBox="1"/>
          <p:nvPr>
            <p:ph idx="2" type="body"/>
          </p:nvPr>
        </p:nvSpPr>
        <p:spPr>
          <a:xfrm>
            <a:off x="5081514" y="12681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5" name="Google Shape;145;p26"/>
          <p:cNvSpPr txBox="1"/>
          <p:nvPr>
            <p:ph idx="3" type="body"/>
          </p:nvPr>
        </p:nvSpPr>
        <p:spPr>
          <a:xfrm>
            <a:off x="5081514" y="207988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6" name="Google Shape;146;p26"/>
          <p:cNvSpPr txBox="1"/>
          <p:nvPr>
            <p:ph idx="4" type="body"/>
          </p:nvPr>
        </p:nvSpPr>
        <p:spPr>
          <a:xfrm>
            <a:off x="5081514" y="2891616"/>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7" name="Google Shape;147;p26"/>
          <p:cNvSpPr txBox="1"/>
          <p:nvPr>
            <p:ph idx="5" type="body"/>
          </p:nvPr>
        </p:nvSpPr>
        <p:spPr>
          <a:xfrm>
            <a:off x="5081514" y="3707647"/>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8" name="Google Shape;148;p26"/>
          <p:cNvSpPr txBox="1"/>
          <p:nvPr>
            <p:ph idx="6" type="body"/>
          </p:nvPr>
        </p:nvSpPr>
        <p:spPr>
          <a:xfrm>
            <a:off x="6111738" y="1268147"/>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49" name="Google Shape;149;p26"/>
          <p:cNvSpPr txBox="1"/>
          <p:nvPr>
            <p:ph idx="7" type="body"/>
          </p:nvPr>
        </p:nvSpPr>
        <p:spPr>
          <a:xfrm>
            <a:off x="6111738" y="2077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0" name="Google Shape;150;p26"/>
          <p:cNvSpPr txBox="1"/>
          <p:nvPr>
            <p:ph idx="8" type="body"/>
          </p:nvPr>
        </p:nvSpPr>
        <p:spPr>
          <a:xfrm>
            <a:off x="6111738" y="2886609"/>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1" name="Google Shape;151;p26"/>
          <p:cNvSpPr txBox="1"/>
          <p:nvPr>
            <p:ph idx="9" type="body"/>
          </p:nvPr>
        </p:nvSpPr>
        <p:spPr>
          <a:xfrm>
            <a:off x="6111738" y="3714944"/>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2" name="Google Shape;152;p26"/>
          <p:cNvSpPr txBox="1"/>
          <p:nvPr>
            <p:ph idx="13" type="body"/>
          </p:nvPr>
        </p:nvSpPr>
        <p:spPr>
          <a:xfrm>
            <a:off x="398498" y="2886609"/>
            <a:ext cx="4315500" cy="1125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ntent Slide Single Column NO FRAME">
  <p:cSld name="4_Content Slide Single Column NO FRAME">
    <p:spTree>
      <p:nvGrpSpPr>
        <p:cNvPr id="153" name="Shape 153"/>
        <p:cNvGrpSpPr/>
        <p:nvPr/>
      </p:nvGrpSpPr>
      <p:grpSpPr>
        <a:xfrm>
          <a:off x="0" y="0"/>
          <a:ext cx="0" cy="0"/>
          <a:chOff x="0" y="0"/>
          <a:chExt cx="0" cy="0"/>
        </a:xfrm>
      </p:grpSpPr>
      <p:sp>
        <p:nvSpPr>
          <p:cNvPr id="154" name="Google Shape;154;p27"/>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55" name="Google Shape;155;p27"/>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56" name="Google Shape;156;p27"/>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 name="Google Shape;157;p27"/>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58" name="Google Shape;158;p27"/>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59" name="Google Shape;159;p27"/>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0" name="Google Shape;160;p27"/>
          <p:cNvSpPr txBox="1"/>
          <p:nvPr>
            <p:ph idx="2" type="body"/>
          </p:nvPr>
        </p:nvSpPr>
        <p:spPr>
          <a:xfrm>
            <a:off x="5292372" y="1420883"/>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1" name="Google Shape;161;p27"/>
          <p:cNvSpPr txBox="1"/>
          <p:nvPr>
            <p:ph idx="3" type="body"/>
          </p:nvPr>
        </p:nvSpPr>
        <p:spPr>
          <a:xfrm>
            <a:off x="5278725" y="2274911"/>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2" name="Google Shape;162;p27"/>
          <p:cNvSpPr txBox="1"/>
          <p:nvPr>
            <p:ph idx="4" type="body"/>
          </p:nvPr>
        </p:nvSpPr>
        <p:spPr>
          <a:xfrm>
            <a:off x="5276677" y="3057588"/>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3" name="Google Shape;163;p27"/>
          <p:cNvSpPr txBox="1"/>
          <p:nvPr>
            <p:ph idx="5" type="body"/>
          </p:nvPr>
        </p:nvSpPr>
        <p:spPr>
          <a:xfrm>
            <a:off x="5274630" y="3843524"/>
            <a:ext cx="8163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4" name="Google Shape;164;p27"/>
          <p:cNvSpPr txBox="1"/>
          <p:nvPr>
            <p:ph idx="6" type="body"/>
          </p:nvPr>
        </p:nvSpPr>
        <p:spPr>
          <a:xfrm>
            <a:off x="6259053" y="1419496"/>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5" name="Google Shape;165;p27"/>
          <p:cNvSpPr txBox="1"/>
          <p:nvPr>
            <p:ph idx="7" type="body"/>
          </p:nvPr>
        </p:nvSpPr>
        <p:spPr>
          <a:xfrm>
            <a:off x="6259053" y="2201230"/>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6" name="Google Shape;166;p27"/>
          <p:cNvSpPr txBox="1"/>
          <p:nvPr>
            <p:ph idx="8" type="body"/>
          </p:nvPr>
        </p:nvSpPr>
        <p:spPr>
          <a:xfrm>
            <a:off x="6259053" y="299965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7" name="Google Shape;167;p27"/>
          <p:cNvSpPr txBox="1"/>
          <p:nvPr>
            <p:ph idx="9" type="body"/>
          </p:nvPr>
        </p:nvSpPr>
        <p:spPr>
          <a:xfrm>
            <a:off x="6259053" y="3838378"/>
            <a:ext cx="3032400" cy="6795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chemeClr val="dk1"/>
              </a:buClr>
              <a:buSzPts val="1800"/>
              <a:buNone/>
              <a:defRPr b="1" sz="1800">
                <a:solidFill>
                  <a:schemeClr val="dk1"/>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68" name="Google Shape;168;p27"/>
          <p:cNvSpPr txBox="1"/>
          <p:nvPr>
            <p:ph idx="13" type="body"/>
          </p:nvPr>
        </p:nvSpPr>
        <p:spPr>
          <a:xfrm>
            <a:off x="5275263" y="760413"/>
            <a:ext cx="3868800" cy="611100"/>
          </a:xfrm>
          <a:prstGeom prst="rect">
            <a:avLst/>
          </a:prstGeom>
          <a:noFill/>
          <a:ln>
            <a:noFill/>
          </a:ln>
        </p:spPr>
        <p:txBody>
          <a:bodyPr anchorCtr="0" anchor="t" bIns="45700" lIns="0" spcFirstLastPara="1" rIns="91425" wrap="square" tIns="45700">
            <a:normAutofit/>
          </a:bodyPr>
          <a:lstStyle>
            <a:lvl1pPr indent="-228600" lvl="0" marL="457200" rtl="0" algn="l">
              <a:lnSpc>
                <a:spcPct val="95000"/>
              </a:lnSpc>
              <a:spcBef>
                <a:spcPts val="360"/>
              </a:spcBef>
              <a:spcAft>
                <a:spcPts val="0"/>
              </a:spcAft>
              <a:buClr>
                <a:srgbClr val="1C4578"/>
              </a:buClr>
              <a:buSzPts val="1800"/>
              <a:buNone/>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Single Column NO FRAME">
  <p:cSld name="1_Content Slide Single Column NO FRAME">
    <p:spTree>
      <p:nvGrpSpPr>
        <p:cNvPr id="169" name="Shape 169"/>
        <p:cNvGrpSpPr/>
        <p:nvPr/>
      </p:nvGrpSpPr>
      <p:grpSpPr>
        <a:xfrm>
          <a:off x="0" y="0"/>
          <a:ext cx="0" cy="0"/>
          <a:chOff x="0" y="0"/>
          <a:chExt cx="0" cy="0"/>
        </a:xfrm>
      </p:grpSpPr>
      <p:sp>
        <p:nvSpPr>
          <p:cNvPr id="170" name="Google Shape;170;p28"/>
          <p:cNvSpPr txBox="1"/>
          <p:nvPr>
            <p:ph idx="1" type="body"/>
          </p:nvPr>
        </p:nvSpPr>
        <p:spPr>
          <a:xfrm>
            <a:off x="378366" y="1371932"/>
            <a:ext cx="4691400" cy="29376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3C4F59"/>
              </a:buClr>
              <a:buSzPts val="1400"/>
              <a:buNone/>
              <a:defRPr b="0" sz="1400">
                <a:solidFill>
                  <a:srgbClr val="3C4F59"/>
                </a:solidFill>
                <a:latin typeface="Arial"/>
                <a:ea typeface="Arial"/>
                <a:cs typeface="Arial"/>
                <a:sym typeface="Arial"/>
              </a:defRPr>
            </a:lvl1pPr>
            <a:lvl2pPr indent="-317500" lvl="1" marL="914400" rtl="0" algn="l">
              <a:lnSpc>
                <a:spcPct val="95000"/>
              </a:lnSpc>
              <a:spcBef>
                <a:spcPts val="900"/>
              </a:spcBef>
              <a:spcAft>
                <a:spcPts val="0"/>
              </a:spcAft>
              <a:buSzPts val="1400"/>
              <a:buFont typeface="Noto Sans Symbols"/>
              <a:buChar char="▪"/>
              <a:defRPr b="0" i="0" sz="1400">
                <a:solidFill>
                  <a:srgbClr val="0E223C"/>
                </a:solidFill>
                <a:latin typeface="Arial"/>
                <a:ea typeface="Arial"/>
                <a:cs typeface="Arial"/>
                <a:sym typeface="Arial"/>
              </a:defRPr>
            </a:lvl2pPr>
            <a:lvl3pPr indent="-289560" lvl="2" marL="1371600" rtl="0" algn="l">
              <a:lnSpc>
                <a:spcPct val="95000"/>
              </a:lnSpc>
              <a:spcBef>
                <a:spcPts val="500"/>
              </a:spcBef>
              <a:spcAft>
                <a:spcPts val="0"/>
              </a:spcAft>
              <a:buSzPts val="960"/>
              <a:buFont typeface="Arial"/>
              <a:buChar char="•"/>
              <a:defRPr sz="1200">
                <a:solidFill>
                  <a:srgbClr val="0E223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sz="1200">
                <a:solidFill>
                  <a:srgbClr val="0E223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sz="1200">
                <a:solidFill>
                  <a:srgbClr val="0E223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1" name="Google Shape;171;p28"/>
          <p:cNvSpPr txBox="1"/>
          <p:nvPr>
            <p:ph type="title"/>
          </p:nvPr>
        </p:nvSpPr>
        <p:spPr>
          <a:xfrm>
            <a:off x="378366" y="96826"/>
            <a:ext cx="4691400" cy="9942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72" name="Google Shape;172;p28"/>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3" name="Google Shape;173;p28"/>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74" name="Google Shape;174;p28"/>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175" name="Google Shape;175;p28"/>
          <p:cNvSpPr txBox="1"/>
          <p:nvPr>
            <p:ph idx="2" type="body"/>
          </p:nvPr>
        </p:nvSpPr>
        <p:spPr>
          <a:xfrm>
            <a:off x="5218788" y="1088062"/>
            <a:ext cx="3073500" cy="32214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a:solidFill>
                  <a:srgbClr val="1C4578"/>
                </a:solidFill>
              </a:defRPr>
            </a:lvl1pPr>
            <a:lvl2pPr indent="-342900" lvl="1" marL="914400" rtl="0" algn="l">
              <a:lnSpc>
                <a:spcPct val="95000"/>
              </a:lnSpc>
              <a:spcBef>
                <a:spcPts val="360"/>
              </a:spcBef>
              <a:spcAft>
                <a:spcPts val="0"/>
              </a:spcAft>
              <a:buSzPts val="1800"/>
              <a:buChar char="•"/>
              <a:defRPr/>
            </a:lvl2pPr>
            <a:lvl3pPr indent="-320039" lvl="2" marL="1371600" rtl="0" algn="l">
              <a:lnSpc>
                <a:spcPct val="95000"/>
              </a:lnSpc>
              <a:spcBef>
                <a:spcPts val="360"/>
              </a:spcBef>
              <a:spcAft>
                <a:spcPts val="0"/>
              </a:spcAft>
              <a:buSzPts val="1440"/>
              <a:buChar char="o"/>
              <a:defRPr/>
            </a:lvl3pPr>
            <a:lvl4pPr indent="-342900" lvl="3" marL="1828800" rtl="0" algn="l">
              <a:lnSpc>
                <a:spcPct val="95000"/>
              </a:lnSpc>
              <a:spcBef>
                <a:spcPts val="360"/>
              </a:spcBef>
              <a:spcAft>
                <a:spcPts val="0"/>
              </a:spcAft>
              <a:buSzPts val="1800"/>
              <a:buChar char="–"/>
              <a:defRPr/>
            </a:lvl4pPr>
            <a:lvl5pPr indent="-342900" lvl="4" marL="2286000" rtl="0" algn="l">
              <a:lnSpc>
                <a:spcPct val="95000"/>
              </a:lnSpc>
              <a:spcBef>
                <a:spcPts val="360"/>
              </a:spcBef>
              <a:spcAft>
                <a:spcPts val="0"/>
              </a:spcAft>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76" name="Google Shape;176;p28"/>
          <p:cNvSpPr/>
          <p:nvPr/>
        </p:nvSpPr>
        <p:spPr>
          <a:xfrm>
            <a:off x="0" y="1145953"/>
            <a:ext cx="50697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column with Object">
  <p:cSld name="Content Slide 2-column with Object">
    <p:spTree>
      <p:nvGrpSpPr>
        <p:cNvPr id="177" name="Shape 177"/>
        <p:cNvGrpSpPr/>
        <p:nvPr/>
      </p:nvGrpSpPr>
      <p:grpSpPr>
        <a:xfrm>
          <a:off x="0" y="0"/>
          <a:ext cx="0" cy="0"/>
          <a:chOff x="0" y="0"/>
          <a:chExt cx="0" cy="0"/>
        </a:xfrm>
      </p:grpSpPr>
      <p:sp>
        <p:nvSpPr>
          <p:cNvPr id="178" name="Google Shape;178;p29"/>
          <p:cNvSpPr txBox="1"/>
          <p:nvPr>
            <p:ph type="title"/>
          </p:nvPr>
        </p:nvSpPr>
        <p:spPr>
          <a:xfrm>
            <a:off x="4835190" y="1106867"/>
            <a:ext cx="3707700" cy="1014000"/>
          </a:xfrm>
          <a:prstGeom prst="rect">
            <a:avLst/>
          </a:prstGeom>
          <a:noFill/>
          <a:ln>
            <a:noFill/>
          </a:ln>
        </p:spPr>
        <p:txBody>
          <a:bodyPr anchorCtr="0" anchor="t" bIns="0" lIns="0" spcFirstLastPara="1" rIns="182875" wrap="square" tIns="0">
            <a:noAutofit/>
          </a:bodyPr>
          <a:lstStyle>
            <a:lvl1pPr lvl="0" rtl="0" algn="l">
              <a:lnSpc>
                <a:spcPct val="90000"/>
              </a:lnSpc>
              <a:spcBef>
                <a:spcPts val="0"/>
              </a:spcBef>
              <a:spcAft>
                <a:spcPts val="0"/>
              </a:spcAft>
              <a:buClr>
                <a:srgbClr val="1C4578"/>
              </a:buClr>
              <a:buSzPts val="3200"/>
              <a:buFont typeface="Arial"/>
              <a:buNone/>
              <a:defRPr b="1" sz="32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79" name="Google Shape;179;p29"/>
          <p:cNvSpPr txBox="1"/>
          <p:nvPr>
            <p:ph idx="1" type="body"/>
          </p:nvPr>
        </p:nvSpPr>
        <p:spPr>
          <a:xfrm>
            <a:off x="378366" y="220133"/>
            <a:ext cx="4257900" cy="42600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500"/>
              </a:spcBef>
              <a:spcAft>
                <a:spcPts val="0"/>
              </a:spcAft>
              <a:buClr>
                <a:srgbClr val="1C4578"/>
              </a:buClr>
              <a:buSzPts val="2700"/>
              <a:buNone/>
              <a:defRPr b="1" sz="2700">
                <a:solidFill>
                  <a:srgbClr val="1C4578"/>
                </a:solidFill>
                <a:latin typeface="Arial"/>
                <a:ea typeface="Arial"/>
                <a:cs typeface="Arial"/>
                <a:sym typeface="Arial"/>
              </a:defRPr>
            </a:lvl1pPr>
            <a:lvl2pPr indent="-368300" lvl="1" marL="914400" rtl="0" algn="l">
              <a:lnSpc>
                <a:spcPct val="95000"/>
              </a:lnSpc>
              <a:spcBef>
                <a:spcPts val="800"/>
              </a:spcBef>
              <a:spcAft>
                <a:spcPts val="0"/>
              </a:spcAft>
              <a:buSzPts val="2200"/>
              <a:buFont typeface="Noto Sans Symbols"/>
              <a:buChar char="▪"/>
              <a:defRPr b="0" i="0" sz="2200">
                <a:solidFill>
                  <a:srgbClr val="BC7A17"/>
                </a:solidFill>
                <a:latin typeface="Arial"/>
                <a:ea typeface="Arial"/>
                <a:cs typeface="Arial"/>
                <a:sym typeface="Arial"/>
              </a:defRPr>
            </a:lvl2pPr>
            <a:lvl3pPr indent="-330200" lvl="2" marL="1371600" rtl="0" algn="l">
              <a:lnSpc>
                <a:spcPct val="95000"/>
              </a:lnSpc>
              <a:spcBef>
                <a:spcPts val="500"/>
              </a:spcBef>
              <a:spcAft>
                <a:spcPts val="0"/>
              </a:spcAft>
              <a:buSzPts val="1600"/>
              <a:buFont typeface="Arial"/>
              <a:buChar char="•"/>
              <a:defRPr sz="2000">
                <a:solidFill>
                  <a:srgbClr val="5C5C5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a:solidFill>
                  <a:srgbClr val="5C5C5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a:solidFill>
                  <a:srgbClr val="5C5C5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80" name="Google Shape;180;p29"/>
          <p:cNvSpPr txBox="1"/>
          <p:nvPr>
            <p:ph idx="2" type="body"/>
          </p:nvPr>
        </p:nvSpPr>
        <p:spPr>
          <a:xfrm>
            <a:off x="4834461" y="2255959"/>
            <a:ext cx="3708300" cy="2248200"/>
          </a:xfrm>
          <a:prstGeom prst="rect">
            <a:avLst/>
          </a:prstGeom>
          <a:noFill/>
          <a:ln>
            <a:noFill/>
          </a:ln>
        </p:spPr>
        <p:txBody>
          <a:bodyPr anchorCtr="0" anchor="t" bIns="45700" lIns="0" spcFirstLastPara="1" rIns="91425" wrap="square" tIns="45700">
            <a:normAutofit/>
          </a:bodyPr>
          <a:lstStyle>
            <a:lvl1pPr indent="-228600" lvl="0" marL="457200" rtl="0" algn="l">
              <a:lnSpc>
                <a:spcPct val="95000"/>
              </a:lnSpc>
              <a:spcBef>
                <a:spcPts val="1700"/>
              </a:spcBef>
              <a:spcAft>
                <a:spcPts val="0"/>
              </a:spcAft>
              <a:buClr>
                <a:srgbClr val="3E535F"/>
              </a:buClr>
              <a:buSzPts val="1400"/>
              <a:buNone/>
              <a:defRPr b="0" sz="1400">
                <a:solidFill>
                  <a:srgbClr val="3E535F"/>
                </a:solidFill>
              </a:defRPr>
            </a:lvl1pPr>
            <a:lvl2pPr indent="-228600" lvl="1" marL="914400" rtl="0" algn="l">
              <a:lnSpc>
                <a:spcPct val="95000"/>
              </a:lnSpc>
              <a:spcBef>
                <a:spcPts val="900"/>
              </a:spcBef>
              <a:spcAft>
                <a:spcPts val="0"/>
              </a:spcAft>
              <a:buSzPts val="1400"/>
              <a:buNone/>
              <a:defRPr>
                <a:solidFill>
                  <a:srgbClr val="3E535F"/>
                </a:solidFill>
              </a:defRPr>
            </a:lvl2pPr>
            <a:lvl3pPr indent="-289560" lvl="2" marL="1371600" rtl="0" algn="l">
              <a:lnSpc>
                <a:spcPct val="95000"/>
              </a:lnSpc>
              <a:spcBef>
                <a:spcPts val="500"/>
              </a:spcBef>
              <a:spcAft>
                <a:spcPts val="0"/>
              </a:spcAft>
              <a:buSzPts val="960"/>
              <a:buChar char="o"/>
              <a:defRPr>
                <a:solidFill>
                  <a:srgbClr val="3E535F"/>
                </a:solidFill>
              </a:defRPr>
            </a:lvl3pPr>
            <a:lvl4pPr indent="-304800" lvl="3" marL="1828800" rtl="0" algn="l">
              <a:lnSpc>
                <a:spcPct val="95000"/>
              </a:lnSpc>
              <a:spcBef>
                <a:spcPts val="300"/>
              </a:spcBef>
              <a:spcAft>
                <a:spcPts val="0"/>
              </a:spcAft>
              <a:buSzPts val="1200"/>
              <a:buChar char="–"/>
              <a:defRPr sz="1200">
                <a:solidFill>
                  <a:srgbClr val="3E535F"/>
                </a:solidFill>
              </a:defRPr>
            </a:lvl4pPr>
            <a:lvl5pPr indent="-304800" lvl="4" marL="2286000" rtl="0" algn="l">
              <a:lnSpc>
                <a:spcPct val="95000"/>
              </a:lnSpc>
              <a:spcBef>
                <a:spcPts val="240"/>
              </a:spcBef>
              <a:spcAft>
                <a:spcPts val="0"/>
              </a:spcAft>
              <a:buSzPts val="1200"/>
              <a:buChar char="»"/>
              <a:defRPr sz="1200">
                <a:solidFill>
                  <a:srgbClr val="3E535F"/>
                </a:solidFil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181" name="Google Shape;181;p29"/>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2" name="Google Shape;182;p29"/>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83" name="Google Shape;183;p29"/>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84" name="Shape 184"/>
        <p:cNvGrpSpPr/>
        <p:nvPr/>
      </p:nvGrpSpPr>
      <p:grpSpPr>
        <a:xfrm>
          <a:off x="0" y="0"/>
          <a:ext cx="0" cy="0"/>
          <a:chOff x="0" y="0"/>
          <a:chExt cx="0" cy="0"/>
        </a:xfrm>
      </p:grpSpPr>
      <p:sp>
        <p:nvSpPr>
          <p:cNvPr id="185" name="Google Shape;185;p30"/>
          <p:cNvSpPr/>
          <p:nvPr/>
        </p:nvSpPr>
        <p:spPr>
          <a:xfrm rot="10800000">
            <a:off x="0" y="0"/>
            <a:ext cx="9144000" cy="51435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6" name="Google Shape;186;p30"/>
          <p:cNvSpPr txBox="1"/>
          <p:nvPr>
            <p:ph type="ctrTitle"/>
          </p:nvPr>
        </p:nvSpPr>
        <p:spPr>
          <a:xfrm>
            <a:off x="520726" y="1943725"/>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87" name="Google Shape;187;p30"/>
          <p:cNvSpPr txBox="1"/>
          <p:nvPr>
            <p:ph idx="1" type="subTitle"/>
          </p:nvPr>
        </p:nvSpPr>
        <p:spPr>
          <a:xfrm>
            <a:off x="520726" y="3234126"/>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188" name="Google Shape;188;p30"/>
          <p:cNvSpPr txBox="1"/>
          <p:nvPr/>
        </p:nvSpPr>
        <p:spPr>
          <a:xfrm>
            <a:off x="520726" y="1566194"/>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i="0" lang="en" sz="2000" u="none" cap="none" strike="noStrike">
                <a:solidFill>
                  <a:schemeClr val="lt1"/>
                </a:solidFill>
                <a:latin typeface="Arial"/>
                <a:ea typeface="Arial"/>
                <a:cs typeface="Arial"/>
                <a:sym typeface="Arial"/>
              </a:rPr>
              <a:t>Section divider</a:t>
            </a:r>
            <a:endParaRPr b="0" i="0" sz="1400" u="none" cap="none" strike="noStrike">
              <a:solidFill>
                <a:srgbClr val="000000"/>
              </a:solidFill>
              <a:latin typeface="Arial"/>
              <a:ea typeface="Arial"/>
              <a:cs typeface="Arial"/>
              <a:sym typeface="Arial"/>
            </a:endParaRPr>
          </a:p>
        </p:txBody>
      </p:sp>
      <p:sp>
        <p:nvSpPr>
          <p:cNvPr id="189" name="Google Shape;189;p30"/>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90" name="Google Shape;190;p30"/>
          <p:cNvSpPr/>
          <p:nvPr/>
        </p:nvSpPr>
        <p:spPr>
          <a:xfrm>
            <a:off x="0" y="1107830"/>
            <a:ext cx="9144000" cy="4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91" name="Google Shape;191;p30"/>
          <p:cNvPicPr preferRelativeResize="0"/>
          <p:nvPr/>
        </p:nvPicPr>
        <p:blipFill rotWithShape="1">
          <a:blip r:embed="rId2">
            <a:alphaModFix/>
          </a:blip>
          <a:srcRect b="0" l="0" r="0" t="0"/>
          <a:stretch/>
        </p:blipFill>
        <p:spPr>
          <a:xfrm>
            <a:off x="6781799" y="2553182"/>
            <a:ext cx="2226734" cy="260725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92" name="Shape 192"/>
        <p:cNvGrpSpPr/>
        <p:nvPr/>
      </p:nvGrpSpPr>
      <p:grpSpPr>
        <a:xfrm>
          <a:off x="0" y="0"/>
          <a:ext cx="0" cy="0"/>
          <a:chOff x="0" y="0"/>
          <a:chExt cx="0" cy="0"/>
        </a:xfrm>
      </p:grpSpPr>
      <p:sp>
        <p:nvSpPr>
          <p:cNvPr id="193" name="Google Shape;193;p31"/>
          <p:cNvSpPr/>
          <p:nvPr/>
        </p:nvSpPr>
        <p:spPr>
          <a:xfrm rot="10800000">
            <a:off x="0" y="973799"/>
            <a:ext cx="9144000" cy="41697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4" name="Google Shape;194;p31"/>
          <p:cNvSpPr txBox="1"/>
          <p:nvPr>
            <p:ph type="ctrTitle"/>
          </p:nvPr>
        </p:nvSpPr>
        <p:spPr>
          <a:xfrm>
            <a:off x="520726" y="1748992"/>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5" name="Google Shape;195;p31"/>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196" name="Google Shape;196;p31"/>
          <p:cNvSpPr txBox="1"/>
          <p:nvPr/>
        </p:nvSpPr>
        <p:spPr>
          <a:xfrm>
            <a:off x="520726" y="1371461"/>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i="0" lang="en" sz="2000" u="none" cap="none" strike="noStrike">
                <a:solidFill>
                  <a:schemeClr val="lt1"/>
                </a:solidFill>
                <a:latin typeface="Arial"/>
                <a:ea typeface="Arial"/>
                <a:cs typeface="Arial"/>
                <a:sym typeface="Arial"/>
              </a:rPr>
              <a:t>Section divider</a:t>
            </a:r>
            <a:endParaRPr b="0" i="0" sz="1400" u="none" cap="none" strike="noStrike">
              <a:solidFill>
                <a:srgbClr val="000000"/>
              </a:solidFill>
              <a:latin typeface="Arial"/>
              <a:ea typeface="Arial"/>
              <a:cs typeface="Arial"/>
              <a:sym typeface="Arial"/>
            </a:endParaRPr>
          </a:p>
        </p:txBody>
      </p:sp>
      <p:sp>
        <p:nvSpPr>
          <p:cNvPr id="197" name="Google Shape;197;p31"/>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98" name="Shape 198"/>
        <p:cNvGrpSpPr/>
        <p:nvPr/>
      </p:nvGrpSpPr>
      <p:grpSpPr>
        <a:xfrm>
          <a:off x="0" y="0"/>
          <a:ext cx="0" cy="0"/>
          <a:chOff x="0" y="0"/>
          <a:chExt cx="0" cy="0"/>
        </a:xfrm>
      </p:grpSpPr>
      <p:sp>
        <p:nvSpPr>
          <p:cNvPr id="199" name="Google Shape;199;p32"/>
          <p:cNvSpPr/>
          <p:nvPr/>
        </p:nvSpPr>
        <p:spPr>
          <a:xfrm rot="10800000">
            <a:off x="0" y="973799"/>
            <a:ext cx="9144000" cy="4169700"/>
          </a:xfrm>
          <a:prstGeom prst="rect">
            <a:avLst/>
          </a:prstGeom>
          <a:solidFill>
            <a:srgbClr val="0073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0" name="Google Shape;200;p32"/>
          <p:cNvSpPr txBox="1"/>
          <p:nvPr>
            <p:ph type="ctrTitle"/>
          </p:nvPr>
        </p:nvSpPr>
        <p:spPr>
          <a:xfrm>
            <a:off x="520726" y="1748992"/>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1" name="Google Shape;201;p32"/>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
        <p:nvSpPr>
          <p:cNvPr id="202" name="Google Shape;202;p32"/>
          <p:cNvSpPr txBox="1"/>
          <p:nvPr/>
        </p:nvSpPr>
        <p:spPr>
          <a:xfrm>
            <a:off x="520726" y="1371461"/>
            <a:ext cx="4770900" cy="339000"/>
          </a:xfrm>
          <a:prstGeom prst="rect">
            <a:avLst/>
          </a:prstGeom>
          <a:noFill/>
          <a:ln>
            <a:noFill/>
          </a:ln>
        </p:spPr>
        <p:txBody>
          <a:bodyPr anchorCtr="0" anchor="t" bIns="0" lIns="0" spcFirstLastPara="1" rIns="182875" wrap="square" tIns="0">
            <a:noAutofit/>
          </a:bodyPr>
          <a:lstStyle/>
          <a:p>
            <a:pPr indent="0" lvl="0" marL="0" marR="0" rtl="0" algn="l">
              <a:lnSpc>
                <a:spcPct val="95000"/>
              </a:lnSpc>
              <a:spcBef>
                <a:spcPts val="0"/>
              </a:spcBef>
              <a:spcAft>
                <a:spcPts val="0"/>
              </a:spcAft>
              <a:buClr>
                <a:schemeClr val="lt1"/>
              </a:buClr>
              <a:buSzPts val="2000"/>
              <a:buFont typeface="Arial"/>
              <a:buNone/>
            </a:pPr>
            <a:r>
              <a:rPr b="1" i="0" lang="en" sz="2000" u="none" cap="none" strike="noStrike">
                <a:solidFill>
                  <a:schemeClr val="lt1"/>
                </a:solidFill>
                <a:latin typeface="Arial"/>
                <a:ea typeface="Arial"/>
                <a:cs typeface="Arial"/>
                <a:sym typeface="Arial"/>
              </a:rPr>
              <a:t>Section divider</a:t>
            </a:r>
            <a:endParaRPr b="0" i="0" sz="1400" u="none" cap="none" strike="noStrike">
              <a:solidFill>
                <a:srgbClr val="000000"/>
              </a:solidFill>
              <a:latin typeface="Arial"/>
              <a:ea typeface="Arial"/>
              <a:cs typeface="Arial"/>
              <a:sym typeface="Arial"/>
            </a:endParaRPr>
          </a:p>
        </p:txBody>
      </p:sp>
      <p:sp>
        <p:nvSpPr>
          <p:cNvPr id="203" name="Google Shape;203;p32"/>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Two Column">
  <p:cSld name="Content Slide Two Column">
    <p:spTree>
      <p:nvGrpSpPr>
        <p:cNvPr id="204" name="Shape 204"/>
        <p:cNvGrpSpPr/>
        <p:nvPr/>
      </p:nvGrpSpPr>
      <p:grpSpPr>
        <a:xfrm>
          <a:off x="0" y="0"/>
          <a:ext cx="0" cy="0"/>
          <a:chOff x="0" y="0"/>
          <a:chExt cx="0" cy="0"/>
        </a:xfrm>
      </p:grpSpPr>
      <p:sp>
        <p:nvSpPr>
          <p:cNvPr id="205" name="Google Shape;205;p33"/>
          <p:cNvSpPr txBox="1"/>
          <p:nvPr>
            <p:ph idx="1" type="body"/>
          </p:nvPr>
        </p:nvSpPr>
        <p:spPr>
          <a:xfrm>
            <a:off x="329635" y="1370215"/>
            <a:ext cx="8187900" cy="31101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06" name="Google Shape;206;p33"/>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7" name="Google Shape;207;p33"/>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08" name="Google Shape;208;p33"/>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209" name="Google Shape;209;p33"/>
          <p:cNvSpPr/>
          <p:nvPr/>
        </p:nvSpPr>
        <p:spPr>
          <a:xfrm>
            <a:off x="0" y="1144236"/>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0" name="Google Shape;210;p33"/>
          <p:cNvSpPr txBox="1"/>
          <p:nvPr>
            <p:ph type="title"/>
          </p:nvPr>
        </p:nvSpPr>
        <p:spPr>
          <a:xfrm>
            <a:off x="329635" y="159193"/>
            <a:ext cx="55332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Slide Two Column">
  <p:cSld name="2_Content Slide Two Column">
    <p:spTree>
      <p:nvGrpSpPr>
        <p:cNvPr id="211" name="Shape 211"/>
        <p:cNvGrpSpPr/>
        <p:nvPr/>
      </p:nvGrpSpPr>
      <p:grpSpPr>
        <a:xfrm>
          <a:off x="0" y="0"/>
          <a:ext cx="0" cy="0"/>
          <a:chOff x="0" y="0"/>
          <a:chExt cx="0" cy="0"/>
        </a:xfrm>
      </p:grpSpPr>
      <p:sp>
        <p:nvSpPr>
          <p:cNvPr id="212" name="Google Shape;212;p34"/>
          <p:cNvSpPr txBox="1"/>
          <p:nvPr>
            <p:ph idx="1" type="body"/>
          </p:nvPr>
        </p:nvSpPr>
        <p:spPr>
          <a:xfrm>
            <a:off x="329635" y="1370215"/>
            <a:ext cx="8187900" cy="31101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1700"/>
              </a:spcBef>
              <a:spcAft>
                <a:spcPts val="0"/>
              </a:spcAft>
              <a:buClr>
                <a:srgbClr val="1C4578"/>
              </a:buClr>
              <a:buSzPts val="1800"/>
              <a:buNone/>
              <a:defRPr b="1" sz="1800">
                <a:solidFill>
                  <a:srgbClr val="1C4578"/>
                </a:solidFill>
                <a:latin typeface="Arial"/>
                <a:ea typeface="Arial"/>
                <a:cs typeface="Arial"/>
                <a:sym typeface="Arial"/>
              </a:defRPr>
            </a:lvl1pPr>
            <a:lvl2pPr indent="-317500" lvl="1" marL="914400" rtl="0" algn="l">
              <a:lnSpc>
                <a:spcPct val="95000"/>
              </a:lnSpc>
              <a:spcBef>
                <a:spcPts val="900"/>
              </a:spcBef>
              <a:spcAft>
                <a:spcPts val="0"/>
              </a:spcAft>
              <a:buClr>
                <a:srgbClr val="00AEE4"/>
              </a:buClr>
              <a:buSzPts val="1400"/>
              <a:buFont typeface="Arial"/>
              <a:buChar char="•"/>
              <a:defRPr b="0" i="0" sz="1400">
                <a:solidFill>
                  <a:srgbClr val="3C4F59"/>
                </a:solidFill>
                <a:latin typeface="Arial"/>
                <a:ea typeface="Arial"/>
                <a:cs typeface="Arial"/>
                <a:sym typeface="Arial"/>
              </a:defRPr>
            </a:lvl2pPr>
            <a:lvl3pPr indent="-281939" lvl="2" marL="1371600" rtl="0" algn="l">
              <a:lnSpc>
                <a:spcPct val="95000"/>
              </a:lnSpc>
              <a:spcBef>
                <a:spcPts val="500"/>
              </a:spcBef>
              <a:spcAft>
                <a:spcPts val="0"/>
              </a:spcAft>
              <a:buClr>
                <a:srgbClr val="00AEE4"/>
              </a:buClr>
              <a:buSzPts val="840"/>
              <a:buFont typeface="Courier New"/>
              <a:buChar char="o"/>
              <a:defRPr sz="1200">
                <a:solidFill>
                  <a:srgbClr val="3C4F59"/>
                </a:solidFill>
                <a:latin typeface="Arial"/>
                <a:ea typeface="Arial"/>
                <a:cs typeface="Arial"/>
                <a:sym typeface="Arial"/>
              </a:defRPr>
            </a:lvl3pPr>
            <a:lvl4pPr indent="-304800" lvl="3" marL="1828800" rtl="0" algn="l">
              <a:lnSpc>
                <a:spcPct val="95000"/>
              </a:lnSpc>
              <a:spcBef>
                <a:spcPts val="300"/>
              </a:spcBef>
              <a:spcAft>
                <a:spcPts val="0"/>
              </a:spcAft>
              <a:buClr>
                <a:srgbClr val="00AEE4"/>
              </a:buClr>
              <a:buSzPts val="1200"/>
              <a:buChar char="–"/>
              <a:defRPr sz="1200">
                <a:solidFill>
                  <a:srgbClr val="3C4F59"/>
                </a:solidFill>
                <a:latin typeface="Arial"/>
                <a:ea typeface="Arial"/>
                <a:cs typeface="Arial"/>
                <a:sym typeface="Arial"/>
              </a:defRPr>
            </a:lvl4pPr>
            <a:lvl5pPr indent="-281939" lvl="4" marL="2286000" rtl="0" algn="l">
              <a:lnSpc>
                <a:spcPct val="95000"/>
              </a:lnSpc>
              <a:spcBef>
                <a:spcPts val="240"/>
              </a:spcBef>
              <a:spcAft>
                <a:spcPts val="0"/>
              </a:spcAft>
              <a:buClr>
                <a:srgbClr val="00AEE4"/>
              </a:buClr>
              <a:buSzPts val="840"/>
              <a:buChar char="»"/>
              <a:defRPr sz="1200">
                <a:solidFill>
                  <a:srgbClr val="3C4F59"/>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13" name="Google Shape;213;p34"/>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p34"/>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15" name="Google Shape;215;p34"/>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
        <p:nvSpPr>
          <p:cNvPr id="216" name="Google Shape;216;p34"/>
          <p:cNvSpPr/>
          <p:nvPr/>
        </p:nvSpPr>
        <p:spPr>
          <a:xfrm>
            <a:off x="0" y="1144236"/>
            <a:ext cx="9144000" cy="1098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7" name="Google Shape;217;p34"/>
          <p:cNvSpPr txBox="1"/>
          <p:nvPr>
            <p:ph type="title"/>
          </p:nvPr>
        </p:nvSpPr>
        <p:spPr>
          <a:xfrm>
            <a:off x="329635" y="159193"/>
            <a:ext cx="5533200" cy="770100"/>
          </a:xfrm>
          <a:prstGeom prst="rect">
            <a:avLst/>
          </a:prstGeom>
          <a:noFill/>
          <a:ln>
            <a:noFill/>
          </a:ln>
        </p:spPr>
        <p:txBody>
          <a:bodyPr anchorCtr="0" anchor="ctr" bIns="0" lIns="0" spcFirstLastPara="1" rIns="0" wrap="square" tIns="0">
            <a:noAutofit/>
          </a:bodyPr>
          <a:lstStyle>
            <a:lvl1pPr lvl="0" rtl="0" algn="l">
              <a:lnSpc>
                <a:spcPct val="90000"/>
              </a:lnSpc>
              <a:spcBef>
                <a:spcPts val="600"/>
              </a:spcBef>
              <a:spcAft>
                <a:spcPts val="0"/>
              </a:spcAft>
              <a:buClr>
                <a:srgbClr val="1C4578"/>
              </a:buClr>
              <a:buSzPts val="3400"/>
              <a:buFont typeface="Arial"/>
              <a:buNone/>
              <a:defRPr b="1" sz="3400">
                <a:solidFill>
                  <a:srgbClr val="1C4578"/>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2-column with Object">
  <p:cSld name="1_Content Slide 2-column with Object">
    <p:spTree>
      <p:nvGrpSpPr>
        <p:cNvPr id="218" name="Shape 218"/>
        <p:cNvGrpSpPr/>
        <p:nvPr/>
      </p:nvGrpSpPr>
      <p:grpSpPr>
        <a:xfrm>
          <a:off x="0" y="0"/>
          <a:ext cx="0" cy="0"/>
          <a:chOff x="0" y="0"/>
          <a:chExt cx="0" cy="0"/>
        </a:xfrm>
      </p:grpSpPr>
      <p:sp>
        <p:nvSpPr>
          <p:cNvPr id="219" name="Google Shape;219;p35"/>
          <p:cNvSpPr txBox="1"/>
          <p:nvPr>
            <p:ph idx="1" type="body"/>
          </p:nvPr>
        </p:nvSpPr>
        <p:spPr>
          <a:xfrm>
            <a:off x="648586" y="760607"/>
            <a:ext cx="7643700" cy="3719700"/>
          </a:xfrm>
          <a:prstGeom prst="rect">
            <a:avLst/>
          </a:prstGeom>
          <a:noFill/>
          <a:ln>
            <a:noFill/>
          </a:ln>
        </p:spPr>
        <p:txBody>
          <a:bodyPr anchorCtr="0" anchor="t" bIns="45700" lIns="0" spcFirstLastPara="1" rIns="91425" wrap="square" tIns="45700">
            <a:noAutofit/>
          </a:bodyPr>
          <a:lstStyle>
            <a:lvl1pPr indent="-228600" lvl="0" marL="457200" rtl="0" algn="l">
              <a:lnSpc>
                <a:spcPct val="95000"/>
              </a:lnSpc>
              <a:spcBef>
                <a:spcPts val="500"/>
              </a:spcBef>
              <a:spcAft>
                <a:spcPts val="0"/>
              </a:spcAft>
              <a:buClr>
                <a:srgbClr val="1C4578"/>
              </a:buClr>
              <a:buSzPts val="2700"/>
              <a:buNone/>
              <a:defRPr b="1" sz="2700">
                <a:solidFill>
                  <a:srgbClr val="1C4578"/>
                </a:solidFill>
                <a:latin typeface="Arial"/>
                <a:ea typeface="Arial"/>
                <a:cs typeface="Arial"/>
                <a:sym typeface="Arial"/>
              </a:defRPr>
            </a:lvl1pPr>
            <a:lvl2pPr indent="-368300" lvl="1" marL="914400" rtl="0" algn="l">
              <a:lnSpc>
                <a:spcPct val="95000"/>
              </a:lnSpc>
              <a:spcBef>
                <a:spcPts val="800"/>
              </a:spcBef>
              <a:spcAft>
                <a:spcPts val="0"/>
              </a:spcAft>
              <a:buSzPts val="2200"/>
              <a:buFont typeface="Noto Sans Symbols"/>
              <a:buChar char="▪"/>
              <a:defRPr b="0" i="0" sz="2200">
                <a:solidFill>
                  <a:srgbClr val="BC7A17"/>
                </a:solidFill>
                <a:latin typeface="Arial"/>
                <a:ea typeface="Arial"/>
                <a:cs typeface="Arial"/>
                <a:sym typeface="Arial"/>
              </a:defRPr>
            </a:lvl2pPr>
            <a:lvl3pPr indent="-330200" lvl="2" marL="1371600" rtl="0" algn="l">
              <a:lnSpc>
                <a:spcPct val="95000"/>
              </a:lnSpc>
              <a:spcBef>
                <a:spcPts val="500"/>
              </a:spcBef>
              <a:spcAft>
                <a:spcPts val="0"/>
              </a:spcAft>
              <a:buSzPts val="1600"/>
              <a:buFont typeface="Arial"/>
              <a:buChar char="•"/>
              <a:defRPr sz="2000">
                <a:solidFill>
                  <a:srgbClr val="5C5C5C"/>
                </a:solidFill>
                <a:latin typeface="Arial"/>
                <a:ea typeface="Arial"/>
                <a:cs typeface="Arial"/>
                <a:sym typeface="Arial"/>
              </a:defRPr>
            </a:lvl3pPr>
            <a:lvl4pPr indent="-304800" lvl="3" marL="1828800" rtl="0" algn="l">
              <a:lnSpc>
                <a:spcPct val="95000"/>
              </a:lnSpc>
              <a:spcBef>
                <a:spcPts val="300"/>
              </a:spcBef>
              <a:spcAft>
                <a:spcPts val="0"/>
              </a:spcAft>
              <a:buSzPts val="1200"/>
              <a:buChar char="–"/>
              <a:defRPr>
                <a:solidFill>
                  <a:srgbClr val="5C5C5C"/>
                </a:solidFill>
                <a:latin typeface="Arial"/>
                <a:ea typeface="Arial"/>
                <a:cs typeface="Arial"/>
                <a:sym typeface="Arial"/>
              </a:defRPr>
            </a:lvl4pPr>
            <a:lvl5pPr indent="-304800" lvl="4" marL="2286000" rtl="0" algn="l">
              <a:lnSpc>
                <a:spcPct val="95000"/>
              </a:lnSpc>
              <a:spcBef>
                <a:spcPts val="240"/>
              </a:spcBef>
              <a:spcAft>
                <a:spcPts val="0"/>
              </a:spcAft>
              <a:buSzPts val="1200"/>
              <a:buChar char="»"/>
              <a:defRPr>
                <a:solidFill>
                  <a:srgbClr val="5C5C5C"/>
                </a:solidFill>
                <a:latin typeface="Arial"/>
                <a:ea typeface="Arial"/>
                <a:cs typeface="Arial"/>
                <a:sym typeface="Arial"/>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220" name="Google Shape;220;p35"/>
          <p:cNvSpPr/>
          <p:nvPr/>
        </p:nvSpPr>
        <p:spPr>
          <a:xfrm rot="10800000">
            <a:off x="0" y="4755599"/>
            <a:ext cx="9144000" cy="387900"/>
          </a:xfrm>
          <a:prstGeom prst="rect">
            <a:avLst/>
          </a:prstGeom>
          <a:gradFill>
            <a:gsLst>
              <a:gs pos="0">
                <a:srgbClr val="00AEE4"/>
              </a:gs>
              <a:gs pos="41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1" name="Google Shape;221;p35"/>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lvl1pPr indent="0" lvl="0"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1"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222" name="Google Shape;222;p35"/>
          <p:cNvSpPr txBox="1"/>
          <p:nvPr/>
        </p:nvSpPr>
        <p:spPr>
          <a:xfrm>
            <a:off x="187617" y="4755707"/>
            <a:ext cx="4178400" cy="2286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000000"/>
              </a:buClr>
              <a:buSzPts val="900"/>
              <a:buFont typeface="Arial"/>
              <a:buNone/>
            </a:pPr>
            <a:r>
              <a:rPr b="1" i="1" lang="en" sz="900" u="none" cap="none" strike="noStrike">
                <a:solidFill>
                  <a:srgbClr val="EEF2F7"/>
                </a:solidFill>
                <a:latin typeface="Arial"/>
                <a:ea typeface="Arial"/>
                <a:cs typeface="Arial"/>
                <a:sym typeface="Arial"/>
              </a:rPr>
              <a:t>New York Culturally Responsive-Sustaining Education Framework</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Closing Slide">
    <p:spTree>
      <p:nvGrpSpPr>
        <p:cNvPr id="223" name="Shape 223"/>
        <p:cNvGrpSpPr/>
        <p:nvPr/>
      </p:nvGrpSpPr>
      <p:grpSpPr>
        <a:xfrm>
          <a:off x="0" y="0"/>
          <a:ext cx="0" cy="0"/>
          <a:chOff x="0" y="0"/>
          <a:chExt cx="0" cy="0"/>
        </a:xfrm>
      </p:grpSpPr>
      <p:pic>
        <p:nvPicPr>
          <p:cNvPr id="224" name="Google Shape;224;p36"/>
          <p:cNvPicPr preferRelativeResize="0"/>
          <p:nvPr/>
        </p:nvPicPr>
        <p:blipFill rotWithShape="1">
          <a:blip r:embed="rId2">
            <a:alphaModFix/>
          </a:blip>
          <a:srcRect b="0" l="0" r="0" t="0"/>
          <a:stretch/>
        </p:blipFill>
        <p:spPr>
          <a:xfrm>
            <a:off x="5093387" y="400692"/>
            <a:ext cx="4050615" cy="4742807"/>
          </a:xfrm>
          <a:prstGeom prst="rect">
            <a:avLst/>
          </a:prstGeom>
          <a:noFill/>
          <a:ln>
            <a:noFill/>
          </a:ln>
        </p:spPr>
      </p:pic>
      <p:sp>
        <p:nvSpPr>
          <p:cNvPr id="225" name="Google Shape;225;p36"/>
          <p:cNvSpPr/>
          <p:nvPr/>
        </p:nvSpPr>
        <p:spPr>
          <a:xfrm>
            <a:off x="0" y="4992421"/>
            <a:ext cx="9144000" cy="183000"/>
          </a:xfrm>
          <a:prstGeom prst="rect">
            <a:avLst/>
          </a:prstGeom>
          <a:solidFill>
            <a:srgbClr val="662C6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6" name="Google Shape;226;p36"/>
          <p:cNvSpPr txBox="1"/>
          <p:nvPr>
            <p:ph type="title"/>
          </p:nvPr>
        </p:nvSpPr>
        <p:spPr>
          <a:xfrm>
            <a:off x="520726" y="2286001"/>
            <a:ext cx="4572600" cy="1725600"/>
          </a:xfrm>
          <a:prstGeom prst="rect">
            <a:avLst/>
          </a:prstGeom>
          <a:noFill/>
          <a:ln>
            <a:noFill/>
          </a:ln>
        </p:spPr>
        <p:txBody>
          <a:bodyPr anchorCtr="0" anchor="t" bIns="0" lIns="0" spcFirstLastPara="1" rIns="182875" wrap="square" tIns="0">
            <a:normAutofit/>
          </a:bodyPr>
          <a:lstStyle>
            <a:lvl1pPr lvl="0" rtl="0" algn="l">
              <a:lnSpc>
                <a:spcPct val="95000"/>
              </a:lnSpc>
              <a:spcBef>
                <a:spcPts val="0"/>
              </a:spcBef>
              <a:spcAft>
                <a:spcPts val="0"/>
              </a:spcAft>
              <a:buClr>
                <a:srgbClr val="1C4578"/>
              </a:buClr>
              <a:buSzPts val="1600"/>
              <a:buFont typeface="Arial"/>
              <a:buNone/>
              <a:defRPr b="1" sz="1600" cap="none">
                <a:solidFill>
                  <a:srgbClr val="1C4578"/>
                </a:solidFill>
                <a:latin typeface="Arial"/>
                <a:ea typeface="Arial"/>
                <a:cs typeface="Arial"/>
                <a:sym typeface="Arial"/>
              </a:defRPr>
            </a:lvl1pPr>
            <a:lvl2pPr lvl="1" rtl="0" algn="l">
              <a:lnSpc>
                <a:spcPct val="100000"/>
              </a:lnSpc>
              <a:spcBef>
                <a:spcPts val="60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7" name="Shape 227"/>
        <p:cNvGrpSpPr/>
        <p:nvPr/>
      </p:nvGrpSpPr>
      <p:grpSpPr>
        <a:xfrm>
          <a:off x="0" y="0"/>
          <a:ext cx="0" cy="0"/>
          <a:chOff x="0" y="0"/>
          <a:chExt cx="0" cy="0"/>
        </a:xfrm>
      </p:grpSpPr>
      <p:sp>
        <p:nvSpPr>
          <p:cNvPr id="228" name="Google Shape;228;p37"/>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229" name="Google Shape;229;p37"/>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230" name="Google Shape;230;p37"/>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231" name="Google Shape;231;p37"/>
          <p:cNvSpPr txBox="1"/>
          <p:nvPr>
            <p:ph type="ctrTitle"/>
          </p:nvPr>
        </p:nvSpPr>
        <p:spPr>
          <a:xfrm>
            <a:off x="1680302" y="1188925"/>
            <a:ext cx="5783400" cy="14574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4000"/>
              <a:buNone/>
              <a:defRPr sz="4000"/>
            </a:lvl1pPr>
            <a:lvl2pPr lvl="1" rtl="0" algn="ctr">
              <a:lnSpc>
                <a:spcPct val="100000"/>
              </a:lnSpc>
              <a:spcBef>
                <a:spcPts val="0"/>
              </a:spcBef>
              <a:spcAft>
                <a:spcPts val="0"/>
              </a:spcAft>
              <a:buSzPts val="4000"/>
              <a:buNone/>
              <a:defRPr sz="4000"/>
            </a:lvl2pPr>
            <a:lvl3pPr lvl="2" rtl="0" algn="ctr">
              <a:lnSpc>
                <a:spcPct val="100000"/>
              </a:lnSpc>
              <a:spcBef>
                <a:spcPts val="0"/>
              </a:spcBef>
              <a:spcAft>
                <a:spcPts val="0"/>
              </a:spcAft>
              <a:buSzPts val="4000"/>
              <a:buNone/>
              <a:defRPr sz="4000"/>
            </a:lvl3pPr>
            <a:lvl4pPr lvl="3" rtl="0" algn="ctr">
              <a:lnSpc>
                <a:spcPct val="100000"/>
              </a:lnSpc>
              <a:spcBef>
                <a:spcPts val="0"/>
              </a:spcBef>
              <a:spcAft>
                <a:spcPts val="0"/>
              </a:spcAft>
              <a:buSzPts val="4000"/>
              <a:buNone/>
              <a:defRPr sz="4000"/>
            </a:lvl4pPr>
            <a:lvl5pPr lvl="4" rtl="0" algn="ctr">
              <a:lnSpc>
                <a:spcPct val="100000"/>
              </a:lnSpc>
              <a:spcBef>
                <a:spcPts val="0"/>
              </a:spcBef>
              <a:spcAft>
                <a:spcPts val="0"/>
              </a:spcAft>
              <a:buSzPts val="4000"/>
              <a:buNone/>
              <a:defRPr sz="4000"/>
            </a:lvl5pPr>
            <a:lvl6pPr lvl="5" rtl="0" algn="ctr">
              <a:lnSpc>
                <a:spcPct val="100000"/>
              </a:lnSpc>
              <a:spcBef>
                <a:spcPts val="0"/>
              </a:spcBef>
              <a:spcAft>
                <a:spcPts val="0"/>
              </a:spcAft>
              <a:buSzPts val="4000"/>
              <a:buNone/>
              <a:defRPr sz="4000"/>
            </a:lvl6pPr>
            <a:lvl7pPr lvl="6" rtl="0" algn="ctr">
              <a:lnSpc>
                <a:spcPct val="100000"/>
              </a:lnSpc>
              <a:spcBef>
                <a:spcPts val="0"/>
              </a:spcBef>
              <a:spcAft>
                <a:spcPts val="0"/>
              </a:spcAft>
              <a:buSzPts val="4000"/>
              <a:buNone/>
              <a:defRPr sz="4000"/>
            </a:lvl7pPr>
            <a:lvl8pPr lvl="7" rtl="0" algn="ctr">
              <a:lnSpc>
                <a:spcPct val="100000"/>
              </a:lnSpc>
              <a:spcBef>
                <a:spcPts val="0"/>
              </a:spcBef>
              <a:spcAft>
                <a:spcPts val="0"/>
              </a:spcAft>
              <a:buSzPts val="4000"/>
              <a:buNone/>
              <a:defRPr sz="4000"/>
            </a:lvl8pPr>
            <a:lvl9pPr lvl="8" rtl="0" algn="ctr">
              <a:lnSpc>
                <a:spcPct val="100000"/>
              </a:lnSpc>
              <a:spcBef>
                <a:spcPts val="0"/>
              </a:spcBef>
              <a:spcAft>
                <a:spcPts val="0"/>
              </a:spcAft>
              <a:buSzPts val="4000"/>
              <a:buNone/>
              <a:defRPr sz="4000"/>
            </a:lvl9pPr>
          </a:lstStyle>
          <a:p/>
        </p:txBody>
      </p:sp>
      <p:sp>
        <p:nvSpPr>
          <p:cNvPr id="232" name="Google Shape;232;p37"/>
          <p:cNvSpPr txBox="1"/>
          <p:nvPr>
            <p:ph idx="1" type="subTitle"/>
          </p:nvPr>
        </p:nvSpPr>
        <p:spPr>
          <a:xfrm>
            <a:off x="1680302" y="3049450"/>
            <a:ext cx="5783400" cy="9090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rt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233" name="Google Shape;233;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3">
    <p:bg>
      <p:bgPr>
        <a:solidFill>
          <a:srgbClr val="FFFFFF"/>
        </a:solidFill>
      </p:bgPr>
    </p:bg>
    <p:spTree>
      <p:nvGrpSpPr>
        <p:cNvPr id="234" name="Shape 234"/>
        <p:cNvGrpSpPr/>
        <p:nvPr/>
      </p:nvGrpSpPr>
      <p:grpSpPr>
        <a:xfrm>
          <a:off x="0" y="0"/>
          <a:ext cx="0" cy="0"/>
          <a:chOff x="0" y="0"/>
          <a:chExt cx="0" cy="0"/>
        </a:xfrm>
      </p:grpSpPr>
      <p:sp>
        <p:nvSpPr>
          <p:cNvPr id="235" name="Google Shape;235;p38"/>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36" name="Google Shape;236;p38"/>
          <p:cNvCxnSpPr/>
          <p:nvPr/>
        </p:nvCxnSpPr>
        <p:spPr>
          <a:xfrm>
            <a:off x="694275" y="759163"/>
            <a:ext cx="959400" cy="959400"/>
          </a:xfrm>
          <a:prstGeom prst="straightConnector1">
            <a:avLst/>
          </a:prstGeom>
          <a:noFill/>
          <a:ln cap="flat" cmpd="sng" w="9525">
            <a:solidFill>
              <a:srgbClr val="F6F2D2"/>
            </a:solidFill>
            <a:prstDash val="solid"/>
            <a:round/>
            <a:headEnd len="sm" w="sm" type="none"/>
            <a:tailEnd len="sm" w="sm" type="none"/>
          </a:ln>
        </p:spPr>
      </p:cxnSp>
      <p:cxnSp>
        <p:nvCxnSpPr>
          <p:cNvPr id="237" name="Google Shape;237;p38"/>
          <p:cNvCxnSpPr/>
          <p:nvPr/>
        </p:nvCxnSpPr>
        <p:spPr>
          <a:xfrm>
            <a:off x="7490325" y="759163"/>
            <a:ext cx="959400" cy="959400"/>
          </a:xfrm>
          <a:prstGeom prst="straightConnector1">
            <a:avLst/>
          </a:prstGeom>
          <a:noFill/>
          <a:ln cap="flat" cmpd="sng" w="9525">
            <a:solidFill>
              <a:srgbClr val="F6F2D2"/>
            </a:solidFill>
            <a:prstDash val="solid"/>
            <a:round/>
            <a:headEnd len="sm" w="sm" type="none"/>
            <a:tailEnd len="sm" w="sm" type="none"/>
          </a:ln>
        </p:spPr>
      </p:cxnSp>
      <p:sp>
        <p:nvSpPr>
          <p:cNvPr id="238" name="Google Shape;238;p38"/>
          <p:cNvSpPr txBox="1"/>
          <p:nvPr>
            <p:ph type="title"/>
          </p:nvPr>
        </p:nvSpPr>
        <p:spPr>
          <a:xfrm>
            <a:off x="1841500" y="759174"/>
            <a:ext cx="5460900" cy="9594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1" sz="2400">
                <a:solidFill>
                  <a:srgbClr val="FFFFFF"/>
                </a:solidFill>
              </a:defRPr>
            </a:lvl1pPr>
            <a:lvl2pPr lvl="1" rtl="0" algn="ctr">
              <a:lnSpc>
                <a:spcPct val="100000"/>
              </a:lnSpc>
              <a:spcBef>
                <a:spcPts val="0"/>
              </a:spcBef>
              <a:spcAft>
                <a:spcPts val="0"/>
              </a:spcAft>
              <a:buSzPts val="2800"/>
              <a:buNone/>
              <a:defRPr b="1" sz="2400">
                <a:solidFill>
                  <a:srgbClr val="FFFFFF"/>
                </a:solidFill>
              </a:defRPr>
            </a:lvl2pPr>
            <a:lvl3pPr lvl="2" rtl="0" algn="ctr">
              <a:lnSpc>
                <a:spcPct val="100000"/>
              </a:lnSpc>
              <a:spcBef>
                <a:spcPts val="0"/>
              </a:spcBef>
              <a:spcAft>
                <a:spcPts val="0"/>
              </a:spcAft>
              <a:buSzPts val="2800"/>
              <a:buNone/>
              <a:defRPr b="1" sz="2400">
                <a:solidFill>
                  <a:srgbClr val="FFFFFF"/>
                </a:solidFill>
              </a:defRPr>
            </a:lvl3pPr>
            <a:lvl4pPr lvl="3" rtl="0" algn="ctr">
              <a:lnSpc>
                <a:spcPct val="100000"/>
              </a:lnSpc>
              <a:spcBef>
                <a:spcPts val="0"/>
              </a:spcBef>
              <a:spcAft>
                <a:spcPts val="0"/>
              </a:spcAft>
              <a:buSzPts val="2800"/>
              <a:buNone/>
              <a:defRPr b="1" sz="2400">
                <a:solidFill>
                  <a:srgbClr val="FFFFFF"/>
                </a:solidFill>
              </a:defRPr>
            </a:lvl4pPr>
            <a:lvl5pPr lvl="4" rtl="0" algn="ctr">
              <a:lnSpc>
                <a:spcPct val="100000"/>
              </a:lnSpc>
              <a:spcBef>
                <a:spcPts val="0"/>
              </a:spcBef>
              <a:spcAft>
                <a:spcPts val="0"/>
              </a:spcAft>
              <a:buSzPts val="2800"/>
              <a:buNone/>
              <a:defRPr b="1" sz="2400">
                <a:solidFill>
                  <a:srgbClr val="FFFFFF"/>
                </a:solidFill>
              </a:defRPr>
            </a:lvl5pPr>
            <a:lvl6pPr lvl="5" rtl="0" algn="ctr">
              <a:lnSpc>
                <a:spcPct val="100000"/>
              </a:lnSpc>
              <a:spcBef>
                <a:spcPts val="0"/>
              </a:spcBef>
              <a:spcAft>
                <a:spcPts val="0"/>
              </a:spcAft>
              <a:buSzPts val="2800"/>
              <a:buNone/>
              <a:defRPr b="1" sz="2400">
                <a:solidFill>
                  <a:srgbClr val="FFFFFF"/>
                </a:solidFill>
              </a:defRPr>
            </a:lvl6pPr>
            <a:lvl7pPr lvl="6" rtl="0" algn="ctr">
              <a:lnSpc>
                <a:spcPct val="100000"/>
              </a:lnSpc>
              <a:spcBef>
                <a:spcPts val="0"/>
              </a:spcBef>
              <a:spcAft>
                <a:spcPts val="0"/>
              </a:spcAft>
              <a:buSzPts val="2800"/>
              <a:buNone/>
              <a:defRPr b="1" sz="2400">
                <a:solidFill>
                  <a:srgbClr val="FFFFFF"/>
                </a:solidFill>
              </a:defRPr>
            </a:lvl7pPr>
            <a:lvl8pPr lvl="7" rtl="0" algn="ctr">
              <a:lnSpc>
                <a:spcPct val="100000"/>
              </a:lnSpc>
              <a:spcBef>
                <a:spcPts val="0"/>
              </a:spcBef>
              <a:spcAft>
                <a:spcPts val="0"/>
              </a:spcAft>
              <a:buSzPts val="2800"/>
              <a:buNone/>
              <a:defRPr b="1" sz="2400">
                <a:solidFill>
                  <a:srgbClr val="FFFFFF"/>
                </a:solidFill>
              </a:defRPr>
            </a:lvl8pPr>
            <a:lvl9pPr lvl="8" rtl="0" algn="ctr">
              <a:lnSpc>
                <a:spcPct val="100000"/>
              </a:lnSpc>
              <a:spcBef>
                <a:spcPts val="0"/>
              </a:spcBef>
              <a:spcAft>
                <a:spcPts val="0"/>
              </a:spcAft>
              <a:buSzPts val="2800"/>
              <a:buNone/>
              <a:defRPr b="1" sz="2400">
                <a:solidFill>
                  <a:srgbClr val="FFFFFF"/>
                </a:solidFill>
              </a:defRPr>
            </a:lvl9pPr>
          </a:lstStyle>
          <a:p/>
        </p:txBody>
      </p:sp>
      <p:sp>
        <p:nvSpPr>
          <p:cNvPr id="239" name="Google Shape;239;p38"/>
          <p:cNvSpPr txBox="1"/>
          <p:nvPr>
            <p:ph idx="1" type="body"/>
          </p:nvPr>
        </p:nvSpPr>
        <p:spPr>
          <a:xfrm>
            <a:off x="694275" y="2358750"/>
            <a:ext cx="3640800" cy="24828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Clr>
                <a:srgbClr val="F6F2D2"/>
              </a:buClr>
              <a:buSzPts val="1000"/>
              <a:buChar char="●"/>
              <a:defRPr sz="1000">
                <a:solidFill>
                  <a:srgbClr val="F6F2D2"/>
                </a:solidFill>
              </a:defRPr>
            </a:lvl1pPr>
            <a:lvl2pPr indent="-292100" lvl="1" marL="914400" rtl="0" algn="l">
              <a:lnSpc>
                <a:spcPct val="115000"/>
              </a:lnSpc>
              <a:spcBef>
                <a:spcPts val="1600"/>
              </a:spcBef>
              <a:spcAft>
                <a:spcPts val="0"/>
              </a:spcAft>
              <a:buClr>
                <a:srgbClr val="F6F2D2"/>
              </a:buClr>
              <a:buSzPts val="1000"/>
              <a:buChar char="○"/>
              <a:defRPr sz="1000">
                <a:solidFill>
                  <a:srgbClr val="F6F2D2"/>
                </a:solidFill>
              </a:defRPr>
            </a:lvl2pPr>
            <a:lvl3pPr indent="-292100" lvl="2" marL="1371600" rtl="0" algn="l">
              <a:lnSpc>
                <a:spcPct val="115000"/>
              </a:lnSpc>
              <a:spcBef>
                <a:spcPts val="1600"/>
              </a:spcBef>
              <a:spcAft>
                <a:spcPts val="0"/>
              </a:spcAft>
              <a:buClr>
                <a:srgbClr val="F6F2D2"/>
              </a:buClr>
              <a:buSzPts val="1000"/>
              <a:buChar char="■"/>
              <a:defRPr sz="1000">
                <a:solidFill>
                  <a:srgbClr val="F6F2D2"/>
                </a:solidFill>
              </a:defRPr>
            </a:lvl3pPr>
            <a:lvl4pPr indent="-292100" lvl="3" marL="1828800" rtl="0" algn="l">
              <a:lnSpc>
                <a:spcPct val="115000"/>
              </a:lnSpc>
              <a:spcBef>
                <a:spcPts val="1600"/>
              </a:spcBef>
              <a:spcAft>
                <a:spcPts val="0"/>
              </a:spcAft>
              <a:buClr>
                <a:srgbClr val="F6F2D2"/>
              </a:buClr>
              <a:buSzPts val="1000"/>
              <a:buChar char="●"/>
              <a:defRPr sz="1000">
                <a:solidFill>
                  <a:srgbClr val="F6F2D2"/>
                </a:solidFill>
              </a:defRPr>
            </a:lvl4pPr>
            <a:lvl5pPr indent="-292100" lvl="4" marL="2286000" rtl="0" algn="l">
              <a:lnSpc>
                <a:spcPct val="115000"/>
              </a:lnSpc>
              <a:spcBef>
                <a:spcPts val="1600"/>
              </a:spcBef>
              <a:spcAft>
                <a:spcPts val="0"/>
              </a:spcAft>
              <a:buClr>
                <a:srgbClr val="F6F2D2"/>
              </a:buClr>
              <a:buSzPts val="1000"/>
              <a:buChar char="○"/>
              <a:defRPr sz="1000">
                <a:solidFill>
                  <a:srgbClr val="F6F2D2"/>
                </a:solidFill>
              </a:defRPr>
            </a:lvl5pPr>
            <a:lvl6pPr indent="-292100" lvl="5" marL="2743200" rtl="0" algn="l">
              <a:lnSpc>
                <a:spcPct val="115000"/>
              </a:lnSpc>
              <a:spcBef>
                <a:spcPts val="1600"/>
              </a:spcBef>
              <a:spcAft>
                <a:spcPts val="0"/>
              </a:spcAft>
              <a:buClr>
                <a:srgbClr val="F6F2D2"/>
              </a:buClr>
              <a:buSzPts val="1000"/>
              <a:buChar char="■"/>
              <a:defRPr sz="1000">
                <a:solidFill>
                  <a:srgbClr val="F6F2D2"/>
                </a:solidFill>
              </a:defRPr>
            </a:lvl6pPr>
            <a:lvl7pPr indent="-292100" lvl="6" marL="3200400" rtl="0" algn="l">
              <a:lnSpc>
                <a:spcPct val="115000"/>
              </a:lnSpc>
              <a:spcBef>
                <a:spcPts val="1600"/>
              </a:spcBef>
              <a:spcAft>
                <a:spcPts val="0"/>
              </a:spcAft>
              <a:buClr>
                <a:srgbClr val="F6F2D2"/>
              </a:buClr>
              <a:buSzPts val="1000"/>
              <a:buChar char="●"/>
              <a:defRPr sz="1000">
                <a:solidFill>
                  <a:srgbClr val="F6F2D2"/>
                </a:solidFill>
              </a:defRPr>
            </a:lvl7pPr>
            <a:lvl8pPr indent="-292100" lvl="7" marL="3657600" rtl="0" algn="l">
              <a:lnSpc>
                <a:spcPct val="115000"/>
              </a:lnSpc>
              <a:spcBef>
                <a:spcPts val="1600"/>
              </a:spcBef>
              <a:spcAft>
                <a:spcPts val="0"/>
              </a:spcAft>
              <a:buClr>
                <a:srgbClr val="F6F2D2"/>
              </a:buClr>
              <a:buSzPts val="1000"/>
              <a:buChar char="○"/>
              <a:defRPr sz="1000">
                <a:solidFill>
                  <a:srgbClr val="F6F2D2"/>
                </a:solidFill>
              </a:defRPr>
            </a:lvl8pPr>
            <a:lvl9pPr indent="-292100" lvl="8" marL="4114800" rtl="0" algn="l">
              <a:lnSpc>
                <a:spcPct val="115000"/>
              </a:lnSpc>
              <a:spcBef>
                <a:spcPts val="1600"/>
              </a:spcBef>
              <a:spcAft>
                <a:spcPts val="1600"/>
              </a:spcAft>
              <a:buClr>
                <a:srgbClr val="F6F2D2"/>
              </a:buClr>
              <a:buSzPts val="1000"/>
              <a:buChar char="■"/>
              <a:defRPr sz="1000">
                <a:solidFill>
                  <a:srgbClr val="F6F2D2"/>
                </a:solidFill>
              </a:defRPr>
            </a:lvl9pPr>
          </a:lstStyle>
          <a:p/>
        </p:txBody>
      </p:sp>
      <p:sp>
        <p:nvSpPr>
          <p:cNvPr id="240" name="Google Shape;240;p38"/>
          <p:cNvSpPr txBox="1"/>
          <p:nvPr>
            <p:ph idx="2" type="body"/>
          </p:nvPr>
        </p:nvSpPr>
        <p:spPr>
          <a:xfrm>
            <a:off x="4808925" y="2358750"/>
            <a:ext cx="3640800" cy="2482800"/>
          </a:xfrm>
          <a:prstGeom prst="rect">
            <a:avLst/>
          </a:prstGeom>
          <a:noFill/>
          <a:ln>
            <a:noFill/>
          </a:ln>
        </p:spPr>
        <p:txBody>
          <a:bodyPr anchorCtr="0" anchor="t" bIns="91425" lIns="91425" spcFirstLastPara="1" rIns="91425" wrap="square" tIns="91425">
            <a:noAutofit/>
          </a:bodyPr>
          <a:lstStyle>
            <a:lvl1pPr indent="-292100" lvl="0" marL="457200" rtl="0" algn="l">
              <a:lnSpc>
                <a:spcPct val="115000"/>
              </a:lnSpc>
              <a:spcBef>
                <a:spcPts val="0"/>
              </a:spcBef>
              <a:spcAft>
                <a:spcPts val="0"/>
              </a:spcAft>
              <a:buClr>
                <a:srgbClr val="F6F2D2"/>
              </a:buClr>
              <a:buSzPts val="1000"/>
              <a:buChar char="●"/>
              <a:defRPr sz="1000">
                <a:solidFill>
                  <a:srgbClr val="F6F2D2"/>
                </a:solidFill>
              </a:defRPr>
            </a:lvl1pPr>
            <a:lvl2pPr indent="-292100" lvl="1" marL="914400" rtl="0" algn="l">
              <a:lnSpc>
                <a:spcPct val="115000"/>
              </a:lnSpc>
              <a:spcBef>
                <a:spcPts val="1600"/>
              </a:spcBef>
              <a:spcAft>
                <a:spcPts val="0"/>
              </a:spcAft>
              <a:buClr>
                <a:srgbClr val="F6F2D2"/>
              </a:buClr>
              <a:buSzPts val="1000"/>
              <a:buChar char="○"/>
              <a:defRPr sz="1000">
                <a:solidFill>
                  <a:srgbClr val="F6F2D2"/>
                </a:solidFill>
              </a:defRPr>
            </a:lvl2pPr>
            <a:lvl3pPr indent="-292100" lvl="2" marL="1371600" rtl="0" algn="l">
              <a:lnSpc>
                <a:spcPct val="115000"/>
              </a:lnSpc>
              <a:spcBef>
                <a:spcPts val="1600"/>
              </a:spcBef>
              <a:spcAft>
                <a:spcPts val="0"/>
              </a:spcAft>
              <a:buClr>
                <a:srgbClr val="F6F2D2"/>
              </a:buClr>
              <a:buSzPts val="1000"/>
              <a:buChar char="■"/>
              <a:defRPr sz="1000">
                <a:solidFill>
                  <a:srgbClr val="F6F2D2"/>
                </a:solidFill>
              </a:defRPr>
            </a:lvl3pPr>
            <a:lvl4pPr indent="-292100" lvl="3" marL="1828800" rtl="0" algn="l">
              <a:lnSpc>
                <a:spcPct val="115000"/>
              </a:lnSpc>
              <a:spcBef>
                <a:spcPts val="1600"/>
              </a:spcBef>
              <a:spcAft>
                <a:spcPts val="0"/>
              </a:spcAft>
              <a:buClr>
                <a:srgbClr val="F6F2D2"/>
              </a:buClr>
              <a:buSzPts val="1000"/>
              <a:buChar char="●"/>
              <a:defRPr sz="1000">
                <a:solidFill>
                  <a:srgbClr val="F6F2D2"/>
                </a:solidFill>
              </a:defRPr>
            </a:lvl4pPr>
            <a:lvl5pPr indent="-292100" lvl="4" marL="2286000" rtl="0" algn="l">
              <a:lnSpc>
                <a:spcPct val="115000"/>
              </a:lnSpc>
              <a:spcBef>
                <a:spcPts val="1600"/>
              </a:spcBef>
              <a:spcAft>
                <a:spcPts val="0"/>
              </a:spcAft>
              <a:buClr>
                <a:srgbClr val="F6F2D2"/>
              </a:buClr>
              <a:buSzPts val="1000"/>
              <a:buChar char="○"/>
              <a:defRPr sz="1000">
                <a:solidFill>
                  <a:srgbClr val="F6F2D2"/>
                </a:solidFill>
              </a:defRPr>
            </a:lvl5pPr>
            <a:lvl6pPr indent="-292100" lvl="5" marL="2743200" rtl="0" algn="l">
              <a:lnSpc>
                <a:spcPct val="115000"/>
              </a:lnSpc>
              <a:spcBef>
                <a:spcPts val="1600"/>
              </a:spcBef>
              <a:spcAft>
                <a:spcPts val="0"/>
              </a:spcAft>
              <a:buClr>
                <a:srgbClr val="F6F2D2"/>
              </a:buClr>
              <a:buSzPts val="1000"/>
              <a:buChar char="■"/>
              <a:defRPr sz="1000">
                <a:solidFill>
                  <a:srgbClr val="F6F2D2"/>
                </a:solidFill>
              </a:defRPr>
            </a:lvl6pPr>
            <a:lvl7pPr indent="-292100" lvl="6" marL="3200400" rtl="0" algn="l">
              <a:lnSpc>
                <a:spcPct val="115000"/>
              </a:lnSpc>
              <a:spcBef>
                <a:spcPts val="1600"/>
              </a:spcBef>
              <a:spcAft>
                <a:spcPts val="0"/>
              </a:spcAft>
              <a:buClr>
                <a:srgbClr val="F6F2D2"/>
              </a:buClr>
              <a:buSzPts val="1000"/>
              <a:buChar char="●"/>
              <a:defRPr sz="1000">
                <a:solidFill>
                  <a:srgbClr val="F6F2D2"/>
                </a:solidFill>
              </a:defRPr>
            </a:lvl7pPr>
            <a:lvl8pPr indent="-292100" lvl="7" marL="3657600" rtl="0" algn="l">
              <a:lnSpc>
                <a:spcPct val="115000"/>
              </a:lnSpc>
              <a:spcBef>
                <a:spcPts val="1600"/>
              </a:spcBef>
              <a:spcAft>
                <a:spcPts val="0"/>
              </a:spcAft>
              <a:buClr>
                <a:srgbClr val="F6F2D2"/>
              </a:buClr>
              <a:buSzPts val="1000"/>
              <a:buChar char="○"/>
              <a:defRPr sz="1000">
                <a:solidFill>
                  <a:srgbClr val="F6F2D2"/>
                </a:solidFill>
              </a:defRPr>
            </a:lvl8pPr>
            <a:lvl9pPr indent="-292100" lvl="8" marL="4114800" rtl="0" algn="l">
              <a:lnSpc>
                <a:spcPct val="115000"/>
              </a:lnSpc>
              <a:spcBef>
                <a:spcPts val="1600"/>
              </a:spcBef>
              <a:spcAft>
                <a:spcPts val="1600"/>
              </a:spcAft>
              <a:buClr>
                <a:srgbClr val="F6F2D2"/>
              </a:buClr>
              <a:buSzPts val="1000"/>
              <a:buChar char="■"/>
              <a:defRPr sz="1000">
                <a:solidFill>
                  <a:srgbClr val="F6F2D2"/>
                </a:solidFill>
              </a:defRPr>
            </a:lvl9pPr>
          </a:lstStyle>
          <a:p/>
        </p:txBody>
      </p:sp>
      <p:sp>
        <p:nvSpPr>
          <p:cNvPr id="241" name="Google Shape;241;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42" name="Shape 242"/>
        <p:cNvGrpSpPr/>
        <p:nvPr/>
      </p:nvGrpSpPr>
      <p:grpSpPr>
        <a:xfrm>
          <a:off x="0" y="0"/>
          <a:ext cx="0" cy="0"/>
          <a:chOff x="0" y="0"/>
          <a:chExt cx="0" cy="0"/>
        </a:xfrm>
      </p:grpSpPr>
      <p:sp>
        <p:nvSpPr>
          <p:cNvPr id="243" name="Google Shape;243;p3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44" name="Google Shape;244;p3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45" name="Google Shape;245;p3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46" name="Google Shape;246;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247" name="Google Shape;247;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48" name="Google Shape;248;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9" name="Shape 249"/>
        <p:cNvGrpSpPr/>
        <p:nvPr/>
      </p:nvGrpSpPr>
      <p:grpSpPr>
        <a:xfrm>
          <a:off x="0" y="0"/>
          <a:ext cx="0" cy="0"/>
          <a:chOff x="0" y="0"/>
          <a:chExt cx="0" cy="0"/>
        </a:xfrm>
      </p:grpSpPr>
      <p:cxnSp>
        <p:nvCxnSpPr>
          <p:cNvPr id="250" name="Google Shape;250;p40"/>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51" name="Google Shape;251;p40"/>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rtl="0" algn="l">
              <a:lnSpc>
                <a:spcPct val="100000"/>
              </a:lnSpc>
              <a:spcBef>
                <a:spcPts val="0"/>
              </a:spcBef>
              <a:spcAft>
                <a:spcPts val="0"/>
              </a:spcAft>
              <a:buSzPts val="3000"/>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252" name="Google Shape;252;p40"/>
          <p:cNvSpPr txBox="1"/>
          <p:nvPr>
            <p:ph idx="1" type="body"/>
          </p:nvPr>
        </p:nvSpPr>
        <p:spPr>
          <a:xfrm>
            <a:off x="387900" y="1489825"/>
            <a:ext cx="3999900" cy="30789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53" name="Google Shape;253;p40"/>
          <p:cNvSpPr txBox="1"/>
          <p:nvPr>
            <p:ph idx="2" type="body"/>
          </p:nvPr>
        </p:nvSpPr>
        <p:spPr>
          <a:xfrm>
            <a:off x="4756200" y="1489825"/>
            <a:ext cx="3999900" cy="3078900"/>
          </a:xfrm>
          <a:prstGeom prst="rect">
            <a:avLst/>
          </a:prstGeom>
          <a:noFill/>
          <a:ln>
            <a:noFill/>
          </a:ln>
        </p:spPr>
        <p:txBody>
          <a:bodyPr anchorCtr="0" anchor="t" bIns="91425" lIns="91425" spcFirstLastPara="1" rIns="91425" wrap="square" tIns="91425">
            <a:noAutofit/>
          </a:bodyPr>
          <a:lstStyle>
            <a:lvl1pPr indent="-317500" lvl="0" marL="457200" rtl="0" algn="l">
              <a:lnSpc>
                <a:spcPct val="115000"/>
              </a:lnSpc>
              <a:spcBef>
                <a:spcPts val="0"/>
              </a:spcBef>
              <a:spcAft>
                <a:spcPts val="0"/>
              </a:spcAft>
              <a:buSzPts val="1400"/>
              <a:buChar char="●"/>
              <a:defRPr sz="1400"/>
            </a:lvl1pPr>
            <a:lvl2pPr indent="-304800" lvl="1" marL="914400" rtl="0" algn="l">
              <a:lnSpc>
                <a:spcPct val="115000"/>
              </a:lnSpc>
              <a:spcBef>
                <a:spcPts val="1600"/>
              </a:spcBef>
              <a:spcAft>
                <a:spcPts val="0"/>
              </a:spcAft>
              <a:buSzPts val="1200"/>
              <a:buChar char="○"/>
              <a:defRPr sz="1200"/>
            </a:lvl2pPr>
            <a:lvl3pPr indent="-304800" lvl="2" marL="1371600" rtl="0" algn="l">
              <a:lnSpc>
                <a:spcPct val="115000"/>
              </a:lnSpc>
              <a:spcBef>
                <a:spcPts val="1600"/>
              </a:spcBef>
              <a:spcAft>
                <a:spcPts val="0"/>
              </a:spcAft>
              <a:buSzPts val="1200"/>
              <a:buChar char="■"/>
              <a:defRPr sz="1200"/>
            </a:lvl3pPr>
            <a:lvl4pPr indent="-304800" lvl="3" marL="1828800" rtl="0" algn="l">
              <a:lnSpc>
                <a:spcPct val="115000"/>
              </a:lnSpc>
              <a:spcBef>
                <a:spcPts val="1600"/>
              </a:spcBef>
              <a:spcAft>
                <a:spcPts val="0"/>
              </a:spcAft>
              <a:buSzPts val="1200"/>
              <a:buChar char="●"/>
              <a:defRPr sz="1200"/>
            </a:lvl4pPr>
            <a:lvl5pPr indent="-304800" lvl="4" marL="2286000" rtl="0" algn="l">
              <a:lnSpc>
                <a:spcPct val="115000"/>
              </a:lnSpc>
              <a:spcBef>
                <a:spcPts val="1600"/>
              </a:spcBef>
              <a:spcAft>
                <a:spcPts val="0"/>
              </a:spcAft>
              <a:buSzPts val="1200"/>
              <a:buChar char="○"/>
              <a:defRPr sz="1200"/>
            </a:lvl5pPr>
            <a:lvl6pPr indent="-304800" lvl="5" marL="2743200" rtl="0" algn="l">
              <a:lnSpc>
                <a:spcPct val="115000"/>
              </a:lnSpc>
              <a:spcBef>
                <a:spcPts val="1600"/>
              </a:spcBef>
              <a:spcAft>
                <a:spcPts val="0"/>
              </a:spcAft>
              <a:buSzPts val="1200"/>
              <a:buChar char="■"/>
              <a:defRPr sz="1200"/>
            </a:lvl6pPr>
            <a:lvl7pPr indent="-304800" lvl="6" marL="3200400" rtl="0" algn="l">
              <a:lnSpc>
                <a:spcPct val="115000"/>
              </a:lnSpc>
              <a:spcBef>
                <a:spcPts val="1600"/>
              </a:spcBef>
              <a:spcAft>
                <a:spcPts val="0"/>
              </a:spcAft>
              <a:buSzPts val="1200"/>
              <a:buChar char="●"/>
              <a:defRPr sz="1200"/>
            </a:lvl7pPr>
            <a:lvl8pPr indent="-304800" lvl="7" marL="3657600" rtl="0" algn="l">
              <a:lnSpc>
                <a:spcPct val="115000"/>
              </a:lnSpc>
              <a:spcBef>
                <a:spcPts val="1600"/>
              </a:spcBef>
              <a:spcAft>
                <a:spcPts val="0"/>
              </a:spcAft>
              <a:buSzPts val="1200"/>
              <a:buChar char="○"/>
              <a:defRPr sz="1200"/>
            </a:lvl8pPr>
            <a:lvl9pPr indent="-304800" lvl="8" marL="4114800" rtl="0" algn="l">
              <a:lnSpc>
                <a:spcPct val="115000"/>
              </a:lnSpc>
              <a:spcBef>
                <a:spcPts val="1600"/>
              </a:spcBef>
              <a:spcAft>
                <a:spcPts val="1600"/>
              </a:spcAft>
              <a:buSzPts val="1200"/>
              <a:buChar char="■"/>
              <a:defRPr sz="1200"/>
            </a:lvl9pPr>
          </a:lstStyle>
          <a:p/>
        </p:txBody>
      </p:sp>
      <p:sp>
        <p:nvSpPr>
          <p:cNvPr id="254" name="Google Shape;254;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5" name="Shape 255"/>
        <p:cNvGrpSpPr/>
        <p:nvPr/>
      </p:nvGrpSpPr>
      <p:grpSpPr>
        <a:xfrm>
          <a:off x="0" y="0"/>
          <a:ext cx="0" cy="0"/>
          <a:chOff x="0" y="0"/>
          <a:chExt cx="0" cy="0"/>
        </a:xfrm>
      </p:grpSpPr>
      <p:sp>
        <p:nvSpPr>
          <p:cNvPr id="256" name="Google Shape;256;p41"/>
          <p:cNvSpPr txBox="1"/>
          <p:nvPr>
            <p:ph idx="12" type="sldNum"/>
          </p:nvPr>
        </p:nvSpPr>
        <p:spPr>
          <a:xfrm>
            <a:off x="8460431" y="4651190"/>
            <a:ext cx="548700" cy="393600"/>
          </a:xfrm>
          <a:prstGeom prst="rect">
            <a:avLst/>
          </a:prstGeom>
        </p:spPr>
        <p:txBody>
          <a:bodyPr anchorCtr="0" anchor="ctr" bIns="45700" lIns="91425" spcFirstLastPara="1" rIns="91425" wrap="square" tIns="4570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262" name="Shape 262"/>
        <p:cNvGrpSpPr/>
        <p:nvPr/>
      </p:nvGrpSpPr>
      <p:grpSpPr>
        <a:xfrm>
          <a:off x="0" y="0"/>
          <a:ext cx="0" cy="0"/>
          <a:chOff x="0" y="0"/>
          <a:chExt cx="0" cy="0"/>
        </a:xfrm>
      </p:grpSpPr>
      <p:grpSp>
        <p:nvGrpSpPr>
          <p:cNvPr id="263" name="Google Shape;263;p43"/>
          <p:cNvGrpSpPr/>
          <p:nvPr/>
        </p:nvGrpSpPr>
        <p:grpSpPr>
          <a:xfrm>
            <a:off x="6098378" y="5"/>
            <a:ext cx="3045625" cy="2030570"/>
            <a:chOff x="6098378" y="5"/>
            <a:chExt cx="3045625" cy="2030570"/>
          </a:xfrm>
        </p:grpSpPr>
        <p:sp>
          <p:nvSpPr>
            <p:cNvPr id="264" name="Google Shape;264;p4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43"/>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270" name="Google Shape;270;p43"/>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1"/>
              </a:buClr>
              <a:buSzPts val="2100"/>
              <a:buNone/>
              <a:defRPr sz="2100">
                <a:solidFill>
                  <a:schemeClr val="lt1"/>
                </a:solidFill>
              </a:defRPr>
            </a:lvl1pPr>
            <a:lvl2pPr lvl="1" rtl="0">
              <a:lnSpc>
                <a:spcPct val="100000"/>
              </a:lnSpc>
              <a:spcBef>
                <a:spcPts val="0"/>
              </a:spcBef>
              <a:spcAft>
                <a:spcPts val="0"/>
              </a:spcAft>
              <a:buClr>
                <a:schemeClr val="lt1"/>
              </a:buClr>
              <a:buSzPts val="2100"/>
              <a:buNone/>
              <a:defRPr sz="2100">
                <a:solidFill>
                  <a:schemeClr val="lt1"/>
                </a:solidFill>
              </a:defRPr>
            </a:lvl2pPr>
            <a:lvl3pPr lvl="2" rtl="0">
              <a:lnSpc>
                <a:spcPct val="100000"/>
              </a:lnSpc>
              <a:spcBef>
                <a:spcPts val="0"/>
              </a:spcBef>
              <a:spcAft>
                <a:spcPts val="0"/>
              </a:spcAft>
              <a:buClr>
                <a:schemeClr val="lt1"/>
              </a:buClr>
              <a:buSzPts val="2100"/>
              <a:buNone/>
              <a:defRPr sz="2100">
                <a:solidFill>
                  <a:schemeClr val="lt1"/>
                </a:solidFill>
              </a:defRPr>
            </a:lvl3pPr>
            <a:lvl4pPr lvl="3" rtl="0">
              <a:lnSpc>
                <a:spcPct val="100000"/>
              </a:lnSpc>
              <a:spcBef>
                <a:spcPts val="0"/>
              </a:spcBef>
              <a:spcAft>
                <a:spcPts val="0"/>
              </a:spcAft>
              <a:buClr>
                <a:schemeClr val="lt1"/>
              </a:buClr>
              <a:buSzPts val="2100"/>
              <a:buNone/>
              <a:defRPr sz="2100">
                <a:solidFill>
                  <a:schemeClr val="lt1"/>
                </a:solidFill>
              </a:defRPr>
            </a:lvl4pPr>
            <a:lvl5pPr lvl="4" rtl="0">
              <a:lnSpc>
                <a:spcPct val="100000"/>
              </a:lnSpc>
              <a:spcBef>
                <a:spcPts val="0"/>
              </a:spcBef>
              <a:spcAft>
                <a:spcPts val="0"/>
              </a:spcAft>
              <a:buClr>
                <a:schemeClr val="lt1"/>
              </a:buClr>
              <a:buSzPts val="2100"/>
              <a:buNone/>
              <a:defRPr sz="2100">
                <a:solidFill>
                  <a:schemeClr val="lt1"/>
                </a:solidFill>
              </a:defRPr>
            </a:lvl5pPr>
            <a:lvl6pPr lvl="5" rtl="0">
              <a:lnSpc>
                <a:spcPct val="100000"/>
              </a:lnSpc>
              <a:spcBef>
                <a:spcPts val="0"/>
              </a:spcBef>
              <a:spcAft>
                <a:spcPts val="0"/>
              </a:spcAft>
              <a:buClr>
                <a:schemeClr val="lt1"/>
              </a:buClr>
              <a:buSzPts val="2100"/>
              <a:buNone/>
              <a:defRPr sz="2100">
                <a:solidFill>
                  <a:schemeClr val="lt1"/>
                </a:solidFill>
              </a:defRPr>
            </a:lvl6pPr>
            <a:lvl7pPr lvl="6" rtl="0">
              <a:lnSpc>
                <a:spcPct val="100000"/>
              </a:lnSpc>
              <a:spcBef>
                <a:spcPts val="0"/>
              </a:spcBef>
              <a:spcAft>
                <a:spcPts val="0"/>
              </a:spcAft>
              <a:buClr>
                <a:schemeClr val="lt1"/>
              </a:buClr>
              <a:buSzPts val="2100"/>
              <a:buNone/>
              <a:defRPr sz="2100">
                <a:solidFill>
                  <a:schemeClr val="lt1"/>
                </a:solidFill>
              </a:defRPr>
            </a:lvl7pPr>
            <a:lvl8pPr lvl="7" rtl="0">
              <a:lnSpc>
                <a:spcPct val="100000"/>
              </a:lnSpc>
              <a:spcBef>
                <a:spcPts val="0"/>
              </a:spcBef>
              <a:spcAft>
                <a:spcPts val="0"/>
              </a:spcAft>
              <a:buClr>
                <a:schemeClr val="lt1"/>
              </a:buClr>
              <a:buSzPts val="2100"/>
              <a:buNone/>
              <a:defRPr sz="2100">
                <a:solidFill>
                  <a:schemeClr val="lt1"/>
                </a:solidFill>
              </a:defRPr>
            </a:lvl8pPr>
            <a:lvl9pPr lvl="8" rtl="0">
              <a:lnSpc>
                <a:spcPct val="100000"/>
              </a:lnSpc>
              <a:spcBef>
                <a:spcPts val="0"/>
              </a:spcBef>
              <a:spcAft>
                <a:spcPts val="0"/>
              </a:spcAft>
              <a:buClr>
                <a:schemeClr val="lt1"/>
              </a:buClr>
              <a:buSzPts val="2100"/>
              <a:buNone/>
              <a:defRPr sz="2100">
                <a:solidFill>
                  <a:schemeClr val="lt1"/>
                </a:solidFill>
              </a:defRPr>
            </a:lvl9pPr>
          </a:lstStyle>
          <a:p/>
        </p:txBody>
      </p:sp>
      <p:sp>
        <p:nvSpPr>
          <p:cNvPr id="271" name="Google Shape;271;p4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72" name="Shape 272"/>
        <p:cNvGrpSpPr/>
        <p:nvPr/>
      </p:nvGrpSpPr>
      <p:grpSpPr>
        <a:xfrm>
          <a:off x="0" y="0"/>
          <a:ext cx="0" cy="0"/>
          <a:chOff x="0" y="0"/>
          <a:chExt cx="0" cy="0"/>
        </a:xfrm>
      </p:grpSpPr>
      <p:grpSp>
        <p:nvGrpSpPr>
          <p:cNvPr id="273" name="Google Shape;273;p44"/>
          <p:cNvGrpSpPr/>
          <p:nvPr/>
        </p:nvGrpSpPr>
        <p:grpSpPr>
          <a:xfrm>
            <a:off x="6098378" y="5"/>
            <a:ext cx="3045625" cy="2030570"/>
            <a:chOff x="6098378" y="5"/>
            <a:chExt cx="3045625" cy="2030570"/>
          </a:xfrm>
        </p:grpSpPr>
        <p:sp>
          <p:nvSpPr>
            <p:cNvPr id="274" name="Google Shape;274;p4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4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9" name="Google Shape;279;p44"/>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280" name="Google Shape;280;p4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1" name="Shape 281"/>
        <p:cNvGrpSpPr/>
        <p:nvPr/>
      </p:nvGrpSpPr>
      <p:grpSpPr>
        <a:xfrm>
          <a:off x="0" y="0"/>
          <a:ext cx="0" cy="0"/>
          <a:chOff x="0" y="0"/>
          <a:chExt cx="0" cy="0"/>
        </a:xfrm>
      </p:grpSpPr>
      <p:grpSp>
        <p:nvGrpSpPr>
          <p:cNvPr id="282" name="Google Shape;282;p45"/>
          <p:cNvGrpSpPr/>
          <p:nvPr/>
        </p:nvGrpSpPr>
        <p:grpSpPr>
          <a:xfrm>
            <a:off x="0" y="3903669"/>
            <a:ext cx="9144000" cy="1239925"/>
            <a:chOff x="0" y="3903669"/>
            <a:chExt cx="9144000" cy="1239925"/>
          </a:xfrm>
        </p:grpSpPr>
        <p:sp>
          <p:nvSpPr>
            <p:cNvPr id="283" name="Google Shape;283;p45"/>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5"/>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5"/>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5"/>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5"/>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8" name="Google Shape;288;p4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9" name="Google Shape;289;p45"/>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290" name="Google Shape;290;p4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1" name="Shape 291"/>
        <p:cNvGrpSpPr/>
        <p:nvPr/>
      </p:nvGrpSpPr>
      <p:grpSpPr>
        <a:xfrm>
          <a:off x="0" y="0"/>
          <a:ext cx="0" cy="0"/>
          <a:chOff x="0" y="0"/>
          <a:chExt cx="0" cy="0"/>
        </a:xfrm>
      </p:grpSpPr>
      <p:sp>
        <p:nvSpPr>
          <p:cNvPr id="292" name="Google Shape;292;p46"/>
          <p:cNvSpPr txBox="1"/>
          <p:nvPr>
            <p:ph type="title"/>
          </p:nvPr>
        </p:nvSpPr>
        <p:spPr>
          <a:xfrm>
            <a:off x="311700" y="239275"/>
            <a:ext cx="8520600" cy="6132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8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3" name="Google Shape;293;p46"/>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4" name="Google Shape;294;p46"/>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95" name="Google Shape;295;p4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I Style" type="titleOnly">
  <p:cSld name="TITLE_ONLY">
    <p:spTree>
      <p:nvGrpSpPr>
        <p:cNvPr id="296" name="Shape 296"/>
        <p:cNvGrpSpPr/>
        <p:nvPr/>
      </p:nvGrpSpPr>
      <p:grpSpPr>
        <a:xfrm>
          <a:off x="0" y="0"/>
          <a:ext cx="0" cy="0"/>
          <a:chOff x="0" y="0"/>
          <a:chExt cx="0" cy="0"/>
        </a:xfrm>
      </p:grpSpPr>
      <p:sp>
        <p:nvSpPr>
          <p:cNvPr id="297" name="Google Shape;297;p47"/>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98" name="Google Shape;298;p4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9" name="Shape 299"/>
        <p:cNvGrpSpPr/>
        <p:nvPr/>
      </p:nvGrpSpPr>
      <p:grpSpPr>
        <a:xfrm>
          <a:off x="0" y="0"/>
          <a:ext cx="0" cy="0"/>
          <a:chOff x="0" y="0"/>
          <a:chExt cx="0" cy="0"/>
        </a:xfrm>
      </p:grpSpPr>
      <p:sp>
        <p:nvSpPr>
          <p:cNvPr id="300" name="Google Shape;300;p4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1" name="Google Shape;301;p48"/>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02" name="Google Shape;302;p4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03" name="Shape 303"/>
        <p:cNvGrpSpPr/>
        <p:nvPr/>
      </p:nvGrpSpPr>
      <p:grpSpPr>
        <a:xfrm>
          <a:off x="0" y="0"/>
          <a:ext cx="0" cy="0"/>
          <a:chOff x="0" y="0"/>
          <a:chExt cx="0" cy="0"/>
        </a:xfrm>
      </p:grpSpPr>
      <p:grpSp>
        <p:nvGrpSpPr>
          <p:cNvPr id="304" name="Google Shape;304;p49"/>
          <p:cNvGrpSpPr/>
          <p:nvPr/>
        </p:nvGrpSpPr>
        <p:grpSpPr>
          <a:xfrm>
            <a:off x="6098378" y="5"/>
            <a:ext cx="3045625" cy="2030570"/>
            <a:chOff x="6098378" y="5"/>
            <a:chExt cx="3045625" cy="2030570"/>
          </a:xfrm>
        </p:grpSpPr>
        <p:sp>
          <p:nvSpPr>
            <p:cNvPr id="305" name="Google Shape;305;p49"/>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9"/>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9"/>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9"/>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49"/>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0" name="Google Shape;310;p49"/>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311" name="Google Shape;311;p4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2" name="Shape 312"/>
        <p:cNvGrpSpPr/>
        <p:nvPr/>
      </p:nvGrpSpPr>
      <p:grpSpPr>
        <a:xfrm>
          <a:off x="0" y="0"/>
          <a:ext cx="0" cy="0"/>
          <a:chOff x="0" y="0"/>
          <a:chExt cx="0" cy="0"/>
        </a:xfrm>
      </p:grpSpPr>
      <p:sp>
        <p:nvSpPr>
          <p:cNvPr id="313" name="Google Shape;313;p50"/>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4" name="Google Shape;314;p5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15" name="Google Shape;315;p50"/>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16" name="Google Shape;316;p50"/>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17" name="Google Shape;317;p50"/>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318" name="Google Shape;318;p5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319" name="Google Shape;319;p50"/>
          <p:cNvPicPr preferRelativeResize="0"/>
          <p:nvPr/>
        </p:nvPicPr>
        <p:blipFill>
          <a:blip r:embed="rId2">
            <a:alphaModFix/>
          </a:blip>
          <a:stretch>
            <a:fillRect/>
          </a:stretch>
        </p:blipFill>
        <p:spPr>
          <a:xfrm>
            <a:off x="0" y="4263575"/>
            <a:ext cx="2003550" cy="95565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20" name="Shape 320"/>
        <p:cNvGrpSpPr/>
        <p:nvPr/>
      </p:nvGrpSpPr>
      <p:grpSpPr>
        <a:xfrm>
          <a:off x="0" y="0"/>
          <a:ext cx="0" cy="0"/>
          <a:chOff x="0" y="0"/>
          <a:chExt cx="0" cy="0"/>
        </a:xfrm>
      </p:grpSpPr>
      <p:sp>
        <p:nvSpPr>
          <p:cNvPr id="321" name="Google Shape;321;p51"/>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22" name="Google Shape;322;p5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323" name="Shape 323"/>
        <p:cNvGrpSpPr/>
        <p:nvPr/>
      </p:nvGrpSpPr>
      <p:grpSpPr>
        <a:xfrm>
          <a:off x="0" y="0"/>
          <a:ext cx="0" cy="0"/>
          <a:chOff x="0" y="0"/>
          <a:chExt cx="0" cy="0"/>
        </a:xfrm>
      </p:grpSpPr>
      <p:grpSp>
        <p:nvGrpSpPr>
          <p:cNvPr id="324" name="Google Shape;324;p52"/>
          <p:cNvGrpSpPr/>
          <p:nvPr/>
        </p:nvGrpSpPr>
        <p:grpSpPr>
          <a:xfrm>
            <a:off x="6098378" y="5"/>
            <a:ext cx="3045625" cy="2030570"/>
            <a:chOff x="6098378" y="5"/>
            <a:chExt cx="3045625" cy="2030570"/>
          </a:xfrm>
        </p:grpSpPr>
        <p:sp>
          <p:nvSpPr>
            <p:cNvPr id="325" name="Google Shape;325;p5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52"/>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rtl="0" algn="ctr">
              <a:spcBef>
                <a:spcPts val="0"/>
              </a:spcBef>
              <a:spcAft>
                <a:spcPts val="0"/>
              </a:spcAft>
              <a:buClr>
                <a:schemeClr val="lt1"/>
              </a:buClr>
              <a:buSzPts val="12000"/>
              <a:buNone/>
              <a:defRPr sz="12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331" name="Google Shape;331;p52"/>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Clr>
                <a:schemeClr val="lt1"/>
              </a:buClr>
              <a:buSzPts val="1800"/>
              <a:buChar char="●"/>
              <a:defRPr>
                <a:solidFill>
                  <a:schemeClr val="lt1"/>
                </a:solidFill>
              </a:defRPr>
            </a:lvl1pPr>
            <a:lvl2pPr indent="-317500" lvl="1" marL="914400" rtl="0" algn="ctr">
              <a:spcBef>
                <a:spcPts val="0"/>
              </a:spcBef>
              <a:spcAft>
                <a:spcPts val="0"/>
              </a:spcAft>
              <a:buClr>
                <a:schemeClr val="lt1"/>
              </a:buClr>
              <a:buSzPts val="1400"/>
              <a:buChar char="○"/>
              <a:defRPr>
                <a:solidFill>
                  <a:schemeClr val="lt1"/>
                </a:solidFill>
              </a:defRPr>
            </a:lvl2pPr>
            <a:lvl3pPr indent="-317500" lvl="2" marL="1371600" rtl="0" algn="ctr">
              <a:spcBef>
                <a:spcPts val="0"/>
              </a:spcBef>
              <a:spcAft>
                <a:spcPts val="0"/>
              </a:spcAft>
              <a:buClr>
                <a:schemeClr val="lt1"/>
              </a:buClr>
              <a:buSzPts val="1400"/>
              <a:buChar char="■"/>
              <a:defRPr>
                <a:solidFill>
                  <a:schemeClr val="lt1"/>
                </a:solidFill>
              </a:defRPr>
            </a:lvl3pPr>
            <a:lvl4pPr indent="-317500" lvl="3" marL="1828800" rtl="0" algn="ctr">
              <a:spcBef>
                <a:spcPts val="0"/>
              </a:spcBef>
              <a:spcAft>
                <a:spcPts val="0"/>
              </a:spcAft>
              <a:buClr>
                <a:schemeClr val="lt1"/>
              </a:buClr>
              <a:buSzPts val="1400"/>
              <a:buChar char="●"/>
              <a:defRPr>
                <a:solidFill>
                  <a:schemeClr val="lt1"/>
                </a:solidFill>
              </a:defRPr>
            </a:lvl4pPr>
            <a:lvl5pPr indent="-317500" lvl="4" marL="2286000" rtl="0" algn="ctr">
              <a:spcBef>
                <a:spcPts val="0"/>
              </a:spcBef>
              <a:spcAft>
                <a:spcPts val="0"/>
              </a:spcAft>
              <a:buClr>
                <a:schemeClr val="lt1"/>
              </a:buClr>
              <a:buSzPts val="1400"/>
              <a:buChar char="○"/>
              <a:defRPr>
                <a:solidFill>
                  <a:schemeClr val="lt1"/>
                </a:solidFill>
              </a:defRPr>
            </a:lvl5pPr>
            <a:lvl6pPr indent="-317500" lvl="5" marL="2743200" rtl="0" algn="ctr">
              <a:spcBef>
                <a:spcPts val="0"/>
              </a:spcBef>
              <a:spcAft>
                <a:spcPts val="0"/>
              </a:spcAft>
              <a:buClr>
                <a:schemeClr val="lt1"/>
              </a:buClr>
              <a:buSzPts val="1400"/>
              <a:buChar char="■"/>
              <a:defRPr>
                <a:solidFill>
                  <a:schemeClr val="lt1"/>
                </a:solidFill>
              </a:defRPr>
            </a:lvl6pPr>
            <a:lvl7pPr indent="-317500" lvl="6" marL="3200400" rtl="0" algn="ctr">
              <a:spcBef>
                <a:spcPts val="0"/>
              </a:spcBef>
              <a:spcAft>
                <a:spcPts val="0"/>
              </a:spcAft>
              <a:buClr>
                <a:schemeClr val="lt1"/>
              </a:buClr>
              <a:buSzPts val="1400"/>
              <a:buChar char="●"/>
              <a:defRPr>
                <a:solidFill>
                  <a:schemeClr val="lt1"/>
                </a:solidFill>
              </a:defRPr>
            </a:lvl7pPr>
            <a:lvl8pPr indent="-317500" lvl="7" marL="3657600" rtl="0" algn="ctr">
              <a:spcBef>
                <a:spcPts val="0"/>
              </a:spcBef>
              <a:spcAft>
                <a:spcPts val="0"/>
              </a:spcAft>
              <a:buClr>
                <a:schemeClr val="lt1"/>
              </a:buClr>
              <a:buSzPts val="1400"/>
              <a:buChar char="○"/>
              <a:defRPr>
                <a:solidFill>
                  <a:schemeClr val="lt1"/>
                </a:solidFill>
              </a:defRPr>
            </a:lvl8pPr>
            <a:lvl9pPr indent="-317500" lvl="8" marL="4114800" rtl="0" algn="ctr">
              <a:spcBef>
                <a:spcPts val="0"/>
              </a:spcBef>
              <a:spcAft>
                <a:spcPts val="0"/>
              </a:spcAft>
              <a:buClr>
                <a:schemeClr val="lt1"/>
              </a:buClr>
              <a:buSzPts val="1400"/>
              <a:buChar char="■"/>
              <a:defRPr>
                <a:solidFill>
                  <a:schemeClr val="lt1"/>
                </a:solidFill>
              </a:defRPr>
            </a:lvl9pPr>
          </a:lstStyle>
          <a:p/>
        </p:txBody>
      </p:sp>
      <p:sp>
        <p:nvSpPr>
          <p:cNvPr id="332" name="Google Shape;332;p5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3" name="Shape 333"/>
        <p:cNvGrpSpPr/>
        <p:nvPr/>
      </p:nvGrpSpPr>
      <p:grpSpPr>
        <a:xfrm>
          <a:off x="0" y="0"/>
          <a:ext cx="0" cy="0"/>
          <a:chOff x="0" y="0"/>
          <a:chExt cx="0" cy="0"/>
        </a:xfrm>
      </p:grpSpPr>
      <p:sp>
        <p:nvSpPr>
          <p:cNvPr id="334" name="Google Shape;334;p5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5" name="Shape 335"/>
        <p:cNvGrpSpPr/>
        <p:nvPr/>
      </p:nvGrpSpPr>
      <p:grpSpPr>
        <a:xfrm>
          <a:off x="0" y="0"/>
          <a:ext cx="0" cy="0"/>
          <a:chOff x="0" y="0"/>
          <a:chExt cx="0" cy="0"/>
        </a:xfrm>
      </p:grpSpPr>
      <p:sp>
        <p:nvSpPr>
          <p:cNvPr id="336" name="Google Shape;336;p54"/>
          <p:cNvSpPr txBox="1"/>
          <p:nvPr>
            <p:ph type="title"/>
          </p:nvPr>
        </p:nvSpPr>
        <p:spPr>
          <a:xfrm>
            <a:off x="484710" y="339539"/>
            <a:ext cx="7055400" cy="10503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3000"/>
              <a:buNone/>
              <a:defRPr b="0" i="0" sz="1800" u="none" cap="none" strike="noStrike">
                <a:solidFill>
                  <a:schemeClr val="lt2"/>
                </a:solidFill>
              </a:defRPr>
            </a:lvl2pPr>
            <a:lvl3pPr lvl="2" marR="0" rtl="0" algn="l">
              <a:spcBef>
                <a:spcPts val="0"/>
              </a:spcBef>
              <a:spcAft>
                <a:spcPts val="0"/>
              </a:spcAft>
              <a:buSzPts val="3000"/>
              <a:buNone/>
              <a:defRPr b="0" i="0" sz="1800" u="none" cap="none" strike="noStrike">
                <a:solidFill>
                  <a:schemeClr val="lt2"/>
                </a:solidFill>
              </a:defRPr>
            </a:lvl3pPr>
            <a:lvl4pPr lvl="3" marR="0" rtl="0" algn="l">
              <a:spcBef>
                <a:spcPts val="0"/>
              </a:spcBef>
              <a:spcAft>
                <a:spcPts val="0"/>
              </a:spcAft>
              <a:buSzPts val="3000"/>
              <a:buNone/>
              <a:defRPr b="0" i="0" sz="1800" u="none" cap="none" strike="noStrike">
                <a:solidFill>
                  <a:schemeClr val="lt2"/>
                </a:solidFill>
              </a:defRPr>
            </a:lvl4pPr>
            <a:lvl5pPr lvl="4" marR="0" rtl="0" algn="l">
              <a:spcBef>
                <a:spcPts val="0"/>
              </a:spcBef>
              <a:spcAft>
                <a:spcPts val="0"/>
              </a:spcAft>
              <a:buSzPts val="3000"/>
              <a:buNone/>
              <a:defRPr b="0" i="0" sz="1800" u="none" cap="none" strike="noStrike">
                <a:solidFill>
                  <a:schemeClr val="lt2"/>
                </a:solidFill>
              </a:defRPr>
            </a:lvl5pPr>
            <a:lvl6pPr lvl="5" marR="0" rtl="0" algn="l">
              <a:spcBef>
                <a:spcPts val="0"/>
              </a:spcBef>
              <a:spcAft>
                <a:spcPts val="0"/>
              </a:spcAft>
              <a:buSzPts val="3000"/>
              <a:buNone/>
              <a:defRPr b="0" i="0" sz="1800" u="none" cap="none" strike="noStrike">
                <a:solidFill>
                  <a:schemeClr val="lt2"/>
                </a:solidFill>
              </a:defRPr>
            </a:lvl6pPr>
            <a:lvl7pPr lvl="6" marR="0" rtl="0" algn="l">
              <a:spcBef>
                <a:spcPts val="0"/>
              </a:spcBef>
              <a:spcAft>
                <a:spcPts val="0"/>
              </a:spcAft>
              <a:buSzPts val="3000"/>
              <a:buNone/>
              <a:defRPr b="0" i="0" sz="1800" u="none" cap="none" strike="noStrike">
                <a:solidFill>
                  <a:schemeClr val="lt2"/>
                </a:solidFill>
              </a:defRPr>
            </a:lvl7pPr>
            <a:lvl8pPr lvl="7" marR="0" rtl="0" algn="l">
              <a:spcBef>
                <a:spcPts val="0"/>
              </a:spcBef>
              <a:spcAft>
                <a:spcPts val="0"/>
              </a:spcAft>
              <a:buSzPts val="3000"/>
              <a:buNone/>
              <a:defRPr b="0" i="0" sz="1800" u="none" cap="none" strike="noStrike">
                <a:solidFill>
                  <a:schemeClr val="lt2"/>
                </a:solidFill>
              </a:defRPr>
            </a:lvl8pPr>
            <a:lvl9pPr lvl="8" marR="0" rtl="0" algn="l">
              <a:spcBef>
                <a:spcPts val="0"/>
              </a:spcBef>
              <a:spcAft>
                <a:spcPts val="0"/>
              </a:spcAft>
              <a:buSzPts val="3000"/>
              <a:buNone/>
              <a:defRPr b="0" i="0" sz="1800" u="none" cap="none" strike="noStrike">
                <a:solidFill>
                  <a:schemeClr val="lt2"/>
                </a:solidFill>
              </a:defRPr>
            </a:lvl9pPr>
          </a:lstStyle>
          <a:p/>
        </p:txBody>
      </p:sp>
      <p:sp>
        <p:nvSpPr>
          <p:cNvPr id="337" name="Google Shape;337;p54"/>
          <p:cNvSpPr txBox="1"/>
          <p:nvPr>
            <p:ph idx="1" type="body"/>
          </p:nvPr>
        </p:nvSpPr>
        <p:spPr>
          <a:xfrm>
            <a:off x="827700" y="1539694"/>
            <a:ext cx="6711600" cy="3146700"/>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338" name="Google Shape;338;p54"/>
          <p:cNvSpPr txBox="1"/>
          <p:nvPr>
            <p:ph idx="10" type="dt"/>
          </p:nvPr>
        </p:nvSpPr>
        <p:spPr>
          <a:xfrm rot="5400000">
            <a:off x="7618918" y="1342951"/>
            <a:ext cx="742800" cy="2286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39" name="Google Shape;339;p54"/>
          <p:cNvSpPr txBox="1"/>
          <p:nvPr>
            <p:ph idx="11" type="ftr"/>
          </p:nvPr>
        </p:nvSpPr>
        <p:spPr>
          <a:xfrm rot="5400000">
            <a:off x="6715913" y="2418903"/>
            <a:ext cx="2894700" cy="228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40" name="Google Shape;340;p54"/>
          <p:cNvSpPr txBox="1"/>
          <p:nvPr>
            <p:ph idx="12" type="sldNum"/>
          </p:nvPr>
        </p:nvSpPr>
        <p:spPr>
          <a:xfrm>
            <a:off x="7766431" y="221802"/>
            <a:ext cx="628800" cy="575700"/>
          </a:xfrm>
          <a:prstGeom prst="rect">
            <a:avLst/>
          </a:prstGeom>
          <a:noFill/>
          <a:ln>
            <a:noFill/>
          </a:ln>
        </p:spPr>
        <p:txBody>
          <a:bodyPr anchorCtr="0" anchor="b" bIns="45700" lIns="91425" spcFirstLastPara="1" rIns="91425" wrap="square" tIns="45700">
            <a:normAutofit/>
          </a:bodyPr>
          <a:lstStyle>
            <a:lvl1pPr indent="0" lvl="0" marL="0" marR="0" rtl="0" algn="ctr">
              <a:spcBef>
                <a:spcPts val="0"/>
              </a:spcBef>
              <a:buNone/>
              <a:defRPr b="0" i="0" sz="2801"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1"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1"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1"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1"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1"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1"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1"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1"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Blank Slide">
    <p:spTree>
      <p:nvGrpSpPr>
        <p:cNvPr id="341" name="Shape 341"/>
        <p:cNvGrpSpPr/>
        <p:nvPr/>
      </p:nvGrpSpPr>
      <p:grpSpPr>
        <a:xfrm>
          <a:off x="0" y="0"/>
          <a:ext cx="0" cy="0"/>
          <a:chOff x="0" y="0"/>
          <a:chExt cx="0" cy="0"/>
        </a:xfrm>
      </p:grpSpPr>
      <p:sp>
        <p:nvSpPr>
          <p:cNvPr id="342" name="Google Shape;342;p55"/>
          <p:cNvSpPr/>
          <p:nvPr/>
        </p:nvSpPr>
        <p:spPr>
          <a:xfrm>
            <a:off x="0" y="4538768"/>
            <a:ext cx="9144000" cy="601800"/>
          </a:xfrm>
          <a:prstGeom prst="rect">
            <a:avLst/>
          </a:prstGeom>
          <a:solidFill>
            <a:srgbClr val="385996"/>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43" name="Google Shape;343;p55"/>
          <p:cNvSpPr/>
          <p:nvPr/>
        </p:nvSpPr>
        <p:spPr>
          <a:xfrm>
            <a:off x="2152324" y="4678175"/>
            <a:ext cx="1208100" cy="323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
        <p:nvSpPr>
          <p:cNvPr id="344" name="Google Shape;344;p55"/>
          <p:cNvSpPr txBox="1"/>
          <p:nvPr>
            <p:ph idx="12" type="sldNum"/>
          </p:nvPr>
        </p:nvSpPr>
        <p:spPr>
          <a:xfrm>
            <a:off x="6931625" y="4715041"/>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b="0" i="0" sz="1100">
                <a:solidFill>
                  <a:srgbClr val="EAE9E8"/>
                </a:solidFill>
                <a:latin typeface="Lato Light"/>
                <a:ea typeface="Lato Light"/>
                <a:cs typeface="Lato Light"/>
                <a:sym typeface="Lato Light"/>
              </a:defRPr>
            </a:lvl1pPr>
            <a:lvl2pPr indent="0" lvl="1" marL="0" rtl="0" algn="r">
              <a:spcBef>
                <a:spcPts val="0"/>
              </a:spcBef>
              <a:buNone/>
              <a:defRPr b="0" i="0" sz="1100">
                <a:solidFill>
                  <a:srgbClr val="EAE9E8"/>
                </a:solidFill>
                <a:latin typeface="Lato Light"/>
                <a:ea typeface="Lato Light"/>
                <a:cs typeface="Lato Light"/>
                <a:sym typeface="Lato Light"/>
              </a:defRPr>
            </a:lvl2pPr>
            <a:lvl3pPr indent="0" lvl="2" marL="0" rtl="0" algn="r">
              <a:spcBef>
                <a:spcPts val="0"/>
              </a:spcBef>
              <a:buNone/>
              <a:defRPr b="0" i="0" sz="1100">
                <a:solidFill>
                  <a:srgbClr val="EAE9E8"/>
                </a:solidFill>
                <a:latin typeface="Lato Light"/>
                <a:ea typeface="Lato Light"/>
                <a:cs typeface="Lato Light"/>
                <a:sym typeface="Lato Light"/>
              </a:defRPr>
            </a:lvl3pPr>
            <a:lvl4pPr indent="0" lvl="3" marL="0" rtl="0" algn="r">
              <a:spcBef>
                <a:spcPts val="0"/>
              </a:spcBef>
              <a:buNone/>
              <a:defRPr b="0" i="0" sz="1100">
                <a:solidFill>
                  <a:srgbClr val="EAE9E8"/>
                </a:solidFill>
                <a:latin typeface="Lato Light"/>
                <a:ea typeface="Lato Light"/>
                <a:cs typeface="Lato Light"/>
                <a:sym typeface="Lato Light"/>
              </a:defRPr>
            </a:lvl4pPr>
            <a:lvl5pPr indent="0" lvl="4" marL="0" rtl="0" algn="r">
              <a:spcBef>
                <a:spcPts val="0"/>
              </a:spcBef>
              <a:buNone/>
              <a:defRPr b="0" i="0" sz="1100">
                <a:solidFill>
                  <a:srgbClr val="EAE9E8"/>
                </a:solidFill>
                <a:latin typeface="Lato Light"/>
                <a:ea typeface="Lato Light"/>
                <a:cs typeface="Lato Light"/>
                <a:sym typeface="Lato Light"/>
              </a:defRPr>
            </a:lvl5pPr>
            <a:lvl6pPr indent="0" lvl="5" marL="0" rtl="0" algn="r">
              <a:spcBef>
                <a:spcPts val="0"/>
              </a:spcBef>
              <a:buNone/>
              <a:defRPr b="0" i="0" sz="1100">
                <a:solidFill>
                  <a:srgbClr val="EAE9E8"/>
                </a:solidFill>
                <a:latin typeface="Lato Light"/>
                <a:ea typeface="Lato Light"/>
                <a:cs typeface="Lato Light"/>
                <a:sym typeface="Lato Light"/>
              </a:defRPr>
            </a:lvl6pPr>
            <a:lvl7pPr indent="0" lvl="6" marL="0" rtl="0" algn="r">
              <a:spcBef>
                <a:spcPts val="0"/>
              </a:spcBef>
              <a:buNone/>
              <a:defRPr b="0" i="0" sz="1100">
                <a:solidFill>
                  <a:srgbClr val="EAE9E8"/>
                </a:solidFill>
                <a:latin typeface="Lato Light"/>
                <a:ea typeface="Lato Light"/>
                <a:cs typeface="Lato Light"/>
                <a:sym typeface="Lato Light"/>
              </a:defRPr>
            </a:lvl7pPr>
            <a:lvl8pPr indent="0" lvl="7" marL="0" rtl="0" algn="r">
              <a:spcBef>
                <a:spcPts val="0"/>
              </a:spcBef>
              <a:buNone/>
              <a:defRPr b="0" i="0" sz="1100">
                <a:solidFill>
                  <a:srgbClr val="EAE9E8"/>
                </a:solidFill>
                <a:latin typeface="Lato Light"/>
                <a:ea typeface="Lato Light"/>
                <a:cs typeface="Lato Light"/>
                <a:sym typeface="Lato Light"/>
              </a:defRPr>
            </a:lvl8pPr>
            <a:lvl9pPr indent="0" lvl="8" marL="0" rtl="0" algn="r">
              <a:spcBef>
                <a:spcPts val="0"/>
              </a:spcBef>
              <a:buNone/>
              <a:defRPr b="0" i="0" sz="1100">
                <a:solidFill>
                  <a:srgbClr val="EAE9E8"/>
                </a:solidFill>
                <a:latin typeface="Lato Light"/>
                <a:ea typeface="Lato Light"/>
                <a:cs typeface="Lato Light"/>
                <a:sym typeface="Lato Light"/>
              </a:defRPr>
            </a:lvl9pPr>
          </a:lstStyle>
          <a:p>
            <a:pPr indent="0" lvl="0" marL="0" rtl="0" algn="r">
              <a:spcBef>
                <a:spcPts val="0"/>
              </a:spcBef>
              <a:spcAft>
                <a:spcPts val="0"/>
              </a:spcAft>
              <a:buNone/>
            </a:pPr>
            <a:fld id="{00000000-1234-1234-1234-123412341234}" type="slidenum">
              <a:rPr lang="en"/>
              <a:t>‹#›</a:t>
            </a:fld>
            <a:endParaRPr/>
          </a:p>
        </p:txBody>
      </p:sp>
      <p:sp>
        <p:nvSpPr>
          <p:cNvPr id="345" name="Google Shape;345;p55"/>
          <p:cNvSpPr/>
          <p:nvPr/>
        </p:nvSpPr>
        <p:spPr>
          <a:xfrm>
            <a:off x="3665474" y="4665720"/>
            <a:ext cx="1689000" cy="323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46" name="Shape 346"/>
        <p:cNvGrpSpPr/>
        <p:nvPr/>
      </p:nvGrpSpPr>
      <p:grpSpPr>
        <a:xfrm>
          <a:off x="0" y="0"/>
          <a:ext cx="0" cy="0"/>
          <a:chOff x="0" y="0"/>
          <a:chExt cx="0" cy="0"/>
        </a:xfrm>
      </p:grpSpPr>
      <p:sp>
        <p:nvSpPr>
          <p:cNvPr id="347" name="Google Shape;347;p56"/>
          <p:cNvSpPr/>
          <p:nvPr/>
        </p:nvSpPr>
        <p:spPr>
          <a:xfrm rot="10800000">
            <a:off x="0" y="802199"/>
            <a:ext cx="9144000" cy="4341300"/>
          </a:xfrm>
          <a:prstGeom prst="rect">
            <a:avLst/>
          </a:prstGeom>
          <a:gradFill>
            <a:gsLst>
              <a:gs pos="0">
                <a:srgbClr val="00AEE4"/>
              </a:gs>
              <a:gs pos="25000">
                <a:srgbClr val="0E7AAE"/>
              </a:gs>
              <a:gs pos="100000">
                <a:srgbClr val="1C4578"/>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348" name="Google Shape;348;p56"/>
          <p:cNvPicPr preferRelativeResize="0"/>
          <p:nvPr/>
        </p:nvPicPr>
        <p:blipFill rotWithShape="1">
          <a:blip r:embed="rId2">
            <a:alphaModFix/>
          </a:blip>
          <a:srcRect b="0" l="0" r="0" t="0"/>
          <a:stretch/>
        </p:blipFill>
        <p:spPr>
          <a:xfrm>
            <a:off x="5571067" y="1094638"/>
            <a:ext cx="3457945" cy="4048860"/>
          </a:xfrm>
          <a:prstGeom prst="rect">
            <a:avLst/>
          </a:prstGeom>
          <a:noFill/>
          <a:ln>
            <a:noFill/>
          </a:ln>
        </p:spPr>
      </p:pic>
      <p:sp>
        <p:nvSpPr>
          <p:cNvPr id="349" name="Google Shape;349;p56"/>
          <p:cNvSpPr txBox="1"/>
          <p:nvPr>
            <p:ph type="ctrTitle"/>
          </p:nvPr>
        </p:nvSpPr>
        <p:spPr>
          <a:xfrm>
            <a:off x="520726" y="1703186"/>
            <a:ext cx="4770900" cy="897600"/>
          </a:xfrm>
          <a:prstGeom prst="rect">
            <a:avLst/>
          </a:prstGeom>
          <a:noFill/>
          <a:ln>
            <a:noFill/>
          </a:ln>
        </p:spPr>
        <p:txBody>
          <a:bodyPr anchorCtr="0" anchor="t" bIns="0" lIns="0" spcFirstLastPara="1" rIns="182875" wrap="square" tIns="0">
            <a:noAutofit/>
          </a:bodyPr>
          <a:lstStyle>
            <a:lvl1pPr lvl="0" rtl="0" algn="l">
              <a:lnSpc>
                <a:spcPct val="95000"/>
              </a:lnSpc>
              <a:spcBef>
                <a:spcPts val="0"/>
              </a:spcBef>
              <a:spcAft>
                <a:spcPts val="0"/>
              </a:spcAft>
              <a:buClr>
                <a:schemeClr val="lt1"/>
              </a:buClr>
              <a:buSzPts val="3400"/>
              <a:buFont typeface="Arial"/>
              <a:buNone/>
              <a:defRPr b="1" i="0" sz="3400">
                <a:solidFill>
                  <a:schemeClr val="lt1"/>
                </a:solidFill>
                <a:latin typeface="Arial"/>
                <a:ea typeface="Arial"/>
                <a:cs typeface="Arial"/>
                <a:sym typeface="Aria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0" name="Google Shape;350;p56"/>
          <p:cNvSpPr txBox="1"/>
          <p:nvPr>
            <p:ph idx="1" type="subTitle"/>
          </p:nvPr>
        </p:nvSpPr>
        <p:spPr>
          <a:xfrm>
            <a:off x="520726" y="3039393"/>
            <a:ext cx="4770900" cy="664500"/>
          </a:xfrm>
          <a:prstGeom prst="rect">
            <a:avLst/>
          </a:prstGeom>
          <a:noFill/>
          <a:ln>
            <a:noFill/>
          </a:ln>
        </p:spPr>
        <p:txBody>
          <a:bodyPr anchorCtr="0" anchor="t" bIns="0" lIns="0" spcFirstLastPara="1" rIns="182875" wrap="square" tIns="0">
            <a:noAutofit/>
          </a:bodyPr>
          <a:lstStyle>
            <a:lvl1pPr lvl="0" rtl="0" algn="l">
              <a:lnSpc>
                <a:spcPct val="95000"/>
              </a:lnSpc>
              <a:spcBef>
                <a:spcPts val="400"/>
              </a:spcBef>
              <a:spcAft>
                <a:spcPts val="0"/>
              </a:spcAft>
              <a:buClr>
                <a:schemeClr val="lt1"/>
              </a:buClr>
              <a:buSzPts val="2000"/>
              <a:buNone/>
              <a:defRPr sz="2000">
                <a:solidFill>
                  <a:schemeClr val="lt1"/>
                </a:solidFill>
                <a:latin typeface="Arial"/>
                <a:ea typeface="Arial"/>
                <a:cs typeface="Arial"/>
                <a:sym typeface="Arial"/>
              </a:defRPr>
            </a:lvl1pPr>
            <a:lvl2pPr lvl="1" rtl="0" algn="ctr">
              <a:lnSpc>
                <a:spcPct val="95000"/>
              </a:lnSpc>
              <a:spcBef>
                <a:spcPts val="280"/>
              </a:spcBef>
              <a:spcAft>
                <a:spcPts val="0"/>
              </a:spcAft>
              <a:buSzPts val="1400"/>
              <a:buNone/>
              <a:defRPr>
                <a:solidFill>
                  <a:srgbClr val="8992A7"/>
                </a:solidFill>
              </a:defRPr>
            </a:lvl2pPr>
            <a:lvl3pPr lvl="2" rtl="0" algn="ctr">
              <a:lnSpc>
                <a:spcPct val="95000"/>
              </a:lnSpc>
              <a:spcBef>
                <a:spcPts val="240"/>
              </a:spcBef>
              <a:spcAft>
                <a:spcPts val="0"/>
              </a:spcAft>
              <a:buSzPts val="960"/>
              <a:buNone/>
              <a:defRPr>
                <a:solidFill>
                  <a:srgbClr val="8992A7"/>
                </a:solidFill>
              </a:defRPr>
            </a:lvl3pPr>
            <a:lvl4pPr lvl="3" rtl="0" algn="ctr">
              <a:lnSpc>
                <a:spcPct val="95000"/>
              </a:lnSpc>
              <a:spcBef>
                <a:spcPts val="240"/>
              </a:spcBef>
              <a:spcAft>
                <a:spcPts val="0"/>
              </a:spcAft>
              <a:buSzPts val="1200"/>
              <a:buNone/>
              <a:defRPr>
                <a:solidFill>
                  <a:srgbClr val="8992A7"/>
                </a:solidFill>
              </a:defRPr>
            </a:lvl4pPr>
            <a:lvl5pPr lvl="4" rtl="0" algn="ctr">
              <a:lnSpc>
                <a:spcPct val="95000"/>
              </a:lnSpc>
              <a:spcBef>
                <a:spcPts val="240"/>
              </a:spcBef>
              <a:spcAft>
                <a:spcPts val="0"/>
              </a:spcAft>
              <a:buSzPts val="1200"/>
              <a:buNone/>
              <a:defRPr>
                <a:solidFill>
                  <a:srgbClr val="8992A7"/>
                </a:solidFill>
              </a:defRPr>
            </a:lvl5pPr>
            <a:lvl6pPr lvl="5" rtl="0" algn="ctr">
              <a:lnSpc>
                <a:spcPct val="100000"/>
              </a:lnSpc>
              <a:spcBef>
                <a:spcPts val="400"/>
              </a:spcBef>
              <a:spcAft>
                <a:spcPts val="0"/>
              </a:spcAft>
              <a:buClr>
                <a:srgbClr val="8992A7"/>
              </a:buClr>
              <a:buSzPts val="2000"/>
              <a:buNone/>
              <a:defRPr>
                <a:solidFill>
                  <a:srgbClr val="8992A7"/>
                </a:solidFill>
              </a:defRPr>
            </a:lvl6pPr>
            <a:lvl7pPr lvl="6" rtl="0" algn="ctr">
              <a:lnSpc>
                <a:spcPct val="100000"/>
              </a:lnSpc>
              <a:spcBef>
                <a:spcPts val="400"/>
              </a:spcBef>
              <a:spcAft>
                <a:spcPts val="0"/>
              </a:spcAft>
              <a:buClr>
                <a:srgbClr val="8992A7"/>
              </a:buClr>
              <a:buSzPts val="2000"/>
              <a:buNone/>
              <a:defRPr>
                <a:solidFill>
                  <a:srgbClr val="8992A7"/>
                </a:solidFill>
              </a:defRPr>
            </a:lvl7pPr>
            <a:lvl8pPr lvl="7" rtl="0" algn="ctr">
              <a:lnSpc>
                <a:spcPct val="100000"/>
              </a:lnSpc>
              <a:spcBef>
                <a:spcPts val="400"/>
              </a:spcBef>
              <a:spcAft>
                <a:spcPts val="0"/>
              </a:spcAft>
              <a:buClr>
                <a:srgbClr val="8992A7"/>
              </a:buClr>
              <a:buSzPts val="2000"/>
              <a:buNone/>
              <a:defRPr>
                <a:solidFill>
                  <a:srgbClr val="8992A7"/>
                </a:solidFill>
              </a:defRPr>
            </a:lvl8pPr>
            <a:lvl9pPr lvl="8" rtl="0" algn="ctr">
              <a:lnSpc>
                <a:spcPct val="100000"/>
              </a:lnSpc>
              <a:spcBef>
                <a:spcPts val="400"/>
              </a:spcBef>
              <a:spcAft>
                <a:spcPts val="0"/>
              </a:spcAft>
              <a:buClr>
                <a:srgbClr val="8992A7"/>
              </a:buClr>
              <a:buSzPts val="2000"/>
              <a:buNone/>
              <a:defRPr>
                <a:solidFill>
                  <a:srgbClr val="8992A7"/>
                </a:solidFil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theme" Target="../theme/theme4.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3" Type="http://schemas.openxmlformats.org/officeDocument/2006/relationships/slideLayout" Target="../slideLayouts/slideLayout51.xml"/><Relationship Id="rId12" Type="http://schemas.openxmlformats.org/officeDocument/2006/relationships/slideLayout" Target="../slideLayouts/slideLayout50.xml"/><Relationship Id="rId15" Type="http://schemas.openxmlformats.org/officeDocument/2006/relationships/slideLayout" Target="../slideLayouts/slideLayout53.xml"/><Relationship Id="rId14" Type="http://schemas.openxmlformats.org/officeDocument/2006/relationships/slideLayout" Target="../slideLayouts/slideLayout52.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9"/>
            <a:ext cx="8229600" cy="857400"/>
          </a:xfrm>
          <a:prstGeom prst="rect">
            <a:avLst/>
          </a:prstGeom>
          <a:noFill/>
          <a:ln>
            <a:noFill/>
          </a:ln>
        </p:spPr>
        <p:txBody>
          <a:bodyPr anchorCtr="0" anchor="ctr" bIns="45700" lIns="0" spcFirstLastPara="1" rIns="91425" wrap="square" tIns="45700">
            <a:normAutofit/>
          </a:bodyPr>
          <a:lstStyle>
            <a:lvl1pPr lvl="0" marR="0" rtl="0" algn="l">
              <a:lnSpc>
                <a:spcPct val="100000"/>
              </a:lnSpc>
              <a:spcBef>
                <a:spcPts val="0"/>
              </a:spcBef>
              <a:spcAft>
                <a:spcPts val="0"/>
              </a:spcAft>
              <a:buClr>
                <a:srgbClr val="1C4578"/>
              </a:buClr>
              <a:buSzPts val="4000"/>
              <a:buFont typeface="Arial"/>
              <a:buNone/>
              <a:defRPr b="1" i="0" sz="4000" u="none" cap="none" strike="noStrike">
                <a:solidFill>
                  <a:srgbClr val="1C457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2" name="Google Shape;52;p13"/>
          <p:cNvSpPr txBox="1"/>
          <p:nvPr>
            <p:ph idx="1" type="body"/>
          </p:nvPr>
        </p:nvSpPr>
        <p:spPr>
          <a:xfrm>
            <a:off x="457200" y="1200151"/>
            <a:ext cx="8229600" cy="3394500"/>
          </a:xfrm>
          <a:prstGeom prst="rect">
            <a:avLst/>
          </a:prstGeom>
          <a:noFill/>
          <a:ln>
            <a:noFill/>
          </a:ln>
        </p:spPr>
        <p:txBody>
          <a:bodyPr anchorCtr="0" anchor="t" bIns="45700" lIns="0" spcFirstLastPara="1" rIns="91425" wrap="square" tIns="45700">
            <a:normAutofit/>
          </a:bodyPr>
          <a:lstStyle>
            <a:lvl1pPr indent="-228600" lvl="0" marL="457200" marR="0" rtl="0" algn="l">
              <a:lnSpc>
                <a:spcPct val="95000"/>
              </a:lnSpc>
              <a:spcBef>
                <a:spcPts val="360"/>
              </a:spcBef>
              <a:spcAft>
                <a:spcPts val="0"/>
              </a:spcAft>
              <a:buClr>
                <a:srgbClr val="1C4578"/>
              </a:buClr>
              <a:buSzPts val="1800"/>
              <a:buFont typeface="Arial"/>
              <a:buNone/>
              <a:defRPr b="1" i="0" sz="1800" u="none" cap="none" strike="noStrike">
                <a:solidFill>
                  <a:srgbClr val="1C4578"/>
                </a:solidFill>
                <a:latin typeface="Arial"/>
                <a:ea typeface="Arial"/>
                <a:cs typeface="Arial"/>
                <a:sym typeface="Arial"/>
              </a:defRPr>
            </a:lvl1pPr>
            <a:lvl2pPr indent="-317500" lvl="1" marL="914400" marR="0" rtl="0" algn="l">
              <a:lnSpc>
                <a:spcPct val="95000"/>
              </a:lnSpc>
              <a:spcBef>
                <a:spcPts val="280"/>
              </a:spcBef>
              <a:spcAft>
                <a:spcPts val="0"/>
              </a:spcAft>
              <a:buClr>
                <a:srgbClr val="00AEE4"/>
              </a:buClr>
              <a:buSzPts val="1400"/>
              <a:buFont typeface="Arial"/>
              <a:buChar char="•"/>
              <a:defRPr b="0" i="0" sz="1400" u="none" cap="none" strike="noStrike">
                <a:solidFill>
                  <a:srgbClr val="3C4F59"/>
                </a:solidFill>
                <a:latin typeface="Arial"/>
                <a:ea typeface="Arial"/>
                <a:cs typeface="Arial"/>
                <a:sym typeface="Arial"/>
              </a:defRPr>
            </a:lvl2pPr>
            <a:lvl3pPr indent="-289560" lvl="2" marL="1371600" marR="0" rtl="0" algn="l">
              <a:lnSpc>
                <a:spcPct val="95000"/>
              </a:lnSpc>
              <a:spcBef>
                <a:spcPts val="240"/>
              </a:spcBef>
              <a:spcAft>
                <a:spcPts val="0"/>
              </a:spcAft>
              <a:buClr>
                <a:srgbClr val="00AEE4"/>
              </a:buClr>
              <a:buSzPts val="960"/>
              <a:buFont typeface="Courier New"/>
              <a:buChar char="o"/>
              <a:defRPr b="0" i="0" sz="1200" u="none" cap="none" strike="noStrike">
                <a:solidFill>
                  <a:srgbClr val="3C4F59"/>
                </a:solidFill>
                <a:latin typeface="Arial"/>
                <a:ea typeface="Arial"/>
                <a:cs typeface="Arial"/>
                <a:sym typeface="Arial"/>
              </a:defRPr>
            </a:lvl3pPr>
            <a:lvl4pPr indent="-304800" lvl="3" marL="1828800" marR="0" rtl="0" algn="l">
              <a:lnSpc>
                <a:spcPct val="95000"/>
              </a:lnSpc>
              <a:spcBef>
                <a:spcPts val="240"/>
              </a:spcBef>
              <a:spcAft>
                <a:spcPts val="0"/>
              </a:spcAft>
              <a:buClr>
                <a:srgbClr val="00AEE4"/>
              </a:buClr>
              <a:buSzPts val="1200"/>
              <a:buFont typeface="Arial"/>
              <a:buChar char="–"/>
              <a:defRPr b="0" i="0" sz="1200" u="none" cap="none" strike="noStrike">
                <a:solidFill>
                  <a:srgbClr val="3C4F59"/>
                </a:solidFill>
                <a:latin typeface="Arial"/>
                <a:ea typeface="Arial"/>
                <a:cs typeface="Arial"/>
                <a:sym typeface="Arial"/>
              </a:defRPr>
            </a:lvl4pPr>
            <a:lvl5pPr indent="-304800" lvl="4" marL="2286000" marR="0" rtl="0" algn="l">
              <a:lnSpc>
                <a:spcPct val="95000"/>
              </a:lnSpc>
              <a:spcBef>
                <a:spcPts val="240"/>
              </a:spcBef>
              <a:spcAft>
                <a:spcPts val="0"/>
              </a:spcAft>
              <a:buClr>
                <a:srgbClr val="00AEE4"/>
              </a:buClr>
              <a:buSzPts val="1200"/>
              <a:buFont typeface="Arial"/>
              <a:buChar char="»"/>
              <a:defRPr b="0" i="0" sz="1200" u="none" cap="none" strike="noStrike">
                <a:solidFill>
                  <a:srgbClr val="3C4F59"/>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3" name="Google Shape;53;p13"/>
          <p:cNvSpPr txBox="1"/>
          <p:nvPr>
            <p:ph idx="12" type="sldNum"/>
          </p:nvPr>
        </p:nvSpPr>
        <p:spPr>
          <a:xfrm>
            <a:off x="8314269" y="4767264"/>
            <a:ext cx="372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1C457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3"/>
          <p:cNvSpPr txBox="1"/>
          <p:nvPr>
            <p:ph idx="11" type="ftr"/>
          </p:nvPr>
        </p:nvSpPr>
        <p:spPr>
          <a:xfrm>
            <a:off x="457198" y="4767263"/>
            <a:ext cx="5658000" cy="2745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992A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257" name="Shape 257"/>
        <p:cNvGrpSpPr/>
        <p:nvPr/>
      </p:nvGrpSpPr>
      <p:grpSpPr>
        <a:xfrm>
          <a:off x="0" y="0"/>
          <a:ext cx="0" cy="0"/>
          <a:chOff x="0" y="0"/>
          <a:chExt cx="0" cy="0"/>
        </a:xfrm>
      </p:grpSpPr>
      <p:sp>
        <p:nvSpPr>
          <p:cNvPr id="258" name="Google Shape;258;p42"/>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259" name="Google Shape;259;p42"/>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rtl="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260" name="Google Shape;260;p42"/>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1"/>
                </a:solidFill>
                <a:latin typeface="Roboto"/>
                <a:ea typeface="Roboto"/>
                <a:cs typeface="Roboto"/>
                <a:sym typeface="Roboto"/>
              </a:defRPr>
            </a:lvl1pPr>
            <a:lvl2pPr lvl="1" rtl="0" algn="r">
              <a:buNone/>
              <a:defRPr sz="1000">
                <a:solidFill>
                  <a:schemeClr val="lt1"/>
                </a:solidFill>
                <a:latin typeface="Roboto"/>
                <a:ea typeface="Roboto"/>
                <a:cs typeface="Roboto"/>
                <a:sym typeface="Roboto"/>
              </a:defRPr>
            </a:lvl2pPr>
            <a:lvl3pPr lvl="2" rtl="0" algn="r">
              <a:buNone/>
              <a:defRPr sz="1000">
                <a:solidFill>
                  <a:schemeClr val="lt1"/>
                </a:solidFill>
                <a:latin typeface="Roboto"/>
                <a:ea typeface="Roboto"/>
                <a:cs typeface="Roboto"/>
                <a:sym typeface="Roboto"/>
              </a:defRPr>
            </a:lvl3pPr>
            <a:lvl4pPr lvl="3" rtl="0" algn="r">
              <a:buNone/>
              <a:defRPr sz="1000">
                <a:solidFill>
                  <a:schemeClr val="lt1"/>
                </a:solidFill>
                <a:latin typeface="Roboto"/>
                <a:ea typeface="Roboto"/>
                <a:cs typeface="Roboto"/>
                <a:sym typeface="Roboto"/>
              </a:defRPr>
            </a:lvl4pPr>
            <a:lvl5pPr lvl="4" rtl="0" algn="r">
              <a:buNone/>
              <a:defRPr sz="1000">
                <a:solidFill>
                  <a:schemeClr val="lt1"/>
                </a:solidFill>
                <a:latin typeface="Roboto"/>
                <a:ea typeface="Roboto"/>
                <a:cs typeface="Roboto"/>
                <a:sym typeface="Roboto"/>
              </a:defRPr>
            </a:lvl5pPr>
            <a:lvl6pPr lvl="5" rtl="0" algn="r">
              <a:buNone/>
              <a:defRPr sz="1000">
                <a:solidFill>
                  <a:schemeClr val="lt1"/>
                </a:solidFill>
                <a:latin typeface="Roboto"/>
                <a:ea typeface="Roboto"/>
                <a:cs typeface="Roboto"/>
                <a:sym typeface="Roboto"/>
              </a:defRPr>
            </a:lvl6pPr>
            <a:lvl7pPr lvl="6" rtl="0" algn="r">
              <a:buNone/>
              <a:defRPr sz="1000">
                <a:solidFill>
                  <a:schemeClr val="lt1"/>
                </a:solidFill>
                <a:latin typeface="Roboto"/>
                <a:ea typeface="Roboto"/>
                <a:cs typeface="Roboto"/>
                <a:sym typeface="Roboto"/>
              </a:defRPr>
            </a:lvl7pPr>
            <a:lvl8pPr lvl="7" rtl="0" algn="r">
              <a:buNone/>
              <a:defRPr sz="1000">
                <a:solidFill>
                  <a:schemeClr val="lt1"/>
                </a:solidFill>
                <a:latin typeface="Roboto"/>
                <a:ea typeface="Roboto"/>
                <a:cs typeface="Roboto"/>
                <a:sym typeface="Roboto"/>
              </a:defRPr>
            </a:lvl8pPr>
            <a:lvl9pPr lvl="8" rtl="0"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261" name="Google Shape;261;p42"/>
          <p:cNvPicPr preferRelativeResize="0"/>
          <p:nvPr/>
        </p:nvPicPr>
        <p:blipFill>
          <a:blip r:embed="rId1">
            <a:alphaModFix/>
          </a:blip>
          <a:stretch>
            <a:fillRect/>
          </a:stretch>
        </p:blipFill>
        <p:spPr>
          <a:xfrm>
            <a:off x="7089700" y="3812900"/>
            <a:ext cx="2054300" cy="1330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hyperlink" Target="http://www.nysed.gov/common/nysed/files/programs/crs/what-is-culturally-responsive-sustaining-education.pdf" TargetMode="External"/><Relationship Id="rId4" Type="http://schemas.openxmlformats.org/officeDocument/2006/relationships/hyperlink" Target="http://www.nysed.gov/common/nysed/files/programs/crs/culturally-responsive-sustaining-education-framework.pdf" TargetMode="External"/><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5.xml"/><Relationship Id="rId3" Type="http://schemas.openxmlformats.org/officeDocument/2006/relationships/hyperlink" Target="https://www.edweek.org/teaching-learning/opinion-twelve-ways-to-make-math-more-culturally-responsive/2020/1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6.xml"/><Relationship Id="rId3" Type="http://schemas.openxmlformats.org/officeDocument/2006/relationships/hyperlink" Target="https://place.education.wisc.edu/k12-programs/math-equity-project/" TargetMode="Externa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4.jp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hyperlink" Target="http://www.youtube.com/watch?v=EjLOuUhN6xY" TargetMode="External"/><Relationship Id="rId4" Type="http://schemas.openxmlformats.org/officeDocument/2006/relationships/image" Target="../media/image8.jp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7"/>
          <p:cNvSpPr txBox="1"/>
          <p:nvPr>
            <p:ph type="ctrTitle"/>
          </p:nvPr>
        </p:nvSpPr>
        <p:spPr>
          <a:xfrm>
            <a:off x="514100" y="998525"/>
            <a:ext cx="5302200" cy="3990900"/>
          </a:xfrm>
          <a:prstGeom prst="rect">
            <a:avLst/>
          </a:prstGeom>
          <a:noFill/>
          <a:ln>
            <a:noFill/>
          </a:ln>
        </p:spPr>
        <p:txBody>
          <a:bodyPr anchorCtr="0" anchor="t" bIns="0" lIns="0" spcFirstLastPara="1" rIns="182875" wrap="square" tIns="0">
            <a:noAutofit/>
          </a:bodyPr>
          <a:lstStyle/>
          <a:p>
            <a:pPr indent="0" lvl="0" marL="0" rtl="0" algn="ctr">
              <a:lnSpc>
                <a:spcPct val="95000"/>
              </a:lnSpc>
              <a:spcBef>
                <a:spcPts val="0"/>
              </a:spcBef>
              <a:spcAft>
                <a:spcPts val="0"/>
              </a:spcAft>
              <a:buClr>
                <a:schemeClr val="lt1"/>
              </a:buClr>
              <a:buSzPts val="3400"/>
              <a:buFont typeface="Arial"/>
              <a:buNone/>
            </a:pPr>
            <a:r>
              <a:rPr lang="en"/>
              <a:t>Curriculum Council DEI-CRSE Resources:</a:t>
            </a:r>
            <a:endParaRPr/>
          </a:p>
          <a:p>
            <a:pPr indent="0" lvl="0" marL="0" rtl="0" algn="ctr">
              <a:lnSpc>
                <a:spcPct val="95000"/>
              </a:lnSpc>
              <a:spcBef>
                <a:spcPts val="0"/>
              </a:spcBef>
              <a:spcAft>
                <a:spcPts val="0"/>
              </a:spcAft>
              <a:buClr>
                <a:schemeClr val="lt1"/>
              </a:buClr>
              <a:buSzPts val="3400"/>
              <a:buFont typeface="Arial"/>
              <a:buNone/>
            </a:pPr>
            <a:r>
              <a:rPr lang="en"/>
              <a:t>CR-SE and Math Education</a:t>
            </a:r>
            <a:endParaRPr sz="1800"/>
          </a:p>
          <a:p>
            <a:pPr indent="0" lvl="0" marL="0" rtl="0" algn="l">
              <a:lnSpc>
                <a:spcPct val="95000"/>
              </a:lnSpc>
              <a:spcBef>
                <a:spcPts val="0"/>
              </a:spcBef>
              <a:spcAft>
                <a:spcPts val="0"/>
              </a:spcAft>
              <a:buClr>
                <a:schemeClr val="lt1"/>
              </a:buClr>
              <a:buSzPts val="3400"/>
              <a:buFont typeface="Arial"/>
              <a:buNone/>
            </a:pPr>
            <a:r>
              <a:t/>
            </a:r>
            <a:endParaRPr sz="1800"/>
          </a:p>
          <a:p>
            <a:pPr indent="0" lvl="0" marL="0" rtl="0" algn="ctr">
              <a:lnSpc>
                <a:spcPct val="95000"/>
              </a:lnSpc>
              <a:spcBef>
                <a:spcPts val="0"/>
              </a:spcBef>
              <a:spcAft>
                <a:spcPts val="0"/>
              </a:spcAft>
              <a:buClr>
                <a:schemeClr val="lt1"/>
              </a:buClr>
              <a:buSzPts val="3400"/>
              <a:buFont typeface="Arial"/>
              <a:buNone/>
            </a:pPr>
            <a:r>
              <a:rPr lang="en" sz="1800"/>
              <a:t>Presented by:</a:t>
            </a:r>
            <a:endParaRPr sz="1800"/>
          </a:p>
          <a:p>
            <a:pPr indent="0" lvl="0" marL="0" rtl="0" algn="ctr">
              <a:lnSpc>
                <a:spcPct val="95000"/>
              </a:lnSpc>
              <a:spcBef>
                <a:spcPts val="0"/>
              </a:spcBef>
              <a:spcAft>
                <a:spcPts val="0"/>
              </a:spcAft>
              <a:buClr>
                <a:schemeClr val="lt1"/>
              </a:buClr>
              <a:buSzPts val="3400"/>
              <a:buFont typeface="Arial"/>
              <a:buNone/>
            </a:pPr>
            <a:r>
              <a:rPr lang="en" sz="1800"/>
              <a:t>April Francis-Taylor, ESBOCES </a:t>
            </a:r>
            <a:endParaRPr sz="1800"/>
          </a:p>
          <a:p>
            <a:pPr indent="0" lvl="0" marL="0" rtl="0" algn="ctr">
              <a:lnSpc>
                <a:spcPct val="95000"/>
              </a:lnSpc>
              <a:spcBef>
                <a:spcPts val="0"/>
              </a:spcBef>
              <a:spcAft>
                <a:spcPts val="0"/>
              </a:spcAft>
              <a:buClr>
                <a:schemeClr val="lt1"/>
              </a:buClr>
              <a:buSzPts val="3400"/>
              <a:buFont typeface="Arial"/>
              <a:buNone/>
            </a:pPr>
            <a:r>
              <a:rPr lang="en" sz="1800"/>
              <a:t>Director of DEI</a:t>
            </a:r>
            <a:endParaRPr sz="1800"/>
          </a:p>
          <a:p>
            <a:pPr indent="0" lvl="0" marL="0" rtl="0" algn="ctr">
              <a:lnSpc>
                <a:spcPct val="95000"/>
              </a:lnSpc>
              <a:spcBef>
                <a:spcPts val="0"/>
              </a:spcBef>
              <a:spcAft>
                <a:spcPts val="0"/>
              </a:spcAft>
              <a:buClr>
                <a:schemeClr val="lt1"/>
              </a:buClr>
              <a:buSzPts val="3400"/>
              <a:buFont typeface="Arial"/>
              <a:buNone/>
            </a:pPr>
            <a:r>
              <a:t/>
            </a:r>
            <a:endParaRPr sz="1800"/>
          </a:p>
          <a:p>
            <a:pPr indent="0" lvl="0" marL="0" rtl="0" algn="ctr">
              <a:lnSpc>
                <a:spcPct val="95000"/>
              </a:lnSpc>
              <a:spcBef>
                <a:spcPts val="0"/>
              </a:spcBef>
              <a:spcAft>
                <a:spcPts val="0"/>
              </a:spcAft>
              <a:buClr>
                <a:schemeClr val="lt1"/>
              </a:buClr>
              <a:buSzPts val="3400"/>
              <a:buFont typeface="Arial"/>
              <a:buNone/>
            </a:pPr>
            <a:r>
              <a:rPr lang="en" sz="1800"/>
              <a:t>Candace Pinn</a:t>
            </a:r>
            <a:endParaRPr sz="1800"/>
          </a:p>
          <a:p>
            <a:pPr indent="0" lvl="0" marL="0" rtl="0" algn="ctr">
              <a:lnSpc>
                <a:spcPct val="95000"/>
              </a:lnSpc>
              <a:spcBef>
                <a:spcPts val="0"/>
              </a:spcBef>
              <a:spcAft>
                <a:spcPts val="0"/>
              </a:spcAft>
              <a:buClr>
                <a:schemeClr val="lt1"/>
              </a:buClr>
              <a:buSzPts val="3400"/>
              <a:buFont typeface="Arial"/>
              <a:buNone/>
            </a:pPr>
            <a:r>
              <a:rPr lang="en" sz="1800"/>
              <a:t>DEI Consultant</a:t>
            </a:r>
            <a:endParaRPr sz="1800"/>
          </a:p>
          <a:p>
            <a:pPr indent="0" lvl="0" marL="0" rtl="0" algn="ctr">
              <a:lnSpc>
                <a:spcPct val="95000"/>
              </a:lnSpc>
              <a:spcBef>
                <a:spcPts val="0"/>
              </a:spcBef>
              <a:spcAft>
                <a:spcPts val="0"/>
              </a:spcAft>
              <a:buClr>
                <a:schemeClr val="lt1"/>
              </a:buClr>
              <a:buSzPts val="3400"/>
              <a:buFont typeface="Arial"/>
              <a:buNone/>
            </a:pPr>
            <a:r>
              <a:t/>
            </a:r>
            <a:endParaRPr sz="1800"/>
          </a:p>
          <a:p>
            <a:pPr indent="0" lvl="0" marL="0" rtl="0" algn="ctr">
              <a:lnSpc>
                <a:spcPct val="95000"/>
              </a:lnSpc>
              <a:spcBef>
                <a:spcPts val="0"/>
              </a:spcBef>
              <a:spcAft>
                <a:spcPts val="0"/>
              </a:spcAft>
              <a:buClr>
                <a:schemeClr val="lt1"/>
              </a:buClr>
              <a:buSzPts val="3400"/>
              <a:buFont typeface="Arial"/>
              <a:buNone/>
            </a:pPr>
            <a:r>
              <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8"/>
          <p:cNvSpPr txBox="1"/>
          <p:nvPr>
            <p:ph type="title"/>
          </p:nvPr>
        </p:nvSpPr>
        <p:spPr>
          <a:xfrm>
            <a:off x="163725" y="319575"/>
            <a:ext cx="8648400" cy="10035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lang="en" sz="3000"/>
              <a:t>Overarching Themes for DEI/CRSE 22-23 Share</a:t>
            </a:r>
            <a:endParaRPr sz="3000"/>
          </a:p>
        </p:txBody>
      </p:sp>
      <p:sp>
        <p:nvSpPr>
          <p:cNvPr id="362" name="Google Shape;362;p58"/>
          <p:cNvSpPr txBox="1"/>
          <p:nvPr>
            <p:ph idx="1" type="body"/>
          </p:nvPr>
        </p:nvSpPr>
        <p:spPr>
          <a:xfrm>
            <a:off x="208125" y="412100"/>
            <a:ext cx="5439900" cy="4072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400"/>
              <a:buNone/>
            </a:pPr>
            <a:r>
              <a:t/>
            </a:r>
            <a:endParaRPr i="1" sz="2900"/>
          </a:p>
          <a:p>
            <a:pPr indent="0" lvl="0" marL="0" rtl="0" algn="ctr">
              <a:lnSpc>
                <a:spcPct val="115000"/>
              </a:lnSpc>
              <a:spcBef>
                <a:spcPts val="0"/>
              </a:spcBef>
              <a:spcAft>
                <a:spcPts val="0"/>
              </a:spcAft>
              <a:buSzPts val="1400"/>
              <a:buNone/>
            </a:pPr>
            <a:r>
              <a:t/>
            </a:r>
            <a:endParaRPr i="1" sz="2500"/>
          </a:p>
          <a:p>
            <a:pPr indent="0" lvl="0" marL="0" rtl="0" algn="ctr">
              <a:lnSpc>
                <a:spcPct val="115000"/>
              </a:lnSpc>
              <a:spcBef>
                <a:spcPts val="0"/>
              </a:spcBef>
              <a:spcAft>
                <a:spcPts val="0"/>
              </a:spcAft>
              <a:buSzPts val="1400"/>
              <a:buNone/>
            </a:pPr>
            <a:r>
              <a:rPr i="1" lang="en" sz="2400"/>
              <a:t>“CR-SE Framework and Curriculum Reviews”</a:t>
            </a:r>
            <a:endParaRPr i="1" sz="2400"/>
          </a:p>
          <a:p>
            <a:pPr indent="0" lvl="0" marL="0" rtl="0" algn="ctr">
              <a:lnSpc>
                <a:spcPct val="115000"/>
              </a:lnSpc>
              <a:spcBef>
                <a:spcPts val="0"/>
              </a:spcBef>
              <a:spcAft>
                <a:spcPts val="0"/>
              </a:spcAft>
              <a:buSzPts val="1400"/>
              <a:buNone/>
            </a:pPr>
            <a:r>
              <a:t/>
            </a:r>
            <a:endParaRPr i="1" sz="2400"/>
          </a:p>
          <a:p>
            <a:pPr indent="0" lvl="0" marL="0" rtl="0" algn="ctr">
              <a:lnSpc>
                <a:spcPct val="115000"/>
              </a:lnSpc>
              <a:spcBef>
                <a:spcPts val="0"/>
              </a:spcBef>
              <a:spcAft>
                <a:spcPts val="0"/>
              </a:spcAft>
              <a:buSzPts val="1400"/>
              <a:buNone/>
            </a:pPr>
            <a:r>
              <a:rPr i="1" lang="en" sz="2400"/>
              <a:t>“Equity Walks for Classroom Environments”</a:t>
            </a:r>
            <a:endParaRPr i="1" sz="2400"/>
          </a:p>
          <a:p>
            <a:pPr indent="0" lvl="0" marL="0" rtl="0" algn="ctr">
              <a:lnSpc>
                <a:spcPct val="115000"/>
              </a:lnSpc>
              <a:spcBef>
                <a:spcPts val="0"/>
              </a:spcBef>
              <a:spcAft>
                <a:spcPts val="0"/>
              </a:spcAft>
              <a:buSzPts val="1400"/>
              <a:buNone/>
            </a:pPr>
            <a:r>
              <a:t/>
            </a:r>
            <a:endParaRPr i="1" sz="2400"/>
          </a:p>
          <a:p>
            <a:pPr indent="0" lvl="0" marL="0" rtl="0" algn="ctr">
              <a:lnSpc>
                <a:spcPct val="115000"/>
              </a:lnSpc>
              <a:spcBef>
                <a:spcPts val="0"/>
              </a:spcBef>
              <a:spcAft>
                <a:spcPts val="0"/>
              </a:spcAft>
              <a:buSzPts val="1400"/>
              <a:buNone/>
            </a:pPr>
            <a:r>
              <a:rPr i="1" lang="en" sz="2400"/>
              <a:t>“Empowering Student Groups using the CR-SE Framework”</a:t>
            </a:r>
            <a:endParaRPr i="1" sz="2400"/>
          </a:p>
          <a:p>
            <a:pPr indent="0" lvl="0" marL="0" rtl="0" algn="l">
              <a:lnSpc>
                <a:spcPct val="115000"/>
              </a:lnSpc>
              <a:spcBef>
                <a:spcPts val="0"/>
              </a:spcBef>
              <a:spcAft>
                <a:spcPts val="0"/>
              </a:spcAft>
              <a:buSzPts val="1400"/>
              <a:buNone/>
            </a:pPr>
            <a:r>
              <a:t/>
            </a:r>
            <a:endParaRPr sz="1500"/>
          </a:p>
        </p:txBody>
      </p:sp>
      <p:sp>
        <p:nvSpPr>
          <p:cNvPr id="363" name="Google Shape;363;p58"/>
          <p:cNvSpPr/>
          <p:nvPr/>
        </p:nvSpPr>
        <p:spPr>
          <a:xfrm>
            <a:off x="266275" y="1323075"/>
            <a:ext cx="5310600" cy="1003500"/>
          </a:xfrm>
          <a:prstGeom prst="flowChartAlternateProcess">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4" name="Google Shape;364;p58"/>
          <p:cNvPicPr preferRelativeResize="0"/>
          <p:nvPr/>
        </p:nvPicPr>
        <p:blipFill rotWithShape="1">
          <a:blip r:embed="rId3">
            <a:alphaModFix/>
          </a:blip>
          <a:srcRect b="22949" l="36063" r="37623" t="18594"/>
          <a:stretch/>
        </p:blipFill>
        <p:spPr>
          <a:xfrm>
            <a:off x="5958575" y="1472075"/>
            <a:ext cx="2732976" cy="3261524"/>
          </a:xfrm>
          <a:prstGeom prst="rect">
            <a:avLst/>
          </a:prstGeom>
          <a:noFill/>
          <a:ln cap="flat" cmpd="sng" w="38100">
            <a:solidFill>
              <a:srgbClr val="0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0" st="0"/>
                                            </p:txEl>
                                          </p:spTgt>
                                        </p:tgtEl>
                                        <p:attrNameLst>
                                          <p:attrName>style.visibility</p:attrName>
                                        </p:attrNameLst>
                                      </p:cBhvr>
                                      <p:to>
                                        <p:strVal val="visible"/>
                                      </p:to>
                                    </p:set>
                                    <p:animEffect filter="fade" transition="in">
                                      <p:cBhvr>
                                        <p:cTn dur="2100"/>
                                        <p:tgtEl>
                                          <p:spTgt spid="3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1" st="1"/>
                                            </p:txEl>
                                          </p:spTgt>
                                        </p:tgtEl>
                                        <p:attrNameLst>
                                          <p:attrName>style.visibility</p:attrName>
                                        </p:attrNameLst>
                                      </p:cBhvr>
                                      <p:to>
                                        <p:strVal val="visible"/>
                                      </p:to>
                                    </p:set>
                                    <p:animEffect filter="fade" transition="in">
                                      <p:cBhvr>
                                        <p:cTn dur="2100"/>
                                        <p:tgtEl>
                                          <p:spTgt spid="3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2" st="2"/>
                                            </p:txEl>
                                          </p:spTgt>
                                        </p:tgtEl>
                                        <p:attrNameLst>
                                          <p:attrName>style.visibility</p:attrName>
                                        </p:attrNameLst>
                                      </p:cBhvr>
                                      <p:to>
                                        <p:strVal val="visible"/>
                                      </p:to>
                                    </p:set>
                                    <p:animEffect filter="fade" transition="in">
                                      <p:cBhvr>
                                        <p:cTn dur="2100"/>
                                        <p:tgtEl>
                                          <p:spTgt spid="3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3" st="3"/>
                                            </p:txEl>
                                          </p:spTgt>
                                        </p:tgtEl>
                                        <p:attrNameLst>
                                          <p:attrName>style.visibility</p:attrName>
                                        </p:attrNameLst>
                                      </p:cBhvr>
                                      <p:to>
                                        <p:strVal val="visible"/>
                                      </p:to>
                                    </p:set>
                                    <p:animEffect filter="fade" transition="in">
                                      <p:cBhvr>
                                        <p:cTn dur="2100"/>
                                        <p:tgtEl>
                                          <p:spTgt spid="36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4" st="4"/>
                                            </p:txEl>
                                          </p:spTgt>
                                        </p:tgtEl>
                                        <p:attrNameLst>
                                          <p:attrName>style.visibility</p:attrName>
                                        </p:attrNameLst>
                                      </p:cBhvr>
                                      <p:to>
                                        <p:strVal val="visible"/>
                                      </p:to>
                                    </p:set>
                                    <p:animEffect filter="fade" transition="in">
                                      <p:cBhvr>
                                        <p:cTn dur="2100"/>
                                        <p:tgtEl>
                                          <p:spTgt spid="36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5" st="5"/>
                                            </p:txEl>
                                          </p:spTgt>
                                        </p:tgtEl>
                                        <p:attrNameLst>
                                          <p:attrName>style.visibility</p:attrName>
                                        </p:attrNameLst>
                                      </p:cBhvr>
                                      <p:to>
                                        <p:strVal val="visible"/>
                                      </p:to>
                                    </p:set>
                                    <p:animEffect filter="fade" transition="in">
                                      <p:cBhvr>
                                        <p:cTn dur="2100"/>
                                        <p:tgtEl>
                                          <p:spTgt spid="36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6" st="6"/>
                                            </p:txEl>
                                          </p:spTgt>
                                        </p:tgtEl>
                                        <p:attrNameLst>
                                          <p:attrName>style.visibility</p:attrName>
                                        </p:attrNameLst>
                                      </p:cBhvr>
                                      <p:to>
                                        <p:strVal val="visible"/>
                                      </p:to>
                                    </p:set>
                                    <p:animEffect filter="fade" transition="in">
                                      <p:cBhvr>
                                        <p:cTn dur="2100"/>
                                        <p:tgtEl>
                                          <p:spTgt spid="36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2">
                                            <p:txEl>
                                              <p:pRg end="7" st="7"/>
                                            </p:txEl>
                                          </p:spTgt>
                                        </p:tgtEl>
                                        <p:attrNameLst>
                                          <p:attrName>style.visibility</p:attrName>
                                        </p:attrNameLst>
                                      </p:cBhvr>
                                      <p:to>
                                        <p:strVal val="visible"/>
                                      </p:to>
                                    </p:set>
                                    <p:animEffect filter="fade" transition="in">
                                      <p:cBhvr>
                                        <p:cTn dur="2100"/>
                                        <p:tgtEl>
                                          <p:spTgt spid="362">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59"/>
          <p:cNvSpPr txBox="1"/>
          <p:nvPr>
            <p:ph type="title"/>
          </p:nvPr>
        </p:nvSpPr>
        <p:spPr>
          <a:xfrm>
            <a:off x="395785" y="219892"/>
            <a:ext cx="8578200" cy="770100"/>
          </a:xfrm>
          <a:prstGeom prst="rect">
            <a:avLst/>
          </a:prstGeom>
          <a:noFill/>
          <a:ln>
            <a:noFill/>
          </a:ln>
        </p:spPr>
        <p:txBody>
          <a:bodyPr anchorCtr="0" anchor="ctr" bIns="0" lIns="0" spcFirstLastPara="1" rIns="0" wrap="square" tIns="0">
            <a:noAutofit/>
          </a:bodyPr>
          <a:lstStyle/>
          <a:p>
            <a:pPr indent="0" lvl="0" marL="7936" rtl="0" algn="l">
              <a:lnSpc>
                <a:spcPct val="90000"/>
              </a:lnSpc>
              <a:spcBef>
                <a:spcPts val="0"/>
              </a:spcBef>
              <a:spcAft>
                <a:spcPts val="0"/>
              </a:spcAft>
              <a:buClr>
                <a:srgbClr val="1C4578"/>
              </a:buClr>
              <a:buSzPts val="3400"/>
              <a:buFont typeface="Arial"/>
              <a:buNone/>
            </a:pPr>
            <a:r>
              <a:rPr lang="en" sz="3400"/>
              <a:t>Defining Culturally </a:t>
            </a:r>
            <a:br>
              <a:rPr lang="en" sz="3400"/>
            </a:br>
            <a:r>
              <a:rPr lang="en" sz="3400"/>
              <a:t>Responsive-Sustaining Education</a:t>
            </a:r>
            <a:endParaRPr/>
          </a:p>
        </p:txBody>
      </p:sp>
      <p:sp>
        <p:nvSpPr>
          <p:cNvPr id="371" name="Google Shape;371;p59"/>
          <p:cNvSpPr txBox="1"/>
          <p:nvPr>
            <p:ph idx="1" type="body"/>
          </p:nvPr>
        </p:nvSpPr>
        <p:spPr>
          <a:xfrm>
            <a:off x="190673" y="1452825"/>
            <a:ext cx="6116100" cy="2817600"/>
          </a:xfrm>
          <a:prstGeom prst="rect">
            <a:avLst/>
          </a:prstGeom>
          <a:noFill/>
          <a:ln>
            <a:noFill/>
          </a:ln>
        </p:spPr>
        <p:txBody>
          <a:bodyPr anchorCtr="0" anchor="t" bIns="45700" lIns="0" spcFirstLastPara="1" rIns="91425" wrap="square" tIns="45700">
            <a:noAutofit/>
          </a:bodyPr>
          <a:lstStyle/>
          <a:p>
            <a:pPr indent="0" lvl="0" marL="0" rtl="0" algn="ctr">
              <a:lnSpc>
                <a:spcPct val="120000"/>
              </a:lnSpc>
              <a:spcBef>
                <a:spcPts val="0"/>
              </a:spcBef>
              <a:spcAft>
                <a:spcPts val="0"/>
              </a:spcAft>
              <a:buClr>
                <a:schemeClr val="dk1"/>
              </a:buClr>
              <a:buSzPts val="2400"/>
              <a:buNone/>
            </a:pPr>
            <a:r>
              <a:rPr lang="en" sz="2100" u="sng">
                <a:solidFill>
                  <a:schemeClr val="hlink"/>
                </a:solidFill>
                <a:hlinkClick r:id="rId3"/>
              </a:rPr>
              <a:t>Culturally responsive-sustaining education</a:t>
            </a:r>
            <a:r>
              <a:rPr lang="en" sz="2100"/>
              <a:t> </a:t>
            </a:r>
            <a:br>
              <a:rPr lang="en" sz="2100"/>
            </a:br>
            <a:r>
              <a:rPr b="0" lang="en" sz="2100"/>
              <a:t>is grounded in a cultural view of learning and human development in which </a:t>
            </a:r>
            <a:r>
              <a:rPr i="1" lang="en" sz="2100"/>
              <a:t>multiple expressions of diversity </a:t>
            </a:r>
            <a:r>
              <a:rPr b="0" lang="en" sz="2100"/>
              <a:t>— race, social class, gender, language, sexual orientation, nationality, religion, ability — </a:t>
            </a:r>
            <a:r>
              <a:rPr i="1" lang="en" sz="2100"/>
              <a:t>are recognized and regarded as assets for teaching and learning</a:t>
            </a:r>
            <a:r>
              <a:rPr lang="en" sz="2100"/>
              <a:t>.</a:t>
            </a:r>
            <a:endParaRPr sz="1500"/>
          </a:p>
        </p:txBody>
      </p:sp>
      <p:sp>
        <p:nvSpPr>
          <p:cNvPr id="372" name="Google Shape;372;p59"/>
          <p:cNvSpPr txBox="1"/>
          <p:nvPr>
            <p:ph idx="12" type="sldNum"/>
          </p:nvPr>
        </p:nvSpPr>
        <p:spPr>
          <a:xfrm>
            <a:off x="8292266" y="4798649"/>
            <a:ext cx="450300" cy="185700"/>
          </a:xfrm>
          <a:prstGeom prst="rect">
            <a:avLst/>
          </a:prstGeom>
          <a:noFill/>
          <a:ln>
            <a:noFill/>
          </a:ln>
        </p:spPr>
        <p:txBody>
          <a:bodyPr anchorCtr="0" anchor="b" bIns="0" lIns="0" spcFirstLastPara="1" rIns="0" wrap="square" tIns="0">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id="373" name="Google Shape;373;p59">
            <a:hlinkClick r:id="rId4"/>
          </p:cNvPr>
          <p:cNvPicPr preferRelativeResize="0"/>
          <p:nvPr/>
        </p:nvPicPr>
        <p:blipFill rotWithShape="1">
          <a:blip r:embed="rId5">
            <a:alphaModFix/>
          </a:blip>
          <a:srcRect b="22945" l="36062" r="37622" t="18595"/>
          <a:stretch/>
        </p:blipFill>
        <p:spPr>
          <a:xfrm>
            <a:off x="6124450" y="1638550"/>
            <a:ext cx="2732976" cy="2446143"/>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60"/>
          <p:cNvPicPr preferRelativeResize="0"/>
          <p:nvPr/>
        </p:nvPicPr>
        <p:blipFill>
          <a:blip r:embed="rId3">
            <a:alphaModFix/>
          </a:blip>
          <a:stretch>
            <a:fillRect/>
          </a:stretch>
        </p:blipFill>
        <p:spPr>
          <a:xfrm>
            <a:off x="272650" y="563784"/>
            <a:ext cx="723188" cy="36150"/>
          </a:xfrm>
          <a:prstGeom prst="rect">
            <a:avLst/>
          </a:prstGeom>
          <a:noFill/>
          <a:ln>
            <a:noFill/>
          </a:ln>
        </p:spPr>
      </p:pic>
      <p:sp>
        <p:nvSpPr>
          <p:cNvPr id="379" name="Google Shape;379;p60"/>
          <p:cNvSpPr txBox="1"/>
          <p:nvPr>
            <p:ph idx="12" type="sldNum"/>
          </p:nvPr>
        </p:nvSpPr>
        <p:spPr>
          <a:xfrm>
            <a:off x="8460431" y="6201587"/>
            <a:ext cx="548700" cy="5247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pic>
        <p:nvPicPr>
          <p:cNvPr id="380" name="Google Shape;380;p60"/>
          <p:cNvPicPr preferRelativeResize="0"/>
          <p:nvPr/>
        </p:nvPicPr>
        <p:blipFill>
          <a:blip r:embed="rId4">
            <a:alphaModFix/>
          </a:blip>
          <a:stretch>
            <a:fillRect/>
          </a:stretch>
        </p:blipFill>
        <p:spPr>
          <a:xfrm>
            <a:off x="476500" y="217650"/>
            <a:ext cx="8366950" cy="4701599"/>
          </a:xfrm>
          <a:prstGeom prst="rect">
            <a:avLst/>
          </a:prstGeom>
          <a:noFill/>
          <a:ln cap="flat" cmpd="sng" w="38100">
            <a:solidFill>
              <a:srgbClr val="434343"/>
            </a:solidFill>
            <a:prstDash val="solid"/>
            <a:round/>
            <a:headEnd len="sm" w="sm" type="none"/>
            <a:tailEnd len="sm" w="sm" type="none"/>
          </a:ln>
        </p:spPr>
      </p:pic>
      <p:sp>
        <p:nvSpPr>
          <p:cNvPr id="381" name="Google Shape;381;p60"/>
          <p:cNvSpPr/>
          <p:nvPr/>
        </p:nvSpPr>
        <p:spPr>
          <a:xfrm>
            <a:off x="728750" y="2004125"/>
            <a:ext cx="2648700" cy="1892100"/>
          </a:xfrm>
          <a:prstGeom prst="roundRect">
            <a:avLst>
              <a:gd fmla="val 16667" name="adj"/>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0"/>
          <p:cNvSpPr/>
          <p:nvPr/>
        </p:nvSpPr>
        <p:spPr>
          <a:xfrm>
            <a:off x="6194750" y="217650"/>
            <a:ext cx="2648700" cy="1892100"/>
          </a:xfrm>
          <a:prstGeom prst="roundRect">
            <a:avLst>
              <a:gd fmla="val 16667" name="adj"/>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61"/>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CR-SE and Math Education</a:t>
            </a:r>
            <a:endParaRPr/>
          </a:p>
        </p:txBody>
      </p:sp>
      <p:sp>
        <p:nvSpPr>
          <p:cNvPr id="388" name="Google Shape;388;p61"/>
          <p:cNvSpPr txBox="1"/>
          <p:nvPr>
            <p:ph idx="1" type="body"/>
          </p:nvPr>
        </p:nvSpPr>
        <p:spPr>
          <a:xfrm>
            <a:off x="311700" y="852475"/>
            <a:ext cx="8520600" cy="3913500"/>
          </a:xfrm>
          <a:prstGeom prst="rect">
            <a:avLst/>
          </a:prstGeom>
        </p:spPr>
        <p:txBody>
          <a:bodyPr anchorCtr="0" anchor="t" bIns="91425" lIns="91425" spcFirstLastPara="1" rIns="91425" wrap="square" tIns="91425">
            <a:noAutofit/>
          </a:bodyPr>
          <a:lstStyle/>
          <a:p>
            <a:pPr indent="0" lvl="0" marL="0" rtl="0" algn="l">
              <a:lnSpc>
                <a:spcPct val="160000"/>
              </a:lnSpc>
              <a:spcBef>
                <a:spcPts val="0"/>
              </a:spcBef>
              <a:spcAft>
                <a:spcPts val="0"/>
              </a:spcAft>
              <a:buNone/>
            </a:pPr>
            <a:r>
              <a:rPr b="1" lang="en" sz="1600">
                <a:solidFill>
                  <a:srgbClr val="494949"/>
                </a:solidFill>
                <a:highlight>
                  <a:srgbClr val="FFFFFF"/>
                </a:highlight>
                <a:latin typeface="Georgia"/>
                <a:ea typeface="Georgia"/>
                <a:cs typeface="Georgia"/>
                <a:sym typeface="Georgia"/>
              </a:rPr>
              <a:t>Culturally responsive math teaching practices for advancing equity:</a:t>
            </a:r>
            <a:endParaRPr b="1" sz="16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180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Foster students’</a:t>
            </a:r>
            <a:r>
              <a:rPr b="1" lang="en" sz="1500">
                <a:solidFill>
                  <a:srgbClr val="494949"/>
                </a:solidFill>
                <a:highlight>
                  <a:srgbClr val="FFFFFF"/>
                </a:highlight>
                <a:latin typeface="Georgia"/>
                <a:ea typeface="Georgia"/>
                <a:cs typeface="Georgia"/>
                <a:sym typeface="Georgia"/>
              </a:rPr>
              <a:t> math identities as math thinkers</a:t>
            </a:r>
            <a:r>
              <a:rPr lang="en" sz="1500">
                <a:solidFill>
                  <a:srgbClr val="494949"/>
                </a:solidFill>
                <a:highlight>
                  <a:srgbClr val="FFFFFF"/>
                </a:highlight>
                <a:latin typeface="Georgia"/>
                <a:ea typeface="Georgia"/>
                <a:cs typeface="Georgia"/>
                <a:sym typeface="Georgia"/>
              </a:rPr>
              <a:t> and doers</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Provide every student</a:t>
            </a:r>
            <a:r>
              <a:rPr b="1" lang="en" sz="1500">
                <a:solidFill>
                  <a:srgbClr val="494949"/>
                </a:solidFill>
                <a:highlight>
                  <a:srgbClr val="FFFFFF"/>
                </a:highlight>
                <a:latin typeface="Georgia"/>
                <a:ea typeface="Georgia"/>
                <a:cs typeface="Georgia"/>
                <a:sym typeface="Georgia"/>
              </a:rPr>
              <a:t> with challenges that leverage their strengths</a:t>
            </a:r>
            <a:r>
              <a:rPr lang="en" sz="1500">
                <a:solidFill>
                  <a:srgbClr val="494949"/>
                </a:solidFill>
                <a:highlight>
                  <a:srgbClr val="FFFFFF"/>
                </a:highlight>
                <a:latin typeface="Georgia"/>
                <a:ea typeface="Georgia"/>
                <a:cs typeface="Georgia"/>
                <a:sym typeface="Georgia"/>
              </a:rPr>
              <a:t> while pushing them to grow</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Promote</a:t>
            </a:r>
            <a:r>
              <a:rPr b="1" lang="en" sz="1500">
                <a:solidFill>
                  <a:srgbClr val="494949"/>
                </a:solidFill>
                <a:highlight>
                  <a:srgbClr val="FFFFFF"/>
                </a:highlight>
                <a:latin typeface="Georgia"/>
                <a:ea typeface="Georgia"/>
                <a:cs typeface="Georgia"/>
                <a:sym typeface="Georgia"/>
              </a:rPr>
              <a:t> meaning-making </a:t>
            </a:r>
            <a:r>
              <a:rPr lang="en" sz="1500">
                <a:solidFill>
                  <a:srgbClr val="494949"/>
                </a:solidFill>
                <a:highlight>
                  <a:srgbClr val="FFFFFF"/>
                </a:highlight>
                <a:latin typeface="Georgia"/>
                <a:ea typeface="Georgia"/>
                <a:cs typeface="Georgia"/>
                <a:sym typeface="Georgia"/>
              </a:rPr>
              <a:t>through discourse and justification</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Support s</a:t>
            </a:r>
            <a:r>
              <a:rPr b="1" lang="en" sz="1500">
                <a:solidFill>
                  <a:srgbClr val="494949"/>
                </a:solidFill>
                <a:highlight>
                  <a:srgbClr val="FFFFFF"/>
                </a:highlight>
                <a:latin typeface="Georgia"/>
                <a:ea typeface="Georgia"/>
                <a:cs typeface="Georgia"/>
                <a:sym typeface="Georgia"/>
              </a:rPr>
              <a:t>tudents to see each other as capable</a:t>
            </a:r>
            <a:r>
              <a:rPr lang="en" sz="1500">
                <a:solidFill>
                  <a:srgbClr val="494949"/>
                </a:solidFill>
                <a:highlight>
                  <a:srgbClr val="FFFFFF"/>
                </a:highlight>
                <a:latin typeface="Georgia"/>
                <a:ea typeface="Georgia"/>
                <a:cs typeface="Georgia"/>
                <a:sym typeface="Georgia"/>
              </a:rPr>
              <a:t>, valuable learning partners</a:t>
            </a:r>
            <a:endParaRPr sz="1500">
              <a:solidFill>
                <a:srgbClr val="494949"/>
              </a:solidFill>
              <a:highlight>
                <a:srgbClr val="FFFFFF"/>
              </a:highlight>
              <a:latin typeface="Georgia"/>
              <a:ea typeface="Georgia"/>
              <a:cs typeface="Georgia"/>
              <a:sym typeface="Georgia"/>
            </a:endParaRPr>
          </a:p>
          <a:p>
            <a:pPr indent="-323850" lvl="0" marL="457200" rtl="0" algn="l">
              <a:lnSpc>
                <a:spcPct val="160000"/>
              </a:lnSpc>
              <a:spcBef>
                <a:spcPts val="0"/>
              </a:spcBef>
              <a:spcAft>
                <a:spcPts val="0"/>
              </a:spcAft>
              <a:buClr>
                <a:srgbClr val="494949"/>
              </a:buClr>
              <a:buSzPts val="1500"/>
              <a:buFont typeface="Georgia"/>
              <a:buChar char="●"/>
            </a:pPr>
            <a:r>
              <a:rPr lang="en" sz="1500">
                <a:solidFill>
                  <a:srgbClr val="494949"/>
                </a:solidFill>
                <a:highlight>
                  <a:srgbClr val="FFFFFF"/>
                </a:highlight>
                <a:latin typeface="Georgia"/>
                <a:ea typeface="Georgia"/>
                <a:cs typeface="Georgia"/>
                <a:sym typeface="Georgia"/>
              </a:rPr>
              <a:t>Connect students’ </a:t>
            </a:r>
            <a:r>
              <a:rPr b="1" lang="en" sz="1500">
                <a:solidFill>
                  <a:srgbClr val="494949"/>
                </a:solidFill>
                <a:highlight>
                  <a:srgbClr val="FFFFFF"/>
                </a:highlight>
                <a:latin typeface="Georgia"/>
                <a:ea typeface="Georgia"/>
                <a:cs typeface="Georgia"/>
                <a:sym typeface="Georgia"/>
              </a:rPr>
              <a:t>math learning and doing to their lives through “windows and mirrors”</a:t>
            </a:r>
            <a:endParaRPr b="1" sz="1500">
              <a:solidFill>
                <a:srgbClr val="494949"/>
              </a:solidFill>
              <a:highlight>
                <a:srgbClr val="FFFFFF"/>
              </a:highlight>
              <a:latin typeface="Georgia"/>
              <a:ea typeface="Georgia"/>
              <a:cs typeface="Georgia"/>
              <a:sym typeface="Georgia"/>
            </a:endParaRPr>
          </a:p>
          <a:p>
            <a:pPr indent="0" lvl="0" marL="0" rtl="0" algn="l">
              <a:spcBef>
                <a:spcPts val="1800"/>
              </a:spcBef>
              <a:spcAft>
                <a:spcPts val="0"/>
              </a:spcAft>
              <a:buNone/>
            </a:pPr>
            <a:r>
              <a:rPr lang="en" u="sng">
                <a:solidFill>
                  <a:schemeClr val="dk1"/>
                </a:solidFill>
                <a:hlinkClick r:id="rId3">
                  <a:extLst>
                    <a:ext uri="{A12FA001-AC4F-418D-AE19-62706E023703}">
                      <ahyp:hlinkClr val="tx"/>
                    </a:ext>
                  </a:extLst>
                </a:hlinkClick>
              </a:rPr>
              <a:t>https://www.edweek.org/teaching-learning/opinion-twelve-ways-to-make-math-more-culturally-responsive/2020/12</a:t>
            </a:r>
            <a:r>
              <a:rPr lang="en">
                <a:solidFill>
                  <a:schemeClr val="dk1"/>
                </a:solidFill>
              </a:rPr>
              <a:t> </a:t>
            </a:r>
            <a:endParaRPr>
              <a:solidFill>
                <a:srgbClr val="494949"/>
              </a:solidFill>
              <a:highlight>
                <a:srgbClr val="FFFFFF"/>
              </a:highlight>
              <a:latin typeface="Georgia"/>
              <a:ea typeface="Georgia"/>
              <a:cs typeface="Georgia"/>
              <a:sym typeface="Georgia"/>
            </a:endParaRPr>
          </a:p>
          <a:p>
            <a:pPr indent="0" lvl="0" marL="0" rtl="0" algn="l">
              <a:lnSpc>
                <a:spcPct val="160000"/>
              </a:lnSpc>
              <a:spcBef>
                <a:spcPts val="0"/>
              </a:spcBef>
              <a:spcAft>
                <a:spcPts val="0"/>
              </a:spcAft>
              <a:buNone/>
            </a:pPr>
            <a:r>
              <a:t/>
            </a:r>
            <a:endParaRPr>
              <a:solidFill>
                <a:srgbClr val="494949"/>
              </a:solidFill>
              <a:highlight>
                <a:srgbClr val="FFFFFF"/>
              </a:highlight>
              <a:latin typeface="Georgia"/>
              <a:ea typeface="Georgia"/>
              <a:cs typeface="Georgia"/>
              <a:sym typeface="Georgia"/>
            </a:endParaRPr>
          </a:p>
          <a:p>
            <a:pPr indent="0" lvl="0" marL="0" rtl="0" algn="l">
              <a:spcBef>
                <a:spcPts val="1800"/>
              </a:spcBef>
              <a:spcAft>
                <a:spcPts val="1200"/>
              </a:spcAft>
              <a:buNone/>
            </a:pPr>
            <a:r>
              <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62"/>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Math “St-orientation” </a:t>
            </a:r>
            <a:endParaRPr/>
          </a:p>
        </p:txBody>
      </p:sp>
      <p:sp>
        <p:nvSpPr>
          <p:cNvPr id="394" name="Google Shape;394;p62"/>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395" name="Google Shape;395;p62"/>
          <p:cNvSpPr txBox="1"/>
          <p:nvPr>
            <p:ph idx="2" type="body"/>
          </p:nvPr>
        </p:nvSpPr>
        <p:spPr>
          <a:xfrm>
            <a:off x="5059500" y="1158300"/>
            <a:ext cx="3772800" cy="325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600">
                <a:solidFill>
                  <a:srgbClr val="333333"/>
                </a:solidFill>
                <a:highlight>
                  <a:srgbClr val="FFFFFF"/>
                </a:highlight>
                <a:latin typeface="Arial"/>
                <a:ea typeface="Arial"/>
                <a:cs typeface="Arial"/>
                <a:sym typeface="Arial"/>
              </a:rPr>
              <a:t>Your Math story/identity: What is your earliest memory of connecting with math? Was it positive or negative? How has math shaped who you are today? How does it shape how you speak about math to students?</a:t>
            </a:r>
            <a:endParaRPr sz="1600">
              <a:solidFill>
                <a:srgbClr val="333333"/>
              </a:solidFill>
              <a:highlight>
                <a:srgbClr val="FFFFFF"/>
              </a:highlight>
              <a:latin typeface="Arial"/>
              <a:ea typeface="Arial"/>
              <a:cs typeface="Arial"/>
              <a:sym typeface="Arial"/>
            </a:endParaRPr>
          </a:p>
          <a:p>
            <a:pPr indent="-330200" lvl="0" marL="457200" rtl="0" algn="l">
              <a:spcBef>
                <a:spcPts val="1200"/>
              </a:spcBef>
              <a:spcAft>
                <a:spcPts val="0"/>
              </a:spcAft>
              <a:buClr>
                <a:srgbClr val="333333"/>
              </a:buClr>
              <a:buSzPts val="1600"/>
              <a:buFont typeface="Arial"/>
              <a:buChar char="-"/>
            </a:pPr>
            <a:r>
              <a:rPr lang="en" sz="1600">
                <a:solidFill>
                  <a:srgbClr val="333333"/>
                </a:solidFill>
                <a:highlight>
                  <a:srgbClr val="FFFFFF"/>
                </a:highlight>
                <a:latin typeface="Arial"/>
                <a:ea typeface="Arial"/>
                <a:cs typeface="Arial"/>
                <a:sym typeface="Arial"/>
              </a:rPr>
              <a:t>You can write or draw</a:t>
            </a:r>
            <a:endParaRPr sz="1600">
              <a:solidFill>
                <a:srgbClr val="333333"/>
              </a:solidFill>
              <a:highlight>
                <a:srgbClr val="FFFFFF"/>
              </a:highlight>
              <a:latin typeface="Arial"/>
              <a:ea typeface="Arial"/>
              <a:cs typeface="Arial"/>
              <a:sym typeface="Arial"/>
            </a:endParaRPr>
          </a:p>
          <a:p>
            <a:pPr indent="0" lvl="0" marL="0" rtl="0" algn="l">
              <a:spcBef>
                <a:spcPts val="1200"/>
              </a:spcBef>
              <a:spcAft>
                <a:spcPts val="1200"/>
              </a:spcAft>
              <a:buNone/>
            </a:pPr>
            <a:r>
              <a:rPr lang="en" sz="1600" u="sng">
                <a:solidFill>
                  <a:schemeClr val="hlink"/>
                </a:solidFill>
                <a:highlight>
                  <a:srgbClr val="FFFFFF"/>
                </a:highlight>
                <a:latin typeface="Arial"/>
                <a:ea typeface="Arial"/>
                <a:cs typeface="Arial"/>
                <a:sym typeface="Arial"/>
                <a:hlinkClick r:id="rId3"/>
              </a:rPr>
              <a:t>https://place.education.wisc.edu/k12-programs/math-equity-project/</a:t>
            </a:r>
            <a:r>
              <a:rPr lang="en" sz="1600">
                <a:solidFill>
                  <a:srgbClr val="333333"/>
                </a:solidFill>
                <a:highlight>
                  <a:srgbClr val="FFFFFF"/>
                </a:highlight>
                <a:latin typeface="Arial"/>
                <a:ea typeface="Arial"/>
                <a:cs typeface="Arial"/>
                <a:sym typeface="Arial"/>
              </a:rPr>
              <a:t> </a:t>
            </a:r>
            <a:endParaRPr sz="1600">
              <a:solidFill>
                <a:srgbClr val="333333"/>
              </a:solidFill>
              <a:highlight>
                <a:srgbClr val="FFFFFF"/>
              </a:highlight>
              <a:latin typeface="Arial"/>
              <a:ea typeface="Arial"/>
              <a:cs typeface="Arial"/>
              <a:sym typeface="Arial"/>
            </a:endParaRPr>
          </a:p>
        </p:txBody>
      </p:sp>
      <p:pic>
        <p:nvPicPr>
          <p:cNvPr id="396" name="Google Shape;396;p62"/>
          <p:cNvPicPr preferRelativeResize="0"/>
          <p:nvPr/>
        </p:nvPicPr>
        <p:blipFill rotWithShape="1">
          <a:blip r:embed="rId4">
            <a:alphaModFix/>
          </a:blip>
          <a:srcRect b="9538" l="6823" r="33478" t="16573"/>
          <a:stretch/>
        </p:blipFill>
        <p:spPr>
          <a:xfrm>
            <a:off x="311700" y="1158300"/>
            <a:ext cx="4411349" cy="348232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3"/>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CR-SE in Elementary Math Education</a:t>
            </a:r>
            <a:endParaRPr/>
          </a:p>
        </p:txBody>
      </p:sp>
      <p:sp>
        <p:nvSpPr>
          <p:cNvPr id="402" name="Google Shape;402;p63"/>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rgbClr val="000000"/>
                </a:solidFill>
                <a:latin typeface="Arial"/>
                <a:ea typeface="Arial"/>
                <a:cs typeface="Arial"/>
                <a:sym typeface="Arial"/>
              </a:rPr>
              <a:t>Cognitively Guided Instruction (CGI)- A child centered </a:t>
            </a:r>
            <a:r>
              <a:rPr lang="en" sz="1200">
                <a:solidFill>
                  <a:srgbClr val="000000"/>
                </a:solidFill>
                <a:highlight>
                  <a:srgbClr val="FFFFFF"/>
                </a:highlight>
                <a:latin typeface="Arial"/>
                <a:ea typeface="Arial"/>
                <a:cs typeface="Arial"/>
                <a:sym typeface="Arial"/>
              </a:rPr>
              <a:t>framework that helps teachers to understand how children's mathematical ideas develop, and </a:t>
            </a:r>
            <a:r>
              <a:rPr b="1" lang="en" sz="1200">
                <a:solidFill>
                  <a:srgbClr val="000000"/>
                </a:solidFill>
                <a:highlight>
                  <a:srgbClr val="FFFFFF"/>
                </a:highlight>
                <a:latin typeface="Arial"/>
                <a:ea typeface="Arial"/>
                <a:cs typeface="Arial"/>
                <a:sym typeface="Arial"/>
              </a:rPr>
              <a:t>provides an opportunity to build on the child's own thinking and understanding.</a:t>
            </a:r>
            <a:endParaRPr b="1" sz="1200">
              <a:solidFill>
                <a:srgbClr val="000000"/>
              </a:solidFill>
              <a:latin typeface="Arial"/>
              <a:ea typeface="Arial"/>
              <a:cs typeface="Arial"/>
              <a:sym typeface="Arial"/>
            </a:endParaRPr>
          </a:p>
        </p:txBody>
      </p:sp>
      <p:sp>
        <p:nvSpPr>
          <p:cNvPr id="403" name="Google Shape;403;p63"/>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04" name="Google Shape;404;p63"/>
          <p:cNvPicPr preferRelativeResize="0"/>
          <p:nvPr/>
        </p:nvPicPr>
        <p:blipFill>
          <a:blip r:embed="rId3">
            <a:alphaModFix/>
          </a:blip>
          <a:stretch>
            <a:fillRect/>
          </a:stretch>
        </p:blipFill>
        <p:spPr>
          <a:xfrm>
            <a:off x="6867126" y="1229975"/>
            <a:ext cx="1965173" cy="1871200"/>
          </a:xfrm>
          <a:prstGeom prst="rect">
            <a:avLst/>
          </a:prstGeom>
          <a:noFill/>
          <a:ln>
            <a:noFill/>
          </a:ln>
        </p:spPr>
      </p:pic>
      <p:pic>
        <p:nvPicPr>
          <p:cNvPr id="405" name="Google Shape;405;p63"/>
          <p:cNvPicPr preferRelativeResize="0"/>
          <p:nvPr/>
        </p:nvPicPr>
        <p:blipFill>
          <a:blip r:embed="rId4">
            <a:alphaModFix/>
          </a:blip>
          <a:stretch>
            <a:fillRect/>
          </a:stretch>
        </p:blipFill>
        <p:spPr>
          <a:xfrm>
            <a:off x="439853" y="2428250"/>
            <a:ext cx="2983050" cy="2234425"/>
          </a:xfrm>
          <a:prstGeom prst="rect">
            <a:avLst/>
          </a:prstGeom>
          <a:noFill/>
          <a:ln>
            <a:noFill/>
          </a:ln>
        </p:spPr>
      </p:pic>
      <p:pic>
        <p:nvPicPr>
          <p:cNvPr id="406" name="Google Shape;406;p63"/>
          <p:cNvPicPr preferRelativeResize="0"/>
          <p:nvPr/>
        </p:nvPicPr>
        <p:blipFill>
          <a:blip r:embed="rId5">
            <a:alphaModFix/>
          </a:blip>
          <a:stretch>
            <a:fillRect/>
          </a:stretch>
        </p:blipFill>
        <p:spPr>
          <a:xfrm>
            <a:off x="4865600" y="3101169"/>
            <a:ext cx="2190750" cy="146780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4"/>
          <p:cNvSpPr txBox="1"/>
          <p:nvPr>
            <p:ph type="title"/>
          </p:nvPr>
        </p:nvSpPr>
        <p:spPr>
          <a:xfrm>
            <a:off x="311700" y="23927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CR-SE in Secondary Math Education</a:t>
            </a:r>
            <a:endParaRPr/>
          </a:p>
        </p:txBody>
      </p:sp>
      <p:sp>
        <p:nvSpPr>
          <p:cNvPr id="412" name="Google Shape;412;p64"/>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CULTURALLY RELEVANT PEDAGOGY IN MATHEMATICS: A CRITICAL NEED&#10;&#10;Dr. Shelly M. Jones is Associate Professor at Central Connecticut  &#10;State University. Her interests include culturally relevant  &#10;mathematics, connecting mathematics and music, and students’  &#10;mathematics beliefs. She contributed to The Brilliance of Black  &#10;Children in Mathematics: Beyond the Numbers and Toward a New  &#10;Discourse.&#10;&#10;This talk was given at a TEDx event using the TED conference format but independently organized by a local community. Learn more at http://ted.com/tedx" id="413" name="Google Shape;413;p64" title="CULTURALLY RELEVANT PEDAGOGY IN MATHEMATICS: A CRITICAL NEED | Shelly Jones | TEDxCCSU">
            <a:hlinkClick r:id="rId3"/>
          </p:cNvPr>
          <p:cNvPicPr preferRelativeResize="0"/>
          <p:nvPr/>
        </p:nvPicPr>
        <p:blipFill>
          <a:blip r:embed="rId4">
            <a:alphaModFix/>
          </a:blip>
          <a:stretch>
            <a:fillRect/>
          </a:stretch>
        </p:blipFill>
        <p:spPr>
          <a:xfrm>
            <a:off x="4799488" y="1229975"/>
            <a:ext cx="4065714" cy="3152200"/>
          </a:xfrm>
          <a:prstGeom prst="rect">
            <a:avLst/>
          </a:prstGeom>
          <a:noFill/>
          <a:ln>
            <a:noFill/>
          </a:ln>
        </p:spPr>
      </p:pic>
      <p:pic>
        <p:nvPicPr>
          <p:cNvPr id="414" name="Google Shape;414;p64"/>
          <p:cNvPicPr preferRelativeResize="0"/>
          <p:nvPr/>
        </p:nvPicPr>
        <p:blipFill rotWithShape="1">
          <a:blip r:embed="rId5">
            <a:alphaModFix/>
          </a:blip>
          <a:srcRect b="14440" l="4445" r="39918" t="19074"/>
          <a:stretch/>
        </p:blipFill>
        <p:spPr>
          <a:xfrm>
            <a:off x="154150" y="1189650"/>
            <a:ext cx="4246550" cy="3419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1000"/>
                                        <p:tgtEl>
                                          <p:spTgt spid="4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5"/>
          <p:cNvSpPr txBox="1"/>
          <p:nvPr>
            <p:ph type="title"/>
          </p:nvPr>
        </p:nvSpPr>
        <p:spPr>
          <a:xfrm>
            <a:off x="237600" y="149175"/>
            <a:ext cx="8368200" cy="95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300"/>
              <a:t>CR-SE and Mathematics Resources</a:t>
            </a:r>
            <a:endParaRPr sz="3300"/>
          </a:p>
        </p:txBody>
      </p:sp>
      <p:sp>
        <p:nvSpPr>
          <p:cNvPr id="420" name="Google Shape;420;p65"/>
          <p:cNvSpPr txBox="1"/>
          <p:nvPr/>
        </p:nvSpPr>
        <p:spPr>
          <a:xfrm>
            <a:off x="322350" y="1184875"/>
            <a:ext cx="4092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a:solidFill>
                <a:schemeClr val="lt1"/>
              </a:solidFill>
              <a:latin typeface="Roboto"/>
              <a:ea typeface="Roboto"/>
              <a:cs typeface="Roboto"/>
              <a:sym typeface="Roboto"/>
            </a:endParaRPr>
          </a:p>
        </p:txBody>
      </p:sp>
      <p:pic>
        <p:nvPicPr>
          <p:cNvPr id="421" name="Google Shape;421;p65"/>
          <p:cNvPicPr preferRelativeResize="0"/>
          <p:nvPr/>
        </p:nvPicPr>
        <p:blipFill>
          <a:blip r:embed="rId3">
            <a:alphaModFix/>
          </a:blip>
          <a:stretch>
            <a:fillRect/>
          </a:stretch>
        </p:blipFill>
        <p:spPr>
          <a:xfrm>
            <a:off x="6248875" y="1100775"/>
            <a:ext cx="2539400" cy="3453725"/>
          </a:xfrm>
          <a:prstGeom prst="rect">
            <a:avLst/>
          </a:prstGeom>
          <a:noFill/>
          <a:ln>
            <a:noFill/>
          </a:ln>
        </p:spPr>
      </p:pic>
      <p:pic>
        <p:nvPicPr>
          <p:cNvPr id="422" name="Google Shape;422;p65"/>
          <p:cNvPicPr preferRelativeResize="0"/>
          <p:nvPr/>
        </p:nvPicPr>
        <p:blipFill>
          <a:blip r:embed="rId4">
            <a:alphaModFix/>
          </a:blip>
          <a:stretch>
            <a:fillRect/>
          </a:stretch>
        </p:blipFill>
        <p:spPr>
          <a:xfrm>
            <a:off x="3283700" y="1184874"/>
            <a:ext cx="2576600" cy="3453725"/>
          </a:xfrm>
          <a:prstGeom prst="rect">
            <a:avLst/>
          </a:prstGeom>
          <a:noFill/>
          <a:ln>
            <a:noFill/>
          </a:ln>
        </p:spPr>
      </p:pic>
      <p:pic>
        <p:nvPicPr>
          <p:cNvPr id="423" name="Google Shape;423;p65"/>
          <p:cNvPicPr preferRelativeResize="0"/>
          <p:nvPr/>
        </p:nvPicPr>
        <p:blipFill>
          <a:blip r:embed="rId5">
            <a:alphaModFix/>
          </a:blip>
          <a:stretch>
            <a:fillRect/>
          </a:stretch>
        </p:blipFill>
        <p:spPr>
          <a:xfrm>
            <a:off x="0" y="1100775"/>
            <a:ext cx="3069275" cy="3353675"/>
          </a:xfrm>
          <a:prstGeom prst="rect">
            <a:avLst/>
          </a:prstGeom>
          <a:noFill/>
          <a:ln>
            <a:noFill/>
          </a:ln>
        </p:spPr>
      </p:pic>
      <p:pic>
        <p:nvPicPr>
          <p:cNvPr id="424" name="Google Shape;424;p65"/>
          <p:cNvPicPr preferRelativeResize="0"/>
          <p:nvPr/>
        </p:nvPicPr>
        <p:blipFill>
          <a:blip r:embed="rId6">
            <a:alphaModFix/>
          </a:blip>
          <a:stretch>
            <a:fillRect/>
          </a:stretch>
        </p:blipFill>
        <p:spPr>
          <a:xfrm>
            <a:off x="2642725" y="2242400"/>
            <a:ext cx="1929275" cy="2752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I Hands style">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NYSED PPT">
      <a:dk1>
        <a:srgbClr val="1C4578"/>
      </a:dk1>
      <a:lt1>
        <a:srgbClr val="FFFFFF"/>
      </a:lt1>
      <a:dk2>
        <a:srgbClr val="1C4578"/>
      </a:dk2>
      <a:lt2>
        <a:srgbClr val="DCDBDE"/>
      </a:lt2>
      <a:accent1>
        <a:srgbClr val="00AEE4"/>
      </a:accent1>
      <a:accent2>
        <a:srgbClr val="662C6A"/>
      </a:accent2>
      <a:accent3>
        <a:srgbClr val="0073B4"/>
      </a:accent3>
      <a:accent4>
        <a:srgbClr val="38969F"/>
      </a:accent4>
      <a:accent5>
        <a:srgbClr val="0E7542"/>
      </a:accent5>
      <a:accent6>
        <a:srgbClr val="B966BF"/>
      </a:accent6>
      <a:hlink>
        <a:srgbClr val="00AEE4"/>
      </a:hlink>
      <a:folHlink>
        <a:srgbClr val="3C4F5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