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8" r:id="rId1"/>
  </p:sldMasterIdLst>
  <p:notesMasterIdLst>
    <p:notesMasterId r:id="rId12"/>
  </p:notesMasterIdLst>
  <p:sldIdLst>
    <p:sldId id="256" r:id="rId2"/>
    <p:sldId id="257" r:id="rId3"/>
    <p:sldId id="260" r:id="rId4"/>
    <p:sldId id="262" r:id="rId5"/>
    <p:sldId id="265" r:id="rId6"/>
    <p:sldId id="264" r:id="rId7"/>
    <p:sldId id="266" r:id="rId8"/>
    <p:sldId id="263" r:id="rId9"/>
    <p:sldId id="259" r:id="rId10"/>
    <p:sldId id="258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326A2BC-F090-4A28-F2F9-B3451E06338A}" v="5" dt="2023-06-06T18:59:54.657"/>
    <p1510:client id="{35D7C45D-80AB-47D3-9ACB-322E9EFC77FC}" v="28" dt="2023-06-07T12:56:43.608"/>
    <p1510:client id="{50A3A70C-BBFE-3693-4296-34114A4AE8F4}" v="68" dt="2023-06-06T23:53:54.302"/>
    <p1510:client id="{7172CB72-FB43-465D-B71A-522CA86300FA}" v="4" dt="2023-06-07T12:41:45.330"/>
    <p1510:client id="{863A806D-049F-4BA5-90E5-F5BC577590C9}" v="6" dt="2023-06-07T12:44:45.778"/>
    <p1510:client id="{C481176A-C6C9-AB9D-6822-94ED07124EFD}" v="32" dt="2023-06-06T19:31:37.823"/>
    <p1510:client id="{DBE6270F-3C80-60B3-7F79-7D055A1D5815}" v="86" dt="2023-06-07T14:24:12.540"/>
    <p1510:client id="{FE96F1CF-1CF0-462F-A45D-F8546B33F4BB}" v="147" dt="2023-06-06T18:18:55.45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2491" autoAdjust="0"/>
  </p:normalViewPr>
  <p:slideViewPr>
    <p:cSldViewPr snapToGrid="0">
      <p:cViewPr varScale="1">
        <p:scale>
          <a:sx n="94" d="100"/>
          <a:sy n="94" d="100"/>
        </p:scale>
        <p:origin x="119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4" Type="http://schemas.openxmlformats.org/officeDocument/2006/relationships/image" Target="../media/image7.svg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svg"/><Relationship Id="rId1" Type="http://schemas.openxmlformats.org/officeDocument/2006/relationships/image" Target="../media/image11.png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4" Type="http://schemas.openxmlformats.org/officeDocument/2006/relationships/image" Target="../media/image7.sv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svg"/><Relationship Id="rId1" Type="http://schemas.openxmlformats.org/officeDocument/2006/relationships/image" Target="../media/image11.png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604DC07-85AF-47FD-A76F-52A93308E8A0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3FB516FB-4338-4AAF-82BF-91E7FE394DFF}">
      <dgm:prSet/>
      <dgm:spPr/>
      <dgm:t>
        <a:bodyPr/>
        <a:lstStyle/>
        <a:p>
          <a:pPr algn="ctr" rtl="0"/>
          <a:r>
            <a:rPr lang="en-US" b="0" i="0" dirty="0">
              <a:latin typeface="Arial" panose="020B0604020202020204" pitchFamily="34" charset="0"/>
              <a:cs typeface="Arial" panose="020B0604020202020204" pitchFamily="34" charset="0"/>
            </a:rPr>
            <a:t>The NYS Computer Science and Digital Fluency Standards were adopted by the Board of Regents in 2020. 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0E6E248-10F3-4736-AB15-C48D4EBB0897}" type="parTrans" cxnId="{D606A073-2321-447A-9AA5-34F037A37F1C}">
      <dgm:prSet/>
      <dgm:spPr/>
      <dgm:t>
        <a:bodyPr/>
        <a:lstStyle/>
        <a:p>
          <a:endParaRPr lang="en-US"/>
        </a:p>
      </dgm:t>
    </dgm:pt>
    <dgm:pt modelId="{4E133603-6FF9-42C2-B706-5B3A4209969A}" type="sibTrans" cxnId="{D606A073-2321-447A-9AA5-34F037A37F1C}">
      <dgm:prSet/>
      <dgm:spPr/>
      <dgm:t>
        <a:bodyPr/>
        <a:lstStyle/>
        <a:p>
          <a:endParaRPr lang="en-US"/>
        </a:p>
      </dgm:t>
    </dgm:pt>
    <dgm:pt modelId="{8B64517F-32F6-4755-A4D1-CB20830D7551}">
      <dgm:prSet/>
      <dgm:spPr/>
      <dgm:t>
        <a:bodyPr/>
        <a:lstStyle/>
        <a:p>
          <a:pPr rtl="0"/>
          <a:r>
            <a:rPr lang="en-US" b="0" i="0" dirty="0">
              <a:latin typeface="Arial" panose="020B0604020202020204" pitchFamily="34" charset="0"/>
              <a:cs typeface="Arial" panose="020B0604020202020204" pitchFamily="34" charset="0"/>
            </a:rPr>
            <a:t>Every student will know how to live productively and safely in a technology-dominated world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062DED6-1D01-4251-A6E8-B994FDBB67EA}" type="parTrans" cxnId="{698B274B-634A-4AFD-98B2-A8051E9C5FE2}">
      <dgm:prSet/>
      <dgm:spPr/>
      <dgm:t>
        <a:bodyPr/>
        <a:lstStyle/>
        <a:p>
          <a:endParaRPr lang="en-US"/>
        </a:p>
      </dgm:t>
    </dgm:pt>
    <dgm:pt modelId="{BA1292AD-A216-4E93-B256-F025C108DD80}" type="sibTrans" cxnId="{698B274B-634A-4AFD-98B2-A8051E9C5FE2}">
      <dgm:prSet/>
      <dgm:spPr/>
      <dgm:t>
        <a:bodyPr/>
        <a:lstStyle/>
        <a:p>
          <a:endParaRPr lang="en-US"/>
        </a:p>
      </dgm:t>
    </dgm:pt>
    <dgm:pt modelId="{5DE036EC-9403-4587-B358-702DD39EF50C}" type="pres">
      <dgm:prSet presAssocID="{7604DC07-85AF-47FD-A76F-52A93308E8A0}" presName="root" presStyleCnt="0">
        <dgm:presLayoutVars>
          <dgm:dir/>
          <dgm:resizeHandles val="exact"/>
        </dgm:presLayoutVars>
      </dgm:prSet>
      <dgm:spPr/>
    </dgm:pt>
    <dgm:pt modelId="{EBA8100A-5121-45F5-A730-D5431DF98CEC}" type="pres">
      <dgm:prSet presAssocID="{3FB516FB-4338-4AAF-82BF-91E7FE394DFF}" presName="compNode" presStyleCnt="0"/>
      <dgm:spPr/>
    </dgm:pt>
    <dgm:pt modelId="{5F9B78F9-9BFD-465F-8FFF-9314EC3D0634}" type="pres">
      <dgm:prSet presAssocID="{3FB516FB-4338-4AAF-82BF-91E7FE394DFF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ooks"/>
        </a:ext>
      </dgm:extLst>
    </dgm:pt>
    <dgm:pt modelId="{AA0E6CAD-028C-489C-AD35-3CE18CB4B04B}" type="pres">
      <dgm:prSet presAssocID="{3FB516FB-4338-4AAF-82BF-91E7FE394DFF}" presName="spaceRect" presStyleCnt="0"/>
      <dgm:spPr/>
    </dgm:pt>
    <dgm:pt modelId="{DAF7D11B-E32F-4400-A84B-153E9C887B43}" type="pres">
      <dgm:prSet presAssocID="{3FB516FB-4338-4AAF-82BF-91E7FE394DFF}" presName="textRect" presStyleLbl="revTx" presStyleIdx="0" presStyleCnt="2">
        <dgm:presLayoutVars>
          <dgm:chMax val="1"/>
          <dgm:chPref val="1"/>
        </dgm:presLayoutVars>
      </dgm:prSet>
      <dgm:spPr/>
    </dgm:pt>
    <dgm:pt modelId="{97FBC18F-3BF3-46B9-8300-021E8CCC505E}" type="pres">
      <dgm:prSet presAssocID="{4E133603-6FF9-42C2-B706-5B3A4209969A}" presName="sibTrans" presStyleCnt="0"/>
      <dgm:spPr/>
    </dgm:pt>
    <dgm:pt modelId="{7C971EDF-4126-4BDE-9B97-A1EE4F136549}" type="pres">
      <dgm:prSet presAssocID="{8B64517F-32F6-4755-A4D1-CB20830D7551}" presName="compNode" presStyleCnt="0"/>
      <dgm:spPr/>
    </dgm:pt>
    <dgm:pt modelId="{C1D74F3E-7065-4FB7-B589-552809CE5203}" type="pres">
      <dgm:prSet presAssocID="{8B64517F-32F6-4755-A4D1-CB20830D7551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lassroom"/>
        </a:ext>
      </dgm:extLst>
    </dgm:pt>
    <dgm:pt modelId="{701942F1-A86C-40AF-A6B1-C3641192ED70}" type="pres">
      <dgm:prSet presAssocID="{8B64517F-32F6-4755-A4D1-CB20830D7551}" presName="spaceRect" presStyleCnt="0"/>
      <dgm:spPr/>
    </dgm:pt>
    <dgm:pt modelId="{8D40EBEE-45DA-41E3-B2AB-EE95F91008FC}" type="pres">
      <dgm:prSet presAssocID="{8B64517F-32F6-4755-A4D1-CB20830D7551}" presName="textRect" presStyleLbl="revTx" presStyleIdx="1" presStyleCnt="2">
        <dgm:presLayoutVars>
          <dgm:chMax val="1"/>
          <dgm:chPref val="1"/>
        </dgm:presLayoutVars>
      </dgm:prSet>
      <dgm:spPr/>
    </dgm:pt>
  </dgm:ptLst>
  <dgm:cxnLst>
    <dgm:cxn modelId="{8AA1F70E-08FD-4936-A9EC-06AEAA32BB31}" type="presOf" srcId="{3FB516FB-4338-4AAF-82BF-91E7FE394DFF}" destId="{DAF7D11B-E32F-4400-A84B-153E9C887B43}" srcOrd="0" destOrd="0" presId="urn:microsoft.com/office/officeart/2018/2/layout/IconLabelList"/>
    <dgm:cxn modelId="{0EAA9843-45CA-4EEC-BF35-C6894E47438F}" type="presOf" srcId="{7604DC07-85AF-47FD-A76F-52A93308E8A0}" destId="{5DE036EC-9403-4587-B358-702DD39EF50C}" srcOrd="0" destOrd="0" presId="urn:microsoft.com/office/officeart/2018/2/layout/IconLabelList"/>
    <dgm:cxn modelId="{698B274B-634A-4AFD-98B2-A8051E9C5FE2}" srcId="{7604DC07-85AF-47FD-A76F-52A93308E8A0}" destId="{8B64517F-32F6-4755-A4D1-CB20830D7551}" srcOrd="1" destOrd="0" parTransId="{E062DED6-1D01-4251-A6E8-B994FDBB67EA}" sibTransId="{BA1292AD-A216-4E93-B256-F025C108DD80}"/>
    <dgm:cxn modelId="{76816373-683E-4915-ABCE-D2E2D5F27614}" type="presOf" srcId="{8B64517F-32F6-4755-A4D1-CB20830D7551}" destId="{8D40EBEE-45DA-41E3-B2AB-EE95F91008FC}" srcOrd="0" destOrd="0" presId="urn:microsoft.com/office/officeart/2018/2/layout/IconLabelList"/>
    <dgm:cxn modelId="{D606A073-2321-447A-9AA5-34F037A37F1C}" srcId="{7604DC07-85AF-47FD-A76F-52A93308E8A0}" destId="{3FB516FB-4338-4AAF-82BF-91E7FE394DFF}" srcOrd="0" destOrd="0" parTransId="{A0E6E248-10F3-4736-AB15-C48D4EBB0897}" sibTransId="{4E133603-6FF9-42C2-B706-5B3A4209969A}"/>
    <dgm:cxn modelId="{A690CCFC-1D22-4D8C-911A-81D820593DEF}" type="presParOf" srcId="{5DE036EC-9403-4587-B358-702DD39EF50C}" destId="{EBA8100A-5121-45F5-A730-D5431DF98CEC}" srcOrd="0" destOrd="0" presId="urn:microsoft.com/office/officeart/2018/2/layout/IconLabelList"/>
    <dgm:cxn modelId="{37ACD33C-37B3-408A-A355-DC342714F263}" type="presParOf" srcId="{EBA8100A-5121-45F5-A730-D5431DF98CEC}" destId="{5F9B78F9-9BFD-465F-8FFF-9314EC3D0634}" srcOrd="0" destOrd="0" presId="urn:microsoft.com/office/officeart/2018/2/layout/IconLabelList"/>
    <dgm:cxn modelId="{D0DAA956-627D-4F08-91B6-187FC93FE70E}" type="presParOf" srcId="{EBA8100A-5121-45F5-A730-D5431DF98CEC}" destId="{AA0E6CAD-028C-489C-AD35-3CE18CB4B04B}" srcOrd="1" destOrd="0" presId="urn:microsoft.com/office/officeart/2018/2/layout/IconLabelList"/>
    <dgm:cxn modelId="{6ACF730B-8505-49F3-A0D1-80396FBBF6C0}" type="presParOf" srcId="{EBA8100A-5121-45F5-A730-D5431DF98CEC}" destId="{DAF7D11B-E32F-4400-A84B-153E9C887B43}" srcOrd="2" destOrd="0" presId="urn:microsoft.com/office/officeart/2018/2/layout/IconLabelList"/>
    <dgm:cxn modelId="{AC602B74-1078-460A-A7DD-758581113674}" type="presParOf" srcId="{5DE036EC-9403-4587-B358-702DD39EF50C}" destId="{97FBC18F-3BF3-46B9-8300-021E8CCC505E}" srcOrd="1" destOrd="0" presId="urn:microsoft.com/office/officeart/2018/2/layout/IconLabelList"/>
    <dgm:cxn modelId="{7C5D246A-00BA-40C2-A9D0-D36871976368}" type="presParOf" srcId="{5DE036EC-9403-4587-B358-702DD39EF50C}" destId="{7C971EDF-4126-4BDE-9B97-A1EE4F136549}" srcOrd="2" destOrd="0" presId="urn:microsoft.com/office/officeart/2018/2/layout/IconLabelList"/>
    <dgm:cxn modelId="{3F21201A-A833-43F1-9DFB-1213D42B5643}" type="presParOf" srcId="{7C971EDF-4126-4BDE-9B97-A1EE4F136549}" destId="{C1D74F3E-7065-4FB7-B589-552809CE5203}" srcOrd="0" destOrd="0" presId="urn:microsoft.com/office/officeart/2018/2/layout/IconLabelList"/>
    <dgm:cxn modelId="{6968AD2A-3DFA-449F-84E9-4E5011127013}" type="presParOf" srcId="{7C971EDF-4126-4BDE-9B97-A1EE4F136549}" destId="{701942F1-A86C-40AF-A6B1-C3641192ED70}" srcOrd="1" destOrd="0" presId="urn:microsoft.com/office/officeart/2018/2/layout/IconLabelList"/>
    <dgm:cxn modelId="{5C6C922E-D431-4062-998B-48953B328B54}" type="presParOf" srcId="{7C971EDF-4126-4BDE-9B97-A1EE4F136549}" destId="{8D40EBEE-45DA-41E3-B2AB-EE95F91008FC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428A742-D50D-42E1-9205-0C22791473DB}" type="doc">
      <dgm:prSet loTypeId="urn:microsoft.com/office/officeart/2018/2/layout/IconCircle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3CBBACD1-1180-46EE-82F8-FC718AFCA817}">
      <dgm:prSet/>
      <dgm:spPr/>
      <dgm:t>
        <a:bodyPr/>
        <a:lstStyle/>
        <a:p>
          <a:pPr rtl="0">
            <a:lnSpc>
              <a:spcPct val="100000"/>
            </a:lnSpc>
          </a:pPr>
          <a:r>
            <a:rPr lang="en-US" dirty="0">
              <a:latin typeface="Arial"/>
              <a:cs typeface="Arial"/>
            </a:rPr>
            <a:t>Start with the NYS Excel Document </a:t>
          </a:r>
        </a:p>
      </dgm:t>
    </dgm:pt>
    <dgm:pt modelId="{352E5B72-601C-4D0A-A57F-942076BEAF84}" type="parTrans" cxnId="{EDB1D405-3367-49B3-9952-9E8C8704E316}">
      <dgm:prSet/>
      <dgm:spPr/>
      <dgm:t>
        <a:bodyPr/>
        <a:lstStyle/>
        <a:p>
          <a:endParaRPr lang="en-US"/>
        </a:p>
      </dgm:t>
    </dgm:pt>
    <dgm:pt modelId="{CE50321C-00F0-464E-B439-3522A2BB4E91}" type="sibTrans" cxnId="{EDB1D405-3367-49B3-9952-9E8C8704E316}">
      <dgm:prSet phldrT="01" phldr="0"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03321815-D049-4421-BCC5-419877B47FB6}">
      <dgm:prSet/>
      <dgm:spPr/>
      <dgm:t>
        <a:bodyPr/>
        <a:lstStyle/>
        <a:p>
          <a:pPr rtl="0">
            <a:lnSpc>
              <a:spcPct val="100000"/>
            </a:lnSpc>
          </a:pPr>
          <a:r>
            <a:rPr lang="en-US" dirty="0">
              <a:latin typeface="Arial"/>
              <a:cs typeface="Arial"/>
            </a:rPr>
            <a:t>Look at the examples and then look at your lessons </a:t>
          </a:r>
          <a:endParaRPr lang="en-US" i="1" dirty="0">
            <a:latin typeface="Arial"/>
            <a:cs typeface="Arial"/>
          </a:endParaRPr>
        </a:p>
      </dgm:t>
    </dgm:pt>
    <dgm:pt modelId="{17B0FB84-686B-48D1-9D94-915E3ACB4523}" type="parTrans" cxnId="{D7F8A02D-94D7-4481-9BC7-6320DEE12B24}">
      <dgm:prSet/>
      <dgm:spPr/>
      <dgm:t>
        <a:bodyPr/>
        <a:lstStyle/>
        <a:p>
          <a:endParaRPr lang="en-US"/>
        </a:p>
      </dgm:t>
    </dgm:pt>
    <dgm:pt modelId="{3BCF1284-9A63-4808-8ECD-CED73DC338EC}" type="sibTrans" cxnId="{D7F8A02D-94D7-4481-9BC7-6320DEE12B24}">
      <dgm:prSet phldrT="03" phldr="0"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64ECD61B-153E-4E63-8F6F-828D917C638D}">
      <dgm:prSet/>
      <dgm:spPr/>
      <dgm:t>
        <a:bodyPr/>
        <a:lstStyle/>
        <a:p>
          <a:pPr rtl="0">
            <a:lnSpc>
              <a:spcPct val="100000"/>
            </a:lnSpc>
          </a:pPr>
          <a:r>
            <a:rPr lang="en-US" b="0" dirty="0">
              <a:latin typeface="Arial"/>
              <a:cs typeface="Arial"/>
            </a:rPr>
            <a:t>Work with your</a:t>
          </a:r>
          <a:r>
            <a:rPr lang="en-US" dirty="0">
              <a:latin typeface="Arial"/>
              <a:cs typeface="Arial"/>
            </a:rPr>
            <a:t> Ed. Tech Coach (Model Schools)</a:t>
          </a:r>
        </a:p>
      </dgm:t>
    </dgm:pt>
    <dgm:pt modelId="{44500C46-F908-4A76-9980-2AA20DDD61EA}" type="parTrans" cxnId="{7C61AD69-6E3E-48CD-9DB9-924EBD62E893}">
      <dgm:prSet/>
      <dgm:spPr/>
      <dgm:t>
        <a:bodyPr/>
        <a:lstStyle/>
        <a:p>
          <a:endParaRPr lang="en-US"/>
        </a:p>
      </dgm:t>
    </dgm:pt>
    <dgm:pt modelId="{5DA2230C-4F74-4A26-ADF1-EEC0ED95A5B4}" type="sibTrans" cxnId="{7C61AD69-6E3E-48CD-9DB9-924EBD62E893}">
      <dgm:prSet phldrT="04" phldr="0"/>
      <dgm:spPr/>
      <dgm:t>
        <a:bodyPr/>
        <a:lstStyle/>
        <a:p>
          <a:endParaRPr lang="en-US"/>
        </a:p>
      </dgm:t>
    </dgm:pt>
    <dgm:pt modelId="{C59F948D-D1BE-4EB2-BB88-083D15BB821C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>
              <a:latin typeface="Arial"/>
              <a:cs typeface="Arial"/>
            </a:rPr>
            <a:t>Work with your grade level or content area teachers  </a:t>
          </a:r>
        </a:p>
      </dgm:t>
    </dgm:pt>
    <dgm:pt modelId="{1568974D-EB7E-432E-A4A9-7C98D09455D3}" type="parTrans" cxnId="{B0CA004A-88AA-4B28-9110-B59EA6417CE3}">
      <dgm:prSet/>
      <dgm:spPr/>
      <dgm:t>
        <a:bodyPr/>
        <a:lstStyle/>
        <a:p>
          <a:endParaRPr lang="en-US"/>
        </a:p>
      </dgm:t>
    </dgm:pt>
    <dgm:pt modelId="{FF0A5462-4EE9-4065-95D7-B9A3C36F107B}" type="sibTrans" cxnId="{B0CA004A-88AA-4B28-9110-B59EA6417CE3}">
      <dgm:prSet phldrT="02" phldr="0"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89D17A4E-117F-4992-9549-2C18DB356DF4}" type="pres">
      <dgm:prSet presAssocID="{B428A742-D50D-42E1-9205-0C22791473DB}" presName="root" presStyleCnt="0">
        <dgm:presLayoutVars>
          <dgm:dir/>
          <dgm:resizeHandles val="exact"/>
        </dgm:presLayoutVars>
      </dgm:prSet>
      <dgm:spPr/>
    </dgm:pt>
    <dgm:pt modelId="{B68AACB4-AD87-4484-A1DD-5891B93769A5}" type="pres">
      <dgm:prSet presAssocID="{B428A742-D50D-42E1-9205-0C22791473DB}" presName="container" presStyleCnt="0">
        <dgm:presLayoutVars>
          <dgm:dir/>
          <dgm:resizeHandles val="exact"/>
        </dgm:presLayoutVars>
      </dgm:prSet>
      <dgm:spPr/>
    </dgm:pt>
    <dgm:pt modelId="{E74FC636-D852-4CDD-AF62-5D3273FB0132}" type="pres">
      <dgm:prSet presAssocID="{3CBBACD1-1180-46EE-82F8-FC718AFCA817}" presName="compNode" presStyleCnt="0"/>
      <dgm:spPr/>
    </dgm:pt>
    <dgm:pt modelId="{B7D8EAEB-7601-4423-B5EC-CB246EEE493A}" type="pres">
      <dgm:prSet presAssocID="{3CBBACD1-1180-46EE-82F8-FC718AFCA817}" presName="iconBgRect" presStyleLbl="bgShp" presStyleIdx="0" presStyleCnt="4"/>
      <dgm:spPr/>
    </dgm:pt>
    <dgm:pt modelId="{3BD2324B-720C-4E2F-B128-1B5E44246FAE}" type="pres">
      <dgm:prSet presAssocID="{3CBBACD1-1180-46EE-82F8-FC718AFCA817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cument"/>
        </a:ext>
      </dgm:extLst>
    </dgm:pt>
    <dgm:pt modelId="{FF767C94-69C8-4218-8FD3-EB5D84A2AEC6}" type="pres">
      <dgm:prSet presAssocID="{3CBBACD1-1180-46EE-82F8-FC718AFCA817}" presName="spaceRect" presStyleCnt="0"/>
      <dgm:spPr/>
    </dgm:pt>
    <dgm:pt modelId="{4C40247B-F069-444C-A30E-0A38B732BD94}" type="pres">
      <dgm:prSet presAssocID="{3CBBACD1-1180-46EE-82F8-FC718AFCA817}" presName="textRect" presStyleLbl="revTx" presStyleIdx="0" presStyleCnt="4">
        <dgm:presLayoutVars>
          <dgm:chMax val="1"/>
          <dgm:chPref val="1"/>
        </dgm:presLayoutVars>
      </dgm:prSet>
      <dgm:spPr/>
    </dgm:pt>
    <dgm:pt modelId="{9A7578A4-3B7E-41E6-87A1-88CBE7162755}" type="pres">
      <dgm:prSet presAssocID="{CE50321C-00F0-464E-B439-3522A2BB4E91}" presName="sibTrans" presStyleLbl="sibTrans2D1" presStyleIdx="0" presStyleCnt="0"/>
      <dgm:spPr/>
    </dgm:pt>
    <dgm:pt modelId="{9C339437-00B3-4BF7-BD14-60FC9B361445}" type="pres">
      <dgm:prSet presAssocID="{C59F948D-D1BE-4EB2-BB88-083D15BB821C}" presName="compNode" presStyleCnt="0"/>
      <dgm:spPr/>
    </dgm:pt>
    <dgm:pt modelId="{BB78EFED-CD1B-4689-86A3-0D7232FA96EE}" type="pres">
      <dgm:prSet presAssocID="{C59F948D-D1BE-4EB2-BB88-083D15BB821C}" presName="iconBgRect" presStyleLbl="bgShp" presStyleIdx="1" presStyleCnt="4"/>
      <dgm:spPr/>
    </dgm:pt>
    <dgm:pt modelId="{DBCA47EC-45E3-4539-A291-3E7CAD15B2DA}" type="pres">
      <dgm:prSet presAssocID="{C59F948D-D1BE-4EB2-BB88-083D15BB821C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gnifying glass"/>
        </a:ext>
      </dgm:extLst>
    </dgm:pt>
    <dgm:pt modelId="{611C24D1-A520-4C83-9EEF-721AFB0ACEA9}" type="pres">
      <dgm:prSet presAssocID="{C59F948D-D1BE-4EB2-BB88-083D15BB821C}" presName="spaceRect" presStyleCnt="0"/>
      <dgm:spPr/>
    </dgm:pt>
    <dgm:pt modelId="{B3D90CB9-D35D-40CA-98C7-9162D785408A}" type="pres">
      <dgm:prSet presAssocID="{C59F948D-D1BE-4EB2-BB88-083D15BB821C}" presName="textRect" presStyleLbl="revTx" presStyleIdx="1" presStyleCnt="4">
        <dgm:presLayoutVars>
          <dgm:chMax val="1"/>
          <dgm:chPref val="1"/>
        </dgm:presLayoutVars>
      </dgm:prSet>
      <dgm:spPr/>
    </dgm:pt>
    <dgm:pt modelId="{46D95E7A-7EB3-40A6-AF7B-2C835C811C57}" type="pres">
      <dgm:prSet presAssocID="{FF0A5462-4EE9-4065-95D7-B9A3C36F107B}" presName="sibTrans" presStyleLbl="sibTrans2D1" presStyleIdx="0" presStyleCnt="0"/>
      <dgm:spPr/>
    </dgm:pt>
    <dgm:pt modelId="{B63C98EF-EC3D-4DB2-97A8-D2C636D63297}" type="pres">
      <dgm:prSet presAssocID="{03321815-D049-4421-BCC5-419877B47FB6}" presName="compNode" presStyleCnt="0"/>
      <dgm:spPr/>
    </dgm:pt>
    <dgm:pt modelId="{FDF52945-046B-462A-90C7-D614B4335436}" type="pres">
      <dgm:prSet presAssocID="{03321815-D049-4421-BCC5-419877B47FB6}" presName="iconBgRect" presStyleLbl="bgShp" presStyleIdx="2" presStyleCnt="4"/>
      <dgm:spPr/>
    </dgm:pt>
    <dgm:pt modelId="{9666F505-C230-49D3-9A29-66FF23D4FFB2}" type="pres">
      <dgm:prSet presAssocID="{03321815-D049-4421-BCC5-419877B47FB6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eacher"/>
        </a:ext>
      </dgm:extLst>
    </dgm:pt>
    <dgm:pt modelId="{BB4751C6-C45F-4E99-A6D3-C4514A1D226C}" type="pres">
      <dgm:prSet presAssocID="{03321815-D049-4421-BCC5-419877B47FB6}" presName="spaceRect" presStyleCnt="0"/>
      <dgm:spPr/>
    </dgm:pt>
    <dgm:pt modelId="{2103BF7E-2B5F-4ACB-A488-4C800443352E}" type="pres">
      <dgm:prSet presAssocID="{03321815-D049-4421-BCC5-419877B47FB6}" presName="textRect" presStyleLbl="revTx" presStyleIdx="2" presStyleCnt="4">
        <dgm:presLayoutVars>
          <dgm:chMax val="1"/>
          <dgm:chPref val="1"/>
        </dgm:presLayoutVars>
      </dgm:prSet>
      <dgm:spPr/>
    </dgm:pt>
    <dgm:pt modelId="{22A1F9C1-B477-456F-A394-36B9EA39D12F}" type="pres">
      <dgm:prSet presAssocID="{3BCF1284-9A63-4808-8ECD-CED73DC338EC}" presName="sibTrans" presStyleLbl="sibTrans2D1" presStyleIdx="0" presStyleCnt="0"/>
      <dgm:spPr/>
    </dgm:pt>
    <dgm:pt modelId="{9D45D96D-8DD9-4933-8388-9C865E6F3641}" type="pres">
      <dgm:prSet presAssocID="{64ECD61B-153E-4E63-8F6F-828D917C638D}" presName="compNode" presStyleCnt="0"/>
      <dgm:spPr/>
    </dgm:pt>
    <dgm:pt modelId="{416C3F8D-3783-4D11-95D9-54B71236067F}" type="pres">
      <dgm:prSet presAssocID="{64ECD61B-153E-4E63-8F6F-828D917C638D}" presName="iconBgRect" presStyleLbl="bgShp" presStyleIdx="3" presStyleCnt="4"/>
      <dgm:spPr/>
    </dgm:pt>
    <dgm:pt modelId="{DE3A9258-E6A3-475A-99A7-7B7FCB38B1D9}" type="pres">
      <dgm:prSet presAssocID="{64ECD61B-153E-4E63-8F6F-828D917C638D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encil"/>
        </a:ext>
      </dgm:extLst>
    </dgm:pt>
    <dgm:pt modelId="{352DE3AD-BA94-43C1-9357-9FFF55B5622F}" type="pres">
      <dgm:prSet presAssocID="{64ECD61B-153E-4E63-8F6F-828D917C638D}" presName="spaceRect" presStyleCnt="0"/>
      <dgm:spPr/>
    </dgm:pt>
    <dgm:pt modelId="{20CA79C8-63E8-46C5-8E05-4F80DB09A57F}" type="pres">
      <dgm:prSet presAssocID="{64ECD61B-153E-4E63-8F6F-828D917C638D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EDB1D405-3367-49B3-9952-9E8C8704E316}" srcId="{B428A742-D50D-42E1-9205-0C22791473DB}" destId="{3CBBACD1-1180-46EE-82F8-FC718AFCA817}" srcOrd="0" destOrd="0" parTransId="{352E5B72-601C-4D0A-A57F-942076BEAF84}" sibTransId="{CE50321C-00F0-464E-B439-3522A2BB4E91}"/>
    <dgm:cxn modelId="{AF84A81D-B524-422C-9A58-041E842394DE}" type="presOf" srcId="{03321815-D049-4421-BCC5-419877B47FB6}" destId="{2103BF7E-2B5F-4ACB-A488-4C800443352E}" srcOrd="0" destOrd="0" presId="urn:microsoft.com/office/officeart/2018/2/layout/IconCircleList"/>
    <dgm:cxn modelId="{DCAD4E1E-8559-46C1-A605-09DBE3AF0062}" type="presOf" srcId="{3CBBACD1-1180-46EE-82F8-FC718AFCA817}" destId="{4C40247B-F069-444C-A30E-0A38B732BD94}" srcOrd="0" destOrd="0" presId="urn:microsoft.com/office/officeart/2018/2/layout/IconCircleList"/>
    <dgm:cxn modelId="{D7F8A02D-94D7-4481-9BC7-6320DEE12B24}" srcId="{B428A742-D50D-42E1-9205-0C22791473DB}" destId="{03321815-D049-4421-BCC5-419877B47FB6}" srcOrd="2" destOrd="0" parTransId="{17B0FB84-686B-48D1-9D94-915E3ACB4523}" sibTransId="{3BCF1284-9A63-4808-8ECD-CED73DC338EC}"/>
    <dgm:cxn modelId="{5BB00865-A467-4E80-8149-649BB3133BCF}" type="presOf" srcId="{C59F948D-D1BE-4EB2-BB88-083D15BB821C}" destId="{B3D90CB9-D35D-40CA-98C7-9162D785408A}" srcOrd="0" destOrd="0" presId="urn:microsoft.com/office/officeart/2018/2/layout/IconCircleList"/>
    <dgm:cxn modelId="{7DEB7868-96CA-45B3-AB78-83A8B571F0F6}" type="presOf" srcId="{CE50321C-00F0-464E-B439-3522A2BB4E91}" destId="{9A7578A4-3B7E-41E6-87A1-88CBE7162755}" srcOrd="0" destOrd="0" presId="urn:microsoft.com/office/officeart/2018/2/layout/IconCircleList"/>
    <dgm:cxn modelId="{7C61AD69-6E3E-48CD-9DB9-924EBD62E893}" srcId="{B428A742-D50D-42E1-9205-0C22791473DB}" destId="{64ECD61B-153E-4E63-8F6F-828D917C638D}" srcOrd="3" destOrd="0" parTransId="{44500C46-F908-4A76-9980-2AA20DDD61EA}" sibTransId="{5DA2230C-4F74-4A26-ADF1-EEC0ED95A5B4}"/>
    <dgm:cxn modelId="{B0CA004A-88AA-4B28-9110-B59EA6417CE3}" srcId="{B428A742-D50D-42E1-9205-0C22791473DB}" destId="{C59F948D-D1BE-4EB2-BB88-083D15BB821C}" srcOrd="1" destOrd="0" parTransId="{1568974D-EB7E-432E-A4A9-7C98D09455D3}" sibTransId="{FF0A5462-4EE9-4065-95D7-B9A3C36F107B}"/>
    <dgm:cxn modelId="{DB0AE47A-ABFA-4083-88E5-8D16D089E8AC}" type="presOf" srcId="{B428A742-D50D-42E1-9205-0C22791473DB}" destId="{89D17A4E-117F-4992-9549-2C18DB356DF4}" srcOrd="0" destOrd="0" presId="urn:microsoft.com/office/officeart/2018/2/layout/IconCircleList"/>
    <dgm:cxn modelId="{471EBD7B-1990-445A-81D0-D93F3EB9DDEB}" type="presOf" srcId="{3BCF1284-9A63-4808-8ECD-CED73DC338EC}" destId="{22A1F9C1-B477-456F-A394-36B9EA39D12F}" srcOrd="0" destOrd="0" presId="urn:microsoft.com/office/officeart/2018/2/layout/IconCircleList"/>
    <dgm:cxn modelId="{4843A685-D1F3-446A-A655-FAB06866EDB6}" type="presOf" srcId="{64ECD61B-153E-4E63-8F6F-828D917C638D}" destId="{20CA79C8-63E8-46C5-8E05-4F80DB09A57F}" srcOrd="0" destOrd="0" presId="urn:microsoft.com/office/officeart/2018/2/layout/IconCircleList"/>
    <dgm:cxn modelId="{5A227ED0-8358-49E9-A76F-70E996F861A0}" type="presOf" srcId="{FF0A5462-4EE9-4065-95D7-B9A3C36F107B}" destId="{46D95E7A-7EB3-40A6-AF7B-2C835C811C57}" srcOrd="0" destOrd="0" presId="urn:microsoft.com/office/officeart/2018/2/layout/IconCircleList"/>
    <dgm:cxn modelId="{D5C7D758-C268-43F7-802D-C3D1015BDD04}" type="presParOf" srcId="{89D17A4E-117F-4992-9549-2C18DB356DF4}" destId="{B68AACB4-AD87-4484-A1DD-5891B93769A5}" srcOrd="0" destOrd="0" presId="urn:microsoft.com/office/officeart/2018/2/layout/IconCircleList"/>
    <dgm:cxn modelId="{85E794DA-A515-4386-907C-026FE50726D4}" type="presParOf" srcId="{B68AACB4-AD87-4484-A1DD-5891B93769A5}" destId="{E74FC636-D852-4CDD-AF62-5D3273FB0132}" srcOrd="0" destOrd="0" presId="urn:microsoft.com/office/officeart/2018/2/layout/IconCircleList"/>
    <dgm:cxn modelId="{07EE874B-39F4-43F0-97A6-04A3002C2AE8}" type="presParOf" srcId="{E74FC636-D852-4CDD-AF62-5D3273FB0132}" destId="{B7D8EAEB-7601-4423-B5EC-CB246EEE493A}" srcOrd="0" destOrd="0" presId="urn:microsoft.com/office/officeart/2018/2/layout/IconCircleList"/>
    <dgm:cxn modelId="{17B6A483-D4C5-479B-BD58-AFEE7DE5477C}" type="presParOf" srcId="{E74FC636-D852-4CDD-AF62-5D3273FB0132}" destId="{3BD2324B-720C-4E2F-B128-1B5E44246FAE}" srcOrd="1" destOrd="0" presId="urn:microsoft.com/office/officeart/2018/2/layout/IconCircleList"/>
    <dgm:cxn modelId="{97970458-8DCD-4176-A93E-7EB3A48F07BD}" type="presParOf" srcId="{E74FC636-D852-4CDD-AF62-5D3273FB0132}" destId="{FF767C94-69C8-4218-8FD3-EB5D84A2AEC6}" srcOrd="2" destOrd="0" presId="urn:microsoft.com/office/officeart/2018/2/layout/IconCircleList"/>
    <dgm:cxn modelId="{2DCD25ED-7E46-4D66-A543-E5E27D2C78C2}" type="presParOf" srcId="{E74FC636-D852-4CDD-AF62-5D3273FB0132}" destId="{4C40247B-F069-444C-A30E-0A38B732BD94}" srcOrd="3" destOrd="0" presId="urn:microsoft.com/office/officeart/2018/2/layout/IconCircleList"/>
    <dgm:cxn modelId="{F53BCDCD-4EEB-42C8-BB8F-50003F7DD2E5}" type="presParOf" srcId="{B68AACB4-AD87-4484-A1DD-5891B93769A5}" destId="{9A7578A4-3B7E-41E6-87A1-88CBE7162755}" srcOrd="1" destOrd="0" presId="urn:microsoft.com/office/officeart/2018/2/layout/IconCircleList"/>
    <dgm:cxn modelId="{3C518CD2-9C1B-4BD5-B30D-4F104FB63937}" type="presParOf" srcId="{B68AACB4-AD87-4484-A1DD-5891B93769A5}" destId="{9C339437-00B3-4BF7-BD14-60FC9B361445}" srcOrd="2" destOrd="0" presId="urn:microsoft.com/office/officeart/2018/2/layout/IconCircleList"/>
    <dgm:cxn modelId="{4C5BB496-3B3E-4F29-ABD2-9F32C06990FC}" type="presParOf" srcId="{9C339437-00B3-4BF7-BD14-60FC9B361445}" destId="{BB78EFED-CD1B-4689-86A3-0D7232FA96EE}" srcOrd="0" destOrd="0" presId="urn:microsoft.com/office/officeart/2018/2/layout/IconCircleList"/>
    <dgm:cxn modelId="{C5340965-5AAD-4D0A-AF00-B1AEEF492B93}" type="presParOf" srcId="{9C339437-00B3-4BF7-BD14-60FC9B361445}" destId="{DBCA47EC-45E3-4539-A291-3E7CAD15B2DA}" srcOrd="1" destOrd="0" presId="urn:microsoft.com/office/officeart/2018/2/layout/IconCircleList"/>
    <dgm:cxn modelId="{1A3D0E16-C693-49CE-AF78-DEF0BD2A506D}" type="presParOf" srcId="{9C339437-00B3-4BF7-BD14-60FC9B361445}" destId="{611C24D1-A520-4C83-9EEF-721AFB0ACEA9}" srcOrd="2" destOrd="0" presId="urn:microsoft.com/office/officeart/2018/2/layout/IconCircleList"/>
    <dgm:cxn modelId="{106A9CBE-9A1F-4627-87D9-A44FD2A4DD19}" type="presParOf" srcId="{9C339437-00B3-4BF7-BD14-60FC9B361445}" destId="{B3D90CB9-D35D-40CA-98C7-9162D785408A}" srcOrd="3" destOrd="0" presId="urn:microsoft.com/office/officeart/2018/2/layout/IconCircleList"/>
    <dgm:cxn modelId="{CF61AA28-D47E-4D12-A47A-15C5526B49BB}" type="presParOf" srcId="{B68AACB4-AD87-4484-A1DD-5891B93769A5}" destId="{46D95E7A-7EB3-40A6-AF7B-2C835C811C57}" srcOrd="3" destOrd="0" presId="urn:microsoft.com/office/officeart/2018/2/layout/IconCircleList"/>
    <dgm:cxn modelId="{94670059-ACA2-4D3B-B0CC-4C5A21C52234}" type="presParOf" srcId="{B68AACB4-AD87-4484-A1DD-5891B93769A5}" destId="{B63C98EF-EC3D-4DB2-97A8-D2C636D63297}" srcOrd="4" destOrd="0" presId="urn:microsoft.com/office/officeart/2018/2/layout/IconCircleList"/>
    <dgm:cxn modelId="{346752E1-860F-4AC2-BF5E-3AC671702AFD}" type="presParOf" srcId="{B63C98EF-EC3D-4DB2-97A8-D2C636D63297}" destId="{FDF52945-046B-462A-90C7-D614B4335436}" srcOrd="0" destOrd="0" presId="urn:microsoft.com/office/officeart/2018/2/layout/IconCircleList"/>
    <dgm:cxn modelId="{3386D4A5-BAAC-4134-B8A0-3E5C90D339FA}" type="presParOf" srcId="{B63C98EF-EC3D-4DB2-97A8-D2C636D63297}" destId="{9666F505-C230-49D3-9A29-66FF23D4FFB2}" srcOrd="1" destOrd="0" presId="urn:microsoft.com/office/officeart/2018/2/layout/IconCircleList"/>
    <dgm:cxn modelId="{9D750FCD-E18F-4ED3-B7F2-FC6EB52F8E0E}" type="presParOf" srcId="{B63C98EF-EC3D-4DB2-97A8-D2C636D63297}" destId="{BB4751C6-C45F-4E99-A6D3-C4514A1D226C}" srcOrd="2" destOrd="0" presId="urn:microsoft.com/office/officeart/2018/2/layout/IconCircleList"/>
    <dgm:cxn modelId="{A782BAE0-5C9A-459B-8071-43AE68FFA41A}" type="presParOf" srcId="{B63C98EF-EC3D-4DB2-97A8-D2C636D63297}" destId="{2103BF7E-2B5F-4ACB-A488-4C800443352E}" srcOrd="3" destOrd="0" presId="urn:microsoft.com/office/officeart/2018/2/layout/IconCircleList"/>
    <dgm:cxn modelId="{ED729A4D-DBEE-44DC-BF9E-BA4F85B07DED}" type="presParOf" srcId="{B68AACB4-AD87-4484-A1DD-5891B93769A5}" destId="{22A1F9C1-B477-456F-A394-36B9EA39D12F}" srcOrd="5" destOrd="0" presId="urn:microsoft.com/office/officeart/2018/2/layout/IconCircleList"/>
    <dgm:cxn modelId="{C1674651-E24A-4C5D-9CF3-07E2BF9A10BD}" type="presParOf" srcId="{B68AACB4-AD87-4484-A1DD-5891B93769A5}" destId="{9D45D96D-8DD9-4933-8388-9C865E6F3641}" srcOrd="6" destOrd="0" presId="urn:microsoft.com/office/officeart/2018/2/layout/IconCircleList"/>
    <dgm:cxn modelId="{73418D98-2C4B-4AB3-A2C8-F39FDAE2DE48}" type="presParOf" srcId="{9D45D96D-8DD9-4933-8388-9C865E6F3641}" destId="{416C3F8D-3783-4D11-95D9-54B71236067F}" srcOrd="0" destOrd="0" presId="urn:microsoft.com/office/officeart/2018/2/layout/IconCircleList"/>
    <dgm:cxn modelId="{8419B081-1B5C-4FE5-95D1-0509E6644928}" type="presParOf" srcId="{9D45D96D-8DD9-4933-8388-9C865E6F3641}" destId="{DE3A9258-E6A3-475A-99A7-7B7FCB38B1D9}" srcOrd="1" destOrd="0" presId="urn:microsoft.com/office/officeart/2018/2/layout/IconCircleList"/>
    <dgm:cxn modelId="{8B8584E3-E4AD-4430-AD39-615621C30D8C}" type="presParOf" srcId="{9D45D96D-8DD9-4933-8388-9C865E6F3641}" destId="{352DE3AD-BA94-43C1-9357-9FFF55B5622F}" srcOrd="2" destOrd="0" presId="urn:microsoft.com/office/officeart/2018/2/layout/IconCircleList"/>
    <dgm:cxn modelId="{B03DBDDF-2890-4BC2-AF3E-2F1CA7BEDBBA}" type="presParOf" srcId="{9D45D96D-8DD9-4933-8388-9C865E6F3641}" destId="{20CA79C8-63E8-46C5-8E05-4F80DB09A57F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9B78F9-9BFD-465F-8FFF-9314EC3D0634}">
      <dsp:nvSpPr>
        <dsp:cNvPr id="0" name=""/>
        <dsp:cNvSpPr/>
      </dsp:nvSpPr>
      <dsp:spPr>
        <a:xfrm>
          <a:off x="1976400" y="450562"/>
          <a:ext cx="1944000" cy="1944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AF7D11B-E32F-4400-A84B-153E9C887B43}">
      <dsp:nvSpPr>
        <dsp:cNvPr id="0" name=""/>
        <dsp:cNvSpPr/>
      </dsp:nvSpPr>
      <dsp:spPr>
        <a:xfrm>
          <a:off x="788400" y="2864862"/>
          <a:ext cx="432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0" i="0" kern="1200" dirty="0">
              <a:latin typeface="Arial" panose="020B0604020202020204" pitchFamily="34" charset="0"/>
              <a:cs typeface="Arial" panose="020B0604020202020204" pitchFamily="34" charset="0"/>
            </a:rPr>
            <a:t>The NYS Computer Science and Digital Fluency Standards were adopted by the Board of Regents in 2020. </a:t>
          </a:r>
          <a:endParaRPr lang="en-US" sz="1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788400" y="2864862"/>
        <a:ext cx="4320000" cy="720000"/>
      </dsp:txXfrm>
    </dsp:sp>
    <dsp:sp modelId="{C1D74F3E-7065-4FB7-B589-552809CE5203}">
      <dsp:nvSpPr>
        <dsp:cNvPr id="0" name=""/>
        <dsp:cNvSpPr/>
      </dsp:nvSpPr>
      <dsp:spPr>
        <a:xfrm>
          <a:off x="7052400" y="450562"/>
          <a:ext cx="1944000" cy="1944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D40EBEE-45DA-41E3-B2AB-EE95F91008FC}">
      <dsp:nvSpPr>
        <dsp:cNvPr id="0" name=""/>
        <dsp:cNvSpPr/>
      </dsp:nvSpPr>
      <dsp:spPr>
        <a:xfrm>
          <a:off x="5864400" y="2864862"/>
          <a:ext cx="432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0" i="0" kern="1200" dirty="0">
              <a:latin typeface="Arial" panose="020B0604020202020204" pitchFamily="34" charset="0"/>
              <a:cs typeface="Arial" panose="020B0604020202020204" pitchFamily="34" charset="0"/>
            </a:rPr>
            <a:t>Every student will know how to live productively and safely in a technology-dominated world</a:t>
          </a:r>
          <a:endParaRPr lang="en-US" sz="1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864400" y="2864862"/>
        <a:ext cx="4320000" cy="7200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D8EAEB-7601-4423-B5EC-CB246EEE493A}">
      <dsp:nvSpPr>
        <dsp:cNvPr id="0" name=""/>
        <dsp:cNvSpPr/>
      </dsp:nvSpPr>
      <dsp:spPr>
        <a:xfrm>
          <a:off x="581080" y="36781"/>
          <a:ext cx="1298808" cy="1298808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BD2324B-720C-4E2F-B128-1B5E44246FAE}">
      <dsp:nvSpPr>
        <dsp:cNvPr id="0" name=""/>
        <dsp:cNvSpPr/>
      </dsp:nvSpPr>
      <dsp:spPr>
        <a:xfrm>
          <a:off x="853830" y="309531"/>
          <a:ext cx="753308" cy="75330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C40247B-F069-444C-A30E-0A38B732BD94}">
      <dsp:nvSpPr>
        <dsp:cNvPr id="0" name=""/>
        <dsp:cNvSpPr/>
      </dsp:nvSpPr>
      <dsp:spPr>
        <a:xfrm>
          <a:off x="2158204" y="36781"/>
          <a:ext cx="3061476" cy="12988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Arial"/>
              <a:cs typeface="Arial"/>
            </a:rPr>
            <a:t>Start with the NYS Excel Document </a:t>
          </a:r>
        </a:p>
      </dsp:txBody>
      <dsp:txXfrm>
        <a:off x="2158204" y="36781"/>
        <a:ext cx="3061476" cy="1298808"/>
      </dsp:txXfrm>
    </dsp:sp>
    <dsp:sp modelId="{BB78EFED-CD1B-4689-86A3-0D7232FA96EE}">
      <dsp:nvSpPr>
        <dsp:cNvPr id="0" name=""/>
        <dsp:cNvSpPr/>
      </dsp:nvSpPr>
      <dsp:spPr>
        <a:xfrm>
          <a:off x="5753119" y="36781"/>
          <a:ext cx="1298808" cy="1298808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BCA47EC-45E3-4539-A291-3E7CAD15B2DA}">
      <dsp:nvSpPr>
        <dsp:cNvPr id="0" name=""/>
        <dsp:cNvSpPr/>
      </dsp:nvSpPr>
      <dsp:spPr>
        <a:xfrm>
          <a:off x="6025869" y="309531"/>
          <a:ext cx="753308" cy="75330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3D90CB9-D35D-40CA-98C7-9162D785408A}">
      <dsp:nvSpPr>
        <dsp:cNvPr id="0" name=""/>
        <dsp:cNvSpPr/>
      </dsp:nvSpPr>
      <dsp:spPr>
        <a:xfrm>
          <a:off x="7330243" y="36781"/>
          <a:ext cx="3061476" cy="12988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Arial"/>
              <a:cs typeface="Arial"/>
            </a:rPr>
            <a:t>Work with your grade level or content area teachers  </a:t>
          </a:r>
        </a:p>
      </dsp:txBody>
      <dsp:txXfrm>
        <a:off x="7330243" y="36781"/>
        <a:ext cx="3061476" cy="1298808"/>
      </dsp:txXfrm>
    </dsp:sp>
    <dsp:sp modelId="{FDF52945-046B-462A-90C7-D614B4335436}">
      <dsp:nvSpPr>
        <dsp:cNvPr id="0" name=""/>
        <dsp:cNvSpPr/>
      </dsp:nvSpPr>
      <dsp:spPr>
        <a:xfrm>
          <a:off x="581080" y="1882698"/>
          <a:ext cx="1298808" cy="1298808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666F505-C230-49D3-9A29-66FF23D4FFB2}">
      <dsp:nvSpPr>
        <dsp:cNvPr id="0" name=""/>
        <dsp:cNvSpPr/>
      </dsp:nvSpPr>
      <dsp:spPr>
        <a:xfrm>
          <a:off x="853830" y="2155448"/>
          <a:ext cx="753308" cy="753308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103BF7E-2B5F-4ACB-A488-4C800443352E}">
      <dsp:nvSpPr>
        <dsp:cNvPr id="0" name=""/>
        <dsp:cNvSpPr/>
      </dsp:nvSpPr>
      <dsp:spPr>
        <a:xfrm>
          <a:off x="2158204" y="1882698"/>
          <a:ext cx="3061476" cy="12988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Arial"/>
              <a:cs typeface="Arial"/>
            </a:rPr>
            <a:t>Look at the examples and then look at your lessons </a:t>
          </a:r>
          <a:endParaRPr lang="en-US" sz="2400" i="1" kern="1200" dirty="0">
            <a:latin typeface="Arial"/>
            <a:cs typeface="Arial"/>
          </a:endParaRPr>
        </a:p>
      </dsp:txBody>
      <dsp:txXfrm>
        <a:off x="2158204" y="1882698"/>
        <a:ext cx="3061476" cy="1298808"/>
      </dsp:txXfrm>
    </dsp:sp>
    <dsp:sp modelId="{416C3F8D-3783-4D11-95D9-54B71236067F}">
      <dsp:nvSpPr>
        <dsp:cNvPr id="0" name=""/>
        <dsp:cNvSpPr/>
      </dsp:nvSpPr>
      <dsp:spPr>
        <a:xfrm>
          <a:off x="5753119" y="1882698"/>
          <a:ext cx="1298808" cy="1298808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E3A9258-E6A3-475A-99A7-7B7FCB38B1D9}">
      <dsp:nvSpPr>
        <dsp:cNvPr id="0" name=""/>
        <dsp:cNvSpPr/>
      </dsp:nvSpPr>
      <dsp:spPr>
        <a:xfrm>
          <a:off x="6025869" y="2155448"/>
          <a:ext cx="753308" cy="753308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0CA79C8-63E8-46C5-8E05-4F80DB09A57F}">
      <dsp:nvSpPr>
        <dsp:cNvPr id="0" name=""/>
        <dsp:cNvSpPr/>
      </dsp:nvSpPr>
      <dsp:spPr>
        <a:xfrm>
          <a:off x="7330243" y="1882698"/>
          <a:ext cx="3061476" cy="12988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kern="1200" dirty="0">
              <a:latin typeface="Arial"/>
              <a:cs typeface="Arial"/>
            </a:rPr>
            <a:t>Work with your</a:t>
          </a:r>
          <a:r>
            <a:rPr lang="en-US" sz="2400" kern="1200" dirty="0">
              <a:latin typeface="Arial"/>
              <a:cs typeface="Arial"/>
            </a:rPr>
            <a:t> Ed. Tech Coach (Model Schools)</a:t>
          </a:r>
        </a:p>
      </dsp:txBody>
      <dsp:txXfrm>
        <a:off x="7330243" y="1882698"/>
        <a:ext cx="3061476" cy="129880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0A6AAD-08C4-4967-BEE4-A616C8ED5703}" type="datetimeFigureOut">
              <a:t>6/7/2023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D3BB2E-FF16-4BE4-9306-350FA48CB4A1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98629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a typeface="Calibri"/>
              <a:cs typeface="Calibri" panose="020F050202020403020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D3BB2E-FF16-4BE4-9306-350FA48CB4A1}" type="slidenum"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45392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a typeface="Calibri"/>
              <a:cs typeface="Calibri"/>
            </a:endParaRPr>
          </a:p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D3BB2E-FF16-4BE4-9306-350FA48CB4A1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13665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D3BB2E-FF16-4BE4-9306-350FA48CB4A1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54066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D3BB2E-FF16-4BE4-9306-350FA48CB4A1}" type="slidenum"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40753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D3BB2E-FF16-4BE4-9306-350FA48CB4A1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4431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a typeface="Calibri"/>
              <a:cs typeface="Calibri"/>
            </a:endParaRPr>
          </a:p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D3BB2E-FF16-4BE4-9306-350FA48CB4A1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75326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a typeface="Calibri"/>
              <a:cs typeface="Calibri"/>
            </a:endParaRPr>
          </a:p>
          <a:p>
            <a:pPr marL="171450" indent="-171450">
              <a:buFont typeface="Arial"/>
              <a:buChar char="•"/>
            </a:pPr>
            <a:endParaRPr lang="en-US" dirty="0">
              <a:ea typeface="Calibri"/>
              <a:cs typeface="Calibri"/>
            </a:endParaRPr>
          </a:p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D3BB2E-FF16-4BE4-9306-350FA48CB4A1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6608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5EF58D-B62B-40BB-83AA-9D07CFC4ED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2648" y="557783"/>
            <a:ext cx="10969752" cy="313080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AC06D3-F571-4213-A2A4-6A1915120C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2648" y="3902206"/>
            <a:ext cx="10969752" cy="2240529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A10580-AD31-4B8F-8448-55A666AC17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5A860-F335-4252-AA00-24FB67ED2982}" type="datetime1">
              <a:rPr lang="en-US" smtClean="0"/>
              <a:t>6/7/2023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EC99C8-515A-4FEA-9CD2-6D0BF46CF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72AF1B-1868-4C05-B6C3-9EBF29A50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55602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E6D384-B2C5-42A4-9774-A931C39BA5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8D736C-5FCC-43BC-B824-A90F2CC5D1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4A3A50-B922-45BE-945D-7ED3EBD83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BC802-30E3-4658-9CCA-F873646FEC67}" type="datetime1">
              <a:rPr lang="en-US" smtClean="0"/>
              <a:t>6/7/2023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241F78-20DE-4D53-BB25-79E5C4E1AB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643084-C669-4FDF-87D4-F22D36BB82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7832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C6C559-800C-489A-9174-7901F92B0D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57784"/>
            <a:ext cx="10969752" cy="3146400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42B5C3-320B-4CFD-B6A7-A28C7E435B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648" y="3902207"/>
            <a:ext cx="10969752" cy="2187443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FCA372-3F42-4113-A73B-5FDCF93CB5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227A3-19CE-4153-81CE-64EB7AB094B3}" type="datetime1">
              <a:rPr lang="en-US" smtClean="0"/>
              <a:t>6/7/2023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DA1197-0C78-4878-B086-5D206EA491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1B83D8-FD42-44FF-AA20-944A519CC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31826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D685AA-B5C7-4E3D-85FA-94F3C73E59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3AFEEA-6F3F-4630-A950-61C05D2FAF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2081369"/>
            <a:ext cx="5410200" cy="40955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C36817-B869-4D19-9EE8-A3166B0E15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2" y="2081369"/>
            <a:ext cx="5410200" cy="40955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074146-2374-4321-AEBB-3E9B09D779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9A100-10F6-477E-8847-29D479EF1C92}" type="datetime1">
              <a:rPr lang="en-US" smtClean="0"/>
              <a:t>6/7/2023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42337B-B902-4DC2-BB94-02B8A75492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4AD585-B83C-4ECF-AF42-8DDF6996B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510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3A9ADB-3495-481F-BB4E-9C7128B17B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5"/>
            <a:ext cx="10745788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D6FF4C-26CB-4281-A2F7-6CBE451867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1895096"/>
            <a:ext cx="5387975" cy="823912"/>
          </a:xfrm>
        </p:spPr>
        <p:txBody>
          <a:bodyPr anchor="b"/>
          <a:lstStyle>
            <a:lvl1pPr marL="0" indent="0">
              <a:buNone/>
              <a:defRPr sz="2400" b="0" i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2E72A9-F222-45B4-9355-C04C058641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" y="2842211"/>
            <a:ext cx="5387975" cy="33474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A699F6E-77AD-4EBC-BAF9-5A43CDEC41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67890" y="1895096"/>
            <a:ext cx="5414510" cy="823912"/>
          </a:xfrm>
        </p:spPr>
        <p:txBody>
          <a:bodyPr anchor="b"/>
          <a:lstStyle>
            <a:lvl1pPr marL="0" indent="0">
              <a:buNone/>
              <a:defRPr sz="2400" b="0" i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0F77677-7169-4591-B047-0678815F48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67890" y="2842211"/>
            <a:ext cx="5414510" cy="33474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482A6EB-0285-4FA4-A00C-A7F716084F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128AB-198A-495F-8475-FDB360C9873F}" type="datetime1">
              <a:rPr lang="en-US" smtClean="0"/>
              <a:t>6/7/2023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6D39526-82B8-402C-8A2B-82EF8F3F3A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55EC9E6-6FF1-4541-9CB1-A2FF9D852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4292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170F54-6CED-4251-A0A6-32CCD1213F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572C8E6-49D6-46A5-8DC3-B0D8E683C9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A235E-F8FD-479F-9FC7-18BE84110877}" type="datetime1">
              <a:rPr lang="en-US" smtClean="0"/>
              <a:t>6/7/2023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883CBA-77CD-4490-A5F3-BAA8FC254A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A5FF79-61B6-4693-8547-95B1F2F7A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03687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FBDCB94-13E9-41CB-88F0-D30A1791D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0F09B-68DA-462E-9DB4-4C9ADAB8CBCC}" type="datetime1">
              <a:rPr lang="en-US" smtClean="0"/>
              <a:t>6/7/2023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44795A4-736C-426D-8559-5AD589275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2A2ACD-17F3-4C16-8E77-86EC92CCD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7364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7FCB2E-B68A-48F9-8B20-CDED818FB6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9" y="457199"/>
            <a:ext cx="4970822" cy="266020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081C83-64B5-4BFD-A163-75C2EA7F89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457200"/>
            <a:ext cx="5483352" cy="5744003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5D44AD-E361-48A3-936D-DDA0D51445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12649" y="3329989"/>
            <a:ext cx="4970822" cy="287121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EED06C-E016-489C-8863-EA1BE998BC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C4E36-FABE-47EB-AA7F-C19A93824617}" type="datetime1">
              <a:rPr lang="en-US" smtClean="0"/>
              <a:t>6/7/2023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9161F0-D253-49A7-9A08-7A0A228146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42C61A-B326-40A7-A286-90D0544BBC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928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F2DF6F-D00F-4CE4-8701-B006273461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9" y="457199"/>
            <a:ext cx="4970822" cy="266748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A0FF7AB-F851-4425-8407-996C920E68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457199"/>
            <a:ext cx="5483352" cy="540385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ED6CF5-154F-4615-8CDC-E2BFA61FAB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12649" y="3322708"/>
            <a:ext cx="4970822" cy="254628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A5C400-0D13-495F-8C4E-EC3CDF5F22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9CE6B-5DE6-4A2D-B72E-5E8969F9F56F}" type="datetime1">
              <a:rPr lang="en-US" smtClean="0"/>
              <a:t>6/7/2023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B290D7-98AC-45E5-A7D6-73520AFC7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94276C-2BD2-4C4F-AC04-DD3D73768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44381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5170B0-C1C5-4976-80E8-6B4F90EB36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7593EE-493E-4BCE-8992-24CA63E1E0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80919F-FDDD-42FB-8422-A0665D558D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B1048-0047-48CA-88BA-D69B470942CF}" type="datetime1">
              <a:rPr lang="en-US" smtClean="0"/>
              <a:t>6/7/2023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16D38A-35F8-4667-A1F4-49644471E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9CC230-78B7-487B-9C95-CB00868F6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9551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14CB826-D9AA-4689-B8C0-38D999F0D0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557784"/>
            <a:ext cx="2854452" cy="564342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1F1CDD-16FB-45E0-9887-24374C5676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12648" y="557784"/>
            <a:ext cx="7734300" cy="564342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846397-BBD2-4426-B1F5-FD6EA3CDC8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83879-648C-49A9-81A2-0EF5946532D0}" type="datetime1">
              <a:rPr lang="en-US" smtClean="0"/>
              <a:t>6/7/2023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AB91E4-73D0-4ACD-8F54-00EE6FB1D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B28C61-59FE-44D6-A7D6-AAD292232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8501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42E603F-28B7-4831-BF23-65FBAB13D5FB}"/>
              </a:ext>
            </a:extLst>
          </p:cNvPr>
          <p:cNvSpPr/>
          <p:nvPr/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D39700F-2B10-4402-A7DD-06EE224588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1" y="232968"/>
            <a:ext cx="9560477" cy="6625032"/>
          </a:xfrm>
          <a:custGeom>
            <a:avLst/>
            <a:gdLst>
              <a:gd name="connsiteX0" fmla="*/ 8831314 w 9263816"/>
              <a:gd name="connsiteY0" fmla="*/ 5943878 h 6858000"/>
              <a:gd name="connsiteX1" fmla="*/ 9179783 w 9263816"/>
              <a:gd name="connsiteY1" fmla="*/ 6086141 h 6858000"/>
              <a:gd name="connsiteX2" fmla="*/ 9260887 w 9263816"/>
              <a:gd name="connsiteY2" fmla="*/ 6279156 h 6858000"/>
              <a:gd name="connsiteX3" fmla="*/ 8925621 w 9263816"/>
              <a:gd name="connsiteY3" fmla="*/ 6708712 h 6858000"/>
              <a:gd name="connsiteX4" fmla="*/ 8496050 w 9263816"/>
              <a:gd name="connsiteY4" fmla="*/ 6373449 h 6858000"/>
              <a:gd name="connsiteX5" fmla="*/ 8831314 w 9263816"/>
              <a:gd name="connsiteY5" fmla="*/ 5943878 h 6858000"/>
              <a:gd name="connsiteX6" fmla="*/ 7397485 w 9263816"/>
              <a:gd name="connsiteY6" fmla="*/ 5931706 h 6858000"/>
              <a:gd name="connsiteX7" fmla="*/ 7917779 w 9263816"/>
              <a:gd name="connsiteY7" fmla="*/ 6191864 h 6858000"/>
              <a:gd name="connsiteX8" fmla="*/ 8013467 w 9263816"/>
              <a:gd name="connsiteY8" fmla="*/ 6375784 h 6858000"/>
              <a:gd name="connsiteX9" fmla="*/ 8021879 w 9263816"/>
              <a:gd name="connsiteY9" fmla="*/ 6753751 h 6858000"/>
              <a:gd name="connsiteX10" fmla="*/ 7981316 w 9263816"/>
              <a:gd name="connsiteY10" fmla="*/ 6858000 h 6858000"/>
              <a:gd name="connsiteX11" fmla="*/ 6819486 w 9263816"/>
              <a:gd name="connsiteY11" fmla="*/ 6858000 h 6858000"/>
              <a:gd name="connsiteX12" fmla="*/ 6785199 w 9263816"/>
              <a:gd name="connsiteY12" fmla="*/ 6781101 h 6858000"/>
              <a:gd name="connsiteX13" fmla="*/ 7196747 w 9263816"/>
              <a:gd name="connsiteY13" fmla="*/ 5964309 h 6858000"/>
              <a:gd name="connsiteX14" fmla="*/ 7397485 w 9263816"/>
              <a:gd name="connsiteY14" fmla="*/ 5931706 h 6858000"/>
              <a:gd name="connsiteX15" fmla="*/ 1505570 w 9263816"/>
              <a:gd name="connsiteY15" fmla="*/ 227178 h 6858000"/>
              <a:gd name="connsiteX16" fmla="*/ 2026489 w 9263816"/>
              <a:gd name="connsiteY16" fmla="*/ 392370 h 6858000"/>
              <a:gd name="connsiteX17" fmla="*/ 2444553 w 9263816"/>
              <a:gd name="connsiteY17" fmla="*/ 1654853 h 6858000"/>
              <a:gd name="connsiteX18" fmla="*/ 3183153 w 9263816"/>
              <a:gd name="connsiteY18" fmla="*/ 2116208 h 6858000"/>
              <a:gd name="connsiteX19" fmla="*/ 4288384 w 9263816"/>
              <a:gd name="connsiteY19" fmla="*/ 1291908 h 6858000"/>
              <a:gd name="connsiteX20" fmla="*/ 5472602 w 9263816"/>
              <a:gd name="connsiteY20" fmla="*/ 1697818 h 6858000"/>
              <a:gd name="connsiteX21" fmla="*/ 5844697 w 9263816"/>
              <a:gd name="connsiteY21" fmla="*/ 3444791 h 6858000"/>
              <a:gd name="connsiteX22" fmla="*/ 6715674 w 9263816"/>
              <a:gd name="connsiteY22" fmla="*/ 4065208 h 6858000"/>
              <a:gd name="connsiteX23" fmla="*/ 8130429 w 9263816"/>
              <a:gd name="connsiteY23" fmla="*/ 4101787 h 6858000"/>
              <a:gd name="connsiteX24" fmla="*/ 8624630 w 9263816"/>
              <a:gd name="connsiteY24" fmla="*/ 4686202 h 6858000"/>
              <a:gd name="connsiteX25" fmla="*/ 8623843 w 9263816"/>
              <a:gd name="connsiteY25" fmla="*/ 4685749 h 6858000"/>
              <a:gd name="connsiteX26" fmla="*/ 8646859 w 9263816"/>
              <a:gd name="connsiteY26" fmla="*/ 4835156 h 6858000"/>
              <a:gd name="connsiteX27" fmla="*/ 8079403 w 9263816"/>
              <a:gd name="connsiteY27" fmla="*/ 5661624 h 6858000"/>
              <a:gd name="connsiteX28" fmla="*/ 6833105 w 9263816"/>
              <a:gd name="connsiteY28" fmla="*/ 5397208 h 6858000"/>
              <a:gd name="connsiteX29" fmla="*/ 5900832 w 9263816"/>
              <a:gd name="connsiteY29" fmla="*/ 5944462 h 6858000"/>
              <a:gd name="connsiteX30" fmla="*/ 6067212 w 9263816"/>
              <a:gd name="connsiteY30" fmla="*/ 6811916 h 6858000"/>
              <a:gd name="connsiteX31" fmla="*/ 6089565 w 9263816"/>
              <a:gd name="connsiteY31" fmla="*/ 6858000 h 6858000"/>
              <a:gd name="connsiteX32" fmla="*/ 0 w 9263816"/>
              <a:gd name="connsiteY32" fmla="*/ 6858000 h 6858000"/>
              <a:gd name="connsiteX33" fmla="*/ 0 w 9263816"/>
              <a:gd name="connsiteY33" fmla="*/ 2181377 h 6858000"/>
              <a:gd name="connsiteX34" fmla="*/ 73069 w 9263816"/>
              <a:gd name="connsiteY34" fmla="*/ 2215839 h 6858000"/>
              <a:gd name="connsiteX35" fmla="*/ 335445 w 9263816"/>
              <a:gd name="connsiteY35" fmla="*/ 2237140 h 6858000"/>
              <a:gd name="connsiteX36" fmla="*/ 752878 w 9263816"/>
              <a:gd name="connsiteY36" fmla="*/ 1445285 h 6858000"/>
              <a:gd name="connsiteX37" fmla="*/ 1202551 w 9263816"/>
              <a:gd name="connsiteY37" fmla="*/ 314229 h 6858000"/>
              <a:gd name="connsiteX38" fmla="*/ 1505570 w 9263816"/>
              <a:gd name="connsiteY38" fmla="*/ 227178 h 6858000"/>
              <a:gd name="connsiteX39" fmla="*/ 3142509 w 9263816"/>
              <a:gd name="connsiteY39" fmla="*/ 68854 h 6858000"/>
              <a:gd name="connsiteX40" fmla="*/ 3490978 w 9263816"/>
              <a:gd name="connsiteY40" fmla="*/ 211117 h 6858000"/>
              <a:gd name="connsiteX41" fmla="*/ 3572083 w 9263816"/>
              <a:gd name="connsiteY41" fmla="*/ 404131 h 6858000"/>
              <a:gd name="connsiteX42" fmla="*/ 3236814 w 9263816"/>
              <a:gd name="connsiteY42" fmla="*/ 833688 h 6858000"/>
              <a:gd name="connsiteX43" fmla="*/ 2807245 w 9263816"/>
              <a:gd name="connsiteY43" fmla="*/ 498425 h 6858000"/>
              <a:gd name="connsiteX44" fmla="*/ 3142509 w 9263816"/>
              <a:gd name="connsiteY44" fmla="*/ 68854 h 6858000"/>
              <a:gd name="connsiteX45" fmla="*/ 0 w 9263816"/>
              <a:gd name="connsiteY45" fmla="*/ 0 h 6858000"/>
              <a:gd name="connsiteX46" fmla="*/ 39858 w 9263816"/>
              <a:gd name="connsiteY46" fmla="*/ 0 h 6858000"/>
              <a:gd name="connsiteX47" fmla="*/ 65022 w 9263816"/>
              <a:gd name="connsiteY47" fmla="*/ 5834 h 6858000"/>
              <a:gd name="connsiteX48" fmla="*/ 389258 w 9263816"/>
              <a:gd name="connsiteY48" fmla="*/ 235630 h 6858000"/>
              <a:gd name="connsiteX49" fmla="*/ 485484 w 9263816"/>
              <a:gd name="connsiteY49" fmla="*/ 420070 h 6858000"/>
              <a:gd name="connsiteX50" fmla="*/ 74229 w 9263816"/>
              <a:gd name="connsiteY50" fmla="*/ 1237955 h 6858000"/>
              <a:gd name="connsiteX51" fmla="*/ 0 w 9263816"/>
              <a:gd name="connsiteY51" fmla="*/ 125447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9263816" h="6858000">
                <a:moveTo>
                  <a:pt x="8831314" y="5943878"/>
                </a:moveTo>
                <a:cubicBezTo>
                  <a:pt x="8964281" y="5927490"/>
                  <a:pt x="9096260" y="5981362"/>
                  <a:pt x="9179783" y="6086141"/>
                </a:cubicBezTo>
                <a:cubicBezTo>
                  <a:pt x="9224074" y="6141769"/>
                  <a:pt x="9252211" y="6208560"/>
                  <a:pt x="9260887" y="6279156"/>
                </a:cubicBezTo>
                <a:cubicBezTo>
                  <a:pt x="9286897" y="6490362"/>
                  <a:pt x="9136845" y="6682672"/>
                  <a:pt x="8925621" y="6708712"/>
                </a:cubicBezTo>
                <a:cubicBezTo>
                  <a:pt x="8714398" y="6734766"/>
                  <a:pt x="8522062" y="6584655"/>
                  <a:pt x="8496050" y="6373449"/>
                </a:cubicBezTo>
                <a:cubicBezTo>
                  <a:pt x="8470038" y="6162229"/>
                  <a:pt x="8620090" y="5969920"/>
                  <a:pt x="8831314" y="5943878"/>
                </a:cubicBezTo>
                <a:close/>
                <a:moveTo>
                  <a:pt x="7397485" y="5931706"/>
                </a:moveTo>
                <a:cubicBezTo>
                  <a:pt x="7598431" y="5931157"/>
                  <a:pt x="7792965" y="6024548"/>
                  <a:pt x="7917779" y="6191864"/>
                </a:cubicBezTo>
                <a:cubicBezTo>
                  <a:pt x="7959204" y="6247714"/>
                  <a:pt x="7991530" y="6309792"/>
                  <a:pt x="8013467" y="6375784"/>
                </a:cubicBezTo>
                <a:cubicBezTo>
                  <a:pt x="8055425" y="6502973"/>
                  <a:pt x="8055748" y="6633888"/>
                  <a:pt x="8021879" y="6753751"/>
                </a:cubicBezTo>
                <a:lnTo>
                  <a:pt x="7981316" y="6858000"/>
                </a:lnTo>
                <a:lnTo>
                  <a:pt x="6819486" y="6858000"/>
                </a:lnTo>
                <a:lnTo>
                  <a:pt x="6785199" y="6781101"/>
                </a:lnTo>
                <a:cubicBezTo>
                  <a:pt x="6673307" y="6441922"/>
                  <a:pt x="6857485" y="6076251"/>
                  <a:pt x="7196747" y="5964309"/>
                </a:cubicBezTo>
                <a:cubicBezTo>
                  <a:pt x="7262809" y="5942509"/>
                  <a:pt x="7330503" y="5931889"/>
                  <a:pt x="7397485" y="5931706"/>
                </a:cubicBezTo>
                <a:close/>
                <a:moveTo>
                  <a:pt x="1505570" y="227178"/>
                </a:moveTo>
                <a:cubicBezTo>
                  <a:pt x="1691018" y="218628"/>
                  <a:pt x="1889853" y="275403"/>
                  <a:pt x="2026489" y="392370"/>
                </a:cubicBezTo>
                <a:cubicBezTo>
                  <a:pt x="2369898" y="685965"/>
                  <a:pt x="2078266" y="1147857"/>
                  <a:pt x="2444553" y="1654853"/>
                </a:cubicBezTo>
                <a:cubicBezTo>
                  <a:pt x="2492906" y="1721679"/>
                  <a:pt x="2800482" y="2144546"/>
                  <a:pt x="3183153" y="2116208"/>
                </a:cubicBezTo>
                <a:cubicBezTo>
                  <a:pt x="3673561" y="2080541"/>
                  <a:pt x="3723222" y="1441614"/>
                  <a:pt x="4288384" y="1291908"/>
                </a:cubicBezTo>
                <a:cubicBezTo>
                  <a:pt x="4689065" y="1185875"/>
                  <a:pt x="5207943" y="1366633"/>
                  <a:pt x="5472602" y="1697818"/>
                </a:cubicBezTo>
                <a:cubicBezTo>
                  <a:pt x="5891294" y="2221754"/>
                  <a:pt x="5408012" y="2790179"/>
                  <a:pt x="5844697" y="3444791"/>
                </a:cubicBezTo>
                <a:cubicBezTo>
                  <a:pt x="6149900" y="3902467"/>
                  <a:pt x="6672672" y="4053594"/>
                  <a:pt x="6715674" y="4065208"/>
                </a:cubicBezTo>
                <a:cubicBezTo>
                  <a:pt x="7326423" y="4232519"/>
                  <a:pt x="7677158" y="3817020"/>
                  <a:pt x="8130429" y="4101787"/>
                </a:cubicBezTo>
                <a:cubicBezTo>
                  <a:pt x="8226340" y="4161985"/>
                  <a:pt x="8536372" y="4356819"/>
                  <a:pt x="8624630" y="4686202"/>
                </a:cubicBezTo>
                <a:lnTo>
                  <a:pt x="8623843" y="4685749"/>
                </a:lnTo>
                <a:cubicBezTo>
                  <a:pt x="8636924" y="4734567"/>
                  <a:pt x="8644635" y="4784678"/>
                  <a:pt x="8646859" y="4835156"/>
                </a:cubicBezTo>
                <a:cubicBezTo>
                  <a:pt x="8662596" y="5196604"/>
                  <a:pt x="8398383" y="5562326"/>
                  <a:pt x="8079403" y="5661624"/>
                </a:cubicBezTo>
                <a:cubicBezTo>
                  <a:pt x="7649807" y="5795217"/>
                  <a:pt x="7430996" y="5350293"/>
                  <a:pt x="6833105" y="5397208"/>
                </a:cubicBezTo>
                <a:cubicBezTo>
                  <a:pt x="6519033" y="5421527"/>
                  <a:pt x="6056658" y="5595550"/>
                  <a:pt x="5900832" y="5944462"/>
                </a:cubicBezTo>
                <a:cubicBezTo>
                  <a:pt x="5770548" y="6236600"/>
                  <a:pt x="5916359" y="6515160"/>
                  <a:pt x="6067212" y="6811916"/>
                </a:cubicBezTo>
                <a:lnTo>
                  <a:pt x="6089565" y="6858000"/>
                </a:lnTo>
                <a:lnTo>
                  <a:pt x="0" y="6858000"/>
                </a:lnTo>
                <a:lnTo>
                  <a:pt x="0" y="2181377"/>
                </a:lnTo>
                <a:lnTo>
                  <a:pt x="73069" y="2215839"/>
                </a:lnTo>
                <a:cubicBezTo>
                  <a:pt x="165116" y="2251829"/>
                  <a:pt x="254486" y="2263171"/>
                  <a:pt x="335445" y="2237140"/>
                </a:cubicBezTo>
                <a:cubicBezTo>
                  <a:pt x="594718" y="2153707"/>
                  <a:pt x="688441" y="1733807"/>
                  <a:pt x="752878" y="1445285"/>
                </a:cubicBezTo>
                <a:cubicBezTo>
                  <a:pt x="925059" y="674068"/>
                  <a:pt x="975076" y="456292"/>
                  <a:pt x="1202551" y="314229"/>
                </a:cubicBezTo>
                <a:cubicBezTo>
                  <a:pt x="1287853" y="260956"/>
                  <a:pt x="1394302" y="232308"/>
                  <a:pt x="1505570" y="227178"/>
                </a:cubicBezTo>
                <a:close/>
                <a:moveTo>
                  <a:pt x="3142509" y="68854"/>
                </a:moveTo>
                <a:cubicBezTo>
                  <a:pt x="3275474" y="52467"/>
                  <a:pt x="3407455" y="106339"/>
                  <a:pt x="3490978" y="211117"/>
                </a:cubicBezTo>
                <a:cubicBezTo>
                  <a:pt x="3535271" y="266744"/>
                  <a:pt x="3563404" y="333535"/>
                  <a:pt x="3572083" y="404131"/>
                </a:cubicBezTo>
                <a:cubicBezTo>
                  <a:pt x="3598092" y="615337"/>
                  <a:pt x="3448040" y="807648"/>
                  <a:pt x="3236814" y="833688"/>
                </a:cubicBezTo>
                <a:cubicBezTo>
                  <a:pt x="3025594" y="859741"/>
                  <a:pt x="2833255" y="709631"/>
                  <a:pt x="2807245" y="498425"/>
                </a:cubicBezTo>
                <a:cubicBezTo>
                  <a:pt x="2781232" y="287207"/>
                  <a:pt x="2931283" y="94896"/>
                  <a:pt x="3142509" y="68854"/>
                </a:cubicBezTo>
                <a:close/>
                <a:moveTo>
                  <a:pt x="0" y="0"/>
                </a:moveTo>
                <a:lnTo>
                  <a:pt x="39858" y="0"/>
                </a:lnTo>
                <a:lnTo>
                  <a:pt x="65022" y="5834"/>
                </a:lnTo>
                <a:cubicBezTo>
                  <a:pt x="191545" y="45606"/>
                  <a:pt x="305874" y="124173"/>
                  <a:pt x="389258" y="235630"/>
                </a:cubicBezTo>
                <a:cubicBezTo>
                  <a:pt x="430983" y="291600"/>
                  <a:pt x="463360" y="353876"/>
                  <a:pt x="485484" y="420070"/>
                </a:cubicBezTo>
                <a:cubicBezTo>
                  <a:pt x="597711" y="759508"/>
                  <a:pt x="413661" y="1125662"/>
                  <a:pt x="74229" y="1237955"/>
                </a:cubicBezTo>
                <a:lnTo>
                  <a:pt x="0" y="1254477"/>
                </a:lnTo>
                <a:close/>
              </a:path>
            </a:pathLst>
          </a:custGeom>
          <a:solidFill>
            <a:schemeClr val="bg1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60C036-BBCE-4F9E-AD56-DD36D4407B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57784"/>
            <a:ext cx="109728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A5D7EC-1E6A-473F-B5A4-18CDFB6CF9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106204"/>
            <a:ext cx="10972800" cy="40365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9981C7-34D5-49A4-949D-715FD4BD8F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800" kern="1200" cap="all" spc="200" smtClean="0">
                <a:solidFill>
                  <a:schemeClr val="tx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fld id="{F481A142-DA77-4A5F-AD1F-14E6C18F0F5F}" type="datetime1">
              <a:rPr lang="en-US" smtClean="0"/>
              <a:t>6/7/2023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85CE6E-733D-4C60-B40B-C7C10CB5AF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en-US" sz="800" kern="1200" cap="all" spc="200" dirty="0">
                <a:solidFill>
                  <a:schemeClr val="tx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D80D8B-7909-4114-8EBA-C3086DC62B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34600" y="6356350"/>
            <a:ext cx="1447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en-US" sz="800" kern="1200" cap="all" spc="200" smtClean="0">
                <a:solidFill>
                  <a:schemeClr val="tx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fld id="{1F646F3F-274D-499B-ABBE-824EB4ABDC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2777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3" r:id="rId1"/>
    <p:sldLayoutId id="2147483784" r:id="rId2"/>
    <p:sldLayoutId id="2147483785" r:id="rId3"/>
    <p:sldLayoutId id="2147483786" r:id="rId4"/>
    <p:sldLayoutId id="2147483787" r:id="rId5"/>
    <p:sldLayoutId id="2147483781" r:id="rId6"/>
    <p:sldLayoutId id="2147483777" r:id="rId7"/>
    <p:sldLayoutId id="2147483778" r:id="rId8"/>
    <p:sldLayoutId id="2147483779" r:id="rId9"/>
    <p:sldLayoutId id="2147483780" r:id="rId10"/>
    <p:sldLayoutId id="2147483782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1000"/>
        </a:spcBef>
        <a:buClr>
          <a:schemeClr val="accent5"/>
        </a:buClr>
        <a:buFont typeface="Avenir Next LT Pro" panose="020B05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228600" indent="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" indent="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85800" indent="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indent="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042E603F-28B7-4831-BF23-65FBAB13D5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4D39700F-2B10-4402-A7DD-06EE224588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232968"/>
            <a:ext cx="9560477" cy="6625032"/>
          </a:xfrm>
          <a:custGeom>
            <a:avLst/>
            <a:gdLst>
              <a:gd name="connsiteX0" fmla="*/ 8831314 w 9263816"/>
              <a:gd name="connsiteY0" fmla="*/ 5943878 h 6858000"/>
              <a:gd name="connsiteX1" fmla="*/ 9179783 w 9263816"/>
              <a:gd name="connsiteY1" fmla="*/ 6086141 h 6858000"/>
              <a:gd name="connsiteX2" fmla="*/ 9260887 w 9263816"/>
              <a:gd name="connsiteY2" fmla="*/ 6279156 h 6858000"/>
              <a:gd name="connsiteX3" fmla="*/ 8925621 w 9263816"/>
              <a:gd name="connsiteY3" fmla="*/ 6708712 h 6858000"/>
              <a:gd name="connsiteX4" fmla="*/ 8496050 w 9263816"/>
              <a:gd name="connsiteY4" fmla="*/ 6373449 h 6858000"/>
              <a:gd name="connsiteX5" fmla="*/ 8831314 w 9263816"/>
              <a:gd name="connsiteY5" fmla="*/ 5943878 h 6858000"/>
              <a:gd name="connsiteX6" fmla="*/ 7397485 w 9263816"/>
              <a:gd name="connsiteY6" fmla="*/ 5931706 h 6858000"/>
              <a:gd name="connsiteX7" fmla="*/ 7917779 w 9263816"/>
              <a:gd name="connsiteY7" fmla="*/ 6191864 h 6858000"/>
              <a:gd name="connsiteX8" fmla="*/ 8013467 w 9263816"/>
              <a:gd name="connsiteY8" fmla="*/ 6375784 h 6858000"/>
              <a:gd name="connsiteX9" fmla="*/ 8021879 w 9263816"/>
              <a:gd name="connsiteY9" fmla="*/ 6753751 h 6858000"/>
              <a:gd name="connsiteX10" fmla="*/ 7981316 w 9263816"/>
              <a:gd name="connsiteY10" fmla="*/ 6858000 h 6858000"/>
              <a:gd name="connsiteX11" fmla="*/ 6819486 w 9263816"/>
              <a:gd name="connsiteY11" fmla="*/ 6858000 h 6858000"/>
              <a:gd name="connsiteX12" fmla="*/ 6785199 w 9263816"/>
              <a:gd name="connsiteY12" fmla="*/ 6781101 h 6858000"/>
              <a:gd name="connsiteX13" fmla="*/ 7196747 w 9263816"/>
              <a:gd name="connsiteY13" fmla="*/ 5964309 h 6858000"/>
              <a:gd name="connsiteX14" fmla="*/ 7397485 w 9263816"/>
              <a:gd name="connsiteY14" fmla="*/ 5931706 h 6858000"/>
              <a:gd name="connsiteX15" fmla="*/ 1505570 w 9263816"/>
              <a:gd name="connsiteY15" fmla="*/ 227178 h 6858000"/>
              <a:gd name="connsiteX16" fmla="*/ 2026489 w 9263816"/>
              <a:gd name="connsiteY16" fmla="*/ 392370 h 6858000"/>
              <a:gd name="connsiteX17" fmla="*/ 2444553 w 9263816"/>
              <a:gd name="connsiteY17" fmla="*/ 1654853 h 6858000"/>
              <a:gd name="connsiteX18" fmla="*/ 3183153 w 9263816"/>
              <a:gd name="connsiteY18" fmla="*/ 2116208 h 6858000"/>
              <a:gd name="connsiteX19" fmla="*/ 4288384 w 9263816"/>
              <a:gd name="connsiteY19" fmla="*/ 1291908 h 6858000"/>
              <a:gd name="connsiteX20" fmla="*/ 5472602 w 9263816"/>
              <a:gd name="connsiteY20" fmla="*/ 1697818 h 6858000"/>
              <a:gd name="connsiteX21" fmla="*/ 5844697 w 9263816"/>
              <a:gd name="connsiteY21" fmla="*/ 3444791 h 6858000"/>
              <a:gd name="connsiteX22" fmla="*/ 6715674 w 9263816"/>
              <a:gd name="connsiteY22" fmla="*/ 4065208 h 6858000"/>
              <a:gd name="connsiteX23" fmla="*/ 8130429 w 9263816"/>
              <a:gd name="connsiteY23" fmla="*/ 4101787 h 6858000"/>
              <a:gd name="connsiteX24" fmla="*/ 8624630 w 9263816"/>
              <a:gd name="connsiteY24" fmla="*/ 4686202 h 6858000"/>
              <a:gd name="connsiteX25" fmla="*/ 8623843 w 9263816"/>
              <a:gd name="connsiteY25" fmla="*/ 4685749 h 6858000"/>
              <a:gd name="connsiteX26" fmla="*/ 8646859 w 9263816"/>
              <a:gd name="connsiteY26" fmla="*/ 4835156 h 6858000"/>
              <a:gd name="connsiteX27" fmla="*/ 8079403 w 9263816"/>
              <a:gd name="connsiteY27" fmla="*/ 5661624 h 6858000"/>
              <a:gd name="connsiteX28" fmla="*/ 6833105 w 9263816"/>
              <a:gd name="connsiteY28" fmla="*/ 5397208 h 6858000"/>
              <a:gd name="connsiteX29" fmla="*/ 5900832 w 9263816"/>
              <a:gd name="connsiteY29" fmla="*/ 5944462 h 6858000"/>
              <a:gd name="connsiteX30" fmla="*/ 6067212 w 9263816"/>
              <a:gd name="connsiteY30" fmla="*/ 6811916 h 6858000"/>
              <a:gd name="connsiteX31" fmla="*/ 6089565 w 9263816"/>
              <a:gd name="connsiteY31" fmla="*/ 6858000 h 6858000"/>
              <a:gd name="connsiteX32" fmla="*/ 0 w 9263816"/>
              <a:gd name="connsiteY32" fmla="*/ 6858000 h 6858000"/>
              <a:gd name="connsiteX33" fmla="*/ 0 w 9263816"/>
              <a:gd name="connsiteY33" fmla="*/ 2181377 h 6858000"/>
              <a:gd name="connsiteX34" fmla="*/ 73069 w 9263816"/>
              <a:gd name="connsiteY34" fmla="*/ 2215839 h 6858000"/>
              <a:gd name="connsiteX35" fmla="*/ 335445 w 9263816"/>
              <a:gd name="connsiteY35" fmla="*/ 2237140 h 6858000"/>
              <a:gd name="connsiteX36" fmla="*/ 752878 w 9263816"/>
              <a:gd name="connsiteY36" fmla="*/ 1445285 h 6858000"/>
              <a:gd name="connsiteX37" fmla="*/ 1202551 w 9263816"/>
              <a:gd name="connsiteY37" fmla="*/ 314229 h 6858000"/>
              <a:gd name="connsiteX38" fmla="*/ 1505570 w 9263816"/>
              <a:gd name="connsiteY38" fmla="*/ 227178 h 6858000"/>
              <a:gd name="connsiteX39" fmla="*/ 3142509 w 9263816"/>
              <a:gd name="connsiteY39" fmla="*/ 68854 h 6858000"/>
              <a:gd name="connsiteX40" fmla="*/ 3490978 w 9263816"/>
              <a:gd name="connsiteY40" fmla="*/ 211117 h 6858000"/>
              <a:gd name="connsiteX41" fmla="*/ 3572083 w 9263816"/>
              <a:gd name="connsiteY41" fmla="*/ 404131 h 6858000"/>
              <a:gd name="connsiteX42" fmla="*/ 3236814 w 9263816"/>
              <a:gd name="connsiteY42" fmla="*/ 833688 h 6858000"/>
              <a:gd name="connsiteX43" fmla="*/ 2807245 w 9263816"/>
              <a:gd name="connsiteY43" fmla="*/ 498425 h 6858000"/>
              <a:gd name="connsiteX44" fmla="*/ 3142509 w 9263816"/>
              <a:gd name="connsiteY44" fmla="*/ 68854 h 6858000"/>
              <a:gd name="connsiteX45" fmla="*/ 0 w 9263816"/>
              <a:gd name="connsiteY45" fmla="*/ 0 h 6858000"/>
              <a:gd name="connsiteX46" fmla="*/ 39858 w 9263816"/>
              <a:gd name="connsiteY46" fmla="*/ 0 h 6858000"/>
              <a:gd name="connsiteX47" fmla="*/ 65022 w 9263816"/>
              <a:gd name="connsiteY47" fmla="*/ 5834 h 6858000"/>
              <a:gd name="connsiteX48" fmla="*/ 389258 w 9263816"/>
              <a:gd name="connsiteY48" fmla="*/ 235630 h 6858000"/>
              <a:gd name="connsiteX49" fmla="*/ 485484 w 9263816"/>
              <a:gd name="connsiteY49" fmla="*/ 420070 h 6858000"/>
              <a:gd name="connsiteX50" fmla="*/ 74229 w 9263816"/>
              <a:gd name="connsiteY50" fmla="*/ 1237955 h 6858000"/>
              <a:gd name="connsiteX51" fmla="*/ 0 w 9263816"/>
              <a:gd name="connsiteY51" fmla="*/ 125447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9263816" h="6858000">
                <a:moveTo>
                  <a:pt x="8831314" y="5943878"/>
                </a:moveTo>
                <a:cubicBezTo>
                  <a:pt x="8964281" y="5927490"/>
                  <a:pt x="9096260" y="5981362"/>
                  <a:pt x="9179783" y="6086141"/>
                </a:cubicBezTo>
                <a:cubicBezTo>
                  <a:pt x="9224074" y="6141769"/>
                  <a:pt x="9252211" y="6208560"/>
                  <a:pt x="9260887" y="6279156"/>
                </a:cubicBezTo>
                <a:cubicBezTo>
                  <a:pt x="9286897" y="6490362"/>
                  <a:pt x="9136845" y="6682672"/>
                  <a:pt x="8925621" y="6708712"/>
                </a:cubicBezTo>
                <a:cubicBezTo>
                  <a:pt x="8714398" y="6734766"/>
                  <a:pt x="8522062" y="6584655"/>
                  <a:pt x="8496050" y="6373449"/>
                </a:cubicBezTo>
                <a:cubicBezTo>
                  <a:pt x="8470038" y="6162229"/>
                  <a:pt x="8620090" y="5969920"/>
                  <a:pt x="8831314" y="5943878"/>
                </a:cubicBezTo>
                <a:close/>
                <a:moveTo>
                  <a:pt x="7397485" y="5931706"/>
                </a:moveTo>
                <a:cubicBezTo>
                  <a:pt x="7598431" y="5931157"/>
                  <a:pt x="7792965" y="6024548"/>
                  <a:pt x="7917779" y="6191864"/>
                </a:cubicBezTo>
                <a:cubicBezTo>
                  <a:pt x="7959204" y="6247714"/>
                  <a:pt x="7991530" y="6309792"/>
                  <a:pt x="8013467" y="6375784"/>
                </a:cubicBezTo>
                <a:cubicBezTo>
                  <a:pt x="8055425" y="6502973"/>
                  <a:pt x="8055748" y="6633888"/>
                  <a:pt x="8021879" y="6753751"/>
                </a:cubicBezTo>
                <a:lnTo>
                  <a:pt x="7981316" y="6858000"/>
                </a:lnTo>
                <a:lnTo>
                  <a:pt x="6819486" y="6858000"/>
                </a:lnTo>
                <a:lnTo>
                  <a:pt x="6785199" y="6781101"/>
                </a:lnTo>
                <a:cubicBezTo>
                  <a:pt x="6673307" y="6441922"/>
                  <a:pt x="6857485" y="6076251"/>
                  <a:pt x="7196747" y="5964309"/>
                </a:cubicBezTo>
                <a:cubicBezTo>
                  <a:pt x="7262809" y="5942509"/>
                  <a:pt x="7330503" y="5931889"/>
                  <a:pt x="7397485" y="5931706"/>
                </a:cubicBezTo>
                <a:close/>
                <a:moveTo>
                  <a:pt x="1505570" y="227178"/>
                </a:moveTo>
                <a:cubicBezTo>
                  <a:pt x="1691018" y="218628"/>
                  <a:pt x="1889853" y="275403"/>
                  <a:pt x="2026489" y="392370"/>
                </a:cubicBezTo>
                <a:cubicBezTo>
                  <a:pt x="2369898" y="685965"/>
                  <a:pt x="2078266" y="1147857"/>
                  <a:pt x="2444553" y="1654853"/>
                </a:cubicBezTo>
                <a:cubicBezTo>
                  <a:pt x="2492906" y="1721679"/>
                  <a:pt x="2800482" y="2144546"/>
                  <a:pt x="3183153" y="2116208"/>
                </a:cubicBezTo>
                <a:cubicBezTo>
                  <a:pt x="3673561" y="2080541"/>
                  <a:pt x="3723222" y="1441614"/>
                  <a:pt x="4288384" y="1291908"/>
                </a:cubicBezTo>
                <a:cubicBezTo>
                  <a:pt x="4689065" y="1185875"/>
                  <a:pt x="5207943" y="1366633"/>
                  <a:pt x="5472602" y="1697818"/>
                </a:cubicBezTo>
                <a:cubicBezTo>
                  <a:pt x="5891294" y="2221754"/>
                  <a:pt x="5408012" y="2790179"/>
                  <a:pt x="5844697" y="3444791"/>
                </a:cubicBezTo>
                <a:cubicBezTo>
                  <a:pt x="6149900" y="3902467"/>
                  <a:pt x="6672672" y="4053594"/>
                  <a:pt x="6715674" y="4065208"/>
                </a:cubicBezTo>
                <a:cubicBezTo>
                  <a:pt x="7326423" y="4232519"/>
                  <a:pt x="7677158" y="3817020"/>
                  <a:pt x="8130429" y="4101787"/>
                </a:cubicBezTo>
                <a:cubicBezTo>
                  <a:pt x="8226340" y="4161985"/>
                  <a:pt x="8536372" y="4356819"/>
                  <a:pt x="8624630" y="4686202"/>
                </a:cubicBezTo>
                <a:lnTo>
                  <a:pt x="8623843" y="4685749"/>
                </a:lnTo>
                <a:cubicBezTo>
                  <a:pt x="8636924" y="4734567"/>
                  <a:pt x="8644635" y="4784678"/>
                  <a:pt x="8646859" y="4835156"/>
                </a:cubicBezTo>
                <a:cubicBezTo>
                  <a:pt x="8662596" y="5196604"/>
                  <a:pt x="8398383" y="5562326"/>
                  <a:pt x="8079403" y="5661624"/>
                </a:cubicBezTo>
                <a:cubicBezTo>
                  <a:pt x="7649807" y="5795217"/>
                  <a:pt x="7430996" y="5350293"/>
                  <a:pt x="6833105" y="5397208"/>
                </a:cubicBezTo>
                <a:cubicBezTo>
                  <a:pt x="6519033" y="5421527"/>
                  <a:pt x="6056658" y="5595550"/>
                  <a:pt x="5900832" y="5944462"/>
                </a:cubicBezTo>
                <a:cubicBezTo>
                  <a:pt x="5770548" y="6236600"/>
                  <a:pt x="5916359" y="6515160"/>
                  <a:pt x="6067212" y="6811916"/>
                </a:cubicBezTo>
                <a:lnTo>
                  <a:pt x="6089565" y="6858000"/>
                </a:lnTo>
                <a:lnTo>
                  <a:pt x="0" y="6858000"/>
                </a:lnTo>
                <a:lnTo>
                  <a:pt x="0" y="2181377"/>
                </a:lnTo>
                <a:lnTo>
                  <a:pt x="73069" y="2215839"/>
                </a:lnTo>
                <a:cubicBezTo>
                  <a:pt x="165116" y="2251829"/>
                  <a:pt x="254486" y="2263171"/>
                  <a:pt x="335445" y="2237140"/>
                </a:cubicBezTo>
                <a:cubicBezTo>
                  <a:pt x="594718" y="2153707"/>
                  <a:pt x="688441" y="1733807"/>
                  <a:pt x="752878" y="1445285"/>
                </a:cubicBezTo>
                <a:cubicBezTo>
                  <a:pt x="925059" y="674068"/>
                  <a:pt x="975076" y="456292"/>
                  <a:pt x="1202551" y="314229"/>
                </a:cubicBezTo>
                <a:cubicBezTo>
                  <a:pt x="1287853" y="260956"/>
                  <a:pt x="1394302" y="232308"/>
                  <a:pt x="1505570" y="227178"/>
                </a:cubicBezTo>
                <a:close/>
                <a:moveTo>
                  <a:pt x="3142509" y="68854"/>
                </a:moveTo>
                <a:cubicBezTo>
                  <a:pt x="3275474" y="52467"/>
                  <a:pt x="3407455" y="106339"/>
                  <a:pt x="3490978" y="211117"/>
                </a:cubicBezTo>
                <a:cubicBezTo>
                  <a:pt x="3535271" y="266744"/>
                  <a:pt x="3563404" y="333535"/>
                  <a:pt x="3572083" y="404131"/>
                </a:cubicBezTo>
                <a:cubicBezTo>
                  <a:pt x="3598092" y="615337"/>
                  <a:pt x="3448040" y="807648"/>
                  <a:pt x="3236814" y="833688"/>
                </a:cubicBezTo>
                <a:cubicBezTo>
                  <a:pt x="3025594" y="859741"/>
                  <a:pt x="2833255" y="709631"/>
                  <a:pt x="2807245" y="498425"/>
                </a:cubicBezTo>
                <a:cubicBezTo>
                  <a:pt x="2781232" y="287207"/>
                  <a:pt x="2931283" y="94896"/>
                  <a:pt x="3142509" y="68854"/>
                </a:cubicBezTo>
                <a:close/>
                <a:moveTo>
                  <a:pt x="0" y="0"/>
                </a:moveTo>
                <a:lnTo>
                  <a:pt x="39858" y="0"/>
                </a:lnTo>
                <a:lnTo>
                  <a:pt x="65022" y="5834"/>
                </a:lnTo>
                <a:cubicBezTo>
                  <a:pt x="191545" y="45606"/>
                  <a:pt x="305874" y="124173"/>
                  <a:pt x="389258" y="235630"/>
                </a:cubicBezTo>
                <a:cubicBezTo>
                  <a:pt x="430983" y="291600"/>
                  <a:pt x="463360" y="353876"/>
                  <a:pt x="485484" y="420070"/>
                </a:cubicBezTo>
                <a:cubicBezTo>
                  <a:pt x="597711" y="759508"/>
                  <a:pt x="413661" y="1125662"/>
                  <a:pt x="74229" y="1237955"/>
                </a:cubicBezTo>
                <a:lnTo>
                  <a:pt x="0" y="1254477"/>
                </a:lnTo>
                <a:close/>
              </a:path>
            </a:pathLst>
          </a:custGeom>
          <a:solidFill>
            <a:schemeClr val="bg1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20" name="Background Fill">
            <a:extLst>
              <a:ext uri="{FF2B5EF4-FFF2-40B4-BE49-F238E27FC236}">
                <a16:creationId xmlns:a16="http://schemas.microsoft.com/office/drawing/2014/main" id="{B937640E-EF7A-4A6C-A950-D12B7D5C92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6ADA084-C86B-4F3C-8077-6A8999CC46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5031C9C-5E61-4614-8EB8-964C019F42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1847" y="1968329"/>
            <a:ext cx="5362426" cy="2546320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US" sz="4400" b="1" dirty="0">
                <a:latin typeface="Arial"/>
                <a:cs typeface="Arial"/>
              </a:rPr>
              <a:t>Computer Science</a:t>
            </a:r>
            <a:r>
              <a:rPr lang="en-US" sz="4400" b="1" kern="1200" dirty="0">
                <a:latin typeface="Arial"/>
                <a:cs typeface="Arial"/>
              </a:rPr>
              <a:t> </a:t>
            </a:r>
            <a:br>
              <a:rPr lang="en-US" sz="4400" b="1" dirty="0">
                <a:latin typeface="Arial"/>
              </a:rPr>
            </a:br>
            <a:r>
              <a:rPr lang="en-US" sz="4400" b="1" kern="1200" dirty="0">
                <a:latin typeface="Arial"/>
                <a:cs typeface="Arial"/>
              </a:rPr>
              <a:t>&amp; </a:t>
            </a:r>
            <a:br>
              <a:rPr lang="en-US" sz="4400" b="1" dirty="0">
                <a:latin typeface="Arial"/>
              </a:rPr>
            </a:br>
            <a:r>
              <a:rPr lang="en-US" sz="4400" b="1" dirty="0">
                <a:latin typeface="Arial"/>
                <a:cs typeface="Arial"/>
              </a:rPr>
              <a:t>Digitial Fluency </a:t>
            </a:r>
            <a:br>
              <a:rPr lang="en-US" sz="4400" b="1" kern="1200" dirty="0">
                <a:latin typeface="Arial"/>
              </a:rPr>
            </a:br>
            <a:r>
              <a:rPr lang="en-US" sz="4400" b="1" kern="1200" dirty="0">
                <a:latin typeface="Arial"/>
                <a:cs typeface="Arial"/>
              </a:rPr>
              <a:t>Standards</a:t>
            </a:r>
            <a:endParaRPr lang="en-US" sz="4400" b="1" kern="1200">
              <a:latin typeface="Arial"/>
              <a:cs typeface="Arial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36C5EA-4C4C-4476-AFFD-2319BF4EE4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1847" y="4631133"/>
            <a:ext cx="5355276" cy="3174788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1600" b="1" dirty="0">
                <a:latin typeface="Arial"/>
                <a:cs typeface="Arial"/>
              </a:rPr>
              <a:t>June 9</a:t>
            </a:r>
            <a:r>
              <a:rPr lang="en-US" sz="1600" b="1" baseline="30000" dirty="0">
                <a:latin typeface="Arial"/>
                <a:cs typeface="Arial"/>
              </a:rPr>
              <a:t>th</a:t>
            </a:r>
            <a:endParaRPr lang="en-US" sz="16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lang="en-US" sz="1600" b="1" dirty="0">
                <a:latin typeface="Arial"/>
                <a:cs typeface="Arial"/>
              </a:rPr>
              <a:t>Curriculum Council Meeting</a:t>
            </a:r>
            <a:endParaRPr lang="en-US" sz="16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lang="en-US" sz="1600" b="1" dirty="0">
                <a:latin typeface="Arial"/>
                <a:cs typeface="Arial"/>
              </a:rPr>
              <a:t>Christina Fordham</a:t>
            </a:r>
          </a:p>
          <a:p>
            <a:pPr algn="ctr">
              <a:lnSpc>
                <a:spcPct val="100000"/>
              </a:lnSpc>
            </a:pPr>
            <a:r>
              <a:rPr lang="en-US" sz="1600" b="1" dirty="0">
                <a:latin typeface="Arial"/>
                <a:cs typeface="Arial"/>
              </a:rPr>
              <a:t>Educational Technology Coach</a:t>
            </a:r>
          </a:p>
          <a:p>
            <a:pPr algn="ctr">
              <a:lnSpc>
                <a:spcPct val="100000"/>
              </a:lnSpc>
            </a:pPr>
            <a:r>
              <a:rPr lang="en-US" sz="1600" b="1" dirty="0">
                <a:latin typeface="Arial"/>
                <a:cs typeface="Arial"/>
              </a:rPr>
              <a:t>Eastern Suffolk BOCES - Model Schools</a:t>
            </a:r>
            <a:r>
              <a:rPr lang="en-US" sz="2400" b="1" dirty="0">
                <a:latin typeface="Arial"/>
                <a:cs typeface="Arial"/>
              </a:rPr>
              <a:t> </a:t>
            </a:r>
            <a:endParaRPr lang="en-US" b="1">
              <a:latin typeface="Arial"/>
              <a:cs typeface="Arial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CC0880C-264C-229B-DAFC-308F8260234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551" r="-2" b="-2"/>
          <a:stretch/>
        </p:blipFill>
        <p:spPr>
          <a:xfrm>
            <a:off x="6599498" y="2"/>
            <a:ext cx="5592502" cy="6218525"/>
          </a:xfrm>
          <a:custGeom>
            <a:avLst/>
            <a:gdLst/>
            <a:ahLst/>
            <a:cxnLst/>
            <a:rect l="l" t="t" r="r" b="b"/>
            <a:pathLst>
              <a:path w="5592502" h="6218525">
                <a:moveTo>
                  <a:pt x="2549391" y="5657612"/>
                </a:moveTo>
                <a:cubicBezTo>
                  <a:pt x="2568895" y="5660359"/>
                  <a:pt x="2588012" y="5665853"/>
                  <a:pt x="2606158" y="5674005"/>
                </a:cubicBezTo>
                <a:cubicBezTo>
                  <a:pt x="2690694" y="5711355"/>
                  <a:pt x="2743699" y="5803287"/>
                  <a:pt x="2734722" y="5897877"/>
                </a:cubicBezTo>
                <a:cubicBezTo>
                  <a:pt x="2720716" y="6045476"/>
                  <a:pt x="2578003" y="6136188"/>
                  <a:pt x="2445921" y="6086557"/>
                </a:cubicBezTo>
                <a:cubicBezTo>
                  <a:pt x="2352551" y="6051652"/>
                  <a:pt x="2293727" y="5951889"/>
                  <a:pt x="2306440" y="5850621"/>
                </a:cubicBezTo>
                <a:cubicBezTo>
                  <a:pt x="2319512" y="5745685"/>
                  <a:pt x="2398158" y="5671063"/>
                  <a:pt x="2490307" y="5657701"/>
                </a:cubicBezTo>
                <a:cubicBezTo>
                  <a:pt x="2509998" y="5654864"/>
                  <a:pt x="2529887" y="5654864"/>
                  <a:pt x="2549391" y="5657612"/>
                </a:cubicBezTo>
                <a:close/>
                <a:moveTo>
                  <a:pt x="708303" y="494981"/>
                </a:moveTo>
                <a:cubicBezTo>
                  <a:pt x="758766" y="498141"/>
                  <a:pt x="808381" y="509490"/>
                  <a:pt x="855181" y="528594"/>
                </a:cubicBezTo>
                <a:cubicBezTo>
                  <a:pt x="1052623" y="608676"/>
                  <a:pt x="1174866" y="823069"/>
                  <a:pt x="1146999" y="1039903"/>
                </a:cubicBezTo>
                <a:cubicBezTo>
                  <a:pt x="1106562" y="1357577"/>
                  <a:pt x="789750" y="1547407"/>
                  <a:pt x="502601" y="1427029"/>
                </a:cubicBezTo>
                <a:cubicBezTo>
                  <a:pt x="303292" y="1343573"/>
                  <a:pt x="183634" y="1123578"/>
                  <a:pt x="217535" y="904373"/>
                </a:cubicBezTo>
                <a:cubicBezTo>
                  <a:pt x="256894" y="649831"/>
                  <a:pt x="474662" y="481046"/>
                  <a:pt x="708303" y="494981"/>
                </a:cubicBezTo>
                <a:close/>
                <a:moveTo>
                  <a:pt x="2580518" y="186644"/>
                </a:moveTo>
                <a:cubicBezTo>
                  <a:pt x="2602438" y="187938"/>
                  <a:pt x="2623999" y="192821"/>
                  <a:pt x="2644369" y="201008"/>
                </a:cubicBezTo>
                <a:cubicBezTo>
                  <a:pt x="2730556" y="235843"/>
                  <a:pt x="2783562" y="328998"/>
                  <a:pt x="2771424" y="423660"/>
                </a:cubicBezTo>
                <a:cubicBezTo>
                  <a:pt x="2753683" y="561920"/>
                  <a:pt x="2615927" y="644516"/>
                  <a:pt x="2491026" y="592159"/>
                </a:cubicBezTo>
                <a:cubicBezTo>
                  <a:pt x="2404264" y="555816"/>
                  <a:pt x="2352192" y="460147"/>
                  <a:pt x="2366987" y="364694"/>
                </a:cubicBezTo>
                <a:cubicBezTo>
                  <a:pt x="2384081" y="253943"/>
                  <a:pt x="2478888" y="180540"/>
                  <a:pt x="2580518" y="186644"/>
                </a:cubicBezTo>
                <a:close/>
                <a:moveTo>
                  <a:pt x="3406298" y="0"/>
                </a:moveTo>
                <a:lnTo>
                  <a:pt x="4023898" y="0"/>
                </a:lnTo>
                <a:lnTo>
                  <a:pt x="4039485" y="16440"/>
                </a:lnTo>
                <a:cubicBezTo>
                  <a:pt x="4112899" y="107670"/>
                  <a:pt x="4150006" y="228832"/>
                  <a:pt x="4134340" y="350976"/>
                </a:cubicBezTo>
                <a:cubicBezTo>
                  <a:pt x="4097638" y="636402"/>
                  <a:pt x="3812859" y="806910"/>
                  <a:pt x="3554440" y="699175"/>
                </a:cubicBezTo>
                <a:cubicBezTo>
                  <a:pt x="3374882" y="624048"/>
                  <a:pt x="3267147" y="426247"/>
                  <a:pt x="3297887" y="228805"/>
                </a:cubicBezTo>
                <a:cubicBezTo>
                  <a:pt x="3311165" y="142914"/>
                  <a:pt x="3347028" y="67910"/>
                  <a:pt x="3397755" y="8363"/>
                </a:cubicBezTo>
                <a:close/>
                <a:moveTo>
                  <a:pt x="1503015" y="0"/>
                </a:moveTo>
                <a:lnTo>
                  <a:pt x="1857869" y="0"/>
                </a:lnTo>
                <a:lnTo>
                  <a:pt x="1875734" y="7199"/>
                </a:lnTo>
                <a:cubicBezTo>
                  <a:pt x="1972792" y="53203"/>
                  <a:pt x="2044088" y="119768"/>
                  <a:pt x="2073805" y="147644"/>
                </a:cubicBezTo>
                <a:cubicBezTo>
                  <a:pt x="2298899" y="357871"/>
                  <a:pt x="2120777" y="615502"/>
                  <a:pt x="2304070" y="931092"/>
                </a:cubicBezTo>
                <a:cubicBezTo>
                  <a:pt x="2332548" y="977849"/>
                  <a:pt x="2365220" y="1021948"/>
                  <a:pt x="2401678" y="1062815"/>
                </a:cubicBezTo>
                <a:cubicBezTo>
                  <a:pt x="2473501" y="1144478"/>
                  <a:pt x="2607307" y="1130114"/>
                  <a:pt x="2658732" y="1035092"/>
                </a:cubicBezTo>
                <a:cubicBezTo>
                  <a:pt x="2743699" y="878014"/>
                  <a:pt x="2824931" y="701903"/>
                  <a:pt x="2989622" y="656081"/>
                </a:cubicBezTo>
                <a:cubicBezTo>
                  <a:pt x="3309810" y="566949"/>
                  <a:pt x="3500428" y="1096285"/>
                  <a:pt x="3832251" y="1033009"/>
                </a:cubicBezTo>
                <a:cubicBezTo>
                  <a:pt x="3970008" y="1006722"/>
                  <a:pt x="4049875" y="893816"/>
                  <a:pt x="4122489" y="753905"/>
                </a:cubicBezTo>
                <a:cubicBezTo>
                  <a:pt x="4142671" y="714904"/>
                  <a:pt x="4162351" y="673821"/>
                  <a:pt x="4182533" y="631806"/>
                </a:cubicBezTo>
                <a:cubicBezTo>
                  <a:pt x="4229290" y="465301"/>
                  <a:pt x="4292692" y="172828"/>
                  <a:pt x="4600355" y="8334"/>
                </a:cubicBezTo>
                <a:lnTo>
                  <a:pt x="4621097" y="0"/>
                </a:lnTo>
                <a:lnTo>
                  <a:pt x="5592502" y="0"/>
                </a:lnTo>
                <a:lnTo>
                  <a:pt x="5592502" y="6214998"/>
                </a:lnTo>
                <a:lnTo>
                  <a:pt x="5570190" y="6214772"/>
                </a:lnTo>
                <a:cubicBezTo>
                  <a:pt x="5484588" y="6205588"/>
                  <a:pt x="5403563" y="6179480"/>
                  <a:pt x="5336013" y="6134537"/>
                </a:cubicBezTo>
                <a:cubicBezTo>
                  <a:pt x="5329154" y="6129869"/>
                  <a:pt x="5322654" y="6124696"/>
                  <a:pt x="5316549" y="6119095"/>
                </a:cubicBezTo>
                <a:cubicBezTo>
                  <a:pt x="5197251" y="6026083"/>
                  <a:pt x="4557234" y="5546951"/>
                  <a:pt x="4161920" y="5655261"/>
                </a:cubicBezTo>
                <a:cubicBezTo>
                  <a:pt x="3724588" y="5774990"/>
                  <a:pt x="3364683" y="6051365"/>
                  <a:pt x="3163578" y="5852918"/>
                </a:cubicBezTo>
                <a:cubicBezTo>
                  <a:pt x="3116533" y="5806591"/>
                  <a:pt x="3049235" y="5739436"/>
                  <a:pt x="2973749" y="5663664"/>
                </a:cubicBezTo>
                <a:cubicBezTo>
                  <a:pt x="2851650" y="5565913"/>
                  <a:pt x="2725959" y="5472256"/>
                  <a:pt x="2569025" y="5499547"/>
                </a:cubicBezTo>
                <a:cubicBezTo>
                  <a:pt x="2209910" y="5562035"/>
                  <a:pt x="2237849" y="5993549"/>
                  <a:pt x="1769490" y="6169659"/>
                </a:cubicBezTo>
                <a:cubicBezTo>
                  <a:pt x="1527877" y="6260515"/>
                  <a:pt x="1178242" y="6229415"/>
                  <a:pt x="1004789" y="6036355"/>
                </a:cubicBezTo>
                <a:cubicBezTo>
                  <a:pt x="724104" y="5723780"/>
                  <a:pt x="1106993" y="5230642"/>
                  <a:pt x="804905" y="4851273"/>
                </a:cubicBezTo>
                <a:cubicBezTo>
                  <a:pt x="628292" y="4629698"/>
                  <a:pt x="441120" y="4729173"/>
                  <a:pt x="243535" y="4461846"/>
                </a:cubicBezTo>
                <a:cubicBezTo>
                  <a:pt x="97446" y="4264262"/>
                  <a:pt x="-23647" y="4082765"/>
                  <a:pt x="35822" y="3819891"/>
                </a:cubicBezTo>
                <a:cubicBezTo>
                  <a:pt x="115402" y="3468316"/>
                  <a:pt x="419645" y="3331136"/>
                  <a:pt x="416485" y="3077311"/>
                </a:cubicBezTo>
                <a:cubicBezTo>
                  <a:pt x="412894" y="2772206"/>
                  <a:pt x="39413" y="2711086"/>
                  <a:pt x="2855" y="2363246"/>
                </a:cubicBezTo>
                <a:cubicBezTo>
                  <a:pt x="-20990" y="2136357"/>
                  <a:pt x="106640" y="1864649"/>
                  <a:pt x="308319" y="1738959"/>
                </a:cubicBezTo>
                <a:cubicBezTo>
                  <a:pt x="680004" y="1507042"/>
                  <a:pt x="1099021" y="1898408"/>
                  <a:pt x="1384015" y="1665772"/>
                </a:cubicBezTo>
                <a:cubicBezTo>
                  <a:pt x="1554236" y="1526793"/>
                  <a:pt x="1581960" y="1242948"/>
                  <a:pt x="1548849" y="1064181"/>
                </a:cubicBezTo>
                <a:cubicBezTo>
                  <a:pt x="1485717" y="723810"/>
                  <a:pt x="1206612" y="668075"/>
                  <a:pt x="1216954" y="408794"/>
                </a:cubicBezTo>
                <a:cubicBezTo>
                  <a:pt x="1222664" y="264268"/>
                  <a:pt x="1316043" y="114328"/>
                  <a:pt x="1447763" y="29453"/>
                </a:cubicBezTo>
                <a:close/>
              </a:path>
            </a:pathLst>
          </a:custGeom>
        </p:spPr>
      </p:pic>
      <p:pic>
        <p:nvPicPr>
          <p:cNvPr id="5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A512CEDE-7DCE-14F9-63DD-C1E4715C6F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050" y="0"/>
            <a:ext cx="2581275" cy="1552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9287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Background Fill">
            <a:extLst>
              <a:ext uri="{FF2B5EF4-FFF2-40B4-BE49-F238E27FC236}">
                <a16:creationId xmlns:a16="http://schemas.microsoft.com/office/drawing/2014/main" id="{B937640E-EF7A-4A6C-A950-D12B7D5C92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6ADA084-C86B-4F3C-8077-6A8999CC46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DAD215-B9FF-4BBD-95BB-953550C1D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39681" y="561853"/>
            <a:ext cx="5919373" cy="1611920"/>
          </a:xfrm>
        </p:spPr>
        <p:txBody>
          <a:bodyPr>
            <a:normAutofit/>
          </a:bodyPr>
          <a:lstStyle/>
          <a:p>
            <a:pPr algn="ctr"/>
            <a:r>
              <a:rPr lang="en-US" b="1" u="sng" dirty="0">
                <a:latin typeface="Arial"/>
                <a:cs typeface="Arial"/>
              </a:rPr>
              <a:t>Agenda</a:t>
            </a:r>
            <a:endParaRPr lang="en-US" dirty="0">
              <a:latin typeface="Arial"/>
              <a:cs typeface="Arial"/>
            </a:endParaRPr>
          </a:p>
        </p:txBody>
      </p:sp>
      <p:pic>
        <p:nvPicPr>
          <p:cNvPr id="5" name="Picture 4" descr="White puzzle with one red piece">
            <a:extLst>
              <a:ext uri="{FF2B5EF4-FFF2-40B4-BE49-F238E27FC236}">
                <a16:creationId xmlns:a16="http://schemas.microsoft.com/office/drawing/2014/main" id="{AACA0029-588D-54F8-4535-9908270E004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382" r="25778"/>
          <a:stretch/>
        </p:blipFill>
        <p:spPr>
          <a:xfrm>
            <a:off x="20" y="10"/>
            <a:ext cx="5710632" cy="6857990"/>
          </a:xfrm>
          <a:custGeom>
            <a:avLst/>
            <a:gdLst/>
            <a:ahLst/>
            <a:cxnLst/>
            <a:rect l="l" t="t" r="r" b="b"/>
            <a:pathLst>
              <a:path w="5710652" h="6858000">
                <a:moveTo>
                  <a:pt x="4831301" y="0"/>
                </a:moveTo>
                <a:lnTo>
                  <a:pt x="5696109" y="0"/>
                </a:lnTo>
                <a:lnTo>
                  <a:pt x="5706418" y="42969"/>
                </a:lnTo>
                <a:cubicBezTo>
                  <a:pt x="5714414" y="100391"/>
                  <a:pt x="5711283" y="160329"/>
                  <a:pt x="5695333" y="219852"/>
                </a:cubicBezTo>
                <a:cubicBezTo>
                  <a:pt x="5631536" y="457945"/>
                  <a:pt x="5386806" y="599240"/>
                  <a:pt x="5148712" y="535443"/>
                </a:cubicBezTo>
                <a:cubicBezTo>
                  <a:pt x="4940381" y="479621"/>
                  <a:pt x="4806160" y="285271"/>
                  <a:pt x="4818599" y="78052"/>
                </a:cubicBezTo>
                <a:close/>
                <a:moveTo>
                  <a:pt x="0" y="0"/>
                </a:moveTo>
                <a:lnTo>
                  <a:pt x="545808" y="0"/>
                </a:lnTo>
                <a:lnTo>
                  <a:pt x="4212872" y="0"/>
                </a:lnTo>
                <a:lnTo>
                  <a:pt x="4204748" y="184996"/>
                </a:lnTo>
                <a:cubicBezTo>
                  <a:pt x="4203390" y="263520"/>
                  <a:pt x="4204263" y="341910"/>
                  <a:pt x="4207775" y="419995"/>
                </a:cubicBezTo>
                <a:cubicBezTo>
                  <a:pt x="4220964" y="709488"/>
                  <a:pt x="4449625" y="891535"/>
                  <a:pt x="4655737" y="1068099"/>
                </a:cubicBezTo>
                <a:cubicBezTo>
                  <a:pt x="5169527" y="1508061"/>
                  <a:pt x="5344373" y="2032158"/>
                  <a:pt x="5103604" y="2589405"/>
                </a:cubicBezTo>
                <a:cubicBezTo>
                  <a:pt x="5010230" y="2805523"/>
                  <a:pt x="4828675" y="2993264"/>
                  <a:pt x="4657611" y="3164269"/>
                </a:cubicBezTo>
                <a:cubicBezTo>
                  <a:pt x="4198817" y="3622744"/>
                  <a:pt x="4217616" y="4154456"/>
                  <a:pt x="4499219" y="4641255"/>
                </a:cubicBezTo>
                <a:cubicBezTo>
                  <a:pt x="4699839" y="4986832"/>
                  <a:pt x="4940395" y="5311556"/>
                  <a:pt x="5110950" y="5670858"/>
                </a:cubicBezTo>
                <a:cubicBezTo>
                  <a:pt x="5277001" y="6019042"/>
                  <a:pt x="5375520" y="6366409"/>
                  <a:pt x="5396522" y="6707670"/>
                </a:cubicBezTo>
                <a:lnTo>
                  <a:pt x="5398895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7C0D03-012F-4FD8-9D81-585BBD2DD6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45083" y="2391995"/>
            <a:ext cx="5904056" cy="3174788"/>
          </a:xfrm>
        </p:spPr>
        <p:txBody>
          <a:bodyPr anchor="t"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"/>
                <a:cs typeface="Arial"/>
              </a:rPr>
              <a:t>History/Vision of the Computer Science &amp; Digitial Fluency (CS&amp;DF) Standards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"/>
                <a:cs typeface="Arial"/>
              </a:rPr>
              <a:t>Implementation Timeline 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"/>
                <a:cs typeface="Arial"/>
              </a:rPr>
              <a:t>NYS Excel Version of Standards with Examples</a:t>
            </a:r>
            <a:endParaRPr lang="en-US">
              <a:latin typeface="Arial"/>
              <a:cs typeface="Arial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"/>
                <a:cs typeface="Arial"/>
              </a:rPr>
              <a:t>Resources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"/>
                <a:cs typeface="Arial"/>
              </a:rPr>
              <a:t>Breakout Groups (10 minutes)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"/>
                <a:cs typeface="Arial"/>
              </a:rPr>
              <a:t>Share-Out (5 minutes)</a:t>
            </a:r>
          </a:p>
        </p:txBody>
      </p:sp>
    </p:spTree>
    <p:extLst>
      <p:ext uri="{BB962C8B-B14F-4D97-AF65-F5344CB8AC3E}">
        <p14:creationId xmlns:p14="http://schemas.microsoft.com/office/powerpoint/2010/main" val="443237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Background Fill">
            <a:extLst>
              <a:ext uri="{FF2B5EF4-FFF2-40B4-BE49-F238E27FC236}">
                <a16:creationId xmlns:a16="http://schemas.microsoft.com/office/drawing/2014/main" id="{B937640E-EF7A-4A6C-A950-D12B7D5C92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FF975DA-2F73-4697-B7A9-A2E8347123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64D1A7-1100-40CD-AF74-81242D9D84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57784"/>
            <a:ext cx="109728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u="sng" dirty="0">
                <a:latin typeface="Arial"/>
                <a:cs typeface="Arial"/>
              </a:rPr>
              <a:t>History/Vision of the </a:t>
            </a:r>
            <a:br>
              <a:rPr lang="en-US" b="1" u="sng" dirty="0">
                <a:latin typeface="Arial"/>
              </a:rPr>
            </a:br>
            <a:r>
              <a:rPr lang="en-US" b="1" u="sng" dirty="0">
                <a:latin typeface="Arial"/>
                <a:cs typeface="Arial"/>
              </a:rPr>
              <a:t>CS &amp; DF Standards</a:t>
            </a:r>
            <a:endParaRPr lang="en-US" u="sng">
              <a:latin typeface="Arial"/>
              <a:cs typeface="Arial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C6C4C025-2B73-476A-6E8A-034BCED89C5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09609047"/>
              </p:ext>
            </p:extLst>
          </p:nvPr>
        </p:nvGraphicFramePr>
        <p:xfrm>
          <a:off x="609600" y="2106613"/>
          <a:ext cx="10972800" cy="40354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1861882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585207-447D-4674-8DEA-0F8D340F27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-293116"/>
            <a:ext cx="10972800" cy="1325563"/>
          </a:xfrm>
        </p:spPr>
        <p:txBody>
          <a:bodyPr/>
          <a:lstStyle/>
          <a:p>
            <a:pPr algn="ctr"/>
            <a:r>
              <a:rPr lang="en-US" b="1" u="sng" dirty="0">
                <a:latin typeface="Arial"/>
                <a:cs typeface="Arial"/>
              </a:rPr>
              <a:t>Implementation Timeline</a:t>
            </a:r>
          </a:p>
        </p:txBody>
      </p:sp>
      <p:pic>
        <p:nvPicPr>
          <p:cNvPr id="6" name="Picture 6" descr="Table&#10;&#10;Description automatically generated">
            <a:extLst>
              <a:ext uri="{FF2B5EF4-FFF2-40B4-BE49-F238E27FC236}">
                <a16:creationId xmlns:a16="http://schemas.microsoft.com/office/drawing/2014/main" id="{275F1795-CFAA-57B3-B942-1757C573E7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90236" y="2255156"/>
            <a:ext cx="11423073" cy="2283901"/>
          </a:xfr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DD74490-0E3E-5A24-FF7C-5DD148B0B43D}"/>
              </a:ext>
            </a:extLst>
          </p:cNvPr>
          <p:cNvSpPr/>
          <p:nvPr/>
        </p:nvSpPr>
        <p:spPr>
          <a:xfrm>
            <a:off x="445062" y="3540265"/>
            <a:ext cx="11045628" cy="72698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91249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Rectangle 30">
            <a:extLst>
              <a:ext uri="{FF2B5EF4-FFF2-40B4-BE49-F238E27FC236}">
                <a16:creationId xmlns:a16="http://schemas.microsoft.com/office/drawing/2014/main" id="{042E603F-28B7-4831-BF23-65FBAB13D5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Freeform: Shape 32">
            <a:extLst>
              <a:ext uri="{FF2B5EF4-FFF2-40B4-BE49-F238E27FC236}">
                <a16:creationId xmlns:a16="http://schemas.microsoft.com/office/drawing/2014/main" id="{4D39700F-2B10-4402-A7DD-06EE224588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232968"/>
            <a:ext cx="9560477" cy="6625032"/>
          </a:xfrm>
          <a:custGeom>
            <a:avLst/>
            <a:gdLst>
              <a:gd name="connsiteX0" fmla="*/ 8831314 w 9263816"/>
              <a:gd name="connsiteY0" fmla="*/ 5943878 h 6858000"/>
              <a:gd name="connsiteX1" fmla="*/ 9179783 w 9263816"/>
              <a:gd name="connsiteY1" fmla="*/ 6086141 h 6858000"/>
              <a:gd name="connsiteX2" fmla="*/ 9260887 w 9263816"/>
              <a:gd name="connsiteY2" fmla="*/ 6279156 h 6858000"/>
              <a:gd name="connsiteX3" fmla="*/ 8925621 w 9263816"/>
              <a:gd name="connsiteY3" fmla="*/ 6708712 h 6858000"/>
              <a:gd name="connsiteX4" fmla="*/ 8496050 w 9263816"/>
              <a:gd name="connsiteY4" fmla="*/ 6373449 h 6858000"/>
              <a:gd name="connsiteX5" fmla="*/ 8831314 w 9263816"/>
              <a:gd name="connsiteY5" fmla="*/ 5943878 h 6858000"/>
              <a:gd name="connsiteX6" fmla="*/ 7397485 w 9263816"/>
              <a:gd name="connsiteY6" fmla="*/ 5931706 h 6858000"/>
              <a:gd name="connsiteX7" fmla="*/ 7917779 w 9263816"/>
              <a:gd name="connsiteY7" fmla="*/ 6191864 h 6858000"/>
              <a:gd name="connsiteX8" fmla="*/ 8013467 w 9263816"/>
              <a:gd name="connsiteY8" fmla="*/ 6375784 h 6858000"/>
              <a:gd name="connsiteX9" fmla="*/ 8021879 w 9263816"/>
              <a:gd name="connsiteY9" fmla="*/ 6753751 h 6858000"/>
              <a:gd name="connsiteX10" fmla="*/ 7981316 w 9263816"/>
              <a:gd name="connsiteY10" fmla="*/ 6858000 h 6858000"/>
              <a:gd name="connsiteX11" fmla="*/ 6819486 w 9263816"/>
              <a:gd name="connsiteY11" fmla="*/ 6858000 h 6858000"/>
              <a:gd name="connsiteX12" fmla="*/ 6785199 w 9263816"/>
              <a:gd name="connsiteY12" fmla="*/ 6781101 h 6858000"/>
              <a:gd name="connsiteX13" fmla="*/ 7196747 w 9263816"/>
              <a:gd name="connsiteY13" fmla="*/ 5964309 h 6858000"/>
              <a:gd name="connsiteX14" fmla="*/ 7397485 w 9263816"/>
              <a:gd name="connsiteY14" fmla="*/ 5931706 h 6858000"/>
              <a:gd name="connsiteX15" fmla="*/ 1505570 w 9263816"/>
              <a:gd name="connsiteY15" fmla="*/ 227178 h 6858000"/>
              <a:gd name="connsiteX16" fmla="*/ 2026489 w 9263816"/>
              <a:gd name="connsiteY16" fmla="*/ 392370 h 6858000"/>
              <a:gd name="connsiteX17" fmla="*/ 2444553 w 9263816"/>
              <a:gd name="connsiteY17" fmla="*/ 1654853 h 6858000"/>
              <a:gd name="connsiteX18" fmla="*/ 3183153 w 9263816"/>
              <a:gd name="connsiteY18" fmla="*/ 2116208 h 6858000"/>
              <a:gd name="connsiteX19" fmla="*/ 4288384 w 9263816"/>
              <a:gd name="connsiteY19" fmla="*/ 1291908 h 6858000"/>
              <a:gd name="connsiteX20" fmla="*/ 5472602 w 9263816"/>
              <a:gd name="connsiteY20" fmla="*/ 1697818 h 6858000"/>
              <a:gd name="connsiteX21" fmla="*/ 5844697 w 9263816"/>
              <a:gd name="connsiteY21" fmla="*/ 3444791 h 6858000"/>
              <a:gd name="connsiteX22" fmla="*/ 6715674 w 9263816"/>
              <a:gd name="connsiteY22" fmla="*/ 4065208 h 6858000"/>
              <a:gd name="connsiteX23" fmla="*/ 8130429 w 9263816"/>
              <a:gd name="connsiteY23" fmla="*/ 4101787 h 6858000"/>
              <a:gd name="connsiteX24" fmla="*/ 8624630 w 9263816"/>
              <a:gd name="connsiteY24" fmla="*/ 4686202 h 6858000"/>
              <a:gd name="connsiteX25" fmla="*/ 8623843 w 9263816"/>
              <a:gd name="connsiteY25" fmla="*/ 4685749 h 6858000"/>
              <a:gd name="connsiteX26" fmla="*/ 8646859 w 9263816"/>
              <a:gd name="connsiteY26" fmla="*/ 4835156 h 6858000"/>
              <a:gd name="connsiteX27" fmla="*/ 8079403 w 9263816"/>
              <a:gd name="connsiteY27" fmla="*/ 5661624 h 6858000"/>
              <a:gd name="connsiteX28" fmla="*/ 6833105 w 9263816"/>
              <a:gd name="connsiteY28" fmla="*/ 5397208 h 6858000"/>
              <a:gd name="connsiteX29" fmla="*/ 5900832 w 9263816"/>
              <a:gd name="connsiteY29" fmla="*/ 5944462 h 6858000"/>
              <a:gd name="connsiteX30" fmla="*/ 6067212 w 9263816"/>
              <a:gd name="connsiteY30" fmla="*/ 6811916 h 6858000"/>
              <a:gd name="connsiteX31" fmla="*/ 6089565 w 9263816"/>
              <a:gd name="connsiteY31" fmla="*/ 6858000 h 6858000"/>
              <a:gd name="connsiteX32" fmla="*/ 0 w 9263816"/>
              <a:gd name="connsiteY32" fmla="*/ 6858000 h 6858000"/>
              <a:gd name="connsiteX33" fmla="*/ 0 w 9263816"/>
              <a:gd name="connsiteY33" fmla="*/ 2181377 h 6858000"/>
              <a:gd name="connsiteX34" fmla="*/ 73069 w 9263816"/>
              <a:gd name="connsiteY34" fmla="*/ 2215839 h 6858000"/>
              <a:gd name="connsiteX35" fmla="*/ 335445 w 9263816"/>
              <a:gd name="connsiteY35" fmla="*/ 2237140 h 6858000"/>
              <a:gd name="connsiteX36" fmla="*/ 752878 w 9263816"/>
              <a:gd name="connsiteY36" fmla="*/ 1445285 h 6858000"/>
              <a:gd name="connsiteX37" fmla="*/ 1202551 w 9263816"/>
              <a:gd name="connsiteY37" fmla="*/ 314229 h 6858000"/>
              <a:gd name="connsiteX38" fmla="*/ 1505570 w 9263816"/>
              <a:gd name="connsiteY38" fmla="*/ 227178 h 6858000"/>
              <a:gd name="connsiteX39" fmla="*/ 3142509 w 9263816"/>
              <a:gd name="connsiteY39" fmla="*/ 68854 h 6858000"/>
              <a:gd name="connsiteX40" fmla="*/ 3490978 w 9263816"/>
              <a:gd name="connsiteY40" fmla="*/ 211117 h 6858000"/>
              <a:gd name="connsiteX41" fmla="*/ 3572083 w 9263816"/>
              <a:gd name="connsiteY41" fmla="*/ 404131 h 6858000"/>
              <a:gd name="connsiteX42" fmla="*/ 3236814 w 9263816"/>
              <a:gd name="connsiteY42" fmla="*/ 833688 h 6858000"/>
              <a:gd name="connsiteX43" fmla="*/ 2807245 w 9263816"/>
              <a:gd name="connsiteY43" fmla="*/ 498425 h 6858000"/>
              <a:gd name="connsiteX44" fmla="*/ 3142509 w 9263816"/>
              <a:gd name="connsiteY44" fmla="*/ 68854 h 6858000"/>
              <a:gd name="connsiteX45" fmla="*/ 0 w 9263816"/>
              <a:gd name="connsiteY45" fmla="*/ 0 h 6858000"/>
              <a:gd name="connsiteX46" fmla="*/ 39858 w 9263816"/>
              <a:gd name="connsiteY46" fmla="*/ 0 h 6858000"/>
              <a:gd name="connsiteX47" fmla="*/ 65022 w 9263816"/>
              <a:gd name="connsiteY47" fmla="*/ 5834 h 6858000"/>
              <a:gd name="connsiteX48" fmla="*/ 389258 w 9263816"/>
              <a:gd name="connsiteY48" fmla="*/ 235630 h 6858000"/>
              <a:gd name="connsiteX49" fmla="*/ 485484 w 9263816"/>
              <a:gd name="connsiteY49" fmla="*/ 420070 h 6858000"/>
              <a:gd name="connsiteX50" fmla="*/ 74229 w 9263816"/>
              <a:gd name="connsiteY50" fmla="*/ 1237955 h 6858000"/>
              <a:gd name="connsiteX51" fmla="*/ 0 w 9263816"/>
              <a:gd name="connsiteY51" fmla="*/ 125447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9263816" h="6858000">
                <a:moveTo>
                  <a:pt x="8831314" y="5943878"/>
                </a:moveTo>
                <a:cubicBezTo>
                  <a:pt x="8964281" y="5927490"/>
                  <a:pt x="9096260" y="5981362"/>
                  <a:pt x="9179783" y="6086141"/>
                </a:cubicBezTo>
                <a:cubicBezTo>
                  <a:pt x="9224074" y="6141769"/>
                  <a:pt x="9252211" y="6208560"/>
                  <a:pt x="9260887" y="6279156"/>
                </a:cubicBezTo>
                <a:cubicBezTo>
                  <a:pt x="9286897" y="6490362"/>
                  <a:pt x="9136845" y="6682672"/>
                  <a:pt x="8925621" y="6708712"/>
                </a:cubicBezTo>
                <a:cubicBezTo>
                  <a:pt x="8714398" y="6734766"/>
                  <a:pt x="8522062" y="6584655"/>
                  <a:pt x="8496050" y="6373449"/>
                </a:cubicBezTo>
                <a:cubicBezTo>
                  <a:pt x="8470038" y="6162229"/>
                  <a:pt x="8620090" y="5969920"/>
                  <a:pt x="8831314" y="5943878"/>
                </a:cubicBezTo>
                <a:close/>
                <a:moveTo>
                  <a:pt x="7397485" y="5931706"/>
                </a:moveTo>
                <a:cubicBezTo>
                  <a:pt x="7598431" y="5931157"/>
                  <a:pt x="7792965" y="6024548"/>
                  <a:pt x="7917779" y="6191864"/>
                </a:cubicBezTo>
                <a:cubicBezTo>
                  <a:pt x="7959204" y="6247714"/>
                  <a:pt x="7991530" y="6309792"/>
                  <a:pt x="8013467" y="6375784"/>
                </a:cubicBezTo>
                <a:cubicBezTo>
                  <a:pt x="8055425" y="6502973"/>
                  <a:pt x="8055748" y="6633888"/>
                  <a:pt x="8021879" y="6753751"/>
                </a:cubicBezTo>
                <a:lnTo>
                  <a:pt x="7981316" y="6858000"/>
                </a:lnTo>
                <a:lnTo>
                  <a:pt x="6819486" y="6858000"/>
                </a:lnTo>
                <a:lnTo>
                  <a:pt x="6785199" y="6781101"/>
                </a:lnTo>
                <a:cubicBezTo>
                  <a:pt x="6673307" y="6441922"/>
                  <a:pt x="6857485" y="6076251"/>
                  <a:pt x="7196747" y="5964309"/>
                </a:cubicBezTo>
                <a:cubicBezTo>
                  <a:pt x="7262809" y="5942509"/>
                  <a:pt x="7330503" y="5931889"/>
                  <a:pt x="7397485" y="5931706"/>
                </a:cubicBezTo>
                <a:close/>
                <a:moveTo>
                  <a:pt x="1505570" y="227178"/>
                </a:moveTo>
                <a:cubicBezTo>
                  <a:pt x="1691018" y="218628"/>
                  <a:pt x="1889853" y="275403"/>
                  <a:pt x="2026489" y="392370"/>
                </a:cubicBezTo>
                <a:cubicBezTo>
                  <a:pt x="2369898" y="685965"/>
                  <a:pt x="2078266" y="1147857"/>
                  <a:pt x="2444553" y="1654853"/>
                </a:cubicBezTo>
                <a:cubicBezTo>
                  <a:pt x="2492906" y="1721679"/>
                  <a:pt x="2800482" y="2144546"/>
                  <a:pt x="3183153" y="2116208"/>
                </a:cubicBezTo>
                <a:cubicBezTo>
                  <a:pt x="3673561" y="2080541"/>
                  <a:pt x="3723222" y="1441614"/>
                  <a:pt x="4288384" y="1291908"/>
                </a:cubicBezTo>
                <a:cubicBezTo>
                  <a:pt x="4689065" y="1185875"/>
                  <a:pt x="5207943" y="1366633"/>
                  <a:pt x="5472602" y="1697818"/>
                </a:cubicBezTo>
                <a:cubicBezTo>
                  <a:pt x="5891294" y="2221754"/>
                  <a:pt x="5408012" y="2790179"/>
                  <a:pt x="5844697" y="3444791"/>
                </a:cubicBezTo>
                <a:cubicBezTo>
                  <a:pt x="6149900" y="3902467"/>
                  <a:pt x="6672672" y="4053594"/>
                  <a:pt x="6715674" y="4065208"/>
                </a:cubicBezTo>
                <a:cubicBezTo>
                  <a:pt x="7326423" y="4232519"/>
                  <a:pt x="7677158" y="3817020"/>
                  <a:pt x="8130429" y="4101787"/>
                </a:cubicBezTo>
                <a:cubicBezTo>
                  <a:pt x="8226340" y="4161985"/>
                  <a:pt x="8536372" y="4356819"/>
                  <a:pt x="8624630" y="4686202"/>
                </a:cubicBezTo>
                <a:lnTo>
                  <a:pt x="8623843" y="4685749"/>
                </a:lnTo>
                <a:cubicBezTo>
                  <a:pt x="8636924" y="4734567"/>
                  <a:pt x="8644635" y="4784678"/>
                  <a:pt x="8646859" y="4835156"/>
                </a:cubicBezTo>
                <a:cubicBezTo>
                  <a:pt x="8662596" y="5196604"/>
                  <a:pt x="8398383" y="5562326"/>
                  <a:pt x="8079403" y="5661624"/>
                </a:cubicBezTo>
                <a:cubicBezTo>
                  <a:pt x="7649807" y="5795217"/>
                  <a:pt x="7430996" y="5350293"/>
                  <a:pt x="6833105" y="5397208"/>
                </a:cubicBezTo>
                <a:cubicBezTo>
                  <a:pt x="6519033" y="5421527"/>
                  <a:pt x="6056658" y="5595550"/>
                  <a:pt x="5900832" y="5944462"/>
                </a:cubicBezTo>
                <a:cubicBezTo>
                  <a:pt x="5770548" y="6236600"/>
                  <a:pt x="5916359" y="6515160"/>
                  <a:pt x="6067212" y="6811916"/>
                </a:cubicBezTo>
                <a:lnTo>
                  <a:pt x="6089565" y="6858000"/>
                </a:lnTo>
                <a:lnTo>
                  <a:pt x="0" y="6858000"/>
                </a:lnTo>
                <a:lnTo>
                  <a:pt x="0" y="2181377"/>
                </a:lnTo>
                <a:lnTo>
                  <a:pt x="73069" y="2215839"/>
                </a:lnTo>
                <a:cubicBezTo>
                  <a:pt x="165116" y="2251829"/>
                  <a:pt x="254486" y="2263171"/>
                  <a:pt x="335445" y="2237140"/>
                </a:cubicBezTo>
                <a:cubicBezTo>
                  <a:pt x="594718" y="2153707"/>
                  <a:pt x="688441" y="1733807"/>
                  <a:pt x="752878" y="1445285"/>
                </a:cubicBezTo>
                <a:cubicBezTo>
                  <a:pt x="925059" y="674068"/>
                  <a:pt x="975076" y="456292"/>
                  <a:pt x="1202551" y="314229"/>
                </a:cubicBezTo>
                <a:cubicBezTo>
                  <a:pt x="1287853" y="260956"/>
                  <a:pt x="1394302" y="232308"/>
                  <a:pt x="1505570" y="227178"/>
                </a:cubicBezTo>
                <a:close/>
                <a:moveTo>
                  <a:pt x="3142509" y="68854"/>
                </a:moveTo>
                <a:cubicBezTo>
                  <a:pt x="3275474" y="52467"/>
                  <a:pt x="3407455" y="106339"/>
                  <a:pt x="3490978" y="211117"/>
                </a:cubicBezTo>
                <a:cubicBezTo>
                  <a:pt x="3535271" y="266744"/>
                  <a:pt x="3563404" y="333535"/>
                  <a:pt x="3572083" y="404131"/>
                </a:cubicBezTo>
                <a:cubicBezTo>
                  <a:pt x="3598092" y="615337"/>
                  <a:pt x="3448040" y="807648"/>
                  <a:pt x="3236814" y="833688"/>
                </a:cubicBezTo>
                <a:cubicBezTo>
                  <a:pt x="3025594" y="859741"/>
                  <a:pt x="2833255" y="709631"/>
                  <a:pt x="2807245" y="498425"/>
                </a:cubicBezTo>
                <a:cubicBezTo>
                  <a:pt x="2781232" y="287207"/>
                  <a:pt x="2931283" y="94896"/>
                  <a:pt x="3142509" y="68854"/>
                </a:cubicBezTo>
                <a:close/>
                <a:moveTo>
                  <a:pt x="0" y="0"/>
                </a:moveTo>
                <a:lnTo>
                  <a:pt x="39858" y="0"/>
                </a:lnTo>
                <a:lnTo>
                  <a:pt x="65022" y="5834"/>
                </a:lnTo>
                <a:cubicBezTo>
                  <a:pt x="191545" y="45606"/>
                  <a:pt x="305874" y="124173"/>
                  <a:pt x="389258" y="235630"/>
                </a:cubicBezTo>
                <a:cubicBezTo>
                  <a:pt x="430983" y="291600"/>
                  <a:pt x="463360" y="353876"/>
                  <a:pt x="485484" y="420070"/>
                </a:cubicBezTo>
                <a:cubicBezTo>
                  <a:pt x="597711" y="759508"/>
                  <a:pt x="413661" y="1125662"/>
                  <a:pt x="74229" y="1237955"/>
                </a:cubicBezTo>
                <a:lnTo>
                  <a:pt x="0" y="1254477"/>
                </a:lnTo>
                <a:close/>
              </a:path>
            </a:pathLst>
          </a:custGeom>
          <a:solidFill>
            <a:schemeClr val="bg1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63" name="Background Fill">
            <a:extLst>
              <a:ext uri="{FF2B5EF4-FFF2-40B4-BE49-F238E27FC236}">
                <a16:creationId xmlns:a16="http://schemas.microsoft.com/office/drawing/2014/main" id="{D0DA90F4-B24A-49DA-9477-972BFC4B10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Background Fill">
            <a:extLst>
              <a:ext uri="{FF2B5EF4-FFF2-40B4-BE49-F238E27FC236}">
                <a16:creationId xmlns:a16="http://schemas.microsoft.com/office/drawing/2014/main" id="{6DA65B90-7B06-4499-91BA-CDDD361324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Freeform: Shape 38">
            <a:extLst>
              <a:ext uri="{FF2B5EF4-FFF2-40B4-BE49-F238E27FC236}">
                <a16:creationId xmlns:a16="http://schemas.microsoft.com/office/drawing/2014/main" id="{5ADAF001-055A-4E35-BF24-AF70A5FE24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7986" y="0"/>
            <a:ext cx="10615628" cy="6858000"/>
          </a:xfrm>
          <a:custGeom>
            <a:avLst/>
            <a:gdLst>
              <a:gd name="connsiteX0" fmla="*/ 7169275 w 10615628"/>
              <a:gd name="connsiteY0" fmla="*/ 5665108 h 6858000"/>
              <a:gd name="connsiteX1" fmla="*/ 7514896 w 10615628"/>
              <a:gd name="connsiteY1" fmla="*/ 6010729 h 6858000"/>
              <a:gd name="connsiteX2" fmla="*/ 7169275 w 10615628"/>
              <a:gd name="connsiteY2" fmla="*/ 6356350 h 6858000"/>
              <a:gd name="connsiteX3" fmla="*/ 6823654 w 10615628"/>
              <a:gd name="connsiteY3" fmla="*/ 6010729 h 6858000"/>
              <a:gd name="connsiteX4" fmla="*/ 7169275 w 10615628"/>
              <a:gd name="connsiteY4" fmla="*/ 5665108 h 6858000"/>
              <a:gd name="connsiteX5" fmla="*/ 10010445 w 10615628"/>
              <a:gd name="connsiteY5" fmla="*/ 2285547 h 6858000"/>
              <a:gd name="connsiteX6" fmla="*/ 10456759 w 10615628"/>
              <a:gd name="connsiteY6" fmla="*/ 2731861 h 6858000"/>
              <a:gd name="connsiteX7" fmla="*/ 10010445 w 10615628"/>
              <a:gd name="connsiteY7" fmla="*/ 3178175 h 6858000"/>
              <a:gd name="connsiteX8" fmla="*/ 9564131 w 10615628"/>
              <a:gd name="connsiteY8" fmla="*/ 2731861 h 6858000"/>
              <a:gd name="connsiteX9" fmla="*/ 10010445 w 10615628"/>
              <a:gd name="connsiteY9" fmla="*/ 2285547 h 6858000"/>
              <a:gd name="connsiteX10" fmla="*/ 10354144 w 10615628"/>
              <a:gd name="connsiteY10" fmla="*/ 1626055 h 6858000"/>
              <a:gd name="connsiteX11" fmla="*/ 10615628 w 10615628"/>
              <a:gd name="connsiteY11" fmla="*/ 1887539 h 6858000"/>
              <a:gd name="connsiteX12" fmla="*/ 10354144 w 10615628"/>
              <a:gd name="connsiteY12" fmla="*/ 2149023 h 6858000"/>
              <a:gd name="connsiteX13" fmla="*/ 10092660 w 10615628"/>
              <a:gd name="connsiteY13" fmla="*/ 1887539 h 6858000"/>
              <a:gd name="connsiteX14" fmla="*/ 10354144 w 10615628"/>
              <a:gd name="connsiteY14" fmla="*/ 1626055 h 6858000"/>
              <a:gd name="connsiteX15" fmla="*/ 1458900 w 10615628"/>
              <a:gd name="connsiteY15" fmla="*/ 620486 h 6858000"/>
              <a:gd name="connsiteX16" fmla="*/ 1905214 w 10615628"/>
              <a:gd name="connsiteY16" fmla="*/ 1066801 h 6858000"/>
              <a:gd name="connsiteX17" fmla="*/ 1458900 w 10615628"/>
              <a:gd name="connsiteY17" fmla="*/ 1513115 h 6858000"/>
              <a:gd name="connsiteX18" fmla="*/ 1012586 w 10615628"/>
              <a:gd name="connsiteY18" fmla="*/ 1066801 h 6858000"/>
              <a:gd name="connsiteX19" fmla="*/ 1458900 w 10615628"/>
              <a:gd name="connsiteY19" fmla="*/ 620486 h 6858000"/>
              <a:gd name="connsiteX20" fmla="*/ 6634576 w 10615628"/>
              <a:gd name="connsiteY20" fmla="*/ 0 h 6858000"/>
              <a:gd name="connsiteX21" fmla="*/ 10141833 w 10615628"/>
              <a:gd name="connsiteY21" fmla="*/ 0 h 6858000"/>
              <a:gd name="connsiteX22" fmla="*/ 10200259 w 10615628"/>
              <a:gd name="connsiteY22" fmla="*/ 112226 h 6858000"/>
              <a:gd name="connsiteX23" fmla="*/ 9914574 w 10615628"/>
              <a:gd name="connsiteY23" fmla="*/ 1675664 h 6858000"/>
              <a:gd name="connsiteX24" fmla="*/ 9361608 w 10615628"/>
              <a:gd name="connsiteY24" fmla="*/ 2357295 h 6858000"/>
              <a:gd name="connsiteX25" fmla="*/ 9334634 w 10615628"/>
              <a:gd name="connsiteY25" fmla="*/ 3068329 h 6858000"/>
              <a:gd name="connsiteX26" fmla="*/ 9815041 w 10615628"/>
              <a:gd name="connsiteY26" fmla="*/ 3852733 h 6858000"/>
              <a:gd name="connsiteX27" fmla="*/ 9376175 w 10615628"/>
              <a:gd name="connsiteY27" fmla="*/ 5163128 h 6858000"/>
              <a:gd name="connsiteX28" fmla="*/ 7869812 w 10615628"/>
              <a:gd name="connsiteY28" fmla="*/ 5397802 h 6858000"/>
              <a:gd name="connsiteX29" fmla="*/ 6545391 w 10615628"/>
              <a:gd name="connsiteY29" fmla="*/ 5591204 h 6858000"/>
              <a:gd name="connsiteX30" fmla="*/ 5772722 w 10615628"/>
              <a:gd name="connsiteY30" fmla="*/ 6463273 h 6858000"/>
              <a:gd name="connsiteX31" fmla="*/ 5542128 w 10615628"/>
              <a:gd name="connsiteY31" fmla="*/ 6751894 h 6858000"/>
              <a:gd name="connsiteX32" fmla="*/ 5455474 w 10615628"/>
              <a:gd name="connsiteY32" fmla="*/ 6858000 h 6858000"/>
              <a:gd name="connsiteX33" fmla="*/ 3884321 w 10615628"/>
              <a:gd name="connsiteY33" fmla="*/ 6858000 h 6858000"/>
              <a:gd name="connsiteX34" fmla="*/ 3874161 w 10615628"/>
              <a:gd name="connsiteY34" fmla="*/ 6844415 h 6858000"/>
              <a:gd name="connsiteX35" fmla="*/ 3692625 w 10615628"/>
              <a:gd name="connsiteY35" fmla="*/ 6276208 h 6858000"/>
              <a:gd name="connsiteX36" fmla="*/ 2561203 w 10615628"/>
              <a:gd name="connsiteY36" fmla="*/ 5655807 h 6858000"/>
              <a:gd name="connsiteX37" fmla="*/ 69616 w 10615628"/>
              <a:gd name="connsiteY37" fmla="*/ 4277707 h 6858000"/>
              <a:gd name="connsiteX38" fmla="*/ 1642 w 10615628"/>
              <a:gd name="connsiteY38" fmla="*/ 3679829 h 6858000"/>
              <a:gd name="connsiteX39" fmla="*/ 368893 w 10615628"/>
              <a:gd name="connsiteY39" fmla="*/ 2516307 h 6858000"/>
              <a:gd name="connsiteX40" fmla="*/ 1113509 w 10615628"/>
              <a:gd name="connsiteY40" fmla="*/ 2192619 h 6858000"/>
              <a:gd name="connsiteX41" fmla="*/ 2037232 w 10615628"/>
              <a:gd name="connsiteY41" fmla="*/ 2005556 h 6858000"/>
              <a:gd name="connsiteX42" fmla="*/ 2547311 w 10615628"/>
              <a:gd name="connsiteY42" fmla="*/ 1405116 h 6858000"/>
              <a:gd name="connsiteX43" fmla="*/ 3900863 w 10615628"/>
              <a:gd name="connsiteY43" fmla="*/ 578768 h 6858000"/>
              <a:gd name="connsiteX44" fmla="*/ 4571571 w 10615628"/>
              <a:gd name="connsiteY44" fmla="*/ 860779 h 6858000"/>
              <a:gd name="connsiteX45" fmla="*/ 6039225 w 10615628"/>
              <a:gd name="connsiteY45" fmla="*/ 631501 h 6858000"/>
              <a:gd name="connsiteX46" fmla="*/ 6449432 w 10615628"/>
              <a:gd name="connsiteY46" fmla="*/ 19325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10615628" h="6858000">
                <a:moveTo>
                  <a:pt x="7169275" y="5665108"/>
                </a:moveTo>
                <a:cubicBezTo>
                  <a:pt x="7360156" y="5665108"/>
                  <a:pt x="7514896" y="5819848"/>
                  <a:pt x="7514896" y="6010729"/>
                </a:cubicBezTo>
                <a:cubicBezTo>
                  <a:pt x="7514896" y="6201610"/>
                  <a:pt x="7360156" y="6356350"/>
                  <a:pt x="7169275" y="6356350"/>
                </a:cubicBezTo>
                <a:cubicBezTo>
                  <a:pt x="6978394" y="6356350"/>
                  <a:pt x="6823654" y="6201610"/>
                  <a:pt x="6823654" y="6010729"/>
                </a:cubicBezTo>
                <a:cubicBezTo>
                  <a:pt x="6823654" y="5819848"/>
                  <a:pt x="6978394" y="5665108"/>
                  <a:pt x="7169275" y="5665108"/>
                </a:cubicBezTo>
                <a:close/>
                <a:moveTo>
                  <a:pt x="10010445" y="2285547"/>
                </a:moveTo>
                <a:cubicBezTo>
                  <a:pt x="10256937" y="2285547"/>
                  <a:pt x="10456759" y="2485369"/>
                  <a:pt x="10456759" y="2731861"/>
                </a:cubicBezTo>
                <a:cubicBezTo>
                  <a:pt x="10456759" y="2978353"/>
                  <a:pt x="10256937" y="3178175"/>
                  <a:pt x="10010445" y="3178175"/>
                </a:cubicBezTo>
                <a:cubicBezTo>
                  <a:pt x="9763953" y="3178175"/>
                  <a:pt x="9564131" y="2978353"/>
                  <a:pt x="9564131" y="2731861"/>
                </a:cubicBezTo>
                <a:cubicBezTo>
                  <a:pt x="9564131" y="2485369"/>
                  <a:pt x="9763953" y="2285547"/>
                  <a:pt x="10010445" y="2285547"/>
                </a:cubicBezTo>
                <a:close/>
                <a:moveTo>
                  <a:pt x="10354144" y="1626055"/>
                </a:moveTo>
                <a:cubicBezTo>
                  <a:pt x="10498558" y="1626055"/>
                  <a:pt x="10615628" y="1743125"/>
                  <a:pt x="10615628" y="1887539"/>
                </a:cubicBezTo>
                <a:cubicBezTo>
                  <a:pt x="10615628" y="2031953"/>
                  <a:pt x="10498558" y="2149023"/>
                  <a:pt x="10354144" y="2149023"/>
                </a:cubicBezTo>
                <a:cubicBezTo>
                  <a:pt x="10209730" y="2149023"/>
                  <a:pt x="10092660" y="2031953"/>
                  <a:pt x="10092660" y="1887539"/>
                </a:cubicBezTo>
                <a:cubicBezTo>
                  <a:pt x="10092660" y="1743125"/>
                  <a:pt x="10209730" y="1626055"/>
                  <a:pt x="10354144" y="1626055"/>
                </a:cubicBezTo>
                <a:close/>
                <a:moveTo>
                  <a:pt x="1458900" y="620486"/>
                </a:moveTo>
                <a:cubicBezTo>
                  <a:pt x="1705392" y="620486"/>
                  <a:pt x="1905214" y="820308"/>
                  <a:pt x="1905214" y="1066801"/>
                </a:cubicBezTo>
                <a:cubicBezTo>
                  <a:pt x="1905214" y="1313293"/>
                  <a:pt x="1705392" y="1513115"/>
                  <a:pt x="1458900" y="1513115"/>
                </a:cubicBezTo>
                <a:cubicBezTo>
                  <a:pt x="1212408" y="1513115"/>
                  <a:pt x="1012586" y="1313293"/>
                  <a:pt x="1012586" y="1066801"/>
                </a:cubicBezTo>
                <a:cubicBezTo>
                  <a:pt x="1012586" y="820308"/>
                  <a:pt x="1212408" y="620486"/>
                  <a:pt x="1458900" y="620486"/>
                </a:cubicBezTo>
                <a:close/>
                <a:moveTo>
                  <a:pt x="6634576" y="0"/>
                </a:moveTo>
                <a:lnTo>
                  <a:pt x="10141833" y="0"/>
                </a:lnTo>
                <a:lnTo>
                  <a:pt x="10200259" y="112226"/>
                </a:lnTo>
                <a:cubicBezTo>
                  <a:pt x="10410238" y="575267"/>
                  <a:pt x="10394871" y="1153566"/>
                  <a:pt x="9914574" y="1675664"/>
                </a:cubicBezTo>
                <a:cubicBezTo>
                  <a:pt x="9716855" y="1890647"/>
                  <a:pt x="9539637" y="2125050"/>
                  <a:pt x="9361608" y="2357295"/>
                </a:cubicBezTo>
                <a:cubicBezTo>
                  <a:pt x="9193291" y="2576999"/>
                  <a:pt x="9188571" y="2830555"/>
                  <a:pt x="9334634" y="3068329"/>
                </a:cubicBezTo>
                <a:cubicBezTo>
                  <a:pt x="9495669" y="3329572"/>
                  <a:pt x="9683003" y="3577867"/>
                  <a:pt x="9815041" y="3852733"/>
                </a:cubicBezTo>
                <a:cubicBezTo>
                  <a:pt x="10050524" y="4342849"/>
                  <a:pt x="9955574" y="4825683"/>
                  <a:pt x="9376175" y="5163128"/>
                </a:cubicBezTo>
                <a:cubicBezTo>
                  <a:pt x="8901028" y="5439881"/>
                  <a:pt x="8396076" y="5450671"/>
                  <a:pt x="7869812" y="5397802"/>
                </a:cubicBezTo>
                <a:cubicBezTo>
                  <a:pt x="7414763" y="5352215"/>
                  <a:pt x="6924916" y="5316880"/>
                  <a:pt x="6545391" y="5591204"/>
                </a:cubicBezTo>
                <a:cubicBezTo>
                  <a:pt x="6238293" y="5813470"/>
                  <a:pt x="6024794" y="6166020"/>
                  <a:pt x="5772722" y="6463273"/>
                </a:cubicBezTo>
                <a:cubicBezTo>
                  <a:pt x="5693284" y="6557075"/>
                  <a:pt x="5618532" y="6655327"/>
                  <a:pt x="5542128" y="6751894"/>
                </a:cubicBezTo>
                <a:lnTo>
                  <a:pt x="5455474" y="6858000"/>
                </a:lnTo>
                <a:lnTo>
                  <a:pt x="3884321" y="6858000"/>
                </a:lnTo>
                <a:lnTo>
                  <a:pt x="3874161" y="6844415"/>
                </a:lnTo>
                <a:cubicBezTo>
                  <a:pt x="3769501" y="6682571"/>
                  <a:pt x="3725803" y="6471500"/>
                  <a:pt x="3692625" y="6276208"/>
                </a:cubicBezTo>
                <a:cubicBezTo>
                  <a:pt x="3594979" y="5704765"/>
                  <a:pt x="2996562" y="5529974"/>
                  <a:pt x="2561203" y="5655807"/>
                </a:cubicBezTo>
                <a:cubicBezTo>
                  <a:pt x="1295583" y="6024676"/>
                  <a:pt x="405172" y="5378784"/>
                  <a:pt x="69616" y="4277707"/>
                </a:cubicBezTo>
                <a:cubicBezTo>
                  <a:pt x="12162" y="4089023"/>
                  <a:pt x="22817" y="3880246"/>
                  <a:pt x="1642" y="3679829"/>
                </a:cubicBezTo>
                <a:cubicBezTo>
                  <a:pt x="-11845" y="3246492"/>
                  <a:pt x="53163" y="2840534"/>
                  <a:pt x="368893" y="2516307"/>
                </a:cubicBezTo>
                <a:cubicBezTo>
                  <a:pt x="570253" y="2309552"/>
                  <a:pt x="826642" y="2227146"/>
                  <a:pt x="1113509" y="2192619"/>
                </a:cubicBezTo>
                <a:cubicBezTo>
                  <a:pt x="1425464" y="2154856"/>
                  <a:pt x="1739170" y="2099965"/>
                  <a:pt x="2037232" y="2005556"/>
                </a:cubicBezTo>
                <a:cubicBezTo>
                  <a:pt x="2313447" y="1917890"/>
                  <a:pt x="2430109" y="1649903"/>
                  <a:pt x="2547311" y="1405116"/>
                </a:cubicBezTo>
                <a:cubicBezTo>
                  <a:pt x="2839303" y="794963"/>
                  <a:pt x="3300289" y="490428"/>
                  <a:pt x="3900863" y="578768"/>
                </a:cubicBezTo>
                <a:cubicBezTo>
                  <a:pt x="4133784" y="613024"/>
                  <a:pt x="4362118" y="739802"/>
                  <a:pt x="4571571" y="860779"/>
                </a:cubicBezTo>
                <a:cubicBezTo>
                  <a:pt x="5133169" y="1185277"/>
                  <a:pt x="5641898" y="1029502"/>
                  <a:pt x="6039225" y="631501"/>
                </a:cubicBezTo>
                <a:cubicBezTo>
                  <a:pt x="6180164" y="489888"/>
                  <a:pt x="6313483" y="339980"/>
                  <a:pt x="6449432" y="19325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6C2F99B-9455-8DAD-517F-8272502AF856}"/>
              </a:ext>
            </a:extLst>
          </p:cNvPr>
          <p:cNvSpPr txBox="1"/>
          <p:nvPr/>
        </p:nvSpPr>
        <p:spPr>
          <a:xfrm>
            <a:off x="2587214" y="1762125"/>
            <a:ext cx="6798833" cy="1926465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200" dirty="0">
                <a:latin typeface="Arial"/>
                <a:ea typeface="+mj-ea"/>
                <a:cs typeface="Arial"/>
              </a:rPr>
              <a:t>NYSED Excel Version of Standards with Examples</a:t>
            </a:r>
          </a:p>
        </p:txBody>
      </p:sp>
    </p:spTree>
    <p:extLst>
      <p:ext uri="{BB962C8B-B14F-4D97-AF65-F5344CB8AC3E}">
        <p14:creationId xmlns:p14="http://schemas.microsoft.com/office/powerpoint/2010/main" val="19682238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42E603F-28B7-4831-BF23-65FBAB13D5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4D39700F-2B10-4402-A7DD-06EE224588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232968"/>
            <a:ext cx="9560477" cy="6625032"/>
          </a:xfrm>
          <a:custGeom>
            <a:avLst/>
            <a:gdLst>
              <a:gd name="connsiteX0" fmla="*/ 8831314 w 9263816"/>
              <a:gd name="connsiteY0" fmla="*/ 5943878 h 6858000"/>
              <a:gd name="connsiteX1" fmla="*/ 9179783 w 9263816"/>
              <a:gd name="connsiteY1" fmla="*/ 6086141 h 6858000"/>
              <a:gd name="connsiteX2" fmla="*/ 9260887 w 9263816"/>
              <a:gd name="connsiteY2" fmla="*/ 6279156 h 6858000"/>
              <a:gd name="connsiteX3" fmla="*/ 8925621 w 9263816"/>
              <a:gd name="connsiteY3" fmla="*/ 6708712 h 6858000"/>
              <a:gd name="connsiteX4" fmla="*/ 8496050 w 9263816"/>
              <a:gd name="connsiteY4" fmla="*/ 6373449 h 6858000"/>
              <a:gd name="connsiteX5" fmla="*/ 8831314 w 9263816"/>
              <a:gd name="connsiteY5" fmla="*/ 5943878 h 6858000"/>
              <a:gd name="connsiteX6" fmla="*/ 7397485 w 9263816"/>
              <a:gd name="connsiteY6" fmla="*/ 5931706 h 6858000"/>
              <a:gd name="connsiteX7" fmla="*/ 7917779 w 9263816"/>
              <a:gd name="connsiteY7" fmla="*/ 6191864 h 6858000"/>
              <a:gd name="connsiteX8" fmla="*/ 8013467 w 9263816"/>
              <a:gd name="connsiteY8" fmla="*/ 6375784 h 6858000"/>
              <a:gd name="connsiteX9" fmla="*/ 8021879 w 9263816"/>
              <a:gd name="connsiteY9" fmla="*/ 6753751 h 6858000"/>
              <a:gd name="connsiteX10" fmla="*/ 7981316 w 9263816"/>
              <a:gd name="connsiteY10" fmla="*/ 6858000 h 6858000"/>
              <a:gd name="connsiteX11" fmla="*/ 6819486 w 9263816"/>
              <a:gd name="connsiteY11" fmla="*/ 6858000 h 6858000"/>
              <a:gd name="connsiteX12" fmla="*/ 6785199 w 9263816"/>
              <a:gd name="connsiteY12" fmla="*/ 6781101 h 6858000"/>
              <a:gd name="connsiteX13" fmla="*/ 7196747 w 9263816"/>
              <a:gd name="connsiteY13" fmla="*/ 5964309 h 6858000"/>
              <a:gd name="connsiteX14" fmla="*/ 7397485 w 9263816"/>
              <a:gd name="connsiteY14" fmla="*/ 5931706 h 6858000"/>
              <a:gd name="connsiteX15" fmla="*/ 1505570 w 9263816"/>
              <a:gd name="connsiteY15" fmla="*/ 227178 h 6858000"/>
              <a:gd name="connsiteX16" fmla="*/ 2026489 w 9263816"/>
              <a:gd name="connsiteY16" fmla="*/ 392370 h 6858000"/>
              <a:gd name="connsiteX17" fmla="*/ 2444553 w 9263816"/>
              <a:gd name="connsiteY17" fmla="*/ 1654853 h 6858000"/>
              <a:gd name="connsiteX18" fmla="*/ 3183153 w 9263816"/>
              <a:gd name="connsiteY18" fmla="*/ 2116208 h 6858000"/>
              <a:gd name="connsiteX19" fmla="*/ 4288384 w 9263816"/>
              <a:gd name="connsiteY19" fmla="*/ 1291908 h 6858000"/>
              <a:gd name="connsiteX20" fmla="*/ 5472602 w 9263816"/>
              <a:gd name="connsiteY20" fmla="*/ 1697818 h 6858000"/>
              <a:gd name="connsiteX21" fmla="*/ 5844697 w 9263816"/>
              <a:gd name="connsiteY21" fmla="*/ 3444791 h 6858000"/>
              <a:gd name="connsiteX22" fmla="*/ 6715674 w 9263816"/>
              <a:gd name="connsiteY22" fmla="*/ 4065208 h 6858000"/>
              <a:gd name="connsiteX23" fmla="*/ 8130429 w 9263816"/>
              <a:gd name="connsiteY23" fmla="*/ 4101787 h 6858000"/>
              <a:gd name="connsiteX24" fmla="*/ 8624630 w 9263816"/>
              <a:gd name="connsiteY24" fmla="*/ 4686202 h 6858000"/>
              <a:gd name="connsiteX25" fmla="*/ 8623843 w 9263816"/>
              <a:gd name="connsiteY25" fmla="*/ 4685749 h 6858000"/>
              <a:gd name="connsiteX26" fmla="*/ 8646859 w 9263816"/>
              <a:gd name="connsiteY26" fmla="*/ 4835156 h 6858000"/>
              <a:gd name="connsiteX27" fmla="*/ 8079403 w 9263816"/>
              <a:gd name="connsiteY27" fmla="*/ 5661624 h 6858000"/>
              <a:gd name="connsiteX28" fmla="*/ 6833105 w 9263816"/>
              <a:gd name="connsiteY28" fmla="*/ 5397208 h 6858000"/>
              <a:gd name="connsiteX29" fmla="*/ 5900832 w 9263816"/>
              <a:gd name="connsiteY29" fmla="*/ 5944462 h 6858000"/>
              <a:gd name="connsiteX30" fmla="*/ 6067212 w 9263816"/>
              <a:gd name="connsiteY30" fmla="*/ 6811916 h 6858000"/>
              <a:gd name="connsiteX31" fmla="*/ 6089565 w 9263816"/>
              <a:gd name="connsiteY31" fmla="*/ 6858000 h 6858000"/>
              <a:gd name="connsiteX32" fmla="*/ 0 w 9263816"/>
              <a:gd name="connsiteY32" fmla="*/ 6858000 h 6858000"/>
              <a:gd name="connsiteX33" fmla="*/ 0 w 9263816"/>
              <a:gd name="connsiteY33" fmla="*/ 2181377 h 6858000"/>
              <a:gd name="connsiteX34" fmla="*/ 73069 w 9263816"/>
              <a:gd name="connsiteY34" fmla="*/ 2215839 h 6858000"/>
              <a:gd name="connsiteX35" fmla="*/ 335445 w 9263816"/>
              <a:gd name="connsiteY35" fmla="*/ 2237140 h 6858000"/>
              <a:gd name="connsiteX36" fmla="*/ 752878 w 9263816"/>
              <a:gd name="connsiteY36" fmla="*/ 1445285 h 6858000"/>
              <a:gd name="connsiteX37" fmla="*/ 1202551 w 9263816"/>
              <a:gd name="connsiteY37" fmla="*/ 314229 h 6858000"/>
              <a:gd name="connsiteX38" fmla="*/ 1505570 w 9263816"/>
              <a:gd name="connsiteY38" fmla="*/ 227178 h 6858000"/>
              <a:gd name="connsiteX39" fmla="*/ 3142509 w 9263816"/>
              <a:gd name="connsiteY39" fmla="*/ 68854 h 6858000"/>
              <a:gd name="connsiteX40" fmla="*/ 3490978 w 9263816"/>
              <a:gd name="connsiteY40" fmla="*/ 211117 h 6858000"/>
              <a:gd name="connsiteX41" fmla="*/ 3572083 w 9263816"/>
              <a:gd name="connsiteY41" fmla="*/ 404131 h 6858000"/>
              <a:gd name="connsiteX42" fmla="*/ 3236814 w 9263816"/>
              <a:gd name="connsiteY42" fmla="*/ 833688 h 6858000"/>
              <a:gd name="connsiteX43" fmla="*/ 2807245 w 9263816"/>
              <a:gd name="connsiteY43" fmla="*/ 498425 h 6858000"/>
              <a:gd name="connsiteX44" fmla="*/ 3142509 w 9263816"/>
              <a:gd name="connsiteY44" fmla="*/ 68854 h 6858000"/>
              <a:gd name="connsiteX45" fmla="*/ 0 w 9263816"/>
              <a:gd name="connsiteY45" fmla="*/ 0 h 6858000"/>
              <a:gd name="connsiteX46" fmla="*/ 39858 w 9263816"/>
              <a:gd name="connsiteY46" fmla="*/ 0 h 6858000"/>
              <a:gd name="connsiteX47" fmla="*/ 65022 w 9263816"/>
              <a:gd name="connsiteY47" fmla="*/ 5834 h 6858000"/>
              <a:gd name="connsiteX48" fmla="*/ 389258 w 9263816"/>
              <a:gd name="connsiteY48" fmla="*/ 235630 h 6858000"/>
              <a:gd name="connsiteX49" fmla="*/ 485484 w 9263816"/>
              <a:gd name="connsiteY49" fmla="*/ 420070 h 6858000"/>
              <a:gd name="connsiteX50" fmla="*/ 74229 w 9263816"/>
              <a:gd name="connsiteY50" fmla="*/ 1237955 h 6858000"/>
              <a:gd name="connsiteX51" fmla="*/ 0 w 9263816"/>
              <a:gd name="connsiteY51" fmla="*/ 125447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9263816" h="6858000">
                <a:moveTo>
                  <a:pt x="8831314" y="5943878"/>
                </a:moveTo>
                <a:cubicBezTo>
                  <a:pt x="8964281" y="5927490"/>
                  <a:pt x="9096260" y="5981362"/>
                  <a:pt x="9179783" y="6086141"/>
                </a:cubicBezTo>
                <a:cubicBezTo>
                  <a:pt x="9224074" y="6141769"/>
                  <a:pt x="9252211" y="6208560"/>
                  <a:pt x="9260887" y="6279156"/>
                </a:cubicBezTo>
                <a:cubicBezTo>
                  <a:pt x="9286897" y="6490362"/>
                  <a:pt x="9136845" y="6682672"/>
                  <a:pt x="8925621" y="6708712"/>
                </a:cubicBezTo>
                <a:cubicBezTo>
                  <a:pt x="8714398" y="6734766"/>
                  <a:pt x="8522062" y="6584655"/>
                  <a:pt x="8496050" y="6373449"/>
                </a:cubicBezTo>
                <a:cubicBezTo>
                  <a:pt x="8470038" y="6162229"/>
                  <a:pt x="8620090" y="5969920"/>
                  <a:pt x="8831314" y="5943878"/>
                </a:cubicBezTo>
                <a:close/>
                <a:moveTo>
                  <a:pt x="7397485" y="5931706"/>
                </a:moveTo>
                <a:cubicBezTo>
                  <a:pt x="7598431" y="5931157"/>
                  <a:pt x="7792965" y="6024548"/>
                  <a:pt x="7917779" y="6191864"/>
                </a:cubicBezTo>
                <a:cubicBezTo>
                  <a:pt x="7959204" y="6247714"/>
                  <a:pt x="7991530" y="6309792"/>
                  <a:pt x="8013467" y="6375784"/>
                </a:cubicBezTo>
                <a:cubicBezTo>
                  <a:pt x="8055425" y="6502973"/>
                  <a:pt x="8055748" y="6633888"/>
                  <a:pt x="8021879" y="6753751"/>
                </a:cubicBezTo>
                <a:lnTo>
                  <a:pt x="7981316" y="6858000"/>
                </a:lnTo>
                <a:lnTo>
                  <a:pt x="6819486" y="6858000"/>
                </a:lnTo>
                <a:lnTo>
                  <a:pt x="6785199" y="6781101"/>
                </a:lnTo>
                <a:cubicBezTo>
                  <a:pt x="6673307" y="6441922"/>
                  <a:pt x="6857485" y="6076251"/>
                  <a:pt x="7196747" y="5964309"/>
                </a:cubicBezTo>
                <a:cubicBezTo>
                  <a:pt x="7262809" y="5942509"/>
                  <a:pt x="7330503" y="5931889"/>
                  <a:pt x="7397485" y="5931706"/>
                </a:cubicBezTo>
                <a:close/>
                <a:moveTo>
                  <a:pt x="1505570" y="227178"/>
                </a:moveTo>
                <a:cubicBezTo>
                  <a:pt x="1691018" y="218628"/>
                  <a:pt x="1889853" y="275403"/>
                  <a:pt x="2026489" y="392370"/>
                </a:cubicBezTo>
                <a:cubicBezTo>
                  <a:pt x="2369898" y="685965"/>
                  <a:pt x="2078266" y="1147857"/>
                  <a:pt x="2444553" y="1654853"/>
                </a:cubicBezTo>
                <a:cubicBezTo>
                  <a:pt x="2492906" y="1721679"/>
                  <a:pt x="2800482" y="2144546"/>
                  <a:pt x="3183153" y="2116208"/>
                </a:cubicBezTo>
                <a:cubicBezTo>
                  <a:pt x="3673561" y="2080541"/>
                  <a:pt x="3723222" y="1441614"/>
                  <a:pt x="4288384" y="1291908"/>
                </a:cubicBezTo>
                <a:cubicBezTo>
                  <a:pt x="4689065" y="1185875"/>
                  <a:pt x="5207943" y="1366633"/>
                  <a:pt x="5472602" y="1697818"/>
                </a:cubicBezTo>
                <a:cubicBezTo>
                  <a:pt x="5891294" y="2221754"/>
                  <a:pt x="5408012" y="2790179"/>
                  <a:pt x="5844697" y="3444791"/>
                </a:cubicBezTo>
                <a:cubicBezTo>
                  <a:pt x="6149900" y="3902467"/>
                  <a:pt x="6672672" y="4053594"/>
                  <a:pt x="6715674" y="4065208"/>
                </a:cubicBezTo>
                <a:cubicBezTo>
                  <a:pt x="7326423" y="4232519"/>
                  <a:pt x="7677158" y="3817020"/>
                  <a:pt x="8130429" y="4101787"/>
                </a:cubicBezTo>
                <a:cubicBezTo>
                  <a:pt x="8226340" y="4161985"/>
                  <a:pt x="8536372" y="4356819"/>
                  <a:pt x="8624630" y="4686202"/>
                </a:cubicBezTo>
                <a:lnTo>
                  <a:pt x="8623843" y="4685749"/>
                </a:lnTo>
                <a:cubicBezTo>
                  <a:pt x="8636924" y="4734567"/>
                  <a:pt x="8644635" y="4784678"/>
                  <a:pt x="8646859" y="4835156"/>
                </a:cubicBezTo>
                <a:cubicBezTo>
                  <a:pt x="8662596" y="5196604"/>
                  <a:pt x="8398383" y="5562326"/>
                  <a:pt x="8079403" y="5661624"/>
                </a:cubicBezTo>
                <a:cubicBezTo>
                  <a:pt x="7649807" y="5795217"/>
                  <a:pt x="7430996" y="5350293"/>
                  <a:pt x="6833105" y="5397208"/>
                </a:cubicBezTo>
                <a:cubicBezTo>
                  <a:pt x="6519033" y="5421527"/>
                  <a:pt x="6056658" y="5595550"/>
                  <a:pt x="5900832" y="5944462"/>
                </a:cubicBezTo>
                <a:cubicBezTo>
                  <a:pt x="5770548" y="6236600"/>
                  <a:pt x="5916359" y="6515160"/>
                  <a:pt x="6067212" y="6811916"/>
                </a:cubicBezTo>
                <a:lnTo>
                  <a:pt x="6089565" y="6858000"/>
                </a:lnTo>
                <a:lnTo>
                  <a:pt x="0" y="6858000"/>
                </a:lnTo>
                <a:lnTo>
                  <a:pt x="0" y="2181377"/>
                </a:lnTo>
                <a:lnTo>
                  <a:pt x="73069" y="2215839"/>
                </a:lnTo>
                <a:cubicBezTo>
                  <a:pt x="165116" y="2251829"/>
                  <a:pt x="254486" y="2263171"/>
                  <a:pt x="335445" y="2237140"/>
                </a:cubicBezTo>
                <a:cubicBezTo>
                  <a:pt x="594718" y="2153707"/>
                  <a:pt x="688441" y="1733807"/>
                  <a:pt x="752878" y="1445285"/>
                </a:cubicBezTo>
                <a:cubicBezTo>
                  <a:pt x="925059" y="674068"/>
                  <a:pt x="975076" y="456292"/>
                  <a:pt x="1202551" y="314229"/>
                </a:cubicBezTo>
                <a:cubicBezTo>
                  <a:pt x="1287853" y="260956"/>
                  <a:pt x="1394302" y="232308"/>
                  <a:pt x="1505570" y="227178"/>
                </a:cubicBezTo>
                <a:close/>
                <a:moveTo>
                  <a:pt x="3142509" y="68854"/>
                </a:moveTo>
                <a:cubicBezTo>
                  <a:pt x="3275474" y="52467"/>
                  <a:pt x="3407455" y="106339"/>
                  <a:pt x="3490978" y="211117"/>
                </a:cubicBezTo>
                <a:cubicBezTo>
                  <a:pt x="3535271" y="266744"/>
                  <a:pt x="3563404" y="333535"/>
                  <a:pt x="3572083" y="404131"/>
                </a:cubicBezTo>
                <a:cubicBezTo>
                  <a:pt x="3598092" y="615337"/>
                  <a:pt x="3448040" y="807648"/>
                  <a:pt x="3236814" y="833688"/>
                </a:cubicBezTo>
                <a:cubicBezTo>
                  <a:pt x="3025594" y="859741"/>
                  <a:pt x="2833255" y="709631"/>
                  <a:pt x="2807245" y="498425"/>
                </a:cubicBezTo>
                <a:cubicBezTo>
                  <a:pt x="2781232" y="287207"/>
                  <a:pt x="2931283" y="94896"/>
                  <a:pt x="3142509" y="68854"/>
                </a:cubicBezTo>
                <a:close/>
                <a:moveTo>
                  <a:pt x="0" y="0"/>
                </a:moveTo>
                <a:lnTo>
                  <a:pt x="39858" y="0"/>
                </a:lnTo>
                <a:lnTo>
                  <a:pt x="65022" y="5834"/>
                </a:lnTo>
                <a:cubicBezTo>
                  <a:pt x="191545" y="45606"/>
                  <a:pt x="305874" y="124173"/>
                  <a:pt x="389258" y="235630"/>
                </a:cubicBezTo>
                <a:cubicBezTo>
                  <a:pt x="430983" y="291600"/>
                  <a:pt x="463360" y="353876"/>
                  <a:pt x="485484" y="420070"/>
                </a:cubicBezTo>
                <a:cubicBezTo>
                  <a:pt x="597711" y="759508"/>
                  <a:pt x="413661" y="1125662"/>
                  <a:pt x="74229" y="1237955"/>
                </a:cubicBezTo>
                <a:lnTo>
                  <a:pt x="0" y="1254477"/>
                </a:lnTo>
                <a:close/>
              </a:path>
            </a:pathLst>
          </a:custGeom>
          <a:solidFill>
            <a:schemeClr val="bg1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13" name="Background Fill">
            <a:extLst>
              <a:ext uri="{FF2B5EF4-FFF2-40B4-BE49-F238E27FC236}">
                <a16:creationId xmlns:a16="http://schemas.microsoft.com/office/drawing/2014/main" id="{68CA250C-CF5A-4736-9249-D6111F7C55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5CDF493-DBC3-BD29-4318-6C21D63A2AF8}"/>
              </a:ext>
            </a:extLst>
          </p:cNvPr>
          <p:cNvSpPr txBox="1"/>
          <p:nvPr/>
        </p:nvSpPr>
        <p:spPr>
          <a:xfrm>
            <a:off x="1044053" y="184244"/>
            <a:ext cx="9498841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b="1" u="sng" dirty="0">
                <a:latin typeface="Arial"/>
                <a:cs typeface="Arial"/>
              </a:rPr>
              <a:t>NYSED CS&amp;DF Activities and Examples</a:t>
            </a:r>
            <a:endParaRPr lang="en-US" dirty="0"/>
          </a:p>
        </p:txBody>
      </p:sp>
      <p:pic>
        <p:nvPicPr>
          <p:cNvPr id="6" name="Picture 6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B6AC8BB5-CE3A-F9AF-FC37-3D2002E1A71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7395" b="-1"/>
          <a:stretch/>
        </p:blipFill>
        <p:spPr>
          <a:xfrm>
            <a:off x="1300499" y="940432"/>
            <a:ext cx="9495406" cy="5549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23632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42E603F-28B7-4831-BF23-65FBAB13D5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4D39700F-2B10-4402-A7DD-06EE224588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232968"/>
            <a:ext cx="9560477" cy="6625032"/>
          </a:xfrm>
          <a:custGeom>
            <a:avLst/>
            <a:gdLst>
              <a:gd name="connsiteX0" fmla="*/ 8831314 w 9263816"/>
              <a:gd name="connsiteY0" fmla="*/ 5943878 h 6858000"/>
              <a:gd name="connsiteX1" fmla="*/ 9179783 w 9263816"/>
              <a:gd name="connsiteY1" fmla="*/ 6086141 h 6858000"/>
              <a:gd name="connsiteX2" fmla="*/ 9260887 w 9263816"/>
              <a:gd name="connsiteY2" fmla="*/ 6279156 h 6858000"/>
              <a:gd name="connsiteX3" fmla="*/ 8925621 w 9263816"/>
              <a:gd name="connsiteY3" fmla="*/ 6708712 h 6858000"/>
              <a:gd name="connsiteX4" fmla="*/ 8496050 w 9263816"/>
              <a:gd name="connsiteY4" fmla="*/ 6373449 h 6858000"/>
              <a:gd name="connsiteX5" fmla="*/ 8831314 w 9263816"/>
              <a:gd name="connsiteY5" fmla="*/ 5943878 h 6858000"/>
              <a:gd name="connsiteX6" fmla="*/ 7397485 w 9263816"/>
              <a:gd name="connsiteY6" fmla="*/ 5931706 h 6858000"/>
              <a:gd name="connsiteX7" fmla="*/ 7917779 w 9263816"/>
              <a:gd name="connsiteY7" fmla="*/ 6191864 h 6858000"/>
              <a:gd name="connsiteX8" fmla="*/ 8013467 w 9263816"/>
              <a:gd name="connsiteY8" fmla="*/ 6375784 h 6858000"/>
              <a:gd name="connsiteX9" fmla="*/ 8021879 w 9263816"/>
              <a:gd name="connsiteY9" fmla="*/ 6753751 h 6858000"/>
              <a:gd name="connsiteX10" fmla="*/ 7981316 w 9263816"/>
              <a:gd name="connsiteY10" fmla="*/ 6858000 h 6858000"/>
              <a:gd name="connsiteX11" fmla="*/ 6819486 w 9263816"/>
              <a:gd name="connsiteY11" fmla="*/ 6858000 h 6858000"/>
              <a:gd name="connsiteX12" fmla="*/ 6785199 w 9263816"/>
              <a:gd name="connsiteY12" fmla="*/ 6781101 h 6858000"/>
              <a:gd name="connsiteX13" fmla="*/ 7196747 w 9263816"/>
              <a:gd name="connsiteY13" fmla="*/ 5964309 h 6858000"/>
              <a:gd name="connsiteX14" fmla="*/ 7397485 w 9263816"/>
              <a:gd name="connsiteY14" fmla="*/ 5931706 h 6858000"/>
              <a:gd name="connsiteX15" fmla="*/ 1505570 w 9263816"/>
              <a:gd name="connsiteY15" fmla="*/ 227178 h 6858000"/>
              <a:gd name="connsiteX16" fmla="*/ 2026489 w 9263816"/>
              <a:gd name="connsiteY16" fmla="*/ 392370 h 6858000"/>
              <a:gd name="connsiteX17" fmla="*/ 2444553 w 9263816"/>
              <a:gd name="connsiteY17" fmla="*/ 1654853 h 6858000"/>
              <a:gd name="connsiteX18" fmla="*/ 3183153 w 9263816"/>
              <a:gd name="connsiteY18" fmla="*/ 2116208 h 6858000"/>
              <a:gd name="connsiteX19" fmla="*/ 4288384 w 9263816"/>
              <a:gd name="connsiteY19" fmla="*/ 1291908 h 6858000"/>
              <a:gd name="connsiteX20" fmla="*/ 5472602 w 9263816"/>
              <a:gd name="connsiteY20" fmla="*/ 1697818 h 6858000"/>
              <a:gd name="connsiteX21" fmla="*/ 5844697 w 9263816"/>
              <a:gd name="connsiteY21" fmla="*/ 3444791 h 6858000"/>
              <a:gd name="connsiteX22" fmla="*/ 6715674 w 9263816"/>
              <a:gd name="connsiteY22" fmla="*/ 4065208 h 6858000"/>
              <a:gd name="connsiteX23" fmla="*/ 8130429 w 9263816"/>
              <a:gd name="connsiteY23" fmla="*/ 4101787 h 6858000"/>
              <a:gd name="connsiteX24" fmla="*/ 8624630 w 9263816"/>
              <a:gd name="connsiteY24" fmla="*/ 4686202 h 6858000"/>
              <a:gd name="connsiteX25" fmla="*/ 8623843 w 9263816"/>
              <a:gd name="connsiteY25" fmla="*/ 4685749 h 6858000"/>
              <a:gd name="connsiteX26" fmla="*/ 8646859 w 9263816"/>
              <a:gd name="connsiteY26" fmla="*/ 4835156 h 6858000"/>
              <a:gd name="connsiteX27" fmla="*/ 8079403 w 9263816"/>
              <a:gd name="connsiteY27" fmla="*/ 5661624 h 6858000"/>
              <a:gd name="connsiteX28" fmla="*/ 6833105 w 9263816"/>
              <a:gd name="connsiteY28" fmla="*/ 5397208 h 6858000"/>
              <a:gd name="connsiteX29" fmla="*/ 5900832 w 9263816"/>
              <a:gd name="connsiteY29" fmla="*/ 5944462 h 6858000"/>
              <a:gd name="connsiteX30" fmla="*/ 6067212 w 9263816"/>
              <a:gd name="connsiteY30" fmla="*/ 6811916 h 6858000"/>
              <a:gd name="connsiteX31" fmla="*/ 6089565 w 9263816"/>
              <a:gd name="connsiteY31" fmla="*/ 6858000 h 6858000"/>
              <a:gd name="connsiteX32" fmla="*/ 0 w 9263816"/>
              <a:gd name="connsiteY32" fmla="*/ 6858000 h 6858000"/>
              <a:gd name="connsiteX33" fmla="*/ 0 w 9263816"/>
              <a:gd name="connsiteY33" fmla="*/ 2181377 h 6858000"/>
              <a:gd name="connsiteX34" fmla="*/ 73069 w 9263816"/>
              <a:gd name="connsiteY34" fmla="*/ 2215839 h 6858000"/>
              <a:gd name="connsiteX35" fmla="*/ 335445 w 9263816"/>
              <a:gd name="connsiteY35" fmla="*/ 2237140 h 6858000"/>
              <a:gd name="connsiteX36" fmla="*/ 752878 w 9263816"/>
              <a:gd name="connsiteY36" fmla="*/ 1445285 h 6858000"/>
              <a:gd name="connsiteX37" fmla="*/ 1202551 w 9263816"/>
              <a:gd name="connsiteY37" fmla="*/ 314229 h 6858000"/>
              <a:gd name="connsiteX38" fmla="*/ 1505570 w 9263816"/>
              <a:gd name="connsiteY38" fmla="*/ 227178 h 6858000"/>
              <a:gd name="connsiteX39" fmla="*/ 3142509 w 9263816"/>
              <a:gd name="connsiteY39" fmla="*/ 68854 h 6858000"/>
              <a:gd name="connsiteX40" fmla="*/ 3490978 w 9263816"/>
              <a:gd name="connsiteY40" fmla="*/ 211117 h 6858000"/>
              <a:gd name="connsiteX41" fmla="*/ 3572083 w 9263816"/>
              <a:gd name="connsiteY41" fmla="*/ 404131 h 6858000"/>
              <a:gd name="connsiteX42" fmla="*/ 3236814 w 9263816"/>
              <a:gd name="connsiteY42" fmla="*/ 833688 h 6858000"/>
              <a:gd name="connsiteX43" fmla="*/ 2807245 w 9263816"/>
              <a:gd name="connsiteY43" fmla="*/ 498425 h 6858000"/>
              <a:gd name="connsiteX44" fmla="*/ 3142509 w 9263816"/>
              <a:gd name="connsiteY44" fmla="*/ 68854 h 6858000"/>
              <a:gd name="connsiteX45" fmla="*/ 0 w 9263816"/>
              <a:gd name="connsiteY45" fmla="*/ 0 h 6858000"/>
              <a:gd name="connsiteX46" fmla="*/ 39858 w 9263816"/>
              <a:gd name="connsiteY46" fmla="*/ 0 h 6858000"/>
              <a:gd name="connsiteX47" fmla="*/ 65022 w 9263816"/>
              <a:gd name="connsiteY47" fmla="*/ 5834 h 6858000"/>
              <a:gd name="connsiteX48" fmla="*/ 389258 w 9263816"/>
              <a:gd name="connsiteY48" fmla="*/ 235630 h 6858000"/>
              <a:gd name="connsiteX49" fmla="*/ 485484 w 9263816"/>
              <a:gd name="connsiteY49" fmla="*/ 420070 h 6858000"/>
              <a:gd name="connsiteX50" fmla="*/ 74229 w 9263816"/>
              <a:gd name="connsiteY50" fmla="*/ 1237955 h 6858000"/>
              <a:gd name="connsiteX51" fmla="*/ 0 w 9263816"/>
              <a:gd name="connsiteY51" fmla="*/ 125447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9263816" h="6858000">
                <a:moveTo>
                  <a:pt x="8831314" y="5943878"/>
                </a:moveTo>
                <a:cubicBezTo>
                  <a:pt x="8964281" y="5927490"/>
                  <a:pt x="9096260" y="5981362"/>
                  <a:pt x="9179783" y="6086141"/>
                </a:cubicBezTo>
                <a:cubicBezTo>
                  <a:pt x="9224074" y="6141769"/>
                  <a:pt x="9252211" y="6208560"/>
                  <a:pt x="9260887" y="6279156"/>
                </a:cubicBezTo>
                <a:cubicBezTo>
                  <a:pt x="9286897" y="6490362"/>
                  <a:pt x="9136845" y="6682672"/>
                  <a:pt x="8925621" y="6708712"/>
                </a:cubicBezTo>
                <a:cubicBezTo>
                  <a:pt x="8714398" y="6734766"/>
                  <a:pt x="8522062" y="6584655"/>
                  <a:pt x="8496050" y="6373449"/>
                </a:cubicBezTo>
                <a:cubicBezTo>
                  <a:pt x="8470038" y="6162229"/>
                  <a:pt x="8620090" y="5969920"/>
                  <a:pt x="8831314" y="5943878"/>
                </a:cubicBezTo>
                <a:close/>
                <a:moveTo>
                  <a:pt x="7397485" y="5931706"/>
                </a:moveTo>
                <a:cubicBezTo>
                  <a:pt x="7598431" y="5931157"/>
                  <a:pt x="7792965" y="6024548"/>
                  <a:pt x="7917779" y="6191864"/>
                </a:cubicBezTo>
                <a:cubicBezTo>
                  <a:pt x="7959204" y="6247714"/>
                  <a:pt x="7991530" y="6309792"/>
                  <a:pt x="8013467" y="6375784"/>
                </a:cubicBezTo>
                <a:cubicBezTo>
                  <a:pt x="8055425" y="6502973"/>
                  <a:pt x="8055748" y="6633888"/>
                  <a:pt x="8021879" y="6753751"/>
                </a:cubicBezTo>
                <a:lnTo>
                  <a:pt x="7981316" y="6858000"/>
                </a:lnTo>
                <a:lnTo>
                  <a:pt x="6819486" y="6858000"/>
                </a:lnTo>
                <a:lnTo>
                  <a:pt x="6785199" y="6781101"/>
                </a:lnTo>
                <a:cubicBezTo>
                  <a:pt x="6673307" y="6441922"/>
                  <a:pt x="6857485" y="6076251"/>
                  <a:pt x="7196747" y="5964309"/>
                </a:cubicBezTo>
                <a:cubicBezTo>
                  <a:pt x="7262809" y="5942509"/>
                  <a:pt x="7330503" y="5931889"/>
                  <a:pt x="7397485" y="5931706"/>
                </a:cubicBezTo>
                <a:close/>
                <a:moveTo>
                  <a:pt x="1505570" y="227178"/>
                </a:moveTo>
                <a:cubicBezTo>
                  <a:pt x="1691018" y="218628"/>
                  <a:pt x="1889853" y="275403"/>
                  <a:pt x="2026489" y="392370"/>
                </a:cubicBezTo>
                <a:cubicBezTo>
                  <a:pt x="2369898" y="685965"/>
                  <a:pt x="2078266" y="1147857"/>
                  <a:pt x="2444553" y="1654853"/>
                </a:cubicBezTo>
                <a:cubicBezTo>
                  <a:pt x="2492906" y="1721679"/>
                  <a:pt x="2800482" y="2144546"/>
                  <a:pt x="3183153" y="2116208"/>
                </a:cubicBezTo>
                <a:cubicBezTo>
                  <a:pt x="3673561" y="2080541"/>
                  <a:pt x="3723222" y="1441614"/>
                  <a:pt x="4288384" y="1291908"/>
                </a:cubicBezTo>
                <a:cubicBezTo>
                  <a:pt x="4689065" y="1185875"/>
                  <a:pt x="5207943" y="1366633"/>
                  <a:pt x="5472602" y="1697818"/>
                </a:cubicBezTo>
                <a:cubicBezTo>
                  <a:pt x="5891294" y="2221754"/>
                  <a:pt x="5408012" y="2790179"/>
                  <a:pt x="5844697" y="3444791"/>
                </a:cubicBezTo>
                <a:cubicBezTo>
                  <a:pt x="6149900" y="3902467"/>
                  <a:pt x="6672672" y="4053594"/>
                  <a:pt x="6715674" y="4065208"/>
                </a:cubicBezTo>
                <a:cubicBezTo>
                  <a:pt x="7326423" y="4232519"/>
                  <a:pt x="7677158" y="3817020"/>
                  <a:pt x="8130429" y="4101787"/>
                </a:cubicBezTo>
                <a:cubicBezTo>
                  <a:pt x="8226340" y="4161985"/>
                  <a:pt x="8536372" y="4356819"/>
                  <a:pt x="8624630" y="4686202"/>
                </a:cubicBezTo>
                <a:lnTo>
                  <a:pt x="8623843" y="4685749"/>
                </a:lnTo>
                <a:cubicBezTo>
                  <a:pt x="8636924" y="4734567"/>
                  <a:pt x="8644635" y="4784678"/>
                  <a:pt x="8646859" y="4835156"/>
                </a:cubicBezTo>
                <a:cubicBezTo>
                  <a:pt x="8662596" y="5196604"/>
                  <a:pt x="8398383" y="5562326"/>
                  <a:pt x="8079403" y="5661624"/>
                </a:cubicBezTo>
                <a:cubicBezTo>
                  <a:pt x="7649807" y="5795217"/>
                  <a:pt x="7430996" y="5350293"/>
                  <a:pt x="6833105" y="5397208"/>
                </a:cubicBezTo>
                <a:cubicBezTo>
                  <a:pt x="6519033" y="5421527"/>
                  <a:pt x="6056658" y="5595550"/>
                  <a:pt x="5900832" y="5944462"/>
                </a:cubicBezTo>
                <a:cubicBezTo>
                  <a:pt x="5770548" y="6236600"/>
                  <a:pt x="5916359" y="6515160"/>
                  <a:pt x="6067212" y="6811916"/>
                </a:cubicBezTo>
                <a:lnTo>
                  <a:pt x="6089565" y="6858000"/>
                </a:lnTo>
                <a:lnTo>
                  <a:pt x="0" y="6858000"/>
                </a:lnTo>
                <a:lnTo>
                  <a:pt x="0" y="2181377"/>
                </a:lnTo>
                <a:lnTo>
                  <a:pt x="73069" y="2215839"/>
                </a:lnTo>
                <a:cubicBezTo>
                  <a:pt x="165116" y="2251829"/>
                  <a:pt x="254486" y="2263171"/>
                  <a:pt x="335445" y="2237140"/>
                </a:cubicBezTo>
                <a:cubicBezTo>
                  <a:pt x="594718" y="2153707"/>
                  <a:pt x="688441" y="1733807"/>
                  <a:pt x="752878" y="1445285"/>
                </a:cubicBezTo>
                <a:cubicBezTo>
                  <a:pt x="925059" y="674068"/>
                  <a:pt x="975076" y="456292"/>
                  <a:pt x="1202551" y="314229"/>
                </a:cubicBezTo>
                <a:cubicBezTo>
                  <a:pt x="1287853" y="260956"/>
                  <a:pt x="1394302" y="232308"/>
                  <a:pt x="1505570" y="227178"/>
                </a:cubicBezTo>
                <a:close/>
                <a:moveTo>
                  <a:pt x="3142509" y="68854"/>
                </a:moveTo>
                <a:cubicBezTo>
                  <a:pt x="3275474" y="52467"/>
                  <a:pt x="3407455" y="106339"/>
                  <a:pt x="3490978" y="211117"/>
                </a:cubicBezTo>
                <a:cubicBezTo>
                  <a:pt x="3535271" y="266744"/>
                  <a:pt x="3563404" y="333535"/>
                  <a:pt x="3572083" y="404131"/>
                </a:cubicBezTo>
                <a:cubicBezTo>
                  <a:pt x="3598092" y="615337"/>
                  <a:pt x="3448040" y="807648"/>
                  <a:pt x="3236814" y="833688"/>
                </a:cubicBezTo>
                <a:cubicBezTo>
                  <a:pt x="3025594" y="859741"/>
                  <a:pt x="2833255" y="709631"/>
                  <a:pt x="2807245" y="498425"/>
                </a:cubicBezTo>
                <a:cubicBezTo>
                  <a:pt x="2781232" y="287207"/>
                  <a:pt x="2931283" y="94896"/>
                  <a:pt x="3142509" y="68854"/>
                </a:cubicBezTo>
                <a:close/>
                <a:moveTo>
                  <a:pt x="0" y="0"/>
                </a:moveTo>
                <a:lnTo>
                  <a:pt x="39858" y="0"/>
                </a:lnTo>
                <a:lnTo>
                  <a:pt x="65022" y="5834"/>
                </a:lnTo>
                <a:cubicBezTo>
                  <a:pt x="191545" y="45606"/>
                  <a:pt x="305874" y="124173"/>
                  <a:pt x="389258" y="235630"/>
                </a:cubicBezTo>
                <a:cubicBezTo>
                  <a:pt x="430983" y="291600"/>
                  <a:pt x="463360" y="353876"/>
                  <a:pt x="485484" y="420070"/>
                </a:cubicBezTo>
                <a:cubicBezTo>
                  <a:pt x="597711" y="759508"/>
                  <a:pt x="413661" y="1125662"/>
                  <a:pt x="74229" y="1237955"/>
                </a:cubicBezTo>
                <a:lnTo>
                  <a:pt x="0" y="1254477"/>
                </a:lnTo>
                <a:close/>
              </a:path>
            </a:pathLst>
          </a:custGeom>
          <a:solidFill>
            <a:schemeClr val="bg1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13" name="Background Fill">
            <a:extLst>
              <a:ext uri="{FF2B5EF4-FFF2-40B4-BE49-F238E27FC236}">
                <a16:creationId xmlns:a16="http://schemas.microsoft.com/office/drawing/2014/main" id="{6DA65B90-7B06-4499-91BA-CDDD361324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1FFE435-0754-492D-B815-BD114217D3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7EF79062-B5BB-45DF-810C-95A324A9D6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0" y="2140699"/>
            <a:ext cx="12192000" cy="4717301"/>
          </a:xfrm>
          <a:custGeom>
            <a:avLst/>
            <a:gdLst>
              <a:gd name="connsiteX0" fmla="*/ 8930642 w 12192000"/>
              <a:gd name="connsiteY0" fmla="*/ 4273734 h 4717301"/>
              <a:gd name="connsiteX1" fmla="*/ 9143134 w 12192000"/>
              <a:gd name="connsiteY1" fmla="*/ 4396362 h 4717301"/>
              <a:gd name="connsiteX2" fmla="*/ 9043549 w 12192000"/>
              <a:gd name="connsiteY2" fmla="*/ 4693978 h 4717301"/>
              <a:gd name="connsiteX3" fmla="*/ 8745984 w 12192000"/>
              <a:gd name="connsiteY3" fmla="*/ 4594249 h 4717301"/>
              <a:gd name="connsiteX4" fmla="*/ 8845568 w 12192000"/>
              <a:gd name="connsiteY4" fmla="*/ 4296634 h 4717301"/>
              <a:gd name="connsiteX5" fmla="*/ 8930642 w 12192000"/>
              <a:gd name="connsiteY5" fmla="*/ 4273734 h 4717301"/>
              <a:gd name="connsiteX6" fmla="*/ 9842642 w 12192000"/>
              <a:gd name="connsiteY6" fmla="*/ 3718743 h 4717301"/>
              <a:gd name="connsiteX7" fmla="*/ 10272210 w 12192000"/>
              <a:gd name="connsiteY7" fmla="*/ 3966645 h 4717301"/>
              <a:gd name="connsiteX8" fmla="*/ 10070896 w 12192000"/>
              <a:gd name="connsiteY8" fmla="*/ 4568292 h 4717301"/>
              <a:gd name="connsiteX9" fmla="*/ 9469346 w 12192000"/>
              <a:gd name="connsiteY9" fmla="*/ 4366686 h 4717301"/>
              <a:gd name="connsiteX10" fmla="*/ 9670660 w 12192000"/>
              <a:gd name="connsiteY10" fmla="*/ 3765038 h 4717301"/>
              <a:gd name="connsiteX11" fmla="*/ 9842642 w 12192000"/>
              <a:gd name="connsiteY11" fmla="*/ 3718743 h 4717301"/>
              <a:gd name="connsiteX12" fmla="*/ 0 w 12192000"/>
              <a:gd name="connsiteY12" fmla="*/ 0 h 4717301"/>
              <a:gd name="connsiteX13" fmla="*/ 12192000 w 12192000"/>
              <a:gd name="connsiteY13" fmla="*/ 0 h 4717301"/>
              <a:gd name="connsiteX14" fmla="*/ 12192000 w 12192000"/>
              <a:gd name="connsiteY14" fmla="*/ 3369891 h 4717301"/>
              <a:gd name="connsiteX15" fmla="*/ 12124015 w 12192000"/>
              <a:gd name="connsiteY15" fmla="*/ 3410713 h 4717301"/>
              <a:gd name="connsiteX16" fmla="*/ 11077457 w 12192000"/>
              <a:gd name="connsiteY16" fmla="*/ 3501725 h 4717301"/>
              <a:gd name="connsiteX17" fmla="*/ 9867246 w 12192000"/>
              <a:gd name="connsiteY17" fmla="*/ 3351592 h 4717301"/>
              <a:gd name="connsiteX18" fmla="*/ 8994802 w 12192000"/>
              <a:gd name="connsiteY18" fmla="*/ 3878378 h 4717301"/>
              <a:gd name="connsiteX19" fmla="*/ 6994655 w 12192000"/>
              <a:gd name="connsiteY19" fmla="*/ 4335637 h 4717301"/>
              <a:gd name="connsiteX20" fmla="*/ 6287534 w 12192000"/>
              <a:gd name="connsiteY20" fmla="*/ 3714199 h 4717301"/>
              <a:gd name="connsiteX21" fmla="*/ 4392596 w 12192000"/>
              <a:gd name="connsiteY21" fmla="*/ 3392344 h 4717301"/>
              <a:gd name="connsiteX22" fmla="*/ 3014500 w 12192000"/>
              <a:gd name="connsiteY22" fmla="*/ 4100222 h 4717301"/>
              <a:gd name="connsiteX23" fmla="*/ 86414 w 12192000"/>
              <a:gd name="connsiteY23" fmla="*/ 3903305 h 4717301"/>
              <a:gd name="connsiteX24" fmla="*/ 0 w 12192000"/>
              <a:gd name="connsiteY24" fmla="*/ 3840566 h 4717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2192000" h="4717301">
                <a:moveTo>
                  <a:pt x="8930642" y="4273734"/>
                </a:moveTo>
                <a:cubicBezTo>
                  <a:pt x="9016941" y="4268381"/>
                  <a:pt x="9102130" y="4314070"/>
                  <a:pt x="9143134" y="4396362"/>
                </a:cubicBezTo>
                <a:cubicBezTo>
                  <a:pt x="9197806" y="4506087"/>
                  <a:pt x="9153221" y="4639333"/>
                  <a:pt x="9043549" y="4693978"/>
                </a:cubicBezTo>
                <a:cubicBezTo>
                  <a:pt x="8933879" y="4748622"/>
                  <a:pt x="8800655" y="4703973"/>
                  <a:pt x="8745984" y="4594249"/>
                </a:cubicBezTo>
                <a:cubicBezTo>
                  <a:pt x="8691311" y="4484525"/>
                  <a:pt x="8735897" y="4351279"/>
                  <a:pt x="8845568" y="4296634"/>
                </a:cubicBezTo>
                <a:cubicBezTo>
                  <a:pt x="8872986" y="4282973"/>
                  <a:pt x="8901875" y="4275517"/>
                  <a:pt x="8930642" y="4273734"/>
                </a:cubicBezTo>
                <a:close/>
                <a:moveTo>
                  <a:pt x="9842642" y="3718743"/>
                </a:moveTo>
                <a:cubicBezTo>
                  <a:pt x="10017101" y="3707923"/>
                  <a:pt x="10189318" y="3800286"/>
                  <a:pt x="10272210" y="3966645"/>
                </a:cubicBezTo>
                <a:cubicBezTo>
                  <a:pt x="10382732" y="4188458"/>
                  <a:pt x="10292600" y="4457825"/>
                  <a:pt x="10070896" y="4568292"/>
                </a:cubicBezTo>
                <a:cubicBezTo>
                  <a:pt x="9849191" y="4678760"/>
                  <a:pt x="9579867" y="4588498"/>
                  <a:pt x="9469346" y="4366686"/>
                </a:cubicBezTo>
                <a:cubicBezTo>
                  <a:pt x="9358824" y="4144873"/>
                  <a:pt x="9448956" y="3875506"/>
                  <a:pt x="9670660" y="3765038"/>
                </a:cubicBezTo>
                <a:cubicBezTo>
                  <a:pt x="9726087" y="3737421"/>
                  <a:pt x="9784490" y="3722349"/>
                  <a:pt x="9842642" y="3718743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3369891"/>
                </a:lnTo>
                <a:lnTo>
                  <a:pt x="12124015" y="3410713"/>
                </a:lnTo>
                <a:cubicBezTo>
                  <a:pt x="11792041" y="3581538"/>
                  <a:pt x="11443617" y="3577252"/>
                  <a:pt x="11077457" y="3501725"/>
                </a:cubicBezTo>
                <a:cubicBezTo>
                  <a:pt x="10679189" y="3419860"/>
                  <a:pt x="10271734" y="3358281"/>
                  <a:pt x="9867246" y="3351592"/>
                </a:cubicBezTo>
                <a:cubicBezTo>
                  <a:pt x="9492336" y="3345611"/>
                  <a:pt x="9239136" y="3626329"/>
                  <a:pt x="8994802" y="3878378"/>
                </a:cubicBezTo>
                <a:cubicBezTo>
                  <a:pt x="8385954" y="4506678"/>
                  <a:pt x="7695268" y="4690742"/>
                  <a:pt x="6994655" y="4335637"/>
                </a:cubicBezTo>
                <a:cubicBezTo>
                  <a:pt x="6722938" y="4197922"/>
                  <a:pt x="6494843" y="3948626"/>
                  <a:pt x="6287534" y="3714199"/>
                </a:cubicBezTo>
                <a:cubicBezTo>
                  <a:pt x="5731733" y="3085491"/>
                  <a:pt x="5043559" y="3067499"/>
                  <a:pt x="4392596" y="3392344"/>
                </a:cubicBezTo>
                <a:cubicBezTo>
                  <a:pt x="3930423" y="3623867"/>
                  <a:pt x="3492022" y="3908604"/>
                  <a:pt x="3014500" y="4100222"/>
                </a:cubicBezTo>
                <a:cubicBezTo>
                  <a:pt x="1977820" y="4518409"/>
                  <a:pt x="973242" y="4499486"/>
                  <a:pt x="86414" y="3903305"/>
                </a:cubicBezTo>
                <a:lnTo>
                  <a:pt x="0" y="384056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A89EE0-81B5-8E0B-EB0A-86CE785D83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9683" y="-81561"/>
            <a:ext cx="6658405" cy="145117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5400" b="1" u="sng" dirty="0">
                <a:latin typeface="Arial" panose="020B0604020202020204" pitchFamily="34" charset="0"/>
                <a:cs typeface="Arial" panose="020B0604020202020204" pitchFamily="34" charset="0"/>
              </a:rPr>
              <a:t>CS for NY</a:t>
            </a:r>
          </a:p>
        </p:txBody>
      </p:sp>
      <p:pic>
        <p:nvPicPr>
          <p:cNvPr id="4" name="Picture 4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BF528C37-AFB3-252B-00EF-F896744139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721" y="1220104"/>
            <a:ext cx="11052891" cy="544466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3974256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Background Fill">
            <a:extLst>
              <a:ext uri="{FF2B5EF4-FFF2-40B4-BE49-F238E27FC236}">
                <a16:creationId xmlns:a16="http://schemas.microsoft.com/office/drawing/2014/main" id="{B937640E-EF7A-4A6C-A950-D12B7D5C92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A46C5F3-4EAC-473B-BD72-1219E833DB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12231725-D083-4E0F-9428-1C2635189C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0" y="2140699"/>
            <a:ext cx="12192000" cy="4717301"/>
          </a:xfrm>
          <a:custGeom>
            <a:avLst/>
            <a:gdLst>
              <a:gd name="connsiteX0" fmla="*/ 8930642 w 12192000"/>
              <a:gd name="connsiteY0" fmla="*/ 4273734 h 4717301"/>
              <a:gd name="connsiteX1" fmla="*/ 9143134 w 12192000"/>
              <a:gd name="connsiteY1" fmla="*/ 4396362 h 4717301"/>
              <a:gd name="connsiteX2" fmla="*/ 9043549 w 12192000"/>
              <a:gd name="connsiteY2" fmla="*/ 4693978 h 4717301"/>
              <a:gd name="connsiteX3" fmla="*/ 8745984 w 12192000"/>
              <a:gd name="connsiteY3" fmla="*/ 4594249 h 4717301"/>
              <a:gd name="connsiteX4" fmla="*/ 8845568 w 12192000"/>
              <a:gd name="connsiteY4" fmla="*/ 4296634 h 4717301"/>
              <a:gd name="connsiteX5" fmla="*/ 8930642 w 12192000"/>
              <a:gd name="connsiteY5" fmla="*/ 4273734 h 4717301"/>
              <a:gd name="connsiteX6" fmla="*/ 9842642 w 12192000"/>
              <a:gd name="connsiteY6" fmla="*/ 3718743 h 4717301"/>
              <a:gd name="connsiteX7" fmla="*/ 10272210 w 12192000"/>
              <a:gd name="connsiteY7" fmla="*/ 3966645 h 4717301"/>
              <a:gd name="connsiteX8" fmla="*/ 10070896 w 12192000"/>
              <a:gd name="connsiteY8" fmla="*/ 4568292 h 4717301"/>
              <a:gd name="connsiteX9" fmla="*/ 9469346 w 12192000"/>
              <a:gd name="connsiteY9" fmla="*/ 4366686 h 4717301"/>
              <a:gd name="connsiteX10" fmla="*/ 9670660 w 12192000"/>
              <a:gd name="connsiteY10" fmla="*/ 3765038 h 4717301"/>
              <a:gd name="connsiteX11" fmla="*/ 9842642 w 12192000"/>
              <a:gd name="connsiteY11" fmla="*/ 3718743 h 4717301"/>
              <a:gd name="connsiteX12" fmla="*/ 0 w 12192000"/>
              <a:gd name="connsiteY12" fmla="*/ 0 h 4717301"/>
              <a:gd name="connsiteX13" fmla="*/ 12192000 w 12192000"/>
              <a:gd name="connsiteY13" fmla="*/ 0 h 4717301"/>
              <a:gd name="connsiteX14" fmla="*/ 12192000 w 12192000"/>
              <a:gd name="connsiteY14" fmla="*/ 3369891 h 4717301"/>
              <a:gd name="connsiteX15" fmla="*/ 12124015 w 12192000"/>
              <a:gd name="connsiteY15" fmla="*/ 3410713 h 4717301"/>
              <a:gd name="connsiteX16" fmla="*/ 11077457 w 12192000"/>
              <a:gd name="connsiteY16" fmla="*/ 3501725 h 4717301"/>
              <a:gd name="connsiteX17" fmla="*/ 9867246 w 12192000"/>
              <a:gd name="connsiteY17" fmla="*/ 3351592 h 4717301"/>
              <a:gd name="connsiteX18" fmla="*/ 8994802 w 12192000"/>
              <a:gd name="connsiteY18" fmla="*/ 3878378 h 4717301"/>
              <a:gd name="connsiteX19" fmla="*/ 6994655 w 12192000"/>
              <a:gd name="connsiteY19" fmla="*/ 4335637 h 4717301"/>
              <a:gd name="connsiteX20" fmla="*/ 6287534 w 12192000"/>
              <a:gd name="connsiteY20" fmla="*/ 3714199 h 4717301"/>
              <a:gd name="connsiteX21" fmla="*/ 4392596 w 12192000"/>
              <a:gd name="connsiteY21" fmla="*/ 3392344 h 4717301"/>
              <a:gd name="connsiteX22" fmla="*/ 3014500 w 12192000"/>
              <a:gd name="connsiteY22" fmla="*/ 4100222 h 4717301"/>
              <a:gd name="connsiteX23" fmla="*/ 86414 w 12192000"/>
              <a:gd name="connsiteY23" fmla="*/ 3903305 h 4717301"/>
              <a:gd name="connsiteX24" fmla="*/ 0 w 12192000"/>
              <a:gd name="connsiteY24" fmla="*/ 3840566 h 4717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2192000" h="4717301">
                <a:moveTo>
                  <a:pt x="8930642" y="4273734"/>
                </a:moveTo>
                <a:cubicBezTo>
                  <a:pt x="9016941" y="4268381"/>
                  <a:pt x="9102130" y="4314070"/>
                  <a:pt x="9143134" y="4396362"/>
                </a:cubicBezTo>
                <a:cubicBezTo>
                  <a:pt x="9197806" y="4506087"/>
                  <a:pt x="9153221" y="4639333"/>
                  <a:pt x="9043549" y="4693978"/>
                </a:cubicBezTo>
                <a:cubicBezTo>
                  <a:pt x="8933879" y="4748622"/>
                  <a:pt x="8800655" y="4703973"/>
                  <a:pt x="8745984" y="4594249"/>
                </a:cubicBezTo>
                <a:cubicBezTo>
                  <a:pt x="8691311" y="4484525"/>
                  <a:pt x="8735897" y="4351279"/>
                  <a:pt x="8845568" y="4296634"/>
                </a:cubicBezTo>
                <a:cubicBezTo>
                  <a:pt x="8872986" y="4282973"/>
                  <a:pt x="8901875" y="4275517"/>
                  <a:pt x="8930642" y="4273734"/>
                </a:cubicBezTo>
                <a:close/>
                <a:moveTo>
                  <a:pt x="9842642" y="3718743"/>
                </a:moveTo>
                <a:cubicBezTo>
                  <a:pt x="10017101" y="3707923"/>
                  <a:pt x="10189318" y="3800286"/>
                  <a:pt x="10272210" y="3966645"/>
                </a:cubicBezTo>
                <a:cubicBezTo>
                  <a:pt x="10382732" y="4188458"/>
                  <a:pt x="10292600" y="4457825"/>
                  <a:pt x="10070896" y="4568292"/>
                </a:cubicBezTo>
                <a:cubicBezTo>
                  <a:pt x="9849191" y="4678760"/>
                  <a:pt x="9579867" y="4588498"/>
                  <a:pt x="9469346" y="4366686"/>
                </a:cubicBezTo>
                <a:cubicBezTo>
                  <a:pt x="9358824" y="4144873"/>
                  <a:pt x="9448956" y="3875506"/>
                  <a:pt x="9670660" y="3765038"/>
                </a:cubicBezTo>
                <a:cubicBezTo>
                  <a:pt x="9726087" y="3737421"/>
                  <a:pt x="9784490" y="3722349"/>
                  <a:pt x="9842642" y="3718743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3369891"/>
                </a:lnTo>
                <a:lnTo>
                  <a:pt x="12124015" y="3410713"/>
                </a:lnTo>
                <a:cubicBezTo>
                  <a:pt x="11792041" y="3581538"/>
                  <a:pt x="11443617" y="3577252"/>
                  <a:pt x="11077457" y="3501725"/>
                </a:cubicBezTo>
                <a:cubicBezTo>
                  <a:pt x="10679189" y="3419860"/>
                  <a:pt x="10271734" y="3358281"/>
                  <a:pt x="9867246" y="3351592"/>
                </a:cubicBezTo>
                <a:cubicBezTo>
                  <a:pt x="9492336" y="3345611"/>
                  <a:pt x="9239136" y="3626329"/>
                  <a:pt x="8994802" y="3878378"/>
                </a:cubicBezTo>
                <a:cubicBezTo>
                  <a:pt x="8385954" y="4506678"/>
                  <a:pt x="7695268" y="4690742"/>
                  <a:pt x="6994655" y="4335637"/>
                </a:cubicBezTo>
                <a:cubicBezTo>
                  <a:pt x="6722938" y="4197922"/>
                  <a:pt x="6494843" y="3948626"/>
                  <a:pt x="6287534" y="3714199"/>
                </a:cubicBezTo>
                <a:cubicBezTo>
                  <a:pt x="5731733" y="3085491"/>
                  <a:pt x="5043559" y="3067499"/>
                  <a:pt x="4392596" y="3392344"/>
                </a:cubicBezTo>
                <a:cubicBezTo>
                  <a:pt x="3930423" y="3623867"/>
                  <a:pt x="3492022" y="3908604"/>
                  <a:pt x="3014500" y="4100222"/>
                </a:cubicBezTo>
                <a:cubicBezTo>
                  <a:pt x="1977820" y="4518409"/>
                  <a:pt x="973242" y="4499486"/>
                  <a:pt x="86414" y="3903305"/>
                </a:cubicBezTo>
                <a:lnTo>
                  <a:pt x="0" y="384056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278C0F-186D-5226-0E52-BC34C304F9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25984"/>
            <a:ext cx="10972800" cy="1446390"/>
          </a:xfrm>
        </p:spPr>
        <p:txBody>
          <a:bodyPr>
            <a:normAutofit/>
          </a:bodyPr>
          <a:lstStyle/>
          <a:p>
            <a:pPr algn="ctr"/>
            <a:r>
              <a:rPr lang="en-US" b="1" u="sng" dirty="0">
                <a:latin typeface="Arial"/>
                <a:cs typeface="Posterama"/>
              </a:rPr>
              <a:t>Tips for Getting Started</a:t>
            </a:r>
            <a:endParaRPr lang="en-US" dirty="0">
              <a:latin typeface="Arial"/>
              <a:cs typeface="Arial"/>
            </a:endParaRPr>
          </a:p>
        </p:txBody>
      </p:sp>
      <p:graphicFrame>
        <p:nvGraphicFramePr>
          <p:cNvPr id="15" name="Content Placeholder 2">
            <a:extLst>
              <a:ext uri="{FF2B5EF4-FFF2-40B4-BE49-F238E27FC236}">
                <a16:creationId xmlns:a16="http://schemas.microsoft.com/office/drawing/2014/main" id="{E75F8F24-4DFF-AA8F-AF24-C9D8E00502B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4440987"/>
              </p:ext>
            </p:extLst>
          </p:nvPr>
        </p:nvGraphicFramePr>
        <p:xfrm>
          <a:off x="654957" y="2388536"/>
          <a:ext cx="10972800" cy="3218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4820318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42E603F-28B7-4831-BF23-65FBAB13D5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4D39700F-2B10-4402-A7DD-06EE224588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232968"/>
            <a:ext cx="9560477" cy="6625032"/>
          </a:xfrm>
          <a:custGeom>
            <a:avLst/>
            <a:gdLst>
              <a:gd name="connsiteX0" fmla="*/ 8831314 w 9263816"/>
              <a:gd name="connsiteY0" fmla="*/ 5943878 h 6858000"/>
              <a:gd name="connsiteX1" fmla="*/ 9179783 w 9263816"/>
              <a:gd name="connsiteY1" fmla="*/ 6086141 h 6858000"/>
              <a:gd name="connsiteX2" fmla="*/ 9260887 w 9263816"/>
              <a:gd name="connsiteY2" fmla="*/ 6279156 h 6858000"/>
              <a:gd name="connsiteX3" fmla="*/ 8925621 w 9263816"/>
              <a:gd name="connsiteY3" fmla="*/ 6708712 h 6858000"/>
              <a:gd name="connsiteX4" fmla="*/ 8496050 w 9263816"/>
              <a:gd name="connsiteY4" fmla="*/ 6373449 h 6858000"/>
              <a:gd name="connsiteX5" fmla="*/ 8831314 w 9263816"/>
              <a:gd name="connsiteY5" fmla="*/ 5943878 h 6858000"/>
              <a:gd name="connsiteX6" fmla="*/ 7397485 w 9263816"/>
              <a:gd name="connsiteY6" fmla="*/ 5931706 h 6858000"/>
              <a:gd name="connsiteX7" fmla="*/ 7917779 w 9263816"/>
              <a:gd name="connsiteY7" fmla="*/ 6191864 h 6858000"/>
              <a:gd name="connsiteX8" fmla="*/ 8013467 w 9263816"/>
              <a:gd name="connsiteY8" fmla="*/ 6375784 h 6858000"/>
              <a:gd name="connsiteX9" fmla="*/ 8021879 w 9263816"/>
              <a:gd name="connsiteY9" fmla="*/ 6753751 h 6858000"/>
              <a:gd name="connsiteX10" fmla="*/ 7981316 w 9263816"/>
              <a:gd name="connsiteY10" fmla="*/ 6858000 h 6858000"/>
              <a:gd name="connsiteX11" fmla="*/ 6819486 w 9263816"/>
              <a:gd name="connsiteY11" fmla="*/ 6858000 h 6858000"/>
              <a:gd name="connsiteX12" fmla="*/ 6785199 w 9263816"/>
              <a:gd name="connsiteY12" fmla="*/ 6781101 h 6858000"/>
              <a:gd name="connsiteX13" fmla="*/ 7196747 w 9263816"/>
              <a:gd name="connsiteY13" fmla="*/ 5964309 h 6858000"/>
              <a:gd name="connsiteX14" fmla="*/ 7397485 w 9263816"/>
              <a:gd name="connsiteY14" fmla="*/ 5931706 h 6858000"/>
              <a:gd name="connsiteX15" fmla="*/ 1505570 w 9263816"/>
              <a:gd name="connsiteY15" fmla="*/ 227178 h 6858000"/>
              <a:gd name="connsiteX16" fmla="*/ 2026489 w 9263816"/>
              <a:gd name="connsiteY16" fmla="*/ 392370 h 6858000"/>
              <a:gd name="connsiteX17" fmla="*/ 2444553 w 9263816"/>
              <a:gd name="connsiteY17" fmla="*/ 1654853 h 6858000"/>
              <a:gd name="connsiteX18" fmla="*/ 3183153 w 9263816"/>
              <a:gd name="connsiteY18" fmla="*/ 2116208 h 6858000"/>
              <a:gd name="connsiteX19" fmla="*/ 4288384 w 9263816"/>
              <a:gd name="connsiteY19" fmla="*/ 1291908 h 6858000"/>
              <a:gd name="connsiteX20" fmla="*/ 5472602 w 9263816"/>
              <a:gd name="connsiteY20" fmla="*/ 1697818 h 6858000"/>
              <a:gd name="connsiteX21" fmla="*/ 5844697 w 9263816"/>
              <a:gd name="connsiteY21" fmla="*/ 3444791 h 6858000"/>
              <a:gd name="connsiteX22" fmla="*/ 6715674 w 9263816"/>
              <a:gd name="connsiteY22" fmla="*/ 4065208 h 6858000"/>
              <a:gd name="connsiteX23" fmla="*/ 8130429 w 9263816"/>
              <a:gd name="connsiteY23" fmla="*/ 4101787 h 6858000"/>
              <a:gd name="connsiteX24" fmla="*/ 8624630 w 9263816"/>
              <a:gd name="connsiteY24" fmla="*/ 4686202 h 6858000"/>
              <a:gd name="connsiteX25" fmla="*/ 8623843 w 9263816"/>
              <a:gd name="connsiteY25" fmla="*/ 4685749 h 6858000"/>
              <a:gd name="connsiteX26" fmla="*/ 8646859 w 9263816"/>
              <a:gd name="connsiteY26" fmla="*/ 4835156 h 6858000"/>
              <a:gd name="connsiteX27" fmla="*/ 8079403 w 9263816"/>
              <a:gd name="connsiteY27" fmla="*/ 5661624 h 6858000"/>
              <a:gd name="connsiteX28" fmla="*/ 6833105 w 9263816"/>
              <a:gd name="connsiteY28" fmla="*/ 5397208 h 6858000"/>
              <a:gd name="connsiteX29" fmla="*/ 5900832 w 9263816"/>
              <a:gd name="connsiteY29" fmla="*/ 5944462 h 6858000"/>
              <a:gd name="connsiteX30" fmla="*/ 6067212 w 9263816"/>
              <a:gd name="connsiteY30" fmla="*/ 6811916 h 6858000"/>
              <a:gd name="connsiteX31" fmla="*/ 6089565 w 9263816"/>
              <a:gd name="connsiteY31" fmla="*/ 6858000 h 6858000"/>
              <a:gd name="connsiteX32" fmla="*/ 0 w 9263816"/>
              <a:gd name="connsiteY32" fmla="*/ 6858000 h 6858000"/>
              <a:gd name="connsiteX33" fmla="*/ 0 w 9263816"/>
              <a:gd name="connsiteY33" fmla="*/ 2181377 h 6858000"/>
              <a:gd name="connsiteX34" fmla="*/ 73069 w 9263816"/>
              <a:gd name="connsiteY34" fmla="*/ 2215839 h 6858000"/>
              <a:gd name="connsiteX35" fmla="*/ 335445 w 9263816"/>
              <a:gd name="connsiteY35" fmla="*/ 2237140 h 6858000"/>
              <a:gd name="connsiteX36" fmla="*/ 752878 w 9263816"/>
              <a:gd name="connsiteY36" fmla="*/ 1445285 h 6858000"/>
              <a:gd name="connsiteX37" fmla="*/ 1202551 w 9263816"/>
              <a:gd name="connsiteY37" fmla="*/ 314229 h 6858000"/>
              <a:gd name="connsiteX38" fmla="*/ 1505570 w 9263816"/>
              <a:gd name="connsiteY38" fmla="*/ 227178 h 6858000"/>
              <a:gd name="connsiteX39" fmla="*/ 3142509 w 9263816"/>
              <a:gd name="connsiteY39" fmla="*/ 68854 h 6858000"/>
              <a:gd name="connsiteX40" fmla="*/ 3490978 w 9263816"/>
              <a:gd name="connsiteY40" fmla="*/ 211117 h 6858000"/>
              <a:gd name="connsiteX41" fmla="*/ 3572083 w 9263816"/>
              <a:gd name="connsiteY41" fmla="*/ 404131 h 6858000"/>
              <a:gd name="connsiteX42" fmla="*/ 3236814 w 9263816"/>
              <a:gd name="connsiteY42" fmla="*/ 833688 h 6858000"/>
              <a:gd name="connsiteX43" fmla="*/ 2807245 w 9263816"/>
              <a:gd name="connsiteY43" fmla="*/ 498425 h 6858000"/>
              <a:gd name="connsiteX44" fmla="*/ 3142509 w 9263816"/>
              <a:gd name="connsiteY44" fmla="*/ 68854 h 6858000"/>
              <a:gd name="connsiteX45" fmla="*/ 0 w 9263816"/>
              <a:gd name="connsiteY45" fmla="*/ 0 h 6858000"/>
              <a:gd name="connsiteX46" fmla="*/ 39858 w 9263816"/>
              <a:gd name="connsiteY46" fmla="*/ 0 h 6858000"/>
              <a:gd name="connsiteX47" fmla="*/ 65022 w 9263816"/>
              <a:gd name="connsiteY47" fmla="*/ 5834 h 6858000"/>
              <a:gd name="connsiteX48" fmla="*/ 389258 w 9263816"/>
              <a:gd name="connsiteY48" fmla="*/ 235630 h 6858000"/>
              <a:gd name="connsiteX49" fmla="*/ 485484 w 9263816"/>
              <a:gd name="connsiteY49" fmla="*/ 420070 h 6858000"/>
              <a:gd name="connsiteX50" fmla="*/ 74229 w 9263816"/>
              <a:gd name="connsiteY50" fmla="*/ 1237955 h 6858000"/>
              <a:gd name="connsiteX51" fmla="*/ 0 w 9263816"/>
              <a:gd name="connsiteY51" fmla="*/ 125447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9263816" h="6858000">
                <a:moveTo>
                  <a:pt x="8831314" y="5943878"/>
                </a:moveTo>
                <a:cubicBezTo>
                  <a:pt x="8964281" y="5927490"/>
                  <a:pt x="9096260" y="5981362"/>
                  <a:pt x="9179783" y="6086141"/>
                </a:cubicBezTo>
                <a:cubicBezTo>
                  <a:pt x="9224074" y="6141769"/>
                  <a:pt x="9252211" y="6208560"/>
                  <a:pt x="9260887" y="6279156"/>
                </a:cubicBezTo>
                <a:cubicBezTo>
                  <a:pt x="9286897" y="6490362"/>
                  <a:pt x="9136845" y="6682672"/>
                  <a:pt x="8925621" y="6708712"/>
                </a:cubicBezTo>
                <a:cubicBezTo>
                  <a:pt x="8714398" y="6734766"/>
                  <a:pt x="8522062" y="6584655"/>
                  <a:pt x="8496050" y="6373449"/>
                </a:cubicBezTo>
                <a:cubicBezTo>
                  <a:pt x="8470038" y="6162229"/>
                  <a:pt x="8620090" y="5969920"/>
                  <a:pt x="8831314" y="5943878"/>
                </a:cubicBezTo>
                <a:close/>
                <a:moveTo>
                  <a:pt x="7397485" y="5931706"/>
                </a:moveTo>
                <a:cubicBezTo>
                  <a:pt x="7598431" y="5931157"/>
                  <a:pt x="7792965" y="6024548"/>
                  <a:pt x="7917779" y="6191864"/>
                </a:cubicBezTo>
                <a:cubicBezTo>
                  <a:pt x="7959204" y="6247714"/>
                  <a:pt x="7991530" y="6309792"/>
                  <a:pt x="8013467" y="6375784"/>
                </a:cubicBezTo>
                <a:cubicBezTo>
                  <a:pt x="8055425" y="6502973"/>
                  <a:pt x="8055748" y="6633888"/>
                  <a:pt x="8021879" y="6753751"/>
                </a:cubicBezTo>
                <a:lnTo>
                  <a:pt x="7981316" y="6858000"/>
                </a:lnTo>
                <a:lnTo>
                  <a:pt x="6819486" y="6858000"/>
                </a:lnTo>
                <a:lnTo>
                  <a:pt x="6785199" y="6781101"/>
                </a:lnTo>
                <a:cubicBezTo>
                  <a:pt x="6673307" y="6441922"/>
                  <a:pt x="6857485" y="6076251"/>
                  <a:pt x="7196747" y="5964309"/>
                </a:cubicBezTo>
                <a:cubicBezTo>
                  <a:pt x="7262809" y="5942509"/>
                  <a:pt x="7330503" y="5931889"/>
                  <a:pt x="7397485" y="5931706"/>
                </a:cubicBezTo>
                <a:close/>
                <a:moveTo>
                  <a:pt x="1505570" y="227178"/>
                </a:moveTo>
                <a:cubicBezTo>
                  <a:pt x="1691018" y="218628"/>
                  <a:pt x="1889853" y="275403"/>
                  <a:pt x="2026489" y="392370"/>
                </a:cubicBezTo>
                <a:cubicBezTo>
                  <a:pt x="2369898" y="685965"/>
                  <a:pt x="2078266" y="1147857"/>
                  <a:pt x="2444553" y="1654853"/>
                </a:cubicBezTo>
                <a:cubicBezTo>
                  <a:pt x="2492906" y="1721679"/>
                  <a:pt x="2800482" y="2144546"/>
                  <a:pt x="3183153" y="2116208"/>
                </a:cubicBezTo>
                <a:cubicBezTo>
                  <a:pt x="3673561" y="2080541"/>
                  <a:pt x="3723222" y="1441614"/>
                  <a:pt x="4288384" y="1291908"/>
                </a:cubicBezTo>
                <a:cubicBezTo>
                  <a:pt x="4689065" y="1185875"/>
                  <a:pt x="5207943" y="1366633"/>
                  <a:pt x="5472602" y="1697818"/>
                </a:cubicBezTo>
                <a:cubicBezTo>
                  <a:pt x="5891294" y="2221754"/>
                  <a:pt x="5408012" y="2790179"/>
                  <a:pt x="5844697" y="3444791"/>
                </a:cubicBezTo>
                <a:cubicBezTo>
                  <a:pt x="6149900" y="3902467"/>
                  <a:pt x="6672672" y="4053594"/>
                  <a:pt x="6715674" y="4065208"/>
                </a:cubicBezTo>
                <a:cubicBezTo>
                  <a:pt x="7326423" y="4232519"/>
                  <a:pt x="7677158" y="3817020"/>
                  <a:pt x="8130429" y="4101787"/>
                </a:cubicBezTo>
                <a:cubicBezTo>
                  <a:pt x="8226340" y="4161985"/>
                  <a:pt x="8536372" y="4356819"/>
                  <a:pt x="8624630" y="4686202"/>
                </a:cubicBezTo>
                <a:lnTo>
                  <a:pt x="8623843" y="4685749"/>
                </a:lnTo>
                <a:cubicBezTo>
                  <a:pt x="8636924" y="4734567"/>
                  <a:pt x="8644635" y="4784678"/>
                  <a:pt x="8646859" y="4835156"/>
                </a:cubicBezTo>
                <a:cubicBezTo>
                  <a:pt x="8662596" y="5196604"/>
                  <a:pt x="8398383" y="5562326"/>
                  <a:pt x="8079403" y="5661624"/>
                </a:cubicBezTo>
                <a:cubicBezTo>
                  <a:pt x="7649807" y="5795217"/>
                  <a:pt x="7430996" y="5350293"/>
                  <a:pt x="6833105" y="5397208"/>
                </a:cubicBezTo>
                <a:cubicBezTo>
                  <a:pt x="6519033" y="5421527"/>
                  <a:pt x="6056658" y="5595550"/>
                  <a:pt x="5900832" y="5944462"/>
                </a:cubicBezTo>
                <a:cubicBezTo>
                  <a:pt x="5770548" y="6236600"/>
                  <a:pt x="5916359" y="6515160"/>
                  <a:pt x="6067212" y="6811916"/>
                </a:cubicBezTo>
                <a:lnTo>
                  <a:pt x="6089565" y="6858000"/>
                </a:lnTo>
                <a:lnTo>
                  <a:pt x="0" y="6858000"/>
                </a:lnTo>
                <a:lnTo>
                  <a:pt x="0" y="2181377"/>
                </a:lnTo>
                <a:lnTo>
                  <a:pt x="73069" y="2215839"/>
                </a:lnTo>
                <a:cubicBezTo>
                  <a:pt x="165116" y="2251829"/>
                  <a:pt x="254486" y="2263171"/>
                  <a:pt x="335445" y="2237140"/>
                </a:cubicBezTo>
                <a:cubicBezTo>
                  <a:pt x="594718" y="2153707"/>
                  <a:pt x="688441" y="1733807"/>
                  <a:pt x="752878" y="1445285"/>
                </a:cubicBezTo>
                <a:cubicBezTo>
                  <a:pt x="925059" y="674068"/>
                  <a:pt x="975076" y="456292"/>
                  <a:pt x="1202551" y="314229"/>
                </a:cubicBezTo>
                <a:cubicBezTo>
                  <a:pt x="1287853" y="260956"/>
                  <a:pt x="1394302" y="232308"/>
                  <a:pt x="1505570" y="227178"/>
                </a:cubicBezTo>
                <a:close/>
                <a:moveTo>
                  <a:pt x="3142509" y="68854"/>
                </a:moveTo>
                <a:cubicBezTo>
                  <a:pt x="3275474" y="52467"/>
                  <a:pt x="3407455" y="106339"/>
                  <a:pt x="3490978" y="211117"/>
                </a:cubicBezTo>
                <a:cubicBezTo>
                  <a:pt x="3535271" y="266744"/>
                  <a:pt x="3563404" y="333535"/>
                  <a:pt x="3572083" y="404131"/>
                </a:cubicBezTo>
                <a:cubicBezTo>
                  <a:pt x="3598092" y="615337"/>
                  <a:pt x="3448040" y="807648"/>
                  <a:pt x="3236814" y="833688"/>
                </a:cubicBezTo>
                <a:cubicBezTo>
                  <a:pt x="3025594" y="859741"/>
                  <a:pt x="2833255" y="709631"/>
                  <a:pt x="2807245" y="498425"/>
                </a:cubicBezTo>
                <a:cubicBezTo>
                  <a:pt x="2781232" y="287207"/>
                  <a:pt x="2931283" y="94896"/>
                  <a:pt x="3142509" y="68854"/>
                </a:cubicBezTo>
                <a:close/>
                <a:moveTo>
                  <a:pt x="0" y="0"/>
                </a:moveTo>
                <a:lnTo>
                  <a:pt x="39858" y="0"/>
                </a:lnTo>
                <a:lnTo>
                  <a:pt x="65022" y="5834"/>
                </a:lnTo>
                <a:cubicBezTo>
                  <a:pt x="191545" y="45606"/>
                  <a:pt x="305874" y="124173"/>
                  <a:pt x="389258" y="235630"/>
                </a:cubicBezTo>
                <a:cubicBezTo>
                  <a:pt x="430983" y="291600"/>
                  <a:pt x="463360" y="353876"/>
                  <a:pt x="485484" y="420070"/>
                </a:cubicBezTo>
                <a:cubicBezTo>
                  <a:pt x="597711" y="759508"/>
                  <a:pt x="413661" y="1125662"/>
                  <a:pt x="74229" y="1237955"/>
                </a:cubicBezTo>
                <a:lnTo>
                  <a:pt x="0" y="1254477"/>
                </a:lnTo>
                <a:close/>
              </a:path>
            </a:pathLst>
          </a:custGeom>
          <a:solidFill>
            <a:schemeClr val="bg1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14" name="Background Fill">
            <a:extLst>
              <a:ext uri="{FF2B5EF4-FFF2-40B4-BE49-F238E27FC236}">
                <a16:creationId xmlns:a16="http://schemas.microsoft.com/office/drawing/2014/main" id="{68CA250C-CF5A-4736-9249-D6111F7C55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A85303E-1D59-4477-A849-22C7FEACDC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E46B4E9-01AD-4AB5-8B06-8C7FA578C46D}"/>
              </a:ext>
            </a:extLst>
          </p:cNvPr>
          <p:cNvSpPr txBox="1"/>
          <p:nvPr/>
        </p:nvSpPr>
        <p:spPr>
          <a:xfrm>
            <a:off x="680656" y="1980080"/>
            <a:ext cx="3901736" cy="313080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6000" dirty="0">
                <a:solidFill>
                  <a:srgbClr val="FFFFFF"/>
                </a:solidFill>
                <a:latin typeface="Arial"/>
                <a:ea typeface="+mj-ea"/>
                <a:cs typeface="Arial"/>
              </a:rPr>
              <a:t>Breakout Groups </a:t>
            </a:r>
          </a:p>
          <a:p>
            <a:pPr>
              <a:spcBef>
                <a:spcPct val="0"/>
              </a:spcBef>
              <a:spcAft>
                <a:spcPts val="600"/>
              </a:spcAft>
            </a:pPr>
            <a:endParaRPr lang="en-US" sz="6000" i="1" dirty="0">
              <a:solidFill>
                <a:srgbClr val="FFFFFF"/>
              </a:solidFill>
              <a:latin typeface="Arial"/>
              <a:ea typeface="+mj-ea"/>
              <a:cs typeface="Arial"/>
            </a:endParaRPr>
          </a:p>
        </p:txBody>
      </p:sp>
      <p:pic>
        <p:nvPicPr>
          <p:cNvPr id="6" name="Picture 5" descr="Half face clock on a wall">
            <a:extLst>
              <a:ext uri="{FF2B5EF4-FFF2-40B4-BE49-F238E27FC236}">
                <a16:creationId xmlns:a16="http://schemas.microsoft.com/office/drawing/2014/main" id="{B895D88E-2D83-9413-28C4-742D5CECD8F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439" r="1586" b="-2"/>
          <a:stretch/>
        </p:blipFill>
        <p:spPr>
          <a:xfrm>
            <a:off x="4955602" y="10"/>
            <a:ext cx="7236398" cy="6857990"/>
          </a:xfrm>
          <a:custGeom>
            <a:avLst/>
            <a:gdLst/>
            <a:ahLst/>
            <a:cxnLst/>
            <a:rect l="l" t="t" r="r" b="b"/>
            <a:pathLst>
              <a:path w="7726675" h="6858000">
                <a:moveTo>
                  <a:pt x="2975226" y="5978334"/>
                </a:moveTo>
                <a:cubicBezTo>
                  <a:pt x="3002582" y="5978928"/>
                  <a:pt x="3030286" y="5982273"/>
                  <a:pt x="3058007" y="5988576"/>
                </a:cubicBezTo>
                <a:cubicBezTo>
                  <a:pt x="3279778" y="6038998"/>
                  <a:pt x="3418684" y="6259656"/>
                  <a:pt x="3368261" y="6481427"/>
                </a:cubicBezTo>
                <a:cubicBezTo>
                  <a:pt x="3317839" y="6703198"/>
                  <a:pt x="3097182" y="6842104"/>
                  <a:pt x="2875410" y="6791681"/>
                </a:cubicBezTo>
                <a:cubicBezTo>
                  <a:pt x="2653640" y="6741259"/>
                  <a:pt x="2514734" y="6520601"/>
                  <a:pt x="2565157" y="6298830"/>
                </a:cubicBezTo>
                <a:cubicBezTo>
                  <a:pt x="2609276" y="6104780"/>
                  <a:pt x="2783732" y="5974174"/>
                  <a:pt x="2975226" y="5978334"/>
                </a:cubicBezTo>
                <a:close/>
                <a:moveTo>
                  <a:pt x="542891" y="1298362"/>
                </a:moveTo>
                <a:cubicBezTo>
                  <a:pt x="578216" y="1299129"/>
                  <a:pt x="613991" y="1303448"/>
                  <a:pt x="649789" y="1311587"/>
                </a:cubicBezTo>
                <a:cubicBezTo>
                  <a:pt x="936170" y="1376700"/>
                  <a:pt x="1115545" y="1661643"/>
                  <a:pt x="1050432" y="1948025"/>
                </a:cubicBezTo>
                <a:cubicBezTo>
                  <a:pt x="985319" y="2234407"/>
                  <a:pt x="700376" y="2413781"/>
                  <a:pt x="413995" y="2348669"/>
                </a:cubicBezTo>
                <a:cubicBezTo>
                  <a:pt x="127612" y="2283556"/>
                  <a:pt x="-51762" y="1998612"/>
                  <a:pt x="13351" y="1712231"/>
                </a:cubicBezTo>
                <a:cubicBezTo>
                  <a:pt x="70325" y="1461647"/>
                  <a:pt x="295606" y="1292990"/>
                  <a:pt x="542891" y="1298362"/>
                </a:cubicBezTo>
                <a:close/>
                <a:moveTo>
                  <a:pt x="362049" y="446831"/>
                </a:moveTo>
                <a:cubicBezTo>
                  <a:pt x="382746" y="447281"/>
                  <a:pt x="403706" y="449811"/>
                  <a:pt x="424679" y="454579"/>
                </a:cubicBezTo>
                <a:cubicBezTo>
                  <a:pt x="592463" y="492727"/>
                  <a:pt x="697554" y="659668"/>
                  <a:pt x="659405" y="827452"/>
                </a:cubicBezTo>
                <a:cubicBezTo>
                  <a:pt x="621257" y="995236"/>
                  <a:pt x="454318" y="1100327"/>
                  <a:pt x="286534" y="1062179"/>
                </a:cubicBezTo>
                <a:cubicBezTo>
                  <a:pt x="118749" y="1024031"/>
                  <a:pt x="13658" y="857091"/>
                  <a:pt x="51806" y="689306"/>
                </a:cubicBezTo>
                <a:cubicBezTo>
                  <a:pt x="85186" y="542495"/>
                  <a:pt x="217172" y="443684"/>
                  <a:pt x="362049" y="446831"/>
                </a:cubicBezTo>
                <a:close/>
                <a:moveTo>
                  <a:pt x="688320" y="0"/>
                </a:moveTo>
                <a:lnTo>
                  <a:pt x="5442022" y="0"/>
                </a:lnTo>
                <a:lnTo>
                  <a:pt x="7726675" y="0"/>
                </a:lnTo>
                <a:lnTo>
                  <a:pt x="7726675" y="988372"/>
                </a:lnTo>
                <a:lnTo>
                  <a:pt x="7726675" y="6858000"/>
                </a:lnTo>
                <a:lnTo>
                  <a:pt x="4265234" y="6858000"/>
                </a:lnTo>
                <a:lnTo>
                  <a:pt x="4167452" y="6648946"/>
                </a:lnTo>
                <a:cubicBezTo>
                  <a:pt x="4064668" y="6438534"/>
                  <a:pt x="3951418" y="6237194"/>
                  <a:pt x="3802376" y="6067515"/>
                </a:cubicBezTo>
                <a:cubicBezTo>
                  <a:pt x="3433898" y="5648543"/>
                  <a:pt x="2855445" y="5560200"/>
                  <a:pt x="2314714" y="5492960"/>
                </a:cubicBezTo>
                <a:cubicBezTo>
                  <a:pt x="1689319" y="5415368"/>
                  <a:pt x="1105502" y="5269445"/>
                  <a:pt x="626568" y="4822392"/>
                </a:cubicBezTo>
                <a:cubicBezTo>
                  <a:pt x="42544" y="4277286"/>
                  <a:pt x="59772" y="3691233"/>
                  <a:pt x="462831" y="3184007"/>
                </a:cubicBezTo>
                <a:cubicBezTo>
                  <a:pt x="688845" y="2899538"/>
                  <a:pt x="972083" y="2660548"/>
                  <a:pt x="1228189" y="2399566"/>
                </a:cubicBezTo>
                <a:cubicBezTo>
                  <a:pt x="1460698" y="2161897"/>
                  <a:pt x="1522193" y="1866062"/>
                  <a:pt x="1384674" y="1566341"/>
                </a:cubicBezTo>
                <a:cubicBezTo>
                  <a:pt x="1239184" y="1249484"/>
                  <a:pt x="1095206" y="930335"/>
                  <a:pt x="922279" y="628332"/>
                </a:cubicBezTo>
                <a:cubicBezTo>
                  <a:pt x="805583" y="424593"/>
                  <a:pt x="731712" y="225291"/>
                  <a:pt x="693729" y="33341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9165706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Background Fill">
            <a:extLst>
              <a:ext uri="{FF2B5EF4-FFF2-40B4-BE49-F238E27FC236}">
                <a16:creationId xmlns:a16="http://schemas.microsoft.com/office/drawing/2014/main" id="{B937640E-EF7A-4A6C-A950-D12B7D5C92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6ADA084-C86B-4F3C-8077-6A8999CC46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BA5B521-3B60-472C-A614-EEF237D61F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7494" y="552782"/>
            <a:ext cx="5369169" cy="1619611"/>
          </a:xfrm>
        </p:spPr>
        <p:txBody>
          <a:bodyPr>
            <a:normAutofit/>
          </a:bodyPr>
          <a:lstStyle/>
          <a:p>
            <a:r>
              <a:rPr lang="en-US" b="1" u="sng" dirty="0">
                <a:latin typeface="Arial"/>
                <a:cs typeface="Arial"/>
              </a:rPr>
              <a:t>Guiding Questions</a:t>
            </a:r>
          </a:p>
        </p:txBody>
      </p:sp>
      <p:pic>
        <p:nvPicPr>
          <p:cNvPr id="5" name="Picture 4" descr="Writing an appointment on a paper agenda">
            <a:extLst>
              <a:ext uri="{FF2B5EF4-FFF2-40B4-BE49-F238E27FC236}">
                <a16:creationId xmlns:a16="http://schemas.microsoft.com/office/drawing/2014/main" id="{386841C3-B5F5-092A-CAEA-267F420052C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43362" b="-3"/>
          <a:stretch/>
        </p:blipFill>
        <p:spPr>
          <a:xfrm>
            <a:off x="-52346" y="10"/>
            <a:ext cx="5827552" cy="6857990"/>
          </a:xfrm>
          <a:custGeom>
            <a:avLst/>
            <a:gdLst/>
            <a:ahLst/>
            <a:cxnLst/>
            <a:rect l="l" t="t" r="r" b="b"/>
            <a:pathLst>
              <a:path w="5827552" h="6858000">
                <a:moveTo>
                  <a:pt x="5436113" y="4232571"/>
                </a:moveTo>
                <a:cubicBezTo>
                  <a:pt x="5625722" y="4232571"/>
                  <a:pt x="5779430" y="4386279"/>
                  <a:pt x="5779430" y="4575888"/>
                </a:cubicBezTo>
                <a:cubicBezTo>
                  <a:pt x="5779430" y="4765497"/>
                  <a:pt x="5625722" y="4919205"/>
                  <a:pt x="5436113" y="4919205"/>
                </a:cubicBezTo>
                <a:cubicBezTo>
                  <a:pt x="5246504" y="4919205"/>
                  <a:pt x="5092796" y="4765497"/>
                  <a:pt x="5092796" y="4575888"/>
                </a:cubicBezTo>
                <a:cubicBezTo>
                  <a:pt x="5092796" y="4386279"/>
                  <a:pt x="5246504" y="4232571"/>
                  <a:pt x="5436113" y="4232571"/>
                </a:cubicBezTo>
                <a:close/>
                <a:moveTo>
                  <a:pt x="5580185" y="1806694"/>
                </a:moveTo>
                <a:cubicBezTo>
                  <a:pt x="5699726" y="1806694"/>
                  <a:pt x="5799461" y="1891487"/>
                  <a:pt x="5822527" y="2004209"/>
                </a:cubicBezTo>
                <a:lnTo>
                  <a:pt x="5827552" y="2054052"/>
                </a:lnTo>
                <a:lnTo>
                  <a:pt x="5827552" y="2054073"/>
                </a:lnTo>
                <a:lnTo>
                  <a:pt x="5822527" y="2103916"/>
                </a:lnTo>
                <a:cubicBezTo>
                  <a:pt x="5799461" y="2216637"/>
                  <a:pt x="5699726" y="2301430"/>
                  <a:pt x="5580185" y="2301430"/>
                </a:cubicBezTo>
                <a:cubicBezTo>
                  <a:pt x="5443567" y="2301430"/>
                  <a:pt x="5332817" y="2190680"/>
                  <a:pt x="5332817" y="2054062"/>
                </a:cubicBezTo>
                <a:cubicBezTo>
                  <a:pt x="5332817" y="1917444"/>
                  <a:pt x="5443567" y="1806694"/>
                  <a:pt x="5580185" y="1806694"/>
                </a:cubicBezTo>
                <a:close/>
                <a:moveTo>
                  <a:pt x="5580184" y="1294715"/>
                </a:moveTo>
                <a:cubicBezTo>
                  <a:pt x="5659753" y="1294715"/>
                  <a:pt x="5724256" y="1359218"/>
                  <a:pt x="5724256" y="1438787"/>
                </a:cubicBezTo>
                <a:cubicBezTo>
                  <a:pt x="5724256" y="1518356"/>
                  <a:pt x="5659753" y="1582859"/>
                  <a:pt x="5580184" y="1582859"/>
                </a:cubicBezTo>
                <a:cubicBezTo>
                  <a:pt x="5500615" y="1582859"/>
                  <a:pt x="5436112" y="1518356"/>
                  <a:pt x="5436112" y="1438787"/>
                </a:cubicBezTo>
                <a:cubicBezTo>
                  <a:pt x="5436112" y="1359218"/>
                  <a:pt x="5500615" y="1294715"/>
                  <a:pt x="5580184" y="1294715"/>
                </a:cubicBezTo>
                <a:close/>
                <a:moveTo>
                  <a:pt x="0" y="0"/>
                </a:moveTo>
                <a:lnTo>
                  <a:pt x="5346882" y="0"/>
                </a:lnTo>
                <a:lnTo>
                  <a:pt x="5396357" y="64140"/>
                </a:lnTo>
                <a:cubicBezTo>
                  <a:pt x="5509528" y="228632"/>
                  <a:pt x="5577723" y="424885"/>
                  <a:pt x="5582550" y="646882"/>
                </a:cubicBezTo>
                <a:cubicBezTo>
                  <a:pt x="5608062" y="1102027"/>
                  <a:pt x="5203194" y="1301070"/>
                  <a:pt x="5151872" y="1809180"/>
                </a:cubicBezTo>
                <a:cubicBezTo>
                  <a:pt x="5104686" y="2276432"/>
                  <a:pt x="5496947" y="2514465"/>
                  <a:pt x="5323965" y="3464278"/>
                </a:cubicBezTo>
                <a:cubicBezTo>
                  <a:pt x="5211960" y="4079388"/>
                  <a:pt x="4297510" y="4259025"/>
                  <a:pt x="5513003" y="5720066"/>
                </a:cubicBezTo>
                <a:cubicBezTo>
                  <a:pt x="5768583" y="6027176"/>
                  <a:pt x="5791560" y="6490332"/>
                  <a:pt x="5601722" y="6841105"/>
                </a:cubicBezTo>
                <a:lnTo>
                  <a:pt x="5590822" y="6858000"/>
                </a:lnTo>
                <a:lnTo>
                  <a:pt x="1735" y="6858000"/>
                </a:lnTo>
                <a:lnTo>
                  <a:pt x="0" y="6858000"/>
                </a:lnTo>
                <a:lnTo>
                  <a:pt x="0" y="6849812"/>
                </a:lnTo>
                <a:lnTo>
                  <a:pt x="0" y="6483067"/>
                </a:lnTo>
                <a:lnTo>
                  <a:pt x="0" y="1250146"/>
                </a:ln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3406D5-B2DA-4B8D-AD70-04FF821D24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98092" y="2391995"/>
            <a:ext cx="5355276" cy="3174788"/>
          </a:xfrm>
        </p:spPr>
        <p:txBody>
          <a:bodyPr anchor="t"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Arial"/>
                <a:cs typeface="Arial"/>
              </a:rPr>
              <a:t>What support does your district need going forward?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Arial"/>
                <a:cs typeface="Arial"/>
              </a:rPr>
              <a:t>What are your district’s plans for implementing CS&amp;DF next school year for computer science </a:t>
            </a:r>
            <a:r>
              <a:rPr lang="en-US" b="1" u="sng" dirty="0">
                <a:latin typeface="Arial"/>
                <a:cs typeface="Arial"/>
              </a:rPr>
              <a:t>and</a:t>
            </a:r>
            <a:r>
              <a:rPr lang="en-US" dirty="0">
                <a:latin typeface="Arial"/>
                <a:cs typeface="Arial"/>
              </a:rPr>
              <a:t> for the following school year for full implementation?</a:t>
            </a:r>
          </a:p>
        </p:txBody>
      </p:sp>
    </p:spTree>
    <p:extLst>
      <p:ext uri="{BB962C8B-B14F-4D97-AF65-F5344CB8AC3E}">
        <p14:creationId xmlns:p14="http://schemas.microsoft.com/office/powerpoint/2010/main" val="622123532"/>
      </p:ext>
    </p:extLst>
  </p:cSld>
  <p:clrMapOvr>
    <a:masterClrMapping/>
  </p:clrMapOvr>
</p:sld>
</file>

<file path=ppt/theme/theme1.xml><?xml version="1.0" encoding="utf-8"?>
<a:theme xmlns:a="http://schemas.openxmlformats.org/drawingml/2006/main" name="SplashVTI">
  <a:themeElements>
    <a:clrScheme name="Custom 11">
      <a:dk1>
        <a:srgbClr val="262626"/>
      </a:dk1>
      <a:lt1>
        <a:sysClr val="window" lastClr="FFFFFF"/>
      </a:lt1>
      <a:dk2>
        <a:srgbClr val="2F333D"/>
      </a:dk2>
      <a:lt2>
        <a:srgbClr val="E9F3F3"/>
      </a:lt2>
      <a:accent1>
        <a:srgbClr val="1EBE9B"/>
      </a:accent1>
      <a:accent2>
        <a:srgbClr val="FD8686"/>
      </a:accent2>
      <a:accent3>
        <a:srgbClr val="0AC8AD"/>
      </a:accent3>
      <a:accent4>
        <a:srgbClr val="E69500"/>
      </a:accent4>
      <a:accent5>
        <a:srgbClr val="EC4E70"/>
      </a:accent5>
      <a:accent6>
        <a:srgbClr val="794DFF"/>
      </a:accent6>
      <a:hlink>
        <a:srgbClr val="3E8FF1"/>
      </a:hlink>
      <a:folHlink>
        <a:srgbClr val="939393"/>
      </a:folHlink>
    </a:clrScheme>
    <a:fontScheme name="Custom 23">
      <a:majorFont>
        <a:latin typeface="Posterama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plashVTI" id="{CD38C481-21EC-466B-953B-A1440B42712A}" vid="{D3E4813C-1D98-48C2-AF59-2D0D78E2550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210</Words>
  <Application>Microsoft Office PowerPoint</Application>
  <PresentationFormat>Widescreen</PresentationFormat>
  <Paragraphs>37</Paragraphs>
  <Slides>10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Avenir Next LT Pro</vt:lpstr>
      <vt:lpstr>Calibri</vt:lpstr>
      <vt:lpstr>Posterama</vt:lpstr>
      <vt:lpstr>SplashVTI</vt:lpstr>
      <vt:lpstr>Computer Science  &amp;  Digitial Fluency  Standards</vt:lpstr>
      <vt:lpstr>Agenda</vt:lpstr>
      <vt:lpstr>History/Vision of the  CS &amp; DF Standards</vt:lpstr>
      <vt:lpstr>Implementation Timeline</vt:lpstr>
      <vt:lpstr>PowerPoint Presentation</vt:lpstr>
      <vt:lpstr>PowerPoint Presentation</vt:lpstr>
      <vt:lpstr>CS for NY</vt:lpstr>
      <vt:lpstr>Tips for Getting Started</vt:lpstr>
      <vt:lpstr>PowerPoint Presentation</vt:lpstr>
      <vt:lpstr>Guiding Questions</vt:lpstr>
    </vt:vector>
  </TitlesOfParts>
  <Company>Brentwood Union Free School District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&amp; DF  Standards</dc:title>
  <dc:creator>Christina Fordham</dc:creator>
  <cp:lastModifiedBy>Christina Fordham</cp:lastModifiedBy>
  <cp:revision>242</cp:revision>
  <dcterms:created xsi:type="dcterms:W3CDTF">2023-06-05T17:01:40Z</dcterms:created>
  <dcterms:modified xsi:type="dcterms:W3CDTF">2023-06-07T18:32:59Z</dcterms:modified>
</cp:coreProperties>
</file>