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25" r:id="rId4"/>
    <p:sldMasterId id="2147483726" r:id="rId5"/>
    <p:sldMasterId id="2147483727" r:id="rId6"/>
    <p:sldMasterId id="214748372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Lst>
  <p:sldSz cy="5143500" cx="9144000"/>
  <p:notesSz cx="6858000" cy="9144000"/>
  <p:embeddedFontLst>
    <p:embeddedFont>
      <p:font typeface="Roboto Slab"/>
      <p:regular r:id="rId36"/>
      <p:bold r:id="rId37"/>
    </p:embeddedFont>
    <p:embeddedFont>
      <p:font typeface="Roboto"/>
      <p:regular r:id="rId38"/>
      <p:bold r:id="rId39"/>
      <p:italic r:id="rId40"/>
      <p:boldItalic r:id="rId41"/>
    </p:embeddedFont>
    <p:embeddedFont>
      <p:font typeface="Barlow Condensed Medium"/>
      <p:regular r:id="rId42"/>
      <p:bold r:id="rId43"/>
      <p:italic r:id="rId44"/>
      <p:boldItalic r:id="rId45"/>
    </p:embeddedFont>
    <p:embeddedFont>
      <p:font typeface="Lato Light"/>
      <p:regular r:id="rId46"/>
      <p:bold r:id="rId47"/>
      <p:italic r:id="rId48"/>
      <p:boldItalic r:id="rId49"/>
    </p:embeddedFont>
    <p:embeddedFont>
      <p:font typeface="Barlow Condensed"/>
      <p:regular r:id="rId50"/>
      <p:bold r:id="rId51"/>
      <p:italic r:id="rId52"/>
      <p:boldItalic r:id="rId53"/>
    </p:embeddedFont>
    <p:embeddedFont>
      <p:font typeface="Merriweather"/>
      <p:regular r:id="rId54"/>
      <p:bold r:id="rId55"/>
      <p:italic r:id="rId56"/>
      <p:boldItalic r:id="rId57"/>
    </p:embeddedFont>
    <p:embeddedFont>
      <p:font typeface="Handlee"/>
      <p:regular r:id="rId58"/>
    </p:embeddedFont>
    <p:embeddedFont>
      <p:font typeface="Century Gothic"/>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42" Type="http://schemas.openxmlformats.org/officeDocument/2006/relationships/font" Target="fonts/BarlowCondensedMedium-regular.fntdata"/><Relationship Id="rId41" Type="http://schemas.openxmlformats.org/officeDocument/2006/relationships/font" Target="fonts/Roboto-boldItalic.fntdata"/><Relationship Id="rId44" Type="http://schemas.openxmlformats.org/officeDocument/2006/relationships/font" Target="fonts/BarlowCondensedMedium-italic.fntdata"/><Relationship Id="rId43" Type="http://schemas.openxmlformats.org/officeDocument/2006/relationships/font" Target="fonts/BarlowCondensedMedium-bold.fntdata"/><Relationship Id="rId46" Type="http://schemas.openxmlformats.org/officeDocument/2006/relationships/font" Target="fonts/LatoLight-regular.fntdata"/><Relationship Id="rId45" Type="http://schemas.openxmlformats.org/officeDocument/2006/relationships/font" Target="fonts/BarlowCondensedMedium-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LatoLight-italic.fntdata"/><Relationship Id="rId47" Type="http://schemas.openxmlformats.org/officeDocument/2006/relationships/font" Target="fonts/LatoLight-bold.fntdata"/><Relationship Id="rId49" Type="http://schemas.openxmlformats.org/officeDocument/2006/relationships/font" Target="fonts/LatoLight-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font" Target="fonts/RobotoSlab-bold.fntdata"/><Relationship Id="rId36" Type="http://schemas.openxmlformats.org/officeDocument/2006/relationships/font" Target="fonts/RobotoSlab-regular.fntdata"/><Relationship Id="rId39" Type="http://schemas.openxmlformats.org/officeDocument/2006/relationships/font" Target="fonts/Roboto-bold.fntdata"/><Relationship Id="rId38" Type="http://schemas.openxmlformats.org/officeDocument/2006/relationships/font" Target="fonts/Roboto-regular.fntdata"/><Relationship Id="rId62" Type="http://schemas.openxmlformats.org/officeDocument/2006/relationships/font" Target="fonts/CenturyGothic-boldItalic.fntdata"/><Relationship Id="rId61" Type="http://schemas.openxmlformats.org/officeDocument/2006/relationships/font" Target="fonts/CenturyGothic-italic.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CenturyGothic-bold.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BarlowCondensed-bold.fntdata"/><Relationship Id="rId50" Type="http://schemas.openxmlformats.org/officeDocument/2006/relationships/font" Target="fonts/BarlowCondensed-regular.fntdata"/><Relationship Id="rId53" Type="http://schemas.openxmlformats.org/officeDocument/2006/relationships/font" Target="fonts/BarlowCondensed-boldItalic.fntdata"/><Relationship Id="rId52" Type="http://schemas.openxmlformats.org/officeDocument/2006/relationships/font" Target="fonts/BarlowCondensed-italic.fntdata"/><Relationship Id="rId11" Type="http://schemas.openxmlformats.org/officeDocument/2006/relationships/slide" Target="slides/slide3.xml"/><Relationship Id="rId55" Type="http://schemas.openxmlformats.org/officeDocument/2006/relationships/font" Target="fonts/Merriweather-bold.fntdata"/><Relationship Id="rId10" Type="http://schemas.openxmlformats.org/officeDocument/2006/relationships/slide" Target="slides/slide2.xml"/><Relationship Id="rId54" Type="http://schemas.openxmlformats.org/officeDocument/2006/relationships/font" Target="fonts/Merriweather-regular.fntdata"/><Relationship Id="rId13" Type="http://schemas.openxmlformats.org/officeDocument/2006/relationships/slide" Target="slides/slide5.xml"/><Relationship Id="rId57" Type="http://schemas.openxmlformats.org/officeDocument/2006/relationships/font" Target="fonts/Merriweather-boldItalic.fntdata"/><Relationship Id="rId12" Type="http://schemas.openxmlformats.org/officeDocument/2006/relationships/slide" Target="slides/slide4.xml"/><Relationship Id="rId56" Type="http://schemas.openxmlformats.org/officeDocument/2006/relationships/font" Target="fonts/Merriweather-italic.fntdata"/><Relationship Id="rId15" Type="http://schemas.openxmlformats.org/officeDocument/2006/relationships/slide" Target="slides/slide7.xml"/><Relationship Id="rId59" Type="http://schemas.openxmlformats.org/officeDocument/2006/relationships/font" Target="fonts/CenturyGothic-regular.fntdata"/><Relationship Id="rId14" Type="http://schemas.openxmlformats.org/officeDocument/2006/relationships/slide" Target="slides/slide6.xml"/><Relationship Id="rId58" Type="http://schemas.openxmlformats.org/officeDocument/2006/relationships/font" Target="fonts/Handlee-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extgenscience.org/"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120b19d561f_0_7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g120b19d561f_0_7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8" name="Google Shape;528;g120b19d561f_0_7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1788b5c5efa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g1788b5c5efa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4f5f12ba44_0_1847:notes"/>
          <p:cNvSpPr/>
          <p:nvPr>
            <p:ph idx="2" type="sldImg"/>
          </p:nvPr>
        </p:nvSpPr>
        <p:spPr>
          <a:xfrm>
            <a:off x="341963" y="685488"/>
            <a:ext cx="617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41" name="Google Shape;541;g24f5f12ba44_0_1847:notes"/>
          <p:cNvSpPr txBox="1"/>
          <p:nvPr>
            <p:ph idx="1" type="body"/>
          </p:nvPr>
        </p:nvSpPr>
        <p:spPr>
          <a:xfrm>
            <a:off x="686423" y="4344025"/>
            <a:ext cx="5485200" cy="4114500"/>
          </a:xfrm>
          <a:prstGeom prst="rect">
            <a:avLst/>
          </a:prstGeom>
          <a:noFill/>
          <a:ln>
            <a:noFill/>
          </a:ln>
        </p:spPr>
        <p:txBody>
          <a:bodyPr anchorCtr="0" anchor="t" bIns="90725" lIns="90725" spcFirstLastPara="1" rIns="90725" wrap="square" tIns="90725">
            <a:noAutofit/>
          </a:bodyPr>
          <a:lstStyle/>
          <a:p>
            <a:pPr indent="0" lvl="0" marL="0" rtl="0" algn="l">
              <a:lnSpc>
                <a:spcPct val="100000"/>
              </a:lnSpc>
              <a:spcBef>
                <a:spcPts val="0"/>
              </a:spcBef>
              <a:spcAft>
                <a:spcPts val="0"/>
              </a:spcAft>
              <a:buSzPts val="1800"/>
              <a:buNone/>
            </a:pPr>
            <a:r>
              <a:t/>
            </a:r>
            <a:endParaRPr/>
          </a:p>
        </p:txBody>
      </p:sp>
      <p:sp>
        <p:nvSpPr>
          <p:cNvPr id="542" name="Google Shape;542;g24f5f12ba44_0_1847:notes"/>
          <p:cNvSpPr txBox="1"/>
          <p:nvPr>
            <p:ph idx="12" type="sldNum"/>
          </p:nvPr>
        </p:nvSpPr>
        <p:spPr>
          <a:xfrm>
            <a:off x="3884033" y="8684927"/>
            <a:ext cx="2972400" cy="457500"/>
          </a:xfrm>
          <a:prstGeom prst="rect">
            <a:avLst/>
          </a:prstGeom>
          <a:noFill/>
          <a:ln>
            <a:noFill/>
          </a:ln>
        </p:spPr>
        <p:txBody>
          <a:bodyPr anchorCtr="0" anchor="b" bIns="46225" lIns="92450" spcFirstLastPara="1" rIns="92450" wrap="square" tIns="4622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1788b5c5efa_0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1788b5c5e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4f5f12ba44_0_162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g24f5f12ba44_0_16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178887f5bff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178887f5bff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17758906ff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17758906ff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24f5f12ba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24f5f12ba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Global perspective on NGSS and what it looks like in the classroom </a:t>
            </a:r>
            <a:endParaRPr/>
          </a:p>
          <a:p>
            <a:pPr indent="0" lvl="0" marL="0" rtl="0" algn="l">
              <a:spcBef>
                <a:spcPts val="0"/>
              </a:spcBef>
              <a:spcAft>
                <a:spcPts val="0"/>
              </a:spcAft>
              <a:buNone/>
            </a:pPr>
            <a:r>
              <a:rPr lang="en" u="sng">
                <a:solidFill>
                  <a:schemeClr val="hlink"/>
                </a:solidFill>
                <a:hlinkClick r:id="rId2"/>
              </a:rPr>
              <a:t>https://www.nextgenscience.org/</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4f5f12ba44_0_2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4f5f12ba44_0_2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 minute example in science  https://youtu.be/0s1xl6zIQ9Y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4f5f12ba4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4f5f12ba4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24f5f12ba44_0_206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7" name="Google Shape;607;g24f5f12ba44_0_20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24f5f12ba44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24f5f12ba44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24f5f12ba44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24f5f12ba44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24f5f12ba44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24f5f12ba44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4f5f12ba44_0_245:notes"/>
          <p:cNvSpPr/>
          <p:nvPr>
            <p:ph idx="2" type="sldImg"/>
          </p:nvPr>
        </p:nvSpPr>
        <p:spPr>
          <a:xfrm>
            <a:off x="38129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24f5f12ba44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Windows and Mirrors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4f5f12ba44_0_105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4f5f12ba44_0_10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Amanda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24f5f12ba44_0_10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g24f5f12ba44_0_10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4f5f12ba44_0_1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4f5f12ba44_0_1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4f5f12ba44_0_10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24f5f12ba44_0_1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4f5f12ba44_0_10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4f5f12ba44_0_10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4f5f12ba44_0_10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24f5f12ba44_0_10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24f5f12ba44_0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24f5f12ba44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24f5f12ba44_0_10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1" name="Google Shape;701;g24f5f12ba44_0_10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24f5f12ba44_0_10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24f5f12ba44_0_1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24f5f12ba44_0_1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4" name="Google Shape;714;g24f5f12ba44_0_1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23</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24f5f12ba44_0_1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24f5f12ba44_0_1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4f5f12ba44_0_2383:notes"/>
          <p:cNvSpPr/>
          <p:nvPr>
            <p:ph idx="2" type="sldImg"/>
          </p:nvPr>
        </p:nvSpPr>
        <p:spPr>
          <a:xfrm>
            <a:off x="38099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8" name="Google Shape;728;g24f5f12ba44_0_23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9" name="Google Shape;729;g24f5f12ba44_0_23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4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0" name="Shape 50"/>
        <p:cNvGrpSpPr/>
        <p:nvPr/>
      </p:nvGrpSpPr>
      <p:grpSpPr>
        <a:xfrm>
          <a:off x="0" y="0"/>
          <a:ext cx="0" cy="0"/>
          <a:chOff x="0" y="0"/>
          <a:chExt cx="0" cy="0"/>
        </a:xfrm>
      </p:grpSpPr>
      <p:sp>
        <p:nvSpPr>
          <p:cNvPr id="51" name="Google Shape;51;p13"/>
          <p:cNvSpPr txBox="1"/>
          <p:nvPr>
            <p:ph type="title"/>
          </p:nvPr>
        </p:nvSpPr>
        <p:spPr>
          <a:xfrm>
            <a:off x="2318100" y="45600"/>
            <a:ext cx="4507800" cy="687600"/>
          </a:xfrm>
          <a:prstGeom prst="rect">
            <a:avLst/>
          </a:prstGeom>
          <a:solidFill>
            <a:srgbClr val="8F7B87">
              <a:alpha val="38430"/>
            </a:srgbClr>
          </a:solid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52" name="Google Shape;52;p13"/>
          <p:cNvCxnSpPr/>
          <p:nvPr/>
        </p:nvCxnSpPr>
        <p:spPr>
          <a:xfrm rot="10800000">
            <a:off x="-23700" y="389400"/>
            <a:ext cx="2341800" cy="0"/>
          </a:xfrm>
          <a:prstGeom prst="straightConnector1">
            <a:avLst/>
          </a:prstGeom>
          <a:noFill/>
          <a:ln cap="flat" cmpd="sng" w="9525">
            <a:solidFill>
              <a:schemeClr val="dk2"/>
            </a:solidFill>
            <a:prstDash val="solid"/>
            <a:round/>
            <a:headEnd len="med" w="med" type="oval"/>
            <a:tailEnd len="sm" w="sm" type="none"/>
          </a:ln>
        </p:spPr>
      </p:cxnSp>
      <p:cxnSp>
        <p:nvCxnSpPr>
          <p:cNvPr id="53" name="Google Shape;53;p13"/>
          <p:cNvCxnSpPr/>
          <p:nvPr/>
        </p:nvCxnSpPr>
        <p:spPr>
          <a:xfrm>
            <a:off x="6825900" y="389400"/>
            <a:ext cx="2331300" cy="0"/>
          </a:xfrm>
          <a:prstGeom prst="straightConnector1">
            <a:avLst/>
          </a:prstGeom>
          <a:noFill/>
          <a:ln cap="flat" cmpd="sng" w="9525">
            <a:solidFill>
              <a:schemeClr val="dk2"/>
            </a:solidFill>
            <a:prstDash val="solid"/>
            <a:round/>
            <a:headEnd len="med" w="med" type="oval"/>
            <a:tailEnd len="sm" w="sm" type="none"/>
          </a:ln>
        </p:spPr>
      </p:cxnSp>
      <p:sp>
        <p:nvSpPr>
          <p:cNvPr id="54" name="Google Shape;54;p13"/>
          <p:cNvSpPr txBox="1"/>
          <p:nvPr>
            <p:ph idx="1" type="body"/>
          </p:nvPr>
        </p:nvSpPr>
        <p:spPr>
          <a:xfrm>
            <a:off x="839250" y="1546138"/>
            <a:ext cx="3644400" cy="3204900"/>
          </a:xfrm>
          <a:prstGeom prst="rect">
            <a:avLst/>
          </a:prstGeom>
          <a:noFill/>
          <a:ln>
            <a:noFill/>
          </a:ln>
        </p:spPr>
        <p:txBody>
          <a:bodyPr anchorCtr="0" anchor="t" bIns="91425" lIns="91425" spcFirstLastPara="1" rIns="91425" wrap="square" tIns="91425">
            <a:noAutofit/>
          </a:bodyPr>
          <a:lstStyle>
            <a:lvl1pPr indent="-311150" lvl="0" marL="457200" rtl="0" algn="l">
              <a:lnSpc>
                <a:spcPct val="115000"/>
              </a:lnSpc>
              <a:spcBef>
                <a:spcPts val="600"/>
              </a:spcBef>
              <a:spcAft>
                <a:spcPts val="0"/>
              </a:spcAft>
              <a:buSzPts val="1300"/>
              <a:buChar char="○"/>
              <a:defRPr sz="1300"/>
            </a:lvl1pPr>
            <a:lvl2pPr indent="-311150" lvl="1" marL="914400" rtl="0" algn="l">
              <a:lnSpc>
                <a:spcPct val="115000"/>
              </a:lnSpc>
              <a:spcBef>
                <a:spcPts val="0"/>
              </a:spcBef>
              <a:spcAft>
                <a:spcPts val="0"/>
              </a:spcAft>
              <a:buSzPts val="1300"/>
              <a:buChar char="□"/>
              <a:defRPr sz="1300"/>
            </a:lvl2pPr>
            <a:lvl3pPr indent="-311150" lvl="2" marL="1371600" rtl="0" algn="l">
              <a:lnSpc>
                <a:spcPct val="115000"/>
              </a:lnSpc>
              <a:spcBef>
                <a:spcPts val="0"/>
              </a:spcBef>
              <a:spcAft>
                <a:spcPts val="0"/>
              </a:spcAft>
              <a:buSzPts val="1300"/>
              <a:buChar char="○"/>
              <a:defRPr sz="1300"/>
            </a:lvl3pPr>
            <a:lvl4pPr indent="-311150" lvl="3" marL="1828800" rtl="0" algn="l">
              <a:lnSpc>
                <a:spcPct val="115000"/>
              </a:lnSpc>
              <a:spcBef>
                <a:spcPts val="0"/>
              </a:spcBef>
              <a:spcAft>
                <a:spcPts val="0"/>
              </a:spcAft>
              <a:buSzPts val="1300"/>
              <a:buChar char="□"/>
              <a:defRPr sz="1300"/>
            </a:lvl4pPr>
            <a:lvl5pPr indent="-311150" lvl="4" marL="2286000" rtl="0" algn="l">
              <a:lnSpc>
                <a:spcPct val="115000"/>
              </a:lnSpc>
              <a:spcBef>
                <a:spcPts val="0"/>
              </a:spcBef>
              <a:spcAft>
                <a:spcPts val="0"/>
              </a:spcAft>
              <a:buSzPts val="1300"/>
              <a:buChar char="○"/>
              <a:defRPr sz="1300"/>
            </a:lvl5pPr>
            <a:lvl6pPr indent="-311150" lvl="5" marL="2743200" rtl="0" algn="l">
              <a:lnSpc>
                <a:spcPct val="115000"/>
              </a:lnSpc>
              <a:spcBef>
                <a:spcPts val="0"/>
              </a:spcBef>
              <a:spcAft>
                <a:spcPts val="0"/>
              </a:spcAft>
              <a:buSzPts val="1300"/>
              <a:buChar char="■"/>
              <a:defRPr sz="1300"/>
            </a:lvl6pPr>
            <a:lvl7pPr indent="-311150" lvl="6" marL="3200400" rtl="0" algn="l">
              <a:lnSpc>
                <a:spcPct val="115000"/>
              </a:lnSpc>
              <a:spcBef>
                <a:spcPts val="0"/>
              </a:spcBef>
              <a:spcAft>
                <a:spcPts val="0"/>
              </a:spcAft>
              <a:buSzPts val="1300"/>
              <a:buChar char="●"/>
              <a:defRPr sz="1300"/>
            </a:lvl7pPr>
            <a:lvl8pPr indent="-311150" lvl="7" marL="3657600" rtl="0" algn="l">
              <a:lnSpc>
                <a:spcPct val="115000"/>
              </a:lnSpc>
              <a:spcBef>
                <a:spcPts val="0"/>
              </a:spcBef>
              <a:spcAft>
                <a:spcPts val="0"/>
              </a:spcAft>
              <a:buSzPts val="1300"/>
              <a:buChar char="○"/>
              <a:defRPr sz="1300"/>
            </a:lvl8pPr>
            <a:lvl9pPr indent="-311150" lvl="8" marL="4114800" rtl="0" algn="l">
              <a:lnSpc>
                <a:spcPct val="115000"/>
              </a:lnSpc>
              <a:spcBef>
                <a:spcPts val="0"/>
              </a:spcBef>
              <a:spcAft>
                <a:spcPts val="0"/>
              </a:spcAft>
              <a:buSzPts val="1300"/>
              <a:buChar char="■"/>
              <a:defRPr sz="1300"/>
            </a:lvl9pPr>
          </a:lstStyle>
          <a:p/>
        </p:txBody>
      </p:sp>
      <p:sp>
        <p:nvSpPr>
          <p:cNvPr id="55" name="Google Shape;55;p13"/>
          <p:cNvSpPr txBox="1"/>
          <p:nvPr>
            <p:ph idx="2" type="subTitle"/>
          </p:nvPr>
        </p:nvSpPr>
        <p:spPr>
          <a:xfrm>
            <a:off x="966025" y="931200"/>
            <a:ext cx="3154200" cy="784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accent1"/>
              </a:buClr>
              <a:buSzPts val="2100"/>
              <a:buNone/>
              <a:defRPr i="1" sz="2100">
                <a:solidFill>
                  <a:schemeClr val="accent1"/>
                </a:solidFill>
              </a:defRPr>
            </a:lvl1pPr>
            <a:lvl2pPr lvl="1" rtl="0" algn="l">
              <a:lnSpc>
                <a:spcPct val="115000"/>
              </a:lnSpc>
              <a:spcBef>
                <a:spcPts val="0"/>
              </a:spcBef>
              <a:spcAft>
                <a:spcPts val="0"/>
              </a:spcAft>
              <a:buClr>
                <a:schemeClr val="accent1"/>
              </a:buClr>
              <a:buSzPts val="2400"/>
              <a:buNone/>
              <a:defRPr i="1">
                <a:solidFill>
                  <a:schemeClr val="accent1"/>
                </a:solidFill>
              </a:defRPr>
            </a:lvl2pPr>
            <a:lvl3pPr lvl="2" rtl="0" algn="l">
              <a:lnSpc>
                <a:spcPct val="115000"/>
              </a:lnSpc>
              <a:spcBef>
                <a:spcPts val="0"/>
              </a:spcBef>
              <a:spcAft>
                <a:spcPts val="0"/>
              </a:spcAft>
              <a:buClr>
                <a:schemeClr val="accent1"/>
              </a:buClr>
              <a:buSzPts val="2400"/>
              <a:buNone/>
              <a:defRPr i="1">
                <a:solidFill>
                  <a:schemeClr val="accent1"/>
                </a:solidFill>
              </a:defRPr>
            </a:lvl3pPr>
            <a:lvl4pPr lvl="3" rtl="0" algn="l">
              <a:lnSpc>
                <a:spcPct val="115000"/>
              </a:lnSpc>
              <a:spcBef>
                <a:spcPts val="0"/>
              </a:spcBef>
              <a:spcAft>
                <a:spcPts val="0"/>
              </a:spcAft>
              <a:buClr>
                <a:schemeClr val="accent1"/>
              </a:buClr>
              <a:buSzPts val="2400"/>
              <a:buNone/>
              <a:defRPr i="1" sz="2400">
                <a:solidFill>
                  <a:schemeClr val="accent1"/>
                </a:solidFill>
              </a:defRPr>
            </a:lvl4pPr>
            <a:lvl5pPr lvl="4" rtl="0" algn="l">
              <a:lnSpc>
                <a:spcPct val="115000"/>
              </a:lnSpc>
              <a:spcBef>
                <a:spcPts val="0"/>
              </a:spcBef>
              <a:spcAft>
                <a:spcPts val="0"/>
              </a:spcAft>
              <a:buClr>
                <a:schemeClr val="accent1"/>
              </a:buClr>
              <a:buSzPts val="2400"/>
              <a:buNone/>
              <a:defRPr i="1" sz="2400">
                <a:solidFill>
                  <a:schemeClr val="accent1"/>
                </a:solidFill>
              </a:defRPr>
            </a:lvl5pPr>
            <a:lvl6pPr lvl="5" rtl="0" algn="l">
              <a:lnSpc>
                <a:spcPct val="115000"/>
              </a:lnSpc>
              <a:spcBef>
                <a:spcPts val="0"/>
              </a:spcBef>
              <a:spcAft>
                <a:spcPts val="0"/>
              </a:spcAft>
              <a:buClr>
                <a:schemeClr val="accent1"/>
              </a:buClr>
              <a:buSzPts val="2400"/>
              <a:buNone/>
              <a:defRPr i="1" sz="2400">
                <a:solidFill>
                  <a:schemeClr val="accent1"/>
                </a:solidFill>
              </a:defRPr>
            </a:lvl6pPr>
            <a:lvl7pPr lvl="6" rtl="0" algn="l">
              <a:lnSpc>
                <a:spcPct val="115000"/>
              </a:lnSpc>
              <a:spcBef>
                <a:spcPts val="0"/>
              </a:spcBef>
              <a:spcAft>
                <a:spcPts val="0"/>
              </a:spcAft>
              <a:buClr>
                <a:schemeClr val="accent1"/>
              </a:buClr>
              <a:buSzPts val="2400"/>
              <a:buNone/>
              <a:defRPr i="1" sz="2400">
                <a:solidFill>
                  <a:schemeClr val="accent1"/>
                </a:solidFill>
              </a:defRPr>
            </a:lvl7pPr>
            <a:lvl8pPr lvl="7" rtl="0" algn="l">
              <a:lnSpc>
                <a:spcPct val="115000"/>
              </a:lnSpc>
              <a:spcBef>
                <a:spcPts val="0"/>
              </a:spcBef>
              <a:spcAft>
                <a:spcPts val="0"/>
              </a:spcAft>
              <a:buClr>
                <a:schemeClr val="accent1"/>
              </a:buClr>
              <a:buSzPts val="2400"/>
              <a:buNone/>
              <a:defRPr i="1" sz="2400">
                <a:solidFill>
                  <a:schemeClr val="accent1"/>
                </a:solidFill>
              </a:defRPr>
            </a:lvl8pPr>
            <a:lvl9pPr lvl="8" rtl="0" algn="l">
              <a:lnSpc>
                <a:spcPct val="115000"/>
              </a:lnSpc>
              <a:spcBef>
                <a:spcPts val="0"/>
              </a:spcBef>
              <a:spcAft>
                <a:spcPts val="0"/>
              </a:spcAft>
              <a:buClr>
                <a:schemeClr val="accent1"/>
              </a:buClr>
              <a:buSzPts val="2400"/>
              <a:buNone/>
              <a:defRPr i="1" sz="2400">
                <a:solidFill>
                  <a:schemeClr val="accent1"/>
                </a:solidFill>
              </a:defRPr>
            </a:lvl9pPr>
          </a:lstStyle>
          <a:p/>
        </p:txBody>
      </p:sp>
      <p:sp>
        <p:nvSpPr>
          <p:cNvPr id="56" name="Google Shape;56;p13"/>
          <p:cNvSpPr txBox="1"/>
          <p:nvPr>
            <p:ph idx="3" type="subTitle"/>
          </p:nvPr>
        </p:nvSpPr>
        <p:spPr>
          <a:xfrm>
            <a:off x="5083600" y="931200"/>
            <a:ext cx="3154200" cy="784800"/>
          </a:xfrm>
          <a:prstGeom prst="rect">
            <a:avLst/>
          </a:prstGeom>
          <a:noFill/>
          <a:ln>
            <a:noFill/>
          </a:ln>
        </p:spPr>
        <p:txBody>
          <a:bodyPr anchorCtr="0" anchor="t" bIns="91425" lIns="91425" spcFirstLastPara="1" rIns="91425" wrap="square" tIns="91425">
            <a:noAutofit/>
          </a:bodyPr>
          <a:lstStyle>
            <a:lvl1pPr lvl="0" rtl="0" algn="ctr">
              <a:lnSpc>
                <a:spcPct val="115000"/>
              </a:lnSpc>
              <a:spcBef>
                <a:spcPts val="0"/>
              </a:spcBef>
              <a:spcAft>
                <a:spcPts val="0"/>
              </a:spcAft>
              <a:buClr>
                <a:schemeClr val="accent1"/>
              </a:buClr>
              <a:buSzPts val="2100"/>
              <a:buNone/>
              <a:defRPr i="1" sz="2100">
                <a:solidFill>
                  <a:schemeClr val="accent1"/>
                </a:solidFill>
              </a:defRPr>
            </a:lvl1pPr>
            <a:lvl2pPr lvl="1" rtl="0" algn="l">
              <a:lnSpc>
                <a:spcPct val="115000"/>
              </a:lnSpc>
              <a:spcBef>
                <a:spcPts val="0"/>
              </a:spcBef>
              <a:spcAft>
                <a:spcPts val="0"/>
              </a:spcAft>
              <a:buClr>
                <a:schemeClr val="accent1"/>
              </a:buClr>
              <a:buSzPts val="2400"/>
              <a:buNone/>
              <a:defRPr i="1">
                <a:solidFill>
                  <a:schemeClr val="accent1"/>
                </a:solidFill>
              </a:defRPr>
            </a:lvl2pPr>
            <a:lvl3pPr lvl="2" rtl="0" algn="l">
              <a:lnSpc>
                <a:spcPct val="115000"/>
              </a:lnSpc>
              <a:spcBef>
                <a:spcPts val="0"/>
              </a:spcBef>
              <a:spcAft>
                <a:spcPts val="0"/>
              </a:spcAft>
              <a:buClr>
                <a:schemeClr val="accent1"/>
              </a:buClr>
              <a:buSzPts val="2400"/>
              <a:buNone/>
              <a:defRPr i="1">
                <a:solidFill>
                  <a:schemeClr val="accent1"/>
                </a:solidFill>
              </a:defRPr>
            </a:lvl3pPr>
            <a:lvl4pPr lvl="3" rtl="0" algn="l">
              <a:lnSpc>
                <a:spcPct val="115000"/>
              </a:lnSpc>
              <a:spcBef>
                <a:spcPts val="0"/>
              </a:spcBef>
              <a:spcAft>
                <a:spcPts val="0"/>
              </a:spcAft>
              <a:buClr>
                <a:schemeClr val="accent1"/>
              </a:buClr>
              <a:buSzPts val="2400"/>
              <a:buNone/>
              <a:defRPr i="1" sz="2400">
                <a:solidFill>
                  <a:schemeClr val="accent1"/>
                </a:solidFill>
              </a:defRPr>
            </a:lvl4pPr>
            <a:lvl5pPr lvl="4" rtl="0" algn="l">
              <a:lnSpc>
                <a:spcPct val="115000"/>
              </a:lnSpc>
              <a:spcBef>
                <a:spcPts val="0"/>
              </a:spcBef>
              <a:spcAft>
                <a:spcPts val="0"/>
              </a:spcAft>
              <a:buClr>
                <a:schemeClr val="accent1"/>
              </a:buClr>
              <a:buSzPts val="2400"/>
              <a:buNone/>
              <a:defRPr i="1" sz="2400">
                <a:solidFill>
                  <a:schemeClr val="accent1"/>
                </a:solidFill>
              </a:defRPr>
            </a:lvl5pPr>
            <a:lvl6pPr lvl="5" rtl="0" algn="l">
              <a:lnSpc>
                <a:spcPct val="115000"/>
              </a:lnSpc>
              <a:spcBef>
                <a:spcPts val="0"/>
              </a:spcBef>
              <a:spcAft>
                <a:spcPts val="0"/>
              </a:spcAft>
              <a:buClr>
                <a:schemeClr val="accent1"/>
              </a:buClr>
              <a:buSzPts val="2400"/>
              <a:buNone/>
              <a:defRPr i="1" sz="2400">
                <a:solidFill>
                  <a:schemeClr val="accent1"/>
                </a:solidFill>
              </a:defRPr>
            </a:lvl6pPr>
            <a:lvl7pPr lvl="6" rtl="0" algn="l">
              <a:lnSpc>
                <a:spcPct val="115000"/>
              </a:lnSpc>
              <a:spcBef>
                <a:spcPts val="0"/>
              </a:spcBef>
              <a:spcAft>
                <a:spcPts val="0"/>
              </a:spcAft>
              <a:buClr>
                <a:schemeClr val="accent1"/>
              </a:buClr>
              <a:buSzPts val="2400"/>
              <a:buNone/>
              <a:defRPr i="1" sz="2400">
                <a:solidFill>
                  <a:schemeClr val="accent1"/>
                </a:solidFill>
              </a:defRPr>
            </a:lvl7pPr>
            <a:lvl8pPr lvl="7" rtl="0" algn="l">
              <a:lnSpc>
                <a:spcPct val="115000"/>
              </a:lnSpc>
              <a:spcBef>
                <a:spcPts val="0"/>
              </a:spcBef>
              <a:spcAft>
                <a:spcPts val="0"/>
              </a:spcAft>
              <a:buClr>
                <a:schemeClr val="accent1"/>
              </a:buClr>
              <a:buSzPts val="2400"/>
              <a:buNone/>
              <a:defRPr i="1" sz="2400">
                <a:solidFill>
                  <a:schemeClr val="accent1"/>
                </a:solidFill>
              </a:defRPr>
            </a:lvl8pPr>
            <a:lvl9pPr lvl="8" rtl="0" algn="l">
              <a:lnSpc>
                <a:spcPct val="115000"/>
              </a:lnSpc>
              <a:spcBef>
                <a:spcPts val="0"/>
              </a:spcBef>
              <a:spcAft>
                <a:spcPts val="0"/>
              </a:spcAft>
              <a:buClr>
                <a:schemeClr val="accent1"/>
              </a:buClr>
              <a:buSzPts val="2400"/>
              <a:buNone/>
              <a:defRPr i="1" sz="2400">
                <a:solidFill>
                  <a:schemeClr val="accen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62" name="Shape 62"/>
        <p:cNvGrpSpPr/>
        <p:nvPr/>
      </p:nvGrpSpPr>
      <p:grpSpPr>
        <a:xfrm>
          <a:off x="0" y="0"/>
          <a:ext cx="0" cy="0"/>
          <a:chOff x="0" y="0"/>
          <a:chExt cx="0" cy="0"/>
        </a:xfrm>
      </p:grpSpPr>
      <p:pic>
        <p:nvPicPr>
          <p:cNvPr id="63" name="Google Shape;63;p15"/>
          <p:cNvPicPr preferRelativeResize="0"/>
          <p:nvPr/>
        </p:nvPicPr>
        <p:blipFill rotWithShape="1">
          <a:blip r:embed="rId2">
            <a:alphaModFix/>
          </a:blip>
          <a:srcRect b="0" l="0" r="0" t="0"/>
          <a:stretch/>
        </p:blipFill>
        <p:spPr>
          <a:xfrm>
            <a:off x="5112239" y="394482"/>
            <a:ext cx="4050615" cy="4742807"/>
          </a:xfrm>
          <a:prstGeom prst="rect">
            <a:avLst/>
          </a:prstGeom>
          <a:noFill/>
          <a:ln>
            <a:noFill/>
          </a:ln>
        </p:spPr>
      </p:pic>
      <p:sp>
        <p:nvSpPr>
          <p:cNvPr id="64" name="Google Shape;64;p15"/>
          <p:cNvSpPr txBox="1"/>
          <p:nvPr>
            <p:ph type="ctrTitle"/>
          </p:nvPr>
        </p:nvSpPr>
        <p:spPr>
          <a:xfrm>
            <a:off x="520727" y="1129638"/>
            <a:ext cx="44577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rgbClr val="1C4578"/>
              </a:buClr>
              <a:buSzPts val="3400"/>
              <a:buFont typeface="Arial"/>
              <a:buNone/>
              <a:defRPr b="1" i="0"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5" name="Google Shape;65;p15"/>
          <p:cNvSpPr txBox="1"/>
          <p:nvPr>
            <p:ph idx="1" type="subTitle"/>
          </p:nvPr>
        </p:nvSpPr>
        <p:spPr>
          <a:xfrm>
            <a:off x="520727" y="2686999"/>
            <a:ext cx="44577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rgbClr val="1C4578"/>
              </a:buClr>
              <a:buSzPts val="2000"/>
              <a:buNone/>
              <a:defRPr sz="2000">
                <a:solidFill>
                  <a:srgbClr val="1C4578"/>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66" name="Google Shape;66;p15"/>
          <p:cNvSpPr/>
          <p:nvPr/>
        </p:nvSpPr>
        <p:spPr>
          <a:xfrm>
            <a:off x="0" y="-11379"/>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 name="Google Shape;67;p15"/>
          <p:cNvSpPr/>
          <p:nvPr/>
        </p:nvSpPr>
        <p:spPr>
          <a:xfrm>
            <a:off x="0" y="4992421"/>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p:cSld name="Section Slide">
    <p:spTree>
      <p:nvGrpSpPr>
        <p:cNvPr id="68" name="Shape 68"/>
        <p:cNvGrpSpPr/>
        <p:nvPr/>
      </p:nvGrpSpPr>
      <p:grpSpPr>
        <a:xfrm>
          <a:off x="0" y="0"/>
          <a:ext cx="0" cy="0"/>
          <a:chOff x="0" y="0"/>
          <a:chExt cx="0" cy="0"/>
        </a:xfrm>
      </p:grpSpPr>
      <p:sp>
        <p:nvSpPr>
          <p:cNvPr id="69" name="Google Shape;69;p16"/>
          <p:cNvSpPr txBox="1"/>
          <p:nvPr>
            <p:ph idx="1" type="subTitle"/>
          </p:nvPr>
        </p:nvSpPr>
        <p:spPr>
          <a:xfrm>
            <a:off x="463747" y="1364631"/>
            <a:ext cx="7482000" cy="3663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rgbClr val="1C4578"/>
              </a:buClr>
              <a:buSzPts val="2000"/>
              <a:buNone/>
              <a:defRPr sz="2000">
                <a:solidFill>
                  <a:srgbClr val="1C4578"/>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70" name="Google Shape;70;p16"/>
          <p:cNvSpPr/>
          <p:nvPr/>
        </p:nvSpPr>
        <p:spPr>
          <a:xfrm>
            <a:off x="-3769" y="115816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 name="Google Shape;71;p16"/>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 name="Google Shape;72;p16"/>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73" name="Google Shape;73;p16"/>
          <p:cNvSpPr txBox="1"/>
          <p:nvPr>
            <p:ph idx="2" type="body"/>
          </p:nvPr>
        </p:nvSpPr>
        <p:spPr>
          <a:xfrm>
            <a:off x="463747" y="2094614"/>
            <a:ext cx="7482000" cy="238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74" name="Google Shape;74;p16"/>
          <p:cNvSpPr txBox="1"/>
          <p:nvPr>
            <p:ph type="title"/>
          </p:nvPr>
        </p:nvSpPr>
        <p:spPr>
          <a:xfrm>
            <a:off x="463747" y="82223"/>
            <a:ext cx="74820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5" name="Google Shape;75;p16"/>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6" name="Shape 76"/>
        <p:cNvGrpSpPr/>
        <p:nvPr/>
      </p:nvGrpSpPr>
      <p:grpSpPr>
        <a:xfrm>
          <a:off x="0" y="0"/>
          <a:ext cx="0" cy="0"/>
          <a:chOff x="0" y="0"/>
          <a:chExt cx="0" cy="0"/>
        </a:xfrm>
      </p:grpSpPr>
      <p:sp>
        <p:nvSpPr>
          <p:cNvPr id="77" name="Google Shape;77;p17"/>
          <p:cNvSpPr txBox="1"/>
          <p:nvPr>
            <p:ph type="title"/>
          </p:nvPr>
        </p:nvSpPr>
        <p:spPr>
          <a:xfrm>
            <a:off x="484710" y="339539"/>
            <a:ext cx="7055400" cy="10503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SzPts val="1400"/>
              <a:buNone/>
              <a:defRPr b="0" i="0" sz="1800" u="none" cap="none" strike="noStrike">
                <a:solidFill>
                  <a:schemeClr val="lt2"/>
                </a:solidFill>
              </a:defRPr>
            </a:lvl2pPr>
            <a:lvl3pPr lvl="2" marR="0" rtl="0" algn="l">
              <a:lnSpc>
                <a:spcPct val="100000"/>
              </a:lnSpc>
              <a:spcBef>
                <a:spcPts val="0"/>
              </a:spcBef>
              <a:spcAft>
                <a:spcPts val="0"/>
              </a:spcAft>
              <a:buSzPts val="1400"/>
              <a:buNone/>
              <a:defRPr b="0" i="0" sz="1800" u="none" cap="none" strike="noStrike">
                <a:solidFill>
                  <a:schemeClr val="lt2"/>
                </a:solidFill>
              </a:defRPr>
            </a:lvl3pPr>
            <a:lvl4pPr lvl="3" marR="0" rtl="0" algn="l">
              <a:lnSpc>
                <a:spcPct val="100000"/>
              </a:lnSpc>
              <a:spcBef>
                <a:spcPts val="0"/>
              </a:spcBef>
              <a:spcAft>
                <a:spcPts val="0"/>
              </a:spcAft>
              <a:buSzPts val="1400"/>
              <a:buNone/>
              <a:defRPr b="0" i="0" sz="1800" u="none" cap="none" strike="noStrike">
                <a:solidFill>
                  <a:schemeClr val="lt2"/>
                </a:solidFill>
              </a:defRPr>
            </a:lvl4pPr>
            <a:lvl5pPr lvl="4" marR="0" rtl="0" algn="l">
              <a:lnSpc>
                <a:spcPct val="100000"/>
              </a:lnSpc>
              <a:spcBef>
                <a:spcPts val="0"/>
              </a:spcBef>
              <a:spcAft>
                <a:spcPts val="0"/>
              </a:spcAft>
              <a:buSzPts val="1400"/>
              <a:buNone/>
              <a:defRPr b="0" i="0" sz="1800" u="none" cap="none" strike="noStrike">
                <a:solidFill>
                  <a:schemeClr val="lt2"/>
                </a:solidFill>
              </a:defRPr>
            </a:lvl5pPr>
            <a:lvl6pPr lvl="5" marR="0" rtl="0" algn="l">
              <a:lnSpc>
                <a:spcPct val="100000"/>
              </a:lnSpc>
              <a:spcBef>
                <a:spcPts val="0"/>
              </a:spcBef>
              <a:spcAft>
                <a:spcPts val="0"/>
              </a:spcAft>
              <a:buSzPts val="1400"/>
              <a:buNone/>
              <a:defRPr b="0" i="0" sz="1800" u="none" cap="none" strike="noStrike">
                <a:solidFill>
                  <a:schemeClr val="lt2"/>
                </a:solidFill>
              </a:defRPr>
            </a:lvl6pPr>
            <a:lvl7pPr lvl="6" marR="0" rtl="0" algn="l">
              <a:lnSpc>
                <a:spcPct val="100000"/>
              </a:lnSpc>
              <a:spcBef>
                <a:spcPts val="0"/>
              </a:spcBef>
              <a:spcAft>
                <a:spcPts val="0"/>
              </a:spcAft>
              <a:buSzPts val="1400"/>
              <a:buNone/>
              <a:defRPr b="0" i="0" sz="1800" u="none" cap="none" strike="noStrike">
                <a:solidFill>
                  <a:schemeClr val="lt2"/>
                </a:solidFill>
              </a:defRPr>
            </a:lvl7pPr>
            <a:lvl8pPr lvl="7" marR="0" rtl="0" algn="l">
              <a:lnSpc>
                <a:spcPct val="100000"/>
              </a:lnSpc>
              <a:spcBef>
                <a:spcPts val="0"/>
              </a:spcBef>
              <a:spcAft>
                <a:spcPts val="0"/>
              </a:spcAft>
              <a:buSzPts val="1400"/>
              <a:buNone/>
              <a:defRPr b="0" i="0" sz="1800" u="none" cap="none" strike="noStrike">
                <a:solidFill>
                  <a:schemeClr val="lt2"/>
                </a:solidFill>
              </a:defRPr>
            </a:lvl8pPr>
            <a:lvl9pPr lvl="8" marR="0" rtl="0" algn="l">
              <a:lnSpc>
                <a:spcPct val="100000"/>
              </a:lnSpc>
              <a:spcBef>
                <a:spcPts val="0"/>
              </a:spcBef>
              <a:spcAft>
                <a:spcPts val="0"/>
              </a:spcAft>
              <a:buSzPts val="1400"/>
              <a:buNone/>
              <a:defRPr b="0" i="0" sz="1800" u="none" cap="none" strike="noStrike">
                <a:solidFill>
                  <a:schemeClr val="lt2"/>
                </a:solidFill>
              </a:defRPr>
            </a:lvl9pPr>
          </a:lstStyle>
          <a:p/>
        </p:txBody>
      </p:sp>
      <p:sp>
        <p:nvSpPr>
          <p:cNvPr id="78" name="Google Shape;78;p17"/>
          <p:cNvSpPr txBox="1"/>
          <p:nvPr>
            <p:ph idx="1" type="body"/>
          </p:nvPr>
        </p:nvSpPr>
        <p:spPr>
          <a:xfrm>
            <a:off x="827700" y="1539694"/>
            <a:ext cx="6711600" cy="3146700"/>
          </a:xfrm>
          <a:prstGeom prst="rect">
            <a:avLst/>
          </a:prstGeom>
          <a:noFill/>
          <a:ln>
            <a:noFill/>
          </a:ln>
        </p:spPr>
        <p:txBody>
          <a:bodyPr anchorCtr="0" anchor="t" bIns="45700" lIns="91425" spcFirstLastPara="1" rIns="91425" wrap="square" tIns="45700">
            <a:normAutofit/>
          </a:bodyPr>
          <a:lstStyle>
            <a:lvl1pPr indent="-330200" lvl="0" marL="457200" marR="0" rtl="0" algn="l">
              <a:lnSpc>
                <a:spcPct val="95000"/>
              </a:lnSpc>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lnSpc>
                <a:spcPct val="95000"/>
              </a:lnSpc>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lnSpc>
                <a:spcPct val="95000"/>
              </a:lnSpc>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lnSpc>
                <a:spcPct val="95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lnSpc>
                <a:spcPct val="95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79" name="Google Shape;79;p17"/>
          <p:cNvSpPr txBox="1"/>
          <p:nvPr>
            <p:ph idx="10" type="dt"/>
          </p:nvPr>
        </p:nvSpPr>
        <p:spPr>
          <a:xfrm rot="5400000">
            <a:off x="7618918" y="1342951"/>
            <a:ext cx="742800" cy="228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80" name="Google Shape;80;p17"/>
          <p:cNvSpPr txBox="1"/>
          <p:nvPr>
            <p:ph idx="11" type="ftr"/>
          </p:nvPr>
        </p:nvSpPr>
        <p:spPr>
          <a:xfrm rot="5400000">
            <a:off x="6715913" y="2418903"/>
            <a:ext cx="2894700" cy="2286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1" name="Google Shape;81;p17"/>
          <p:cNvSpPr txBox="1"/>
          <p:nvPr>
            <p:ph idx="12" type="sldNum"/>
          </p:nvPr>
        </p:nvSpPr>
        <p:spPr>
          <a:xfrm>
            <a:off x="7766431" y="221802"/>
            <a:ext cx="628800" cy="575700"/>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82" name="Shape 82"/>
        <p:cNvGrpSpPr/>
        <p:nvPr/>
      </p:nvGrpSpPr>
      <p:grpSpPr>
        <a:xfrm>
          <a:off x="0" y="0"/>
          <a:ext cx="0" cy="0"/>
          <a:chOff x="0" y="0"/>
          <a:chExt cx="0" cy="0"/>
        </a:xfrm>
      </p:grpSpPr>
      <p:sp>
        <p:nvSpPr>
          <p:cNvPr id="83" name="Google Shape;83;p18"/>
          <p:cNvSpPr/>
          <p:nvPr/>
        </p:nvSpPr>
        <p:spPr>
          <a:xfrm>
            <a:off x="0" y="4538768"/>
            <a:ext cx="9144000" cy="601800"/>
          </a:xfrm>
          <a:prstGeom prst="rect">
            <a:avLst/>
          </a:prstGeom>
          <a:solidFill>
            <a:srgbClr val="38599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84" name="Google Shape;84;p18"/>
          <p:cNvSpPr/>
          <p:nvPr/>
        </p:nvSpPr>
        <p:spPr>
          <a:xfrm>
            <a:off x="2152324" y="4678175"/>
            <a:ext cx="1208100" cy="323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5" name="Google Shape;85;p18"/>
          <p:cNvSpPr txBox="1"/>
          <p:nvPr>
            <p:ph idx="12" type="sldNum"/>
          </p:nvPr>
        </p:nvSpPr>
        <p:spPr>
          <a:xfrm>
            <a:off x="6931625" y="4715041"/>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
        <p:nvSpPr>
          <p:cNvPr id="86" name="Google Shape;86;p18"/>
          <p:cNvSpPr/>
          <p:nvPr/>
        </p:nvSpPr>
        <p:spPr>
          <a:xfrm>
            <a:off x="3665474" y="4665720"/>
            <a:ext cx="1689000" cy="323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Single Column NO FRAME">
  <p:cSld name="2_Content Slide Single Column NO FRAME">
    <p:spTree>
      <p:nvGrpSpPr>
        <p:cNvPr id="87" name="Shape 87"/>
        <p:cNvGrpSpPr/>
        <p:nvPr/>
      </p:nvGrpSpPr>
      <p:grpSpPr>
        <a:xfrm>
          <a:off x="0" y="0"/>
          <a:ext cx="0" cy="0"/>
          <a:chOff x="0" y="0"/>
          <a:chExt cx="0" cy="0"/>
        </a:xfrm>
      </p:grpSpPr>
      <p:sp>
        <p:nvSpPr>
          <p:cNvPr id="88" name="Google Shape;88;p19"/>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9" name="Google Shape;89;p19"/>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0" name="Google Shape;90;p19"/>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 name="Google Shape;91;p19"/>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92" name="Google Shape;92;p19"/>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93" name="Google Shape;93;p19"/>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4" name="Google Shape;94;p19"/>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Single Column">
  <p:cSld name="2_Content Slide Single Column">
    <p:spTree>
      <p:nvGrpSpPr>
        <p:cNvPr id="95" name="Shape 95"/>
        <p:cNvGrpSpPr/>
        <p:nvPr/>
      </p:nvGrpSpPr>
      <p:grpSpPr>
        <a:xfrm>
          <a:off x="0" y="0"/>
          <a:ext cx="0" cy="0"/>
          <a:chOff x="0" y="0"/>
          <a:chExt cx="0" cy="0"/>
        </a:xfrm>
      </p:grpSpPr>
      <p:sp>
        <p:nvSpPr>
          <p:cNvPr id="96" name="Google Shape;96;p20"/>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7" name="Google Shape;97;p20"/>
          <p:cNvSpPr txBox="1"/>
          <p:nvPr>
            <p:ph idx="1" type="body"/>
          </p:nvPr>
        </p:nvSpPr>
        <p:spPr>
          <a:xfrm>
            <a:off x="357113" y="1446028"/>
            <a:ext cx="4315500" cy="3034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8" name="Google Shape;98;p20"/>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 name="Google Shape;99;p20"/>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00" name="Google Shape;100;p20"/>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01" name="Google Shape;101;p20"/>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2" name="Google Shape;102;p20"/>
          <p:cNvSpPr txBox="1"/>
          <p:nvPr>
            <p:ph idx="2" type="body"/>
          </p:nvPr>
        </p:nvSpPr>
        <p:spPr>
          <a:xfrm>
            <a:off x="5081514" y="12681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3" name="Google Shape;103;p20"/>
          <p:cNvSpPr txBox="1"/>
          <p:nvPr>
            <p:ph idx="3" type="body"/>
          </p:nvPr>
        </p:nvSpPr>
        <p:spPr>
          <a:xfrm>
            <a:off x="5081514" y="207988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4" name="Google Shape;104;p20"/>
          <p:cNvSpPr txBox="1"/>
          <p:nvPr>
            <p:ph idx="4" type="body"/>
          </p:nvPr>
        </p:nvSpPr>
        <p:spPr>
          <a:xfrm>
            <a:off x="5081514" y="2891616"/>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5" name="Google Shape;105;p20"/>
          <p:cNvSpPr txBox="1"/>
          <p:nvPr>
            <p:ph idx="5" type="body"/>
          </p:nvPr>
        </p:nvSpPr>
        <p:spPr>
          <a:xfrm>
            <a:off x="5081514" y="37076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6" name="Google Shape;106;p20"/>
          <p:cNvSpPr txBox="1"/>
          <p:nvPr>
            <p:ph idx="6" type="body"/>
          </p:nvPr>
        </p:nvSpPr>
        <p:spPr>
          <a:xfrm>
            <a:off x="6111738" y="1268147"/>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7" name="Google Shape;107;p20"/>
          <p:cNvSpPr txBox="1"/>
          <p:nvPr>
            <p:ph idx="7" type="body"/>
          </p:nvPr>
        </p:nvSpPr>
        <p:spPr>
          <a:xfrm>
            <a:off x="6111738" y="2077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8" name="Google Shape;108;p20"/>
          <p:cNvSpPr txBox="1"/>
          <p:nvPr>
            <p:ph idx="8" type="body"/>
          </p:nvPr>
        </p:nvSpPr>
        <p:spPr>
          <a:xfrm>
            <a:off x="6111738" y="2886609"/>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9" name="Google Shape;109;p20"/>
          <p:cNvSpPr txBox="1"/>
          <p:nvPr>
            <p:ph idx="9" type="body"/>
          </p:nvPr>
        </p:nvSpPr>
        <p:spPr>
          <a:xfrm>
            <a:off x="6111738" y="3714944"/>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Two Column">
  <p:cSld name="1_Content Slide Two Column">
    <p:spTree>
      <p:nvGrpSpPr>
        <p:cNvPr id="110" name="Shape 110"/>
        <p:cNvGrpSpPr/>
        <p:nvPr/>
      </p:nvGrpSpPr>
      <p:grpSpPr>
        <a:xfrm>
          <a:off x="0" y="0"/>
          <a:ext cx="0" cy="0"/>
          <a:chOff x="0" y="0"/>
          <a:chExt cx="0" cy="0"/>
        </a:xfrm>
      </p:grpSpPr>
      <p:sp>
        <p:nvSpPr>
          <p:cNvPr id="111" name="Google Shape;111;p21"/>
          <p:cNvSpPr txBox="1"/>
          <p:nvPr>
            <p:ph type="title"/>
          </p:nvPr>
        </p:nvSpPr>
        <p:spPr>
          <a:xfrm>
            <a:off x="694268" y="119879"/>
            <a:ext cx="73329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2" name="Google Shape;112;p21"/>
          <p:cNvSpPr txBox="1"/>
          <p:nvPr>
            <p:ph idx="1" type="body"/>
          </p:nvPr>
        </p:nvSpPr>
        <p:spPr>
          <a:xfrm>
            <a:off x="685801" y="1373492"/>
            <a:ext cx="3564600" cy="2995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13" name="Google Shape;113;p21"/>
          <p:cNvSpPr txBox="1"/>
          <p:nvPr>
            <p:ph idx="2" type="body"/>
          </p:nvPr>
        </p:nvSpPr>
        <p:spPr>
          <a:xfrm>
            <a:off x="4478867" y="1373492"/>
            <a:ext cx="3564600" cy="2995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14" name="Google Shape;114;p21"/>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5" name="Google Shape;115;p21"/>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16" name="Google Shape;116;p21"/>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17" name="Google Shape;117;p21"/>
          <p:cNvSpPr/>
          <p:nvPr/>
        </p:nvSpPr>
        <p:spPr>
          <a:xfrm>
            <a:off x="0" y="1147514"/>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8" name="Shape 118"/>
        <p:cNvGrpSpPr/>
        <p:nvPr/>
      </p:nvGrpSpPr>
      <p:grpSpPr>
        <a:xfrm>
          <a:off x="0" y="0"/>
          <a:ext cx="0" cy="0"/>
          <a:chOff x="0" y="0"/>
          <a:chExt cx="0" cy="0"/>
        </a:xfrm>
      </p:grpSpPr>
      <p:sp>
        <p:nvSpPr>
          <p:cNvPr id="119" name="Google Shape;119;p22"/>
          <p:cNvSpPr/>
          <p:nvPr/>
        </p:nvSpPr>
        <p:spPr>
          <a:xfrm rot="10800000">
            <a:off x="0" y="802199"/>
            <a:ext cx="9144000" cy="43413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20" name="Google Shape;120;p22"/>
          <p:cNvPicPr preferRelativeResize="0"/>
          <p:nvPr/>
        </p:nvPicPr>
        <p:blipFill rotWithShape="1">
          <a:blip r:embed="rId2">
            <a:alphaModFix/>
          </a:blip>
          <a:srcRect b="0" l="0" r="0" t="0"/>
          <a:stretch/>
        </p:blipFill>
        <p:spPr>
          <a:xfrm>
            <a:off x="5571067" y="1094638"/>
            <a:ext cx="3457945" cy="4048860"/>
          </a:xfrm>
          <a:prstGeom prst="rect">
            <a:avLst/>
          </a:prstGeom>
          <a:noFill/>
          <a:ln>
            <a:noFill/>
          </a:ln>
        </p:spPr>
      </p:pic>
      <p:sp>
        <p:nvSpPr>
          <p:cNvPr id="121" name="Google Shape;121;p22"/>
          <p:cNvSpPr txBox="1"/>
          <p:nvPr>
            <p:ph type="ctrTitle"/>
          </p:nvPr>
        </p:nvSpPr>
        <p:spPr>
          <a:xfrm>
            <a:off x="520726" y="1703186"/>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2" name="Google Shape;122;p22"/>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Single Column">
  <p:cSld name="Content Slide Single Column">
    <p:spTree>
      <p:nvGrpSpPr>
        <p:cNvPr id="123" name="Shape 123"/>
        <p:cNvGrpSpPr/>
        <p:nvPr/>
      </p:nvGrpSpPr>
      <p:grpSpPr>
        <a:xfrm>
          <a:off x="0" y="0"/>
          <a:ext cx="0" cy="0"/>
          <a:chOff x="0" y="0"/>
          <a:chExt cx="0" cy="0"/>
        </a:xfrm>
      </p:grpSpPr>
      <p:sp>
        <p:nvSpPr>
          <p:cNvPr id="124" name="Google Shape;124;p23"/>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5" name="Google Shape;125;p23"/>
          <p:cNvSpPr txBox="1"/>
          <p:nvPr>
            <p:ph idx="1" type="body"/>
          </p:nvPr>
        </p:nvSpPr>
        <p:spPr>
          <a:xfrm>
            <a:off x="357113" y="1446028"/>
            <a:ext cx="7695900" cy="3034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26" name="Google Shape;126;p23"/>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7" name="Google Shape;127;p23"/>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28" name="Google Shape;128;p23"/>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29" name="Google Shape;129;p23"/>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amp; Text">
  <p:cSld name="Heading &amp; Text">
    <p:spTree>
      <p:nvGrpSpPr>
        <p:cNvPr id="130" name="Shape 130"/>
        <p:cNvGrpSpPr/>
        <p:nvPr/>
      </p:nvGrpSpPr>
      <p:grpSpPr>
        <a:xfrm>
          <a:off x="0" y="0"/>
          <a:ext cx="0" cy="0"/>
          <a:chOff x="0" y="0"/>
          <a:chExt cx="0" cy="0"/>
        </a:xfrm>
      </p:grpSpPr>
      <p:sp>
        <p:nvSpPr>
          <p:cNvPr id="131" name="Google Shape;131;p24"/>
          <p:cNvSpPr txBox="1"/>
          <p:nvPr>
            <p:ph idx="12" type="sldNum"/>
          </p:nvPr>
        </p:nvSpPr>
        <p:spPr>
          <a:xfrm>
            <a:off x="8731526" y="4882274"/>
            <a:ext cx="259800" cy="190200"/>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32" name="Google Shape;132;p24"/>
          <p:cNvSpPr txBox="1"/>
          <p:nvPr>
            <p:ph type="title"/>
          </p:nvPr>
        </p:nvSpPr>
        <p:spPr>
          <a:xfrm>
            <a:off x="0" y="237235"/>
            <a:ext cx="4621800" cy="617700"/>
          </a:xfrm>
          <a:prstGeom prst="rect">
            <a:avLst/>
          </a:prstGeom>
          <a:solidFill>
            <a:srgbClr val="224A8D"/>
          </a:solid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3" name="Google Shape;133;p24"/>
          <p:cNvSpPr txBox="1"/>
          <p:nvPr>
            <p:ph idx="1" type="body"/>
          </p:nvPr>
        </p:nvSpPr>
        <p:spPr>
          <a:xfrm>
            <a:off x="168522" y="1146338"/>
            <a:ext cx="8637600" cy="2884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2400"/>
              <a:buNone/>
              <a:defRPr sz="2400"/>
            </a:lvl1pPr>
            <a:lvl2pPr indent="-381000" lvl="1" marL="914400" rtl="0" algn="l">
              <a:lnSpc>
                <a:spcPct val="90000"/>
              </a:lnSpc>
              <a:spcBef>
                <a:spcPts val="500"/>
              </a:spcBef>
              <a:spcAft>
                <a:spcPts val="0"/>
              </a:spcAft>
              <a:buClr>
                <a:schemeClr val="dk1"/>
              </a:buClr>
              <a:buSzPts val="2400"/>
              <a:buChar char="•"/>
              <a:defRPr sz="2400"/>
            </a:lvl2pPr>
            <a:lvl3pPr indent="-381000" lvl="2" marL="1371600" rtl="0" algn="l">
              <a:lnSpc>
                <a:spcPct val="90000"/>
              </a:lnSpc>
              <a:spcBef>
                <a:spcPts val="500"/>
              </a:spcBef>
              <a:spcAft>
                <a:spcPts val="0"/>
              </a:spcAft>
              <a:buClr>
                <a:schemeClr val="dk1"/>
              </a:buClr>
              <a:buSzPts val="2400"/>
              <a:buChar char="o"/>
              <a:defRPr sz="2400"/>
            </a:lvl3pPr>
            <a:lvl4pPr indent="-381000" lvl="3" marL="1828800" rtl="0" algn="l">
              <a:lnSpc>
                <a:spcPct val="90000"/>
              </a:lnSpc>
              <a:spcBef>
                <a:spcPts val="500"/>
              </a:spcBef>
              <a:spcAft>
                <a:spcPts val="0"/>
              </a:spcAft>
              <a:buClr>
                <a:schemeClr val="dk1"/>
              </a:buClr>
              <a:buSzPts val="2400"/>
              <a:buChar char="–"/>
              <a:defRPr sz="2400"/>
            </a:lvl4pPr>
            <a:lvl5pPr indent="-381000" lvl="4" marL="2286000" rtl="0" algn="l">
              <a:lnSpc>
                <a:spcPct val="90000"/>
              </a:lnSpc>
              <a:spcBef>
                <a:spcPts val="500"/>
              </a:spcBef>
              <a:spcAft>
                <a:spcPts val="0"/>
              </a:spcAft>
              <a:buClr>
                <a:schemeClr val="dk1"/>
              </a:buClr>
              <a:buSzPts val="2400"/>
              <a:buChar char="»"/>
              <a:defRPr sz="2400"/>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Gray">
  <p:cSld name="Dark Gray">
    <p:bg>
      <p:bgPr>
        <a:solidFill>
          <a:srgbClr val="81848A"/>
        </a:solidFill>
      </p:bgPr>
    </p:bg>
    <p:spTree>
      <p:nvGrpSpPr>
        <p:cNvPr id="134" name="Shape 134"/>
        <p:cNvGrpSpPr/>
        <p:nvPr/>
      </p:nvGrpSpPr>
      <p:grpSpPr>
        <a:xfrm>
          <a:off x="0" y="0"/>
          <a:ext cx="0" cy="0"/>
          <a:chOff x="0" y="0"/>
          <a:chExt cx="0" cy="0"/>
        </a:xfrm>
      </p:grpSpPr>
      <p:sp>
        <p:nvSpPr>
          <p:cNvPr id="135" name="Google Shape;135;p25"/>
          <p:cNvSpPr txBox="1"/>
          <p:nvPr>
            <p:ph idx="1" type="body"/>
          </p:nvPr>
        </p:nvSpPr>
        <p:spPr>
          <a:xfrm>
            <a:off x="457201" y="834135"/>
            <a:ext cx="8229600" cy="3486300"/>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100000"/>
              </a:lnSpc>
              <a:spcBef>
                <a:spcPts val="0"/>
              </a:spcBef>
              <a:spcAft>
                <a:spcPts val="0"/>
              </a:spcAft>
              <a:buClr>
                <a:schemeClr val="lt1"/>
              </a:buClr>
              <a:buSzPts val="6700"/>
              <a:buFont typeface="Arial"/>
              <a:buNone/>
              <a:defRPr b="1" i="0" sz="6700" u="none" cap="none" strike="noStrike">
                <a:solidFill>
                  <a:schemeClr val="lt1"/>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6000" u="none" cap="none" strike="noStrike">
                <a:solidFill>
                  <a:schemeClr val="lt1"/>
                </a:solidFill>
                <a:latin typeface="Arial"/>
                <a:ea typeface="Arial"/>
                <a:cs typeface="Arial"/>
                <a:sym typeface="Arial"/>
              </a:defRPr>
            </a:lvl2pPr>
            <a:lvl3pPr indent="-228600" lvl="2" marL="1371600" marR="0" rtl="0" algn="l">
              <a:lnSpc>
                <a:spcPct val="100000"/>
              </a:lnSpc>
              <a:spcBef>
                <a:spcPts val="0"/>
              </a:spcBef>
              <a:spcAft>
                <a:spcPts val="0"/>
              </a:spcAft>
              <a:buSzPts val="960"/>
              <a:buNone/>
              <a:defRPr b="0" i="0" sz="6000" u="none" cap="none" strike="noStrike">
                <a:solidFill>
                  <a:schemeClr val="lt1"/>
                </a:solidFill>
                <a:latin typeface="Arial"/>
                <a:ea typeface="Arial"/>
                <a:cs typeface="Arial"/>
                <a:sym typeface="Arial"/>
              </a:defRPr>
            </a:lvl3pPr>
            <a:lvl4pPr indent="-228600" lvl="3" marL="1828800" marR="0" rtl="0" algn="l">
              <a:lnSpc>
                <a:spcPct val="100000"/>
              </a:lnSpc>
              <a:spcBef>
                <a:spcPts val="0"/>
              </a:spcBef>
              <a:spcAft>
                <a:spcPts val="0"/>
              </a:spcAft>
              <a:buSzPts val="1200"/>
              <a:buNone/>
              <a:defRPr b="0" i="0" sz="6000" u="none" cap="none" strike="noStrike">
                <a:solidFill>
                  <a:schemeClr val="lt1"/>
                </a:solidFill>
                <a:latin typeface="Arial"/>
                <a:ea typeface="Arial"/>
                <a:cs typeface="Arial"/>
                <a:sym typeface="Arial"/>
              </a:defRPr>
            </a:lvl4pPr>
            <a:lvl5pPr indent="-228600" lvl="4" marL="2286000" marR="0" rtl="0" algn="l">
              <a:lnSpc>
                <a:spcPct val="100000"/>
              </a:lnSpc>
              <a:spcBef>
                <a:spcPts val="0"/>
              </a:spcBef>
              <a:spcAft>
                <a:spcPts val="0"/>
              </a:spcAft>
              <a:buSzPts val="1200"/>
              <a:buNone/>
              <a:defRPr b="0" i="0" sz="6000" u="none" cap="none" strike="noStrike">
                <a:solidFill>
                  <a:schemeClr val="lt1"/>
                </a:solidFill>
                <a:latin typeface="Arial"/>
                <a:ea typeface="Arial"/>
                <a:cs typeface="Arial"/>
                <a:sym typeface="Arial"/>
              </a:defRPr>
            </a:lvl5pPr>
            <a:lvl6pPr indent="-228600" lvl="5" marL="27432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Slide Single Column NO FRAME">
  <p:cSld name="3_Content Slide Single Column NO FRAME">
    <p:spTree>
      <p:nvGrpSpPr>
        <p:cNvPr id="136" name="Shape 136"/>
        <p:cNvGrpSpPr/>
        <p:nvPr/>
      </p:nvGrpSpPr>
      <p:grpSpPr>
        <a:xfrm>
          <a:off x="0" y="0"/>
          <a:ext cx="0" cy="0"/>
          <a:chOff x="0" y="0"/>
          <a:chExt cx="0" cy="0"/>
        </a:xfrm>
      </p:grpSpPr>
      <p:sp>
        <p:nvSpPr>
          <p:cNvPr id="137" name="Google Shape;137;p26"/>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38" name="Google Shape;138;p26"/>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9" name="Google Shape;139;p26"/>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0" name="Google Shape;140;p26"/>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1" name="Google Shape;141;p26"/>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42" name="Google Shape;142;p26"/>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3" name="Google Shape;143;p26"/>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Slide Single Column">
  <p:cSld name="3_Content Slide Single Column">
    <p:spTree>
      <p:nvGrpSpPr>
        <p:cNvPr id="144" name="Shape 144"/>
        <p:cNvGrpSpPr/>
        <p:nvPr/>
      </p:nvGrpSpPr>
      <p:grpSpPr>
        <a:xfrm>
          <a:off x="0" y="0"/>
          <a:ext cx="0" cy="0"/>
          <a:chOff x="0" y="0"/>
          <a:chExt cx="0" cy="0"/>
        </a:xfrm>
      </p:grpSpPr>
      <p:sp>
        <p:nvSpPr>
          <p:cNvPr id="145" name="Google Shape;145;p27"/>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46" name="Google Shape;146;p27"/>
          <p:cNvSpPr txBox="1"/>
          <p:nvPr>
            <p:ph idx="1" type="body"/>
          </p:nvPr>
        </p:nvSpPr>
        <p:spPr>
          <a:xfrm>
            <a:off x="357113" y="1446029"/>
            <a:ext cx="4315500" cy="112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7" name="Google Shape;147;p27"/>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 name="Google Shape;148;p27"/>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9" name="Google Shape;149;p27"/>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50" name="Google Shape;150;p27"/>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1" name="Google Shape;151;p27"/>
          <p:cNvSpPr txBox="1"/>
          <p:nvPr>
            <p:ph idx="2" type="body"/>
          </p:nvPr>
        </p:nvSpPr>
        <p:spPr>
          <a:xfrm>
            <a:off x="5081514" y="12681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2" name="Google Shape;152;p27"/>
          <p:cNvSpPr txBox="1"/>
          <p:nvPr>
            <p:ph idx="3" type="body"/>
          </p:nvPr>
        </p:nvSpPr>
        <p:spPr>
          <a:xfrm>
            <a:off x="5081514" y="207988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3" name="Google Shape;153;p27"/>
          <p:cNvSpPr txBox="1"/>
          <p:nvPr>
            <p:ph idx="4" type="body"/>
          </p:nvPr>
        </p:nvSpPr>
        <p:spPr>
          <a:xfrm>
            <a:off x="5081514" y="2891616"/>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4" name="Google Shape;154;p27"/>
          <p:cNvSpPr txBox="1"/>
          <p:nvPr>
            <p:ph idx="5" type="body"/>
          </p:nvPr>
        </p:nvSpPr>
        <p:spPr>
          <a:xfrm>
            <a:off x="5081514" y="37076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5" name="Google Shape;155;p27"/>
          <p:cNvSpPr txBox="1"/>
          <p:nvPr>
            <p:ph idx="6" type="body"/>
          </p:nvPr>
        </p:nvSpPr>
        <p:spPr>
          <a:xfrm>
            <a:off x="6111738" y="1268147"/>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6" name="Google Shape;156;p27"/>
          <p:cNvSpPr txBox="1"/>
          <p:nvPr>
            <p:ph idx="7" type="body"/>
          </p:nvPr>
        </p:nvSpPr>
        <p:spPr>
          <a:xfrm>
            <a:off x="6111738" y="2077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7" name="Google Shape;157;p27"/>
          <p:cNvSpPr txBox="1"/>
          <p:nvPr>
            <p:ph idx="8" type="body"/>
          </p:nvPr>
        </p:nvSpPr>
        <p:spPr>
          <a:xfrm>
            <a:off x="6111738" y="2886609"/>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8" name="Google Shape;158;p27"/>
          <p:cNvSpPr txBox="1"/>
          <p:nvPr>
            <p:ph idx="9" type="body"/>
          </p:nvPr>
        </p:nvSpPr>
        <p:spPr>
          <a:xfrm>
            <a:off x="6111738" y="3714944"/>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9" name="Google Shape;159;p27"/>
          <p:cNvSpPr txBox="1"/>
          <p:nvPr>
            <p:ph idx="13" type="body"/>
          </p:nvPr>
        </p:nvSpPr>
        <p:spPr>
          <a:xfrm>
            <a:off x="398498" y="2886609"/>
            <a:ext cx="4315500" cy="112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ntent Slide Single Column NO FRAME">
  <p:cSld name="4_Content Slide Single Column NO FRAME">
    <p:spTree>
      <p:nvGrpSpPr>
        <p:cNvPr id="160" name="Shape 160"/>
        <p:cNvGrpSpPr/>
        <p:nvPr/>
      </p:nvGrpSpPr>
      <p:grpSpPr>
        <a:xfrm>
          <a:off x="0" y="0"/>
          <a:ext cx="0" cy="0"/>
          <a:chOff x="0" y="0"/>
          <a:chExt cx="0" cy="0"/>
        </a:xfrm>
      </p:grpSpPr>
      <p:sp>
        <p:nvSpPr>
          <p:cNvPr id="161" name="Google Shape;161;p28"/>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2" name="Google Shape;162;p28"/>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63" name="Google Shape;163;p28"/>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 name="Google Shape;164;p28"/>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65" name="Google Shape;165;p28"/>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66" name="Google Shape;166;p28"/>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7" name="Google Shape;167;p28"/>
          <p:cNvSpPr txBox="1"/>
          <p:nvPr>
            <p:ph idx="2" type="body"/>
          </p:nvPr>
        </p:nvSpPr>
        <p:spPr>
          <a:xfrm>
            <a:off x="5292372" y="1420883"/>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8" name="Google Shape;168;p28"/>
          <p:cNvSpPr txBox="1"/>
          <p:nvPr>
            <p:ph idx="3" type="body"/>
          </p:nvPr>
        </p:nvSpPr>
        <p:spPr>
          <a:xfrm>
            <a:off x="5278725" y="227491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9" name="Google Shape;169;p28"/>
          <p:cNvSpPr txBox="1"/>
          <p:nvPr>
            <p:ph idx="4" type="body"/>
          </p:nvPr>
        </p:nvSpPr>
        <p:spPr>
          <a:xfrm>
            <a:off x="5276677" y="3057588"/>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0" name="Google Shape;170;p28"/>
          <p:cNvSpPr txBox="1"/>
          <p:nvPr>
            <p:ph idx="5" type="body"/>
          </p:nvPr>
        </p:nvSpPr>
        <p:spPr>
          <a:xfrm>
            <a:off x="5274630" y="3843524"/>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1" name="Google Shape;171;p28"/>
          <p:cNvSpPr txBox="1"/>
          <p:nvPr>
            <p:ph idx="6" type="body"/>
          </p:nvPr>
        </p:nvSpPr>
        <p:spPr>
          <a:xfrm>
            <a:off x="6259053" y="1419496"/>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2" name="Google Shape;172;p28"/>
          <p:cNvSpPr txBox="1"/>
          <p:nvPr>
            <p:ph idx="7" type="body"/>
          </p:nvPr>
        </p:nvSpPr>
        <p:spPr>
          <a:xfrm>
            <a:off x="6259053" y="2201230"/>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3" name="Google Shape;173;p28"/>
          <p:cNvSpPr txBox="1"/>
          <p:nvPr>
            <p:ph idx="8" type="body"/>
          </p:nvPr>
        </p:nvSpPr>
        <p:spPr>
          <a:xfrm>
            <a:off x="6259053" y="299965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4" name="Google Shape;174;p28"/>
          <p:cNvSpPr txBox="1"/>
          <p:nvPr>
            <p:ph idx="9" type="body"/>
          </p:nvPr>
        </p:nvSpPr>
        <p:spPr>
          <a:xfrm>
            <a:off x="6259053" y="3838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5" name="Google Shape;175;p28"/>
          <p:cNvSpPr txBox="1"/>
          <p:nvPr>
            <p:ph idx="13" type="body"/>
          </p:nvPr>
        </p:nvSpPr>
        <p:spPr>
          <a:xfrm>
            <a:off x="5275263" y="760413"/>
            <a:ext cx="3868800" cy="611100"/>
          </a:xfrm>
          <a:prstGeom prst="rect">
            <a:avLst/>
          </a:prstGeom>
          <a:noFill/>
          <a:ln>
            <a:noFill/>
          </a:ln>
        </p:spPr>
        <p:txBody>
          <a:bodyPr anchorCtr="0" anchor="t" bIns="45700" lIns="0" spcFirstLastPara="1" rIns="91425" wrap="square" tIns="45700">
            <a:normAutofit/>
          </a:bodyPr>
          <a:lstStyle>
            <a:lvl1pPr indent="-228600" lvl="0" marL="457200" rtl="0" algn="l">
              <a:lnSpc>
                <a:spcPct val="95000"/>
              </a:lnSpc>
              <a:spcBef>
                <a:spcPts val="360"/>
              </a:spcBef>
              <a:spcAft>
                <a:spcPts val="0"/>
              </a:spcAft>
              <a:buClr>
                <a:srgbClr val="1C4578"/>
              </a:buClr>
              <a:buSzPts val="1800"/>
              <a:buNone/>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Single Column NO FRAME">
  <p:cSld name="1_Content Slide Single Column NO FRAME">
    <p:spTree>
      <p:nvGrpSpPr>
        <p:cNvPr id="176" name="Shape 176"/>
        <p:cNvGrpSpPr/>
        <p:nvPr/>
      </p:nvGrpSpPr>
      <p:grpSpPr>
        <a:xfrm>
          <a:off x="0" y="0"/>
          <a:ext cx="0" cy="0"/>
          <a:chOff x="0" y="0"/>
          <a:chExt cx="0" cy="0"/>
        </a:xfrm>
      </p:grpSpPr>
      <p:sp>
        <p:nvSpPr>
          <p:cNvPr id="177" name="Google Shape;177;p29"/>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8" name="Google Shape;178;p29"/>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79" name="Google Shape;179;p29"/>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0" name="Google Shape;180;p29"/>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81" name="Google Shape;181;p29"/>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82" name="Google Shape;182;p29"/>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83" name="Google Shape;183;p29"/>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column with Object">
  <p:cSld name="Content Slide 2-column with Object">
    <p:spTree>
      <p:nvGrpSpPr>
        <p:cNvPr id="184" name="Shape 184"/>
        <p:cNvGrpSpPr/>
        <p:nvPr/>
      </p:nvGrpSpPr>
      <p:grpSpPr>
        <a:xfrm>
          <a:off x="0" y="0"/>
          <a:ext cx="0" cy="0"/>
          <a:chOff x="0" y="0"/>
          <a:chExt cx="0" cy="0"/>
        </a:xfrm>
      </p:grpSpPr>
      <p:sp>
        <p:nvSpPr>
          <p:cNvPr id="185" name="Google Shape;185;p30"/>
          <p:cNvSpPr txBox="1"/>
          <p:nvPr>
            <p:ph type="title"/>
          </p:nvPr>
        </p:nvSpPr>
        <p:spPr>
          <a:xfrm>
            <a:off x="4835190" y="1106867"/>
            <a:ext cx="3707700" cy="1014000"/>
          </a:xfrm>
          <a:prstGeom prst="rect">
            <a:avLst/>
          </a:prstGeom>
          <a:noFill/>
          <a:ln>
            <a:noFill/>
          </a:ln>
        </p:spPr>
        <p:txBody>
          <a:bodyPr anchorCtr="0" anchor="t" bIns="0" lIns="0" spcFirstLastPara="1" rIns="182875" wrap="square" tIns="0">
            <a:noAutofit/>
          </a:bodyPr>
          <a:lstStyle>
            <a:lvl1pPr lvl="0" rtl="0" algn="l">
              <a:lnSpc>
                <a:spcPct val="90000"/>
              </a:lnSpc>
              <a:spcBef>
                <a:spcPts val="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86" name="Google Shape;186;p30"/>
          <p:cNvSpPr txBox="1"/>
          <p:nvPr>
            <p:ph idx="1" type="body"/>
          </p:nvPr>
        </p:nvSpPr>
        <p:spPr>
          <a:xfrm>
            <a:off x="378366" y="220133"/>
            <a:ext cx="4257900" cy="42600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500"/>
              </a:spcBef>
              <a:spcAft>
                <a:spcPts val="0"/>
              </a:spcAft>
              <a:buClr>
                <a:srgbClr val="1C4578"/>
              </a:buClr>
              <a:buSzPts val="2700"/>
              <a:buNone/>
              <a:defRPr b="1" sz="2700">
                <a:solidFill>
                  <a:srgbClr val="1C4578"/>
                </a:solidFill>
                <a:latin typeface="Arial"/>
                <a:ea typeface="Arial"/>
                <a:cs typeface="Arial"/>
                <a:sym typeface="Arial"/>
              </a:defRPr>
            </a:lvl1pPr>
            <a:lvl2pPr indent="-368300" lvl="1" marL="914400" rtl="0" algn="l">
              <a:lnSpc>
                <a:spcPct val="95000"/>
              </a:lnSpc>
              <a:spcBef>
                <a:spcPts val="800"/>
              </a:spcBef>
              <a:spcAft>
                <a:spcPts val="0"/>
              </a:spcAft>
              <a:buSzPts val="2200"/>
              <a:buFont typeface="Noto Sans Symbols"/>
              <a:buChar char="▪"/>
              <a:defRPr b="0" i="0" sz="2200">
                <a:solidFill>
                  <a:srgbClr val="BC7A17"/>
                </a:solidFill>
                <a:latin typeface="Arial"/>
                <a:ea typeface="Arial"/>
                <a:cs typeface="Arial"/>
                <a:sym typeface="Arial"/>
              </a:defRPr>
            </a:lvl2pPr>
            <a:lvl3pPr indent="-330200" lvl="2" marL="1371600" rtl="0" algn="l">
              <a:lnSpc>
                <a:spcPct val="95000"/>
              </a:lnSpc>
              <a:spcBef>
                <a:spcPts val="500"/>
              </a:spcBef>
              <a:spcAft>
                <a:spcPts val="0"/>
              </a:spcAft>
              <a:buSzPts val="1600"/>
              <a:buFont typeface="Arial"/>
              <a:buChar char="•"/>
              <a:defRPr sz="2000">
                <a:solidFill>
                  <a:srgbClr val="5C5C5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a:solidFill>
                  <a:srgbClr val="5C5C5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a:solidFill>
                  <a:srgbClr val="5C5C5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87" name="Google Shape;187;p30"/>
          <p:cNvSpPr txBox="1"/>
          <p:nvPr>
            <p:ph idx="2" type="body"/>
          </p:nvPr>
        </p:nvSpPr>
        <p:spPr>
          <a:xfrm>
            <a:off x="4834461" y="2255959"/>
            <a:ext cx="3708300" cy="2248200"/>
          </a:xfrm>
          <a:prstGeom prst="rect">
            <a:avLst/>
          </a:prstGeom>
          <a:noFill/>
          <a:ln>
            <a:noFill/>
          </a:ln>
        </p:spPr>
        <p:txBody>
          <a:bodyPr anchorCtr="0" anchor="t" bIns="45700" lIns="0" spcFirstLastPara="1" rIns="91425" wrap="square" tIns="45700">
            <a:normAutofit/>
          </a:bodyPr>
          <a:lstStyle>
            <a:lvl1pPr indent="-228600" lvl="0" marL="457200" rtl="0" algn="l">
              <a:lnSpc>
                <a:spcPct val="95000"/>
              </a:lnSpc>
              <a:spcBef>
                <a:spcPts val="1700"/>
              </a:spcBef>
              <a:spcAft>
                <a:spcPts val="0"/>
              </a:spcAft>
              <a:buClr>
                <a:srgbClr val="3E535F"/>
              </a:buClr>
              <a:buSzPts val="1400"/>
              <a:buNone/>
              <a:defRPr b="0" sz="1400">
                <a:solidFill>
                  <a:srgbClr val="3E535F"/>
                </a:solidFill>
              </a:defRPr>
            </a:lvl1pPr>
            <a:lvl2pPr indent="-228600" lvl="1" marL="914400" rtl="0" algn="l">
              <a:lnSpc>
                <a:spcPct val="95000"/>
              </a:lnSpc>
              <a:spcBef>
                <a:spcPts val="900"/>
              </a:spcBef>
              <a:spcAft>
                <a:spcPts val="0"/>
              </a:spcAft>
              <a:buSzPts val="1400"/>
              <a:buNone/>
              <a:defRPr>
                <a:solidFill>
                  <a:srgbClr val="3E535F"/>
                </a:solidFill>
              </a:defRPr>
            </a:lvl2pPr>
            <a:lvl3pPr indent="-289560" lvl="2" marL="1371600" rtl="0" algn="l">
              <a:lnSpc>
                <a:spcPct val="95000"/>
              </a:lnSpc>
              <a:spcBef>
                <a:spcPts val="500"/>
              </a:spcBef>
              <a:spcAft>
                <a:spcPts val="0"/>
              </a:spcAft>
              <a:buSzPts val="960"/>
              <a:buChar char="o"/>
              <a:defRPr>
                <a:solidFill>
                  <a:srgbClr val="3E535F"/>
                </a:solidFill>
              </a:defRPr>
            </a:lvl3pPr>
            <a:lvl4pPr indent="-304800" lvl="3" marL="1828800" rtl="0" algn="l">
              <a:lnSpc>
                <a:spcPct val="95000"/>
              </a:lnSpc>
              <a:spcBef>
                <a:spcPts val="300"/>
              </a:spcBef>
              <a:spcAft>
                <a:spcPts val="0"/>
              </a:spcAft>
              <a:buSzPts val="1200"/>
              <a:buChar char="–"/>
              <a:defRPr sz="1200">
                <a:solidFill>
                  <a:srgbClr val="3E535F"/>
                </a:solidFill>
              </a:defRPr>
            </a:lvl4pPr>
            <a:lvl5pPr indent="-304800" lvl="4" marL="2286000" rtl="0" algn="l">
              <a:lnSpc>
                <a:spcPct val="95000"/>
              </a:lnSpc>
              <a:spcBef>
                <a:spcPts val="240"/>
              </a:spcBef>
              <a:spcAft>
                <a:spcPts val="0"/>
              </a:spcAft>
              <a:buSzPts val="1200"/>
              <a:buChar char="»"/>
              <a:defRPr sz="1200">
                <a:solidFill>
                  <a:srgbClr val="3E535F"/>
                </a:solidFil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88" name="Google Shape;188;p30"/>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9" name="Google Shape;189;p30"/>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90" name="Google Shape;190;p30"/>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91" name="Shape 191"/>
        <p:cNvGrpSpPr/>
        <p:nvPr/>
      </p:nvGrpSpPr>
      <p:grpSpPr>
        <a:xfrm>
          <a:off x="0" y="0"/>
          <a:ext cx="0" cy="0"/>
          <a:chOff x="0" y="0"/>
          <a:chExt cx="0" cy="0"/>
        </a:xfrm>
      </p:grpSpPr>
      <p:sp>
        <p:nvSpPr>
          <p:cNvPr id="192" name="Google Shape;192;p31"/>
          <p:cNvSpPr/>
          <p:nvPr/>
        </p:nvSpPr>
        <p:spPr>
          <a:xfrm rot="10800000">
            <a:off x="0" y="0"/>
            <a:ext cx="9144000" cy="51435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3" name="Google Shape;193;p31"/>
          <p:cNvSpPr txBox="1"/>
          <p:nvPr>
            <p:ph type="ctrTitle"/>
          </p:nvPr>
        </p:nvSpPr>
        <p:spPr>
          <a:xfrm>
            <a:off x="520726" y="1943725"/>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4" name="Google Shape;194;p31"/>
          <p:cNvSpPr txBox="1"/>
          <p:nvPr>
            <p:ph idx="1" type="subTitle"/>
          </p:nvPr>
        </p:nvSpPr>
        <p:spPr>
          <a:xfrm>
            <a:off x="520726" y="3234126"/>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195" name="Google Shape;195;p31"/>
          <p:cNvSpPr txBox="1"/>
          <p:nvPr/>
        </p:nvSpPr>
        <p:spPr>
          <a:xfrm>
            <a:off x="520726" y="1566194"/>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i="0" lang="en" sz="2000" u="none" cap="none" strike="noStrike">
                <a:solidFill>
                  <a:schemeClr val="lt1"/>
                </a:solidFill>
                <a:latin typeface="Arial"/>
                <a:ea typeface="Arial"/>
                <a:cs typeface="Arial"/>
                <a:sym typeface="Arial"/>
              </a:rPr>
              <a:t>Section divider</a:t>
            </a:r>
            <a:endParaRPr b="0" i="0" sz="1400" u="none" cap="none" strike="noStrike">
              <a:solidFill>
                <a:srgbClr val="000000"/>
              </a:solidFill>
              <a:latin typeface="Arial"/>
              <a:ea typeface="Arial"/>
              <a:cs typeface="Arial"/>
              <a:sym typeface="Arial"/>
            </a:endParaRPr>
          </a:p>
        </p:txBody>
      </p:sp>
      <p:sp>
        <p:nvSpPr>
          <p:cNvPr id="196" name="Google Shape;196;p31"/>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97" name="Google Shape;197;p31"/>
          <p:cNvSpPr/>
          <p:nvPr/>
        </p:nvSpPr>
        <p:spPr>
          <a:xfrm>
            <a:off x="0" y="1107830"/>
            <a:ext cx="9144000" cy="4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98" name="Google Shape;198;p31"/>
          <p:cNvPicPr preferRelativeResize="0"/>
          <p:nvPr/>
        </p:nvPicPr>
        <p:blipFill rotWithShape="1">
          <a:blip r:embed="rId2">
            <a:alphaModFix/>
          </a:blip>
          <a:srcRect b="0" l="0" r="0" t="0"/>
          <a:stretch/>
        </p:blipFill>
        <p:spPr>
          <a:xfrm>
            <a:off x="6781799" y="2553182"/>
            <a:ext cx="2226734" cy="260725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99" name="Shape 199"/>
        <p:cNvGrpSpPr/>
        <p:nvPr/>
      </p:nvGrpSpPr>
      <p:grpSpPr>
        <a:xfrm>
          <a:off x="0" y="0"/>
          <a:ext cx="0" cy="0"/>
          <a:chOff x="0" y="0"/>
          <a:chExt cx="0" cy="0"/>
        </a:xfrm>
      </p:grpSpPr>
      <p:sp>
        <p:nvSpPr>
          <p:cNvPr id="200" name="Google Shape;200;p32"/>
          <p:cNvSpPr/>
          <p:nvPr/>
        </p:nvSpPr>
        <p:spPr>
          <a:xfrm rot="10800000">
            <a:off x="0" y="973799"/>
            <a:ext cx="9144000" cy="41697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1" name="Google Shape;201;p32"/>
          <p:cNvSpPr txBox="1"/>
          <p:nvPr>
            <p:ph type="ctrTitle"/>
          </p:nvPr>
        </p:nvSpPr>
        <p:spPr>
          <a:xfrm>
            <a:off x="520726" y="1748992"/>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2" name="Google Shape;202;p32"/>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203" name="Google Shape;203;p32"/>
          <p:cNvSpPr txBox="1"/>
          <p:nvPr/>
        </p:nvSpPr>
        <p:spPr>
          <a:xfrm>
            <a:off x="520726" y="1371461"/>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i="0" lang="en" sz="2000" u="none" cap="none" strike="noStrike">
                <a:solidFill>
                  <a:schemeClr val="lt1"/>
                </a:solidFill>
                <a:latin typeface="Arial"/>
                <a:ea typeface="Arial"/>
                <a:cs typeface="Arial"/>
                <a:sym typeface="Arial"/>
              </a:rPr>
              <a:t>Section divider</a:t>
            </a:r>
            <a:endParaRPr b="0" i="0" sz="1400" u="none" cap="none" strike="noStrike">
              <a:solidFill>
                <a:srgbClr val="000000"/>
              </a:solidFill>
              <a:latin typeface="Arial"/>
              <a:ea typeface="Arial"/>
              <a:cs typeface="Arial"/>
              <a:sym typeface="Arial"/>
            </a:endParaRPr>
          </a:p>
        </p:txBody>
      </p:sp>
      <p:sp>
        <p:nvSpPr>
          <p:cNvPr id="204" name="Google Shape;204;p32"/>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05" name="Shape 205"/>
        <p:cNvGrpSpPr/>
        <p:nvPr/>
      </p:nvGrpSpPr>
      <p:grpSpPr>
        <a:xfrm>
          <a:off x="0" y="0"/>
          <a:ext cx="0" cy="0"/>
          <a:chOff x="0" y="0"/>
          <a:chExt cx="0" cy="0"/>
        </a:xfrm>
      </p:grpSpPr>
      <p:sp>
        <p:nvSpPr>
          <p:cNvPr id="206" name="Google Shape;206;p33"/>
          <p:cNvSpPr/>
          <p:nvPr/>
        </p:nvSpPr>
        <p:spPr>
          <a:xfrm rot="10800000">
            <a:off x="0" y="973799"/>
            <a:ext cx="9144000" cy="4169700"/>
          </a:xfrm>
          <a:prstGeom prst="rect">
            <a:avLst/>
          </a:prstGeom>
          <a:solidFill>
            <a:srgbClr val="0073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7" name="Google Shape;207;p33"/>
          <p:cNvSpPr txBox="1"/>
          <p:nvPr>
            <p:ph type="ctrTitle"/>
          </p:nvPr>
        </p:nvSpPr>
        <p:spPr>
          <a:xfrm>
            <a:off x="520726" y="1748992"/>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8" name="Google Shape;208;p33"/>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209" name="Google Shape;209;p33"/>
          <p:cNvSpPr txBox="1"/>
          <p:nvPr/>
        </p:nvSpPr>
        <p:spPr>
          <a:xfrm>
            <a:off x="520726" y="1371461"/>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i="0" lang="en" sz="2000" u="none" cap="none" strike="noStrike">
                <a:solidFill>
                  <a:schemeClr val="lt1"/>
                </a:solidFill>
                <a:latin typeface="Arial"/>
                <a:ea typeface="Arial"/>
                <a:cs typeface="Arial"/>
                <a:sym typeface="Arial"/>
              </a:rPr>
              <a:t>Section divider</a:t>
            </a:r>
            <a:endParaRPr b="0" i="0" sz="1400" u="none" cap="none" strike="noStrike">
              <a:solidFill>
                <a:srgbClr val="000000"/>
              </a:solidFill>
              <a:latin typeface="Arial"/>
              <a:ea typeface="Arial"/>
              <a:cs typeface="Arial"/>
              <a:sym typeface="Arial"/>
            </a:endParaRPr>
          </a:p>
        </p:txBody>
      </p:sp>
      <p:sp>
        <p:nvSpPr>
          <p:cNvPr id="210" name="Google Shape;210;p33"/>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wo Column">
  <p:cSld name="Content Slide Two Column">
    <p:spTree>
      <p:nvGrpSpPr>
        <p:cNvPr id="211" name="Shape 211"/>
        <p:cNvGrpSpPr/>
        <p:nvPr/>
      </p:nvGrpSpPr>
      <p:grpSpPr>
        <a:xfrm>
          <a:off x="0" y="0"/>
          <a:ext cx="0" cy="0"/>
          <a:chOff x="0" y="0"/>
          <a:chExt cx="0" cy="0"/>
        </a:xfrm>
      </p:grpSpPr>
      <p:sp>
        <p:nvSpPr>
          <p:cNvPr id="212" name="Google Shape;212;p34"/>
          <p:cNvSpPr txBox="1"/>
          <p:nvPr>
            <p:ph idx="1" type="body"/>
          </p:nvPr>
        </p:nvSpPr>
        <p:spPr>
          <a:xfrm>
            <a:off x="329635" y="1370215"/>
            <a:ext cx="8187900" cy="31101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13" name="Google Shape;213;p34"/>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p34"/>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15" name="Google Shape;215;p34"/>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216" name="Google Shape;216;p34"/>
          <p:cNvSpPr/>
          <p:nvPr/>
        </p:nvSpPr>
        <p:spPr>
          <a:xfrm>
            <a:off x="0" y="1144236"/>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p34"/>
          <p:cNvSpPr txBox="1"/>
          <p:nvPr>
            <p:ph type="title"/>
          </p:nvPr>
        </p:nvSpPr>
        <p:spPr>
          <a:xfrm>
            <a:off x="329635" y="159193"/>
            <a:ext cx="55332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Two Column">
  <p:cSld name="2_Content Slide Two Column">
    <p:spTree>
      <p:nvGrpSpPr>
        <p:cNvPr id="218" name="Shape 218"/>
        <p:cNvGrpSpPr/>
        <p:nvPr/>
      </p:nvGrpSpPr>
      <p:grpSpPr>
        <a:xfrm>
          <a:off x="0" y="0"/>
          <a:ext cx="0" cy="0"/>
          <a:chOff x="0" y="0"/>
          <a:chExt cx="0" cy="0"/>
        </a:xfrm>
      </p:grpSpPr>
      <p:sp>
        <p:nvSpPr>
          <p:cNvPr id="219" name="Google Shape;219;p35"/>
          <p:cNvSpPr txBox="1"/>
          <p:nvPr>
            <p:ph idx="1" type="body"/>
          </p:nvPr>
        </p:nvSpPr>
        <p:spPr>
          <a:xfrm>
            <a:off x="329635" y="1370215"/>
            <a:ext cx="8187900" cy="31101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20" name="Google Shape;220;p35"/>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1" name="Google Shape;221;p35"/>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22" name="Google Shape;222;p35"/>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223" name="Google Shape;223;p35"/>
          <p:cNvSpPr/>
          <p:nvPr/>
        </p:nvSpPr>
        <p:spPr>
          <a:xfrm>
            <a:off x="0" y="1144236"/>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4" name="Google Shape;224;p35"/>
          <p:cNvSpPr txBox="1"/>
          <p:nvPr>
            <p:ph type="title"/>
          </p:nvPr>
        </p:nvSpPr>
        <p:spPr>
          <a:xfrm>
            <a:off x="329635" y="159193"/>
            <a:ext cx="55332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2-column with Object">
  <p:cSld name="1_Content Slide 2-column with Object">
    <p:spTree>
      <p:nvGrpSpPr>
        <p:cNvPr id="225" name="Shape 225"/>
        <p:cNvGrpSpPr/>
        <p:nvPr/>
      </p:nvGrpSpPr>
      <p:grpSpPr>
        <a:xfrm>
          <a:off x="0" y="0"/>
          <a:ext cx="0" cy="0"/>
          <a:chOff x="0" y="0"/>
          <a:chExt cx="0" cy="0"/>
        </a:xfrm>
      </p:grpSpPr>
      <p:sp>
        <p:nvSpPr>
          <p:cNvPr id="226" name="Google Shape;226;p36"/>
          <p:cNvSpPr txBox="1"/>
          <p:nvPr>
            <p:ph idx="1" type="body"/>
          </p:nvPr>
        </p:nvSpPr>
        <p:spPr>
          <a:xfrm>
            <a:off x="648586" y="760607"/>
            <a:ext cx="7643700" cy="37197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500"/>
              </a:spcBef>
              <a:spcAft>
                <a:spcPts val="0"/>
              </a:spcAft>
              <a:buClr>
                <a:srgbClr val="1C4578"/>
              </a:buClr>
              <a:buSzPts val="2700"/>
              <a:buNone/>
              <a:defRPr b="1" sz="2700">
                <a:solidFill>
                  <a:srgbClr val="1C4578"/>
                </a:solidFill>
                <a:latin typeface="Arial"/>
                <a:ea typeface="Arial"/>
                <a:cs typeface="Arial"/>
                <a:sym typeface="Arial"/>
              </a:defRPr>
            </a:lvl1pPr>
            <a:lvl2pPr indent="-368300" lvl="1" marL="914400" rtl="0" algn="l">
              <a:lnSpc>
                <a:spcPct val="95000"/>
              </a:lnSpc>
              <a:spcBef>
                <a:spcPts val="800"/>
              </a:spcBef>
              <a:spcAft>
                <a:spcPts val="0"/>
              </a:spcAft>
              <a:buSzPts val="2200"/>
              <a:buFont typeface="Noto Sans Symbols"/>
              <a:buChar char="▪"/>
              <a:defRPr b="0" i="0" sz="2200">
                <a:solidFill>
                  <a:srgbClr val="BC7A17"/>
                </a:solidFill>
                <a:latin typeface="Arial"/>
                <a:ea typeface="Arial"/>
                <a:cs typeface="Arial"/>
                <a:sym typeface="Arial"/>
              </a:defRPr>
            </a:lvl2pPr>
            <a:lvl3pPr indent="-330200" lvl="2" marL="1371600" rtl="0" algn="l">
              <a:lnSpc>
                <a:spcPct val="95000"/>
              </a:lnSpc>
              <a:spcBef>
                <a:spcPts val="500"/>
              </a:spcBef>
              <a:spcAft>
                <a:spcPts val="0"/>
              </a:spcAft>
              <a:buSzPts val="1600"/>
              <a:buFont typeface="Arial"/>
              <a:buChar char="•"/>
              <a:defRPr sz="2000">
                <a:solidFill>
                  <a:srgbClr val="5C5C5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a:solidFill>
                  <a:srgbClr val="5C5C5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a:solidFill>
                  <a:srgbClr val="5C5C5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27" name="Google Shape;227;p36"/>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8" name="Google Shape;228;p36"/>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29" name="Google Shape;229;p36"/>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Closing Slide">
    <p:spTree>
      <p:nvGrpSpPr>
        <p:cNvPr id="230" name="Shape 230"/>
        <p:cNvGrpSpPr/>
        <p:nvPr/>
      </p:nvGrpSpPr>
      <p:grpSpPr>
        <a:xfrm>
          <a:off x="0" y="0"/>
          <a:ext cx="0" cy="0"/>
          <a:chOff x="0" y="0"/>
          <a:chExt cx="0" cy="0"/>
        </a:xfrm>
      </p:grpSpPr>
      <p:pic>
        <p:nvPicPr>
          <p:cNvPr id="231" name="Google Shape;231;p37"/>
          <p:cNvPicPr preferRelativeResize="0"/>
          <p:nvPr/>
        </p:nvPicPr>
        <p:blipFill rotWithShape="1">
          <a:blip r:embed="rId2">
            <a:alphaModFix/>
          </a:blip>
          <a:srcRect b="0" l="0" r="0" t="0"/>
          <a:stretch/>
        </p:blipFill>
        <p:spPr>
          <a:xfrm>
            <a:off x="5093387" y="400692"/>
            <a:ext cx="4050615" cy="4742807"/>
          </a:xfrm>
          <a:prstGeom prst="rect">
            <a:avLst/>
          </a:prstGeom>
          <a:noFill/>
          <a:ln>
            <a:noFill/>
          </a:ln>
        </p:spPr>
      </p:pic>
      <p:sp>
        <p:nvSpPr>
          <p:cNvPr id="232" name="Google Shape;232;p37"/>
          <p:cNvSpPr/>
          <p:nvPr/>
        </p:nvSpPr>
        <p:spPr>
          <a:xfrm>
            <a:off x="0" y="4992421"/>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3" name="Google Shape;233;p37"/>
          <p:cNvSpPr txBox="1"/>
          <p:nvPr>
            <p:ph type="title"/>
          </p:nvPr>
        </p:nvSpPr>
        <p:spPr>
          <a:xfrm>
            <a:off x="520726" y="2286001"/>
            <a:ext cx="4572600" cy="1725600"/>
          </a:xfrm>
          <a:prstGeom prst="rect">
            <a:avLst/>
          </a:prstGeom>
          <a:noFill/>
          <a:ln>
            <a:noFill/>
          </a:ln>
        </p:spPr>
        <p:txBody>
          <a:bodyPr anchorCtr="0" anchor="t" bIns="0" lIns="0" spcFirstLastPara="1" rIns="182875" wrap="square" tIns="0">
            <a:normAutofit/>
          </a:bodyPr>
          <a:lstStyle>
            <a:lvl1pPr lvl="0" rtl="0" algn="l">
              <a:lnSpc>
                <a:spcPct val="95000"/>
              </a:lnSpc>
              <a:spcBef>
                <a:spcPts val="0"/>
              </a:spcBef>
              <a:spcAft>
                <a:spcPts val="0"/>
              </a:spcAft>
              <a:buClr>
                <a:srgbClr val="1C4578"/>
              </a:buClr>
              <a:buSzPts val="1600"/>
              <a:buFont typeface="Arial"/>
              <a:buNone/>
              <a:defRPr b="1" sz="1600" cap="none">
                <a:solidFill>
                  <a:srgbClr val="1C4578"/>
                </a:solidFill>
                <a:latin typeface="Arial"/>
                <a:ea typeface="Arial"/>
                <a:cs typeface="Arial"/>
                <a:sym typeface="Arial"/>
              </a:defRPr>
            </a:lvl1pPr>
            <a:lvl2pPr lvl="1" rtl="0" algn="l">
              <a:lnSpc>
                <a:spcPct val="100000"/>
              </a:lnSpc>
              <a:spcBef>
                <a:spcPts val="60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4" name="Shape 234"/>
        <p:cNvGrpSpPr/>
        <p:nvPr/>
      </p:nvGrpSpPr>
      <p:grpSpPr>
        <a:xfrm>
          <a:off x="0" y="0"/>
          <a:ext cx="0" cy="0"/>
          <a:chOff x="0" y="0"/>
          <a:chExt cx="0" cy="0"/>
        </a:xfrm>
      </p:grpSpPr>
      <p:sp>
        <p:nvSpPr>
          <p:cNvPr id="235" name="Google Shape;235;p38"/>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236" name="Google Shape;236;p38"/>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237" name="Google Shape;237;p38"/>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238" name="Google Shape;238;p38"/>
          <p:cNvSpPr txBox="1"/>
          <p:nvPr>
            <p:ph type="ctrTitle"/>
          </p:nvPr>
        </p:nvSpPr>
        <p:spPr>
          <a:xfrm>
            <a:off x="1680302" y="1188925"/>
            <a:ext cx="5783400" cy="14574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4000"/>
              <a:buNone/>
              <a:defRPr sz="4000"/>
            </a:lvl1pPr>
            <a:lvl2pPr lvl="1" rtl="0" algn="ctr">
              <a:lnSpc>
                <a:spcPct val="100000"/>
              </a:lnSpc>
              <a:spcBef>
                <a:spcPts val="0"/>
              </a:spcBef>
              <a:spcAft>
                <a:spcPts val="0"/>
              </a:spcAft>
              <a:buSzPts val="4000"/>
              <a:buNone/>
              <a:defRPr sz="4000"/>
            </a:lvl2pPr>
            <a:lvl3pPr lvl="2" rtl="0" algn="ctr">
              <a:lnSpc>
                <a:spcPct val="100000"/>
              </a:lnSpc>
              <a:spcBef>
                <a:spcPts val="0"/>
              </a:spcBef>
              <a:spcAft>
                <a:spcPts val="0"/>
              </a:spcAft>
              <a:buSzPts val="4000"/>
              <a:buNone/>
              <a:defRPr sz="4000"/>
            </a:lvl3pPr>
            <a:lvl4pPr lvl="3" rtl="0" algn="ctr">
              <a:lnSpc>
                <a:spcPct val="100000"/>
              </a:lnSpc>
              <a:spcBef>
                <a:spcPts val="0"/>
              </a:spcBef>
              <a:spcAft>
                <a:spcPts val="0"/>
              </a:spcAft>
              <a:buSzPts val="4000"/>
              <a:buNone/>
              <a:defRPr sz="4000"/>
            </a:lvl4pPr>
            <a:lvl5pPr lvl="4" rtl="0" algn="ctr">
              <a:lnSpc>
                <a:spcPct val="100000"/>
              </a:lnSpc>
              <a:spcBef>
                <a:spcPts val="0"/>
              </a:spcBef>
              <a:spcAft>
                <a:spcPts val="0"/>
              </a:spcAft>
              <a:buSzPts val="4000"/>
              <a:buNone/>
              <a:defRPr sz="4000"/>
            </a:lvl5pPr>
            <a:lvl6pPr lvl="5" rtl="0" algn="ctr">
              <a:lnSpc>
                <a:spcPct val="100000"/>
              </a:lnSpc>
              <a:spcBef>
                <a:spcPts val="0"/>
              </a:spcBef>
              <a:spcAft>
                <a:spcPts val="0"/>
              </a:spcAft>
              <a:buSzPts val="4000"/>
              <a:buNone/>
              <a:defRPr sz="4000"/>
            </a:lvl6pPr>
            <a:lvl7pPr lvl="6" rtl="0" algn="ctr">
              <a:lnSpc>
                <a:spcPct val="100000"/>
              </a:lnSpc>
              <a:spcBef>
                <a:spcPts val="0"/>
              </a:spcBef>
              <a:spcAft>
                <a:spcPts val="0"/>
              </a:spcAft>
              <a:buSzPts val="4000"/>
              <a:buNone/>
              <a:defRPr sz="4000"/>
            </a:lvl7pPr>
            <a:lvl8pPr lvl="7" rtl="0" algn="ctr">
              <a:lnSpc>
                <a:spcPct val="100000"/>
              </a:lnSpc>
              <a:spcBef>
                <a:spcPts val="0"/>
              </a:spcBef>
              <a:spcAft>
                <a:spcPts val="0"/>
              </a:spcAft>
              <a:buSzPts val="4000"/>
              <a:buNone/>
              <a:defRPr sz="4000"/>
            </a:lvl8pPr>
            <a:lvl9pPr lvl="8" rtl="0" algn="ctr">
              <a:lnSpc>
                <a:spcPct val="100000"/>
              </a:lnSpc>
              <a:spcBef>
                <a:spcPts val="0"/>
              </a:spcBef>
              <a:spcAft>
                <a:spcPts val="0"/>
              </a:spcAft>
              <a:buSzPts val="4000"/>
              <a:buNone/>
              <a:defRPr sz="4000"/>
            </a:lvl9pPr>
          </a:lstStyle>
          <a:p/>
        </p:txBody>
      </p:sp>
      <p:sp>
        <p:nvSpPr>
          <p:cNvPr id="239" name="Google Shape;239;p38"/>
          <p:cNvSpPr txBox="1"/>
          <p:nvPr>
            <p:ph idx="1" type="subTitle"/>
          </p:nvPr>
        </p:nvSpPr>
        <p:spPr>
          <a:xfrm>
            <a:off x="1680302" y="3049450"/>
            <a:ext cx="5783400" cy="9090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240" name="Google Shape;240;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3">
    <p:bg>
      <p:bgPr>
        <a:solidFill>
          <a:srgbClr val="FFFFFF"/>
        </a:solidFill>
      </p:bgPr>
    </p:bg>
    <p:spTree>
      <p:nvGrpSpPr>
        <p:cNvPr id="241" name="Shape 241"/>
        <p:cNvGrpSpPr/>
        <p:nvPr/>
      </p:nvGrpSpPr>
      <p:grpSpPr>
        <a:xfrm>
          <a:off x="0" y="0"/>
          <a:ext cx="0" cy="0"/>
          <a:chOff x="0" y="0"/>
          <a:chExt cx="0" cy="0"/>
        </a:xfrm>
      </p:grpSpPr>
      <p:sp>
        <p:nvSpPr>
          <p:cNvPr id="242" name="Google Shape;242;p39"/>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43" name="Google Shape;243;p39"/>
          <p:cNvCxnSpPr/>
          <p:nvPr/>
        </p:nvCxnSpPr>
        <p:spPr>
          <a:xfrm>
            <a:off x="694275" y="759163"/>
            <a:ext cx="959400" cy="959400"/>
          </a:xfrm>
          <a:prstGeom prst="straightConnector1">
            <a:avLst/>
          </a:prstGeom>
          <a:noFill/>
          <a:ln cap="flat" cmpd="sng" w="9525">
            <a:solidFill>
              <a:srgbClr val="F6F2D2"/>
            </a:solidFill>
            <a:prstDash val="solid"/>
            <a:round/>
            <a:headEnd len="sm" w="sm" type="none"/>
            <a:tailEnd len="sm" w="sm" type="none"/>
          </a:ln>
        </p:spPr>
      </p:cxnSp>
      <p:cxnSp>
        <p:nvCxnSpPr>
          <p:cNvPr id="244" name="Google Shape;244;p39"/>
          <p:cNvCxnSpPr/>
          <p:nvPr/>
        </p:nvCxnSpPr>
        <p:spPr>
          <a:xfrm>
            <a:off x="7490325" y="759163"/>
            <a:ext cx="959400" cy="959400"/>
          </a:xfrm>
          <a:prstGeom prst="straightConnector1">
            <a:avLst/>
          </a:prstGeom>
          <a:noFill/>
          <a:ln cap="flat" cmpd="sng" w="9525">
            <a:solidFill>
              <a:srgbClr val="F6F2D2"/>
            </a:solidFill>
            <a:prstDash val="solid"/>
            <a:round/>
            <a:headEnd len="sm" w="sm" type="none"/>
            <a:tailEnd len="sm" w="sm" type="none"/>
          </a:ln>
        </p:spPr>
      </p:cxnSp>
      <p:sp>
        <p:nvSpPr>
          <p:cNvPr id="245" name="Google Shape;245;p39"/>
          <p:cNvSpPr txBox="1"/>
          <p:nvPr>
            <p:ph type="title"/>
          </p:nvPr>
        </p:nvSpPr>
        <p:spPr>
          <a:xfrm>
            <a:off x="1841500" y="759174"/>
            <a:ext cx="5460900" cy="959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1" sz="2400">
                <a:solidFill>
                  <a:srgbClr val="FFFFFF"/>
                </a:solidFill>
              </a:defRPr>
            </a:lvl1pPr>
            <a:lvl2pPr lvl="1" rtl="0" algn="ctr">
              <a:lnSpc>
                <a:spcPct val="100000"/>
              </a:lnSpc>
              <a:spcBef>
                <a:spcPts val="0"/>
              </a:spcBef>
              <a:spcAft>
                <a:spcPts val="0"/>
              </a:spcAft>
              <a:buSzPts val="2800"/>
              <a:buNone/>
              <a:defRPr b="1" sz="2400">
                <a:solidFill>
                  <a:srgbClr val="FFFFFF"/>
                </a:solidFill>
              </a:defRPr>
            </a:lvl2pPr>
            <a:lvl3pPr lvl="2" rtl="0" algn="ctr">
              <a:lnSpc>
                <a:spcPct val="100000"/>
              </a:lnSpc>
              <a:spcBef>
                <a:spcPts val="0"/>
              </a:spcBef>
              <a:spcAft>
                <a:spcPts val="0"/>
              </a:spcAft>
              <a:buSzPts val="2800"/>
              <a:buNone/>
              <a:defRPr b="1" sz="2400">
                <a:solidFill>
                  <a:srgbClr val="FFFFFF"/>
                </a:solidFill>
              </a:defRPr>
            </a:lvl3pPr>
            <a:lvl4pPr lvl="3" rtl="0" algn="ctr">
              <a:lnSpc>
                <a:spcPct val="100000"/>
              </a:lnSpc>
              <a:spcBef>
                <a:spcPts val="0"/>
              </a:spcBef>
              <a:spcAft>
                <a:spcPts val="0"/>
              </a:spcAft>
              <a:buSzPts val="2800"/>
              <a:buNone/>
              <a:defRPr b="1" sz="2400">
                <a:solidFill>
                  <a:srgbClr val="FFFFFF"/>
                </a:solidFill>
              </a:defRPr>
            </a:lvl4pPr>
            <a:lvl5pPr lvl="4" rtl="0" algn="ctr">
              <a:lnSpc>
                <a:spcPct val="100000"/>
              </a:lnSpc>
              <a:spcBef>
                <a:spcPts val="0"/>
              </a:spcBef>
              <a:spcAft>
                <a:spcPts val="0"/>
              </a:spcAft>
              <a:buSzPts val="2800"/>
              <a:buNone/>
              <a:defRPr b="1" sz="2400">
                <a:solidFill>
                  <a:srgbClr val="FFFFFF"/>
                </a:solidFill>
              </a:defRPr>
            </a:lvl5pPr>
            <a:lvl6pPr lvl="5" rtl="0" algn="ctr">
              <a:lnSpc>
                <a:spcPct val="100000"/>
              </a:lnSpc>
              <a:spcBef>
                <a:spcPts val="0"/>
              </a:spcBef>
              <a:spcAft>
                <a:spcPts val="0"/>
              </a:spcAft>
              <a:buSzPts val="2800"/>
              <a:buNone/>
              <a:defRPr b="1" sz="2400">
                <a:solidFill>
                  <a:srgbClr val="FFFFFF"/>
                </a:solidFill>
              </a:defRPr>
            </a:lvl6pPr>
            <a:lvl7pPr lvl="6" rtl="0" algn="ctr">
              <a:lnSpc>
                <a:spcPct val="100000"/>
              </a:lnSpc>
              <a:spcBef>
                <a:spcPts val="0"/>
              </a:spcBef>
              <a:spcAft>
                <a:spcPts val="0"/>
              </a:spcAft>
              <a:buSzPts val="2800"/>
              <a:buNone/>
              <a:defRPr b="1" sz="2400">
                <a:solidFill>
                  <a:srgbClr val="FFFFFF"/>
                </a:solidFill>
              </a:defRPr>
            </a:lvl7pPr>
            <a:lvl8pPr lvl="7" rtl="0" algn="ctr">
              <a:lnSpc>
                <a:spcPct val="100000"/>
              </a:lnSpc>
              <a:spcBef>
                <a:spcPts val="0"/>
              </a:spcBef>
              <a:spcAft>
                <a:spcPts val="0"/>
              </a:spcAft>
              <a:buSzPts val="2800"/>
              <a:buNone/>
              <a:defRPr b="1" sz="2400">
                <a:solidFill>
                  <a:srgbClr val="FFFFFF"/>
                </a:solidFill>
              </a:defRPr>
            </a:lvl8pPr>
            <a:lvl9pPr lvl="8" rtl="0" algn="ctr">
              <a:lnSpc>
                <a:spcPct val="100000"/>
              </a:lnSpc>
              <a:spcBef>
                <a:spcPts val="0"/>
              </a:spcBef>
              <a:spcAft>
                <a:spcPts val="0"/>
              </a:spcAft>
              <a:buSzPts val="2800"/>
              <a:buNone/>
              <a:defRPr b="1" sz="2400">
                <a:solidFill>
                  <a:srgbClr val="FFFFFF"/>
                </a:solidFill>
              </a:defRPr>
            </a:lvl9pPr>
          </a:lstStyle>
          <a:p/>
        </p:txBody>
      </p:sp>
      <p:sp>
        <p:nvSpPr>
          <p:cNvPr id="246" name="Google Shape;246;p39"/>
          <p:cNvSpPr txBox="1"/>
          <p:nvPr>
            <p:ph idx="1" type="body"/>
          </p:nvPr>
        </p:nvSpPr>
        <p:spPr>
          <a:xfrm>
            <a:off x="694275" y="2358750"/>
            <a:ext cx="3640800" cy="24828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Clr>
                <a:srgbClr val="F6F2D2"/>
              </a:buClr>
              <a:buSzPts val="1000"/>
              <a:buChar char="●"/>
              <a:defRPr sz="1000">
                <a:solidFill>
                  <a:srgbClr val="F6F2D2"/>
                </a:solidFill>
              </a:defRPr>
            </a:lvl1pPr>
            <a:lvl2pPr indent="-292100" lvl="1" marL="914400" rtl="0" algn="l">
              <a:lnSpc>
                <a:spcPct val="115000"/>
              </a:lnSpc>
              <a:spcBef>
                <a:spcPts val="1600"/>
              </a:spcBef>
              <a:spcAft>
                <a:spcPts val="0"/>
              </a:spcAft>
              <a:buClr>
                <a:srgbClr val="F6F2D2"/>
              </a:buClr>
              <a:buSzPts val="1000"/>
              <a:buChar char="○"/>
              <a:defRPr sz="1000">
                <a:solidFill>
                  <a:srgbClr val="F6F2D2"/>
                </a:solidFill>
              </a:defRPr>
            </a:lvl2pPr>
            <a:lvl3pPr indent="-292100" lvl="2" marL="1371600" rtl="0" algn="l">
              <a:lnSpc>
                <a:spcPct val="115000"/>
              </a:lnSpc>
              <a:spcBef>
                <a:spcPts val="1600"/>
              </a:spcBef>
              <a:spcAft>
                <a:spcPts val="0"/>
              </a:spcAft>
              <a:buClr>
                <a:srgbClr val="F6F2D2"/>
              </a:buClr>
              <a:buSzPts val="1000"/>
              <a:buChar char="■"/>
              <a:defRPr sz="1000">
                <a:solidFill>
                  <a:srgbClr val="F6F2D2"/>
                </a:solidFill>
              </a:defRPr>
            </a:lvl3pPr>
            <a:lvl4pPr indent="-292100" lvl="3" marL="1828800" rtl="0" algn="l">
              <a:lnSpc>
                <a:spcPct val="115000"/>
              </a:lnSpc>
              <a:spcBef>
                <a:spcPts val="1600"/>
              </a:spcBef>
              <a:spcAft>
                <a:spcPts val="0"/>
              </a:spcAft>
              <a:buClr>
                <a:srgbClr val="F6F2D2"/>
              </a:buClr>
              <a:buSzPts val="1000"/>
              <a:buChar char="●"/>
              <a:defRPr sz="1000">
                <a:solidFill>
                  <a:srgbClr val="F6F2D2"/>
                </a:solidFill>
              </a:defRPr>
            </a:lvl4pPr>
            <a:lvl5pPr indent="-292100" lvl="4" marL="2286000" rtl="0" algn="l">
              <a:lnSpc>
                <a:spcPct val="115000"/>
              </a:lnSpc>
              <a:spcBef>
                <a:spcPts val="1600"/>
              </a:spcBef>
              <a:spcAft>
                <a:spcPts val="0"/>
              </a:spcAft>
              <a:buClr>
                <a:srgbClr val="F6F2D2"/>
              </a:buClr>
              <a:buSzPts val="1000"/>
              <a:buChar char="○"/>
              <a:defRPr sz="1000">
                <a:solidFill>
                  <a:srgbClr val="F6F2D2"/>
                </a:solidFill>
              </a:defRPr>
            </a:lvl5pPr>
            <a:lvl6pPr indent="-292100" lvl="5" marL="2743200" rtl="0" algn="l">
              <a:lnSpc>
                <a:spcPct val="115000"/>
              </a:lnSpc>
              <a:spcBef>
                <a:spcPts val="1600"/>
              </a:spcBef>
              <a:spcAft>
                <a:spcPts val="0"/>
              </a:spcAft>
              <a:buClr>
                <a:srgbClr val="F6F2D2"/>
              </a:buClr>
              <a:buSzPts val="1000"/>
              <a:buChar char="■"/>
              <a:defRPr sz="1000">
                <a:solidFill>
                  <a:srgbClr val="F6F2D2"/>
                </a:solidFill>
              </a:defRPr>
            </a:lvl6pPr>
            <a:lvl7pPr indent="-292100" lvl="6" marL="3200400" rtl="0" algn="l">
              <a:lnSpc>
                <a:spcPct val="115000"/>
              </a:lnSpc>
              <a:spcBef>
                <a:spcPts val="1600"/>
              </a:spcBef>
              <a:spcAft>
                <a:spcPts val="0"/>
              </a:spcAft>
              <a:buClr>
                <a:srgbClr val="F6F2D2"/>
              </a:buClr>
              <a:buSzPts val="1000"/>
              <a:buChar char="●"/>
              <a:defRPr sz="1000">
                <a:solidFill>
                  <a:srgbClr val="F6F2D2"/>
                </a:solidFill>
              </a:defRPr>
            </a:lvl7pPr>
            <a:lvl8pPr indent="-292100" lvl="7" marL="3657600" rtl="0" algn="l">
              <a:lnSpc>
                <a:spcPct val="115000"/>
              </a:lnSpc>
              <a:spcBef>
                <a:spcPts val="1600"/>
              </a:spcBef>
              <a:spcAft>
                <a:spcPts val="0"/>
              </a:spcAft>
              <a:buClr>
                <a:srgbClr val="F6F2D2"/>
              </a:buClr>
              <a:buSzPts val="1000"/>
              <a:buChar char="○"/>
              <a:defRPr sz="1000">
                <a:solidFill>
                  <a:srgbClr val="F6F2D2"/>
                </a:solidFill>
              </a:defRPr>
            </a:lvl8pPr>
            <a:lvl9pPr indent="-292100" lvl="8" marL="4114800" rtl="0" algn="l">
              <a:lnSpc>
                <a:spcPct val="115000"/>
              </a:lnSpc>
              <a:spcBef>
                <a:spcPts val="1600"/>
              </a:spcBef>
              <a:spcAft>
                <a:spcPts val="1600"/>
              </a:spcAft>
              <a:buClr>
                <a:srgbClr val="F6F2D2"/>
              </a:buClr>
              <a:buSzPts val="1000"/>
              <a:buChar char="■"/>
              <a:defRPr sz="1000">
                <a:solidFill>
                  <a:srgbClr val="F6F2D2"/>
                </a:solidFill>
              </a:defRPr>
            </a:lvl9pPr>
          </a:lstStyle>
          <a:p/>
        </p:txBody>
      </p:sp>
      <p:sp>
        <p:nvSpPr>
          <p:cNvPr id="247" name="Google Shape;247;p39"/>
          <p:cNvSpPr txBox="1"/>
          <p:nvPr>
            <p:ph idx="2" type="body"/>
          </p:nvPr>
        </p:nvSpPr>
        <p:spPr>
          <a:xfrm>
            <a:off x="4808925" y="2358750"/>
            <a:ext cx="3640800" cy="24828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Clr>
                <a:srgbClr val="F6F2D2"/>
              </a:buClr>
              <a:buSzPts val="1000"/>
              <a:buChar char="●"/>
              <a:defRPr sz="1000">
                <a:solidFill>
                  <a:srgbClr val="F6F2D2"/>
                </a:solidFill>
              </a:defRPr>
            </a:lvl1pPr>
            <a:lvl2pPr indent="-292100" lvl="1" marL="914400" rtl="0" algn="l">
              <a:lnSpc>
                <a:spcPct val="115000"/>
              </a:lnSpc>
              <a:spcBef>
                <a:spcPts val="1600"/>
              </a:spcBef>
              <a:spcAft>
                <a:spcPts val="0"/>
              </a:spcAft>
              <a:buClr>
                <a:srgbClr val="F6F2D2"/>
              </a:buClr>
              <a:buSzPts val="1000"/>
              <a:buChar char="○"/>
              <a:defRPr sz="1000">
                <a:solidFill>
                  <a:srgbClr val="F6F2D2"/>
                </a:solidFill>
              </a:defRPr>
            </a:lvl2pPr>
            <a:lvl3pPr indent="-292100" lvl="2" marL="1371600" rtl="0" algn="l">
              <a:lnSpc>
                <a:spcPct val="115000"/>
              </a:lnSpc>
              <a:spcBef>
                <a:spcPts val="1600"/>
              </a:spcBef>
              <a:spcAft>
                <a:spcPts val="0"/>
              </a:spcAft>
              <a:buClr>
                <a:srgbClr val="F6F2D2"/>
              </a:buClr>
              <a:buSzPts val="1000"/>
              <a:buChar char="■"/>
              <a:defRPr sz="1000">
                <a:solidFill>
                  <a:srgbClr val="F6F2D2"/>
                </a:solidFill>
              </a:defRPr>
            </a:lvl3pPr>
            <a:lvl4pPr indent="-292100" lvl="3" marL="1828800" rtl="0" algn="l">
              <a:lnSpc>
                <a:spcPct val="115000"/>
              </a:lnSpc>
              <a:spcBef>
                <a:spcPts val="1600"/>
              </a:spcBef>
              <a:spcAft>
                <a:spcPts val="0"/>
              </a:spcAft>
              <a:buClr>
                <a:srgbClr val="F6F2D2"/>
              </a:buClr>
              <a:buSzPts val="1000"/>
              <a:buChar char="●"/>
              <a:defRPr sz="1000">
                <a:solidFill>
                  <a:srgbClr val="F6F2D2"/>
                </a:solidFill>
              </a:defRPr>
            </a:lvl4pPr>
            <a:lvl5pPr indent="-292100" lvl="4" marL="2286000" rtl="0" algn="l">
              <a:lnSpc>
                <a:spcPct val="115000"/>
              </a:lnSpc>
              <a:spcBef>
                <a:spcPts val="1600"/>
              </a:spcBef>
              <a:spcAft>
                <a:spcPts val="0"/>
              </a:spcAft>
              <a:buClr>
                <a:srgbClr val="F6F2D2"/>
              </a:buClr>
              <a:buSzPts val="1000"/>
              <a:buChar char="○"/>
              <a:defRPr sz="1000">
                <a:solidFill>
                  <a:srgbClr val="F6F2D2"/>
                </a:solidFill>
              </a:defRPr>
            </a:lvl5pPr>
            <a:lvl6pPr indent="-292100" lvl="5" marL="2743200" rtl="0" algn="l">
              <a:lnSpc>
                <a:spcPct val="115000"/>
              </a:lnSpc>
              <a:spcBef>
                <a:spcPts val="1600"/>
              </a:spcBef>
              <a:spcAft>
                <a:spcPts val="0"/>
              </a:spcAft>
              <a:buClr>
                <a:srgbClr val="F6F2D2"/>
              </a:buClr>
              <a:buSzPts val="1000"/>
              <a:buChar char="■"/>
              <a:defRPr sz="1000">
                <a:solidFill>
                  <a:srgbClr val="F6F2D2"/>
                </a:solidFill>
              </a:defRPr>
            </a:lvl6pPr>
            <a:lvl7pPr indent="-292100" lvl="6" marL="3200400" rtl="0" algn="l">
              <a:lnSpc>
                <a:spcPct val="115000"/>
              </a:lnSpc>
              <a:spcBef>
                <a:spcPts val="1600"/>
              </a:spcBef>
              <a:spcAft>
                <a:spcPts val="0"/>
              </a:spcAft>
              <a:buClr>
                <a:srgbClr val="F6F2D2"/>
              </a:buClr>
              <a:buSzPts val="1000"/>
              <a:buChar char="●"/>
              <a:defRPr sz="1000">
                <a:solidFill>
                  <a:srgbClr val="F6F2D2"/>
                </a:solidFill>
              </a:defRPr>
            </a:lvl7pPr>
            <a:lvl8pPr indent="-292100" lvl="7" marL="3657600" rtl="0" algn="l">
              <a:lnSpc>
                <a:spcPct val="115000"/>
              </a:lnSpc>
              <a:spcBef>
                <a:spcPts val="1600"/>
              </a:spcBef>
              <a:spcAft>
                <a:spcPts val="0"/>
              </a:spcAft>
              <a:buClr>
                <a:srgbClr val="F6F2D2"/>
              </a:buClr>
              <a:buSzPts val="1000"/>
              <a:buChar char="○"/>
              <a:defRPr sz="1000">
                <a:solidFill>
                  <a:srgbClr val="F6F2D2"/>
                </a:solidFill>
              </a:defRPr>
            </a:lvl8pPr>
            <a:lvl9pPr indent="-292100" lvl="8" marL="4114800" rtl="0" algn="l">
              <a:lnSpc>
                <a:spcPct val="115000"/>
              </a:lnSpc>
              <a:spcBef>
                <a:spcPts val="1600"/>
              </a:spcBef>
              <a:spcAft>
                <a:spcPts val="1600"/>
              </a:spcAft>
              <a:buClr>
                <a:srgbClr val="F6F2D2"/>
              </a:buClr>
              <a:buSzPts val="1000"/>
              <a:buChar char="■"/>
              <a:defRPr sz="1000">
                <a:solidFill>
                  <a:srgbClr val="F6F2D2"/>
                </a:solidFill>
              </a:defRPr>
            </a:lvl9pPr>
          </a:lstStyle>
          <a:p/>
        </p:txBody>
      </p:sp>
      <p:sp>
        <p:nvSpPr>
          <p:cNvPr id="248" name="Google Shape;248;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49" name="Shape 249"/>
        <p:cNvGrpSpPr/>
        <p:nvPr/>
      </p:nvGrpSpPr>
      <p:grpSpPr>
        <a:xfrm>
          <a:off x="0" y="0"/>
          <a:ext cx="0" cy="0"/>
          <a:chOff x="0" y="0"/>
          <a:chExt cx="0" cy="0"/>
        </a:xfrm>
      </p:grpSpPr>
      <p:sp>
        <p:nvSpPr>
          <p:cNvPr id="250" name="Google Shape;250;p4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51" name="Google Shape;251;p4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2" name="Google Shape;252;p4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3" name="Google Shape;253;p4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254" name="Google Shape;254;p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55" name="Google Shape;255;p4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6" name="Shape 256"/>
        <p:cNvGrpSpPr/>
        <p:nvPr/>
      </p:nvGrpSpPr>
      <p:grpSpPr>
        <a:xfrm>
          <a:off x="0" y="0"/>
          <a:ext cx="0" cy="0"/>
          <a:chOff x="0" y="0"/>
          <a:chExt cx="0" cy="0"/>
        </a:xfrm>
      </p:grpSpPr>
      <p:cxnSp>
        <p:nvCxnSpPr>
          <p:cNvPr id="257" name="Google Shape;257;p41"/>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58" name="Google Shape;258;p4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259" name="Google Shape;259;p41"/>
          <p:cNvSpPr txBox="1"/>
          <p:nvPr>
            <p:ph idx="1" type="body"/>
          </p:nvPr>
        </p:nvSpPr>
        <p:spPr>
          <a:xfrm>
            <a:off x="387900" y="1489825"/>
            <a:ext cx="3999900" cy="30789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60" name="Google Shape;260;p41"/>
          <p:cNvSpPr txBox="1"/>
          <p:nvPr>
            <p:ph idx="2" type="body"/>
          </p:nvPr>
        </p:nvSpPr>
        <p:spPr>
          <a:xfrm>
            <a:off x="4756200" y="1489825"/>
            <a:ext cx="3999900" cy="30789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61" name="Google Shape;261;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2" name="Shape 262"/>
        <p:cNvGrpSpPr/>
        <p:nvPr/>
      </p:nvGrpSpPr>
      <p:grpSpPr>
        <a:xfrm>
          <a:off x="0" y="0"/>
          <a:ext cx="0" cy="0"/>
          <a:chOff x="0" y="0"/>
          <a:chExt cx="0" cy="0"/>
        </a:xfrm>
      </p:grpSpPr>
      <p:sp>
        <p:nvSpPr>
          <p:cNvPr id="263" name="Google Shape;263;p42"/>
          <p:cNvSpPr txBox="1"/>
          <p:nvPr>
            <p:ph idx="12" type="sldNum"/>
          </p:nvPr>
        </p:nvSpPr>
        <p:spPr>
          <a:xfrm>
            <a:off x="8460431" y="4651190"/>
            <a:ext cx="548700" cy="393600"/>
          </a:xfrm>
          <a:prstGeom prst="rect">
            <a:avLst/>
          </a:prstGeom>
        </p:spPr>
        <p:txBody>
          <a:bodyPr anchorCtr="0" anchor="ctr" bIns="45700" lIns="91425" spcFirstLastPara="1" rIns="91425" wrap="square" tIns="4570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I Style" type="titleOnly">
  <p:cSld name="TITLE_ONLY">
    <p:spTree>
      <p:nvGrpSpPr>
        <p:cNvPr id="264" name="Shape 264"/>
        <p:cNvGrpSpPr/>
        <p:nvPr/>
      </p:nvGrpSpPr>
      <p:grpSpPr>
        <a:xfrm>
          <a:off x="0" y="0"/>
          <a:ext cx="0" cy="0"/>
          <a:chOff x="0" y="0"/>
          <a:chExt cx="0" cy="0"/>
        </a:xfrm>
      </p:grpSpPr>
      <p:sp>
        <p:nvSpPr>
          <p:cNvPr id="265" name="Google Shape;265;p4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266" name="Google Shape;266;p4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y Theme: Section Header Photo Plain">
  <p:cSld name="SECTION_HEADER_2_1_2_1_1_1">
    <p:spTree>
      <p:nvGrpSpPr>
        <p:cNvPr id="267" name="Shape 267"/>
        <p:cNvGrpSpPr/>
        <p:nvPr/>
      </p:nvGrpSpPr>
      <p:grpSpPr>
        <a:xfrm>
          <a:off x="0" y="0"/>
          <a:ext cx="0" cy="0"/>
          <a:chOff x="0" y="0"/>
          <a:chExt cx="0" cy="0"/>
        </a:xfrm>
      </p:grpSpPr>
      <p:pic>
        <p:nvPicPr>
          <p:cNvPr id="268" name="Google Shape;268;p44"/>
          <p:cNvPicPr preferRelativeResize="0"/>
          <p:nvPr/>
        </p:nvPicPr>
        <p:blipFill rotWithShape="1">
          <a:blip r:embed="rId2">
            <a:alphaModFix/>
          </a:blip>
          <a:srcRect b="7813" l="0" r="0" t="7813"/>
          <a:stretch/>
        </p:blipFill>
        <p:spPr>
          <a:xfrm>
            <a:off x="0" y="0"/>
            <a:ext cx="9143997" cy="5143500"/>
          </a:xfrm>
          <a:prstGeom prst="rect">
            <a:avLst/>
          </a:prstGeom>
          <a:noFill/>
          <a:ln>
            <a:noFill/>
          </a:ln>
        </p:spPr>
      </p:pic>
      <p:sp>
        <p:nvSpPr>
          <p:cNvPr id="269" name="Google Shape;269;p4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Clr>
                <a:srgbClr val="FFFFFF"/>
              </a:buClr>
              <a:buSzPts val="3600"/>
              <a:buFont typeface="Barlow Condensed"/>
              <a:buNone/>
              <a:defRPr sz="3600">
                <a:solidFill>
                  <a:srgbClr val="FFFFFF"/>
                </a:solidFill>
                <a:latin typeface="Barlow Condensed"/>
                <a:ea typeface="Barlow Condensed"/>
                <a:cs typeface="Barlow Condensed"/>
                <a:sym typeface="Barlow Condensed"/>
              </a:defRPr>
            </a:lvl1pPr>
            <a:lvl2pPr lvl="1" rtl="0" algn="ctr">
              <a:lnSpc>
                <a:spcPct val="100000"/>
              </a:lnSpc>
              <a:spcBef>
                <a:spcPts val="0"/>
              </a:spcBef>
              <a:spcAft>
                <a:spcPts val="0"/>
              </a:spcAft>
              <a:buClr>
                <a:srgbClr val="FFFFFF"/>
              </a:buClr>
              <a:buSzPts val="3600"/>
              <a:buNone/>
              <a:defRPr sz="3600">
                <a:solidFill>
                  <a:srgbClr val="FFFFFF"/>
                </a:solidFill>
              </a:defRPr>
            </a:lvl2pPr>
            <a:lvl3pPr lvl="2" rtl="0" algn="ctr">
              <a:lnSpc>
                <a:spcPct val="100000"/>
              </a:lnSpc>
              <a:spcBef>
                <a:spcPts val="0"/>
              </a:spcBef>
              <a:spcAft>
                <a:spcPts val="0"/>
              </a:spcAft>
              <a:buClr>
                <a:srgbClr val="FFFFFF"/>
              </a:buClr>
              <a:buSzPts val="3600"/>
              <a:buNone/>
              <a:defRPr sz="3600">
                <a:solidFill>
                  <a:srgbClr val="FFFFFF"/>
                </a:solidFill>
              </a:defRPr>
            </a:lvl3pPr>
            <a:lvl4pPr lvl="3" rtl="0" algn="ctr">
              <a:lnSpc>
                <a:spcPct val="100000"/>
              </a:lnSpc>
              <a:spcBef>
                <a:spcPts val="0"/>
              </a:spcBef>
              <a:spcAft>
                <a:spcPts val="0"/>
              </a:spcAft>
              <a:buClr>
                <a:srgbClr val="FFFFFF"/>
              </a:buClr>
              <a:buSzPts val="3600"/>
              <a:buNone/>
              <a:defRPr sz="3600">
                <a:solidFill>
                  <a:srgbClr val="FFFFFF"/>
                </a:solidFill>
              </a:defRPr>
            </a:lvl4pPr>
            <a:lvl5pPr lvl="4" rtl="0" algn="ctr">
              <a:lnSpc>
                <a:spcPct val="100000"/>
              </a:lnSpc>
              <a:spcBef>
                <a:spcPts val="0"/>
              </a:spcBef>
              <a:spcAft>
                <a:spcPts val="0"/>
              </a:spcAft>
              <a:buClr>
                <a:srgbClr val="FFFFFF"/>
              </a:buClr>
              <a:buSzPts val="3600"/>
              <a:buNone/>
              <a:defRPr sz="3600">
                <a:solidFill>
                  <a:srgbClr val="FFFFFF"/>
                </a:solidFill>
              </a:defRPr>
            </a:lvl5pPr>
            <a:lvl6pPr lvl="5" rtl="0" algn="ctr">
              <a:lnSpc>
                <a:spcPct val="100000"/>
              </a:lnSpc>
              <a:spcBef>
                <a:spcPts val="0"/>
              </a:spcBef>
              <a:spcAft>
                <a:spcPts val="0"/>
              </a:spcAft>
              <a:buClr>
                <a:srgbClr val="FFFFFF"/>
              </a:buClr>
              <a:buSzPts val="3600"/>
              <a:buNone/>
              <a:defRPr sz="3600">
                <a:solidFill>
                  <a:srgbClr val="FFFFFF"/>
                </a:solidFill>
              </a:defRPr>
            </a:lvl6pPr>
            <a:lvl7pPr lvl="6" rtl="0" algn="ctr">
              <a:lnSpc>
                <a:spcPct val="100000"/>
              </a:lnSpc>
              <a:spcBef>
                <a:spcPts val="0"/>
              </a:spcBef>
              <a:spcAft>
                <a:spcPts val="0"/>
              </a:spcAft>
              <a:buClr>
                <a:srgbClr val="FFFFFF"/>
              </a:buClr>
              <a:buSzPts val="3600"/>
              <a:buNone/>
              <a:defRPr sz="3600">
                <a:solidFill>
                  <a:srgbClr val="FFFFFF"/>
                </a:solidFill>
              </a:defRPr>
            </a:lvl7pPr>
            <a:lvl8pPr lvl="7" rtl="0" algn="ctr">
              <a:lnSpc>
                <a:spcPct val="100000"/>
              </a:lnSpc>
              <a:spcBef>
                <a:spcPts val="0"/>
              </a:spcBef>
              <a:spcAft>
                <a:spcPts val="0"/>
              </a:spcAft>
              <a:buClr>
                <a:srgbClr val="FFFFFF"/>
              </a:buClr>
              <a:buSzPts val="3600"/>
              <a:buNone/>
              <a:defRPr sz="3600">
                <a:solidFill>
                  <a:srgbClr val="FFFFFF"/>
                </a:solidFill>
              </a:defRPr>
            </a:lvl8pPr>
            <a:lvl9pPr lvl="8" rtl="0" algn="ctr">
              <a:lnSpc>
                <a:spcPct val="100000"/>
              </a:lnSpc>
              <a:spcBef>
                <a:spcPts val="0"/>
              </a:spcBef>
              <a:spcAft>
                <a:spcPts val="0"/>
              </a:spcAft>
              <a:buClr>
                <a:srgbClr val="FFFFFF"/>
              </a:buClr>
              <a:buSzPts val="3600"/>
              <a:buNone/>
              <a:defRPr sz="3600">
                <a:solidFill>
                  <a:srgbClr val="FFFFFF"/>
                </a:solidFill>
              </a:defRPr>
            </a:lvl9pPr>
          </a:lstStyle>
          <a:p/>
        </p:txBody>
      </p:sp>
      <p:sp>
        <p:nvSpPr>
          <p:cNvPr id="270" name="Google Shape;270;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271" name="Google Shape;271;p44"/>
          <p:cNvPicPr preferRelativeResize="0"/>
          <p:nvPr/>
        </p:nvPicPr>
        <p:blipFill rotWithShape="1">
          <a:blip r:embed="rId3">
            <a:alphaModFix/>
          </a:blip>
          <a:srcRect b="0" l="0" r="0" t="0"/>
          <a:stretch/>
        </p:blipFill>
        <p:spPr>
          <a:xfrm>
            <a:off x="75575" y="4764074"/>
            <a:ext cx="542069" cy="135021"/>
          </a:xfrm>
          <a:prstGeom prst="rect">
            <a:avLst/>
          </a:prstGeom>
          <a:noFill/>
          <a:ln>
            <a:noFill/>
          </a:ln>
        </p:spPr>
      </p:pic>
      <p:grpSp>
        <p:nvGrpSpPr>
          <p:cNvPr id="272" name="Google Shape;272;p44"/>
          <p:cNvGrpSpPr/>
          <p:nvPr/>
        </p:nvGrpSpPr>
        <p:grpSpPr>
          <a:xfrm>
            <a:off x="2316719" y="2237927"/>
            <a:ext cx="745763" cy="45826"/>
            <a:chOff x="4580561" y="2589004"/>
            <a:chExt cx="1064464" cy="25200"/>
          </a:xfrm>
        </p:grpSpPr>
        <p:sp>
          <p:nvSpPr>
            <p:cNvPr id="273" name="Google Shape;273;p44"/>
            <p:cNvSpPr/>
            <p:nvPr/>
          </p:nvSpPr>
          <p:spPr>
            <a:xfrm rot="-5400000">
              <a:off x="5366325" y="2335504"/>
              <a:ext cx="25200" cy="532200"/>
            </a:xfrm>
            <a:prstGeom prst="rect">
              <a:avLst/>
            </a:prstGeom>
            <a:solidFill>
              <a:srgbClr val="F050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44"/>
            <p:cNvSpPr/>
            <p:nvPr/>
          </p:nvSpPr>
          <p:spPr>
            <a:xfrm rot="-5400000">
              <a:off x="4836311" y="2333254"/>
              <a:ext cx="25200" cy="536700"/>
            </a:xfrm>
            <a:prstGeom prst="rect">
              <a:avLst/>
            </a:prstGeom>
            <a:solidFill>
              <a:srgbClr val="3662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75" name="Google Shape;275;p44"/>
          <p:cNvPicPr preferRelativeResize="0"/>
          <p:nvPr/>
        </p:nvPicPr>
        <p:blipFill rotWithShape="1">
          <a:blip r:embed="rId4">
            <a:alphaModFix/>
          </a:blip>
          <a:srcRect b="0" l="0" r="0" t="0"/>
          <a:stretch/>
        </p:blipFill>
        <p:spPr>
          <a:xfrm>
            <a:off x="0" y="0"/>
            <a:ext cx="9027999" cy="51435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281" name="Shape 281"/>
        <p:cNvGrpSpPr/>
        <p:nvPr/>
      </p:nvGrpSpPr>
      <p:grpSpPr>
        <a:xfrm>
          <a:off x="0" y="0"/>
          <a:ext cx="0" cy="0"/>
          <a:chOff x="0" y="0"/>
          <a:chExt cx="0" cy="0"/>
        </a:xfrm>
      </p:grpSpPr>
      <p:grpSp>
        <p:nvGrpSpPr>
          <p:cNvPr id="282" name="Google Shape;282;p46"/>
          <p:cNvGrpSpPr/>
          <p:nvPr/>
        </p:nvGrpSpPr>
        <p:grpSpPr>
          <a:xfrm>
            <a:off x="6098378" y="5"/>
            <a:ext cx="3045625" cy="2030570"/>
            <a:chOff x="6098378" y="5"/>
            <a:chExt cx="3045625" cy="2030570"/>
          </a:xfrm>
        </p:grpSpPr>
        <p:sp>
          <p:nvSpPr>
            <p:cNvPr id="283" name="Google Shape;283;p46"/>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6"/>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6"/>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6"/>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6"/>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8" name="Google Shape;288;p46"/>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289" name="Google Shape;289;p46"/>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1"/>
              </a:buClr>
              <a:buSzPts val="2100"/>
              <a:buNone/>
              <a:defRPr sz="2100">
                <a:solidFill>
                  <a:schemeClr val="lt1"/>
                </a:solidFill>
              </a:defRPr>
            </a:lvl1pPr>
            <a:lvl2pPr lvl="1" rtl="0">
              <a:lnSpc>
                <a:spcPct val="100000"/>
              </a:lnSpc>
              <a:spcBef>
                <a:spcPts val="0"/>
              </a:spcBef>
              <a:spcAft>
                <a:spcPts val="0"/>
              </a:spcAft>
              <a:buClr>
                <a:schemeClr val="lt1"/>
              </a:buClr>
              <a:buSzPts val="2100"/>
              <a:buNone/>
              <a:defRPr sz="2100">
                <a:solidFill>
                  <a:schemeClr val="lt1"/>
                </a:solidFill>
              </a:defRPr>
            </a:lvl2pPr>
            <a:lvl3pPr lvl="2" rtl="0">
              <a:lnSpc>
                <a:spcPct val="100000"/>
              </a:lnSpc>
              <a:spcBef>
                <a:spcPts val="0"/>
              </a:spcBef>
              <a:spcAft>
                <a:spcPts val="0"/>
              </a:spcAft>
              <a:buClr>
                <a:schemeClr val="lt1"/>
              </a:buClr>
              <a:buSzPts val="2100"/>
              <a:buNone/>
              <a:defRPr sz="2100">
                <a:solidFill>
                  <a:schemeClr val="lt1"/>
                </a:solidFill>
              </a:defRPr>
            </a:lvl3pPr>
            <a:lvl4pPr lvl="3" rtl="0">
              <a:lnSpc>
                <a:spcPct val="100000"/>
              </a:lnSpc>
              <a:spcBef>
                <a:spcPts val="0"/>
              </a:spcBef>
              <a:spcAft>
                <a:spcPts val="0"/>
              </a:spcAft>
              <a:buClr>
                <a:schemeClr val="lt1"/>
              </a:buClr>
              <a:buSzPts val="2100"/>
              <a:buNone/>
              <a:defRPr sz="2100">
                <a:solidFill>
                  <a:schemeClr val="lt1"/>
                </a:solidFill>
              </a:defRPr>
            </a:lvl4pPr>
            <a:lvl5pPr lvl="4" rtl="0">
              <a:lnSpc>
                <a:spcPct val="100000"/>
              </a:lnSpc>
              <a:spcBef>
                <a:spcPts val="0"/>
              </a:spcBef>
              <a:spcAft>
                <a:spcPts val="0"/>
              </a:spcAft>
              <a:buClr>
                <a:schemeClr val="lt1"/>
              </a:buClr>
              <a:buSzPts val="2100"/>
              <a:buNone/>
              <a:defRPr sz="2100">
                <a:solidFill>
                  <a:schemeClr val="lt1"/>
                </a:solidFill>
              </a:defRPr>
            </a:lvl5pPr>
            <a:lvl6pPr lvl="5" rtl="0">
              <a:lnSpc>
                <a:spcPct val="100000"/>
              </a:lnSpc>
              <a:spcBef>
                <a:spcPts val="0"/>
              </a:spcBef>
              <a:spcAft>
                <a:spcPts val="0"/>
              </a:spcAft>
              <a:buClr>
                <a:schemeClr val="lt1"/>
              </a:buClr>
              <a:buSzPts val="2100"/>
              <a:buNone/>
              <a:defRPr sz="2100">
                <a:solidFill>
                  <a:schemeClr val="lt1"/>
                </a:solidFill>
              </a:defRPr>
            </a:lvl6pPr>
            <a:lvl7pPr lvl="6" rtl="0">
              <a:lnSpc>
                <a:spcPct val="100000"/>
              </a:lnSpc>
              <a:spcBef>
                <a:spcPts val="0"/>
              </a:spcBef>
              <a:spcAft>
                <a:spcPts val="0"/>
              </a:spcAft>
              <a:buClr>
                <a:schemeClr val="lt1"/>
              </a:buClr>
              <a:buSzPts val="2100"/>
              <a:buNone/>
              <a:defRPr sz="2100">
                <a:solidFill>
                  <a:schemeClr val="lt1"/>
                </a:solidFill>
              </a:defRPr>
            </a:lvl7pPr>
            <a:lvl8pPr lvl="7" rtl="0">
              <a:lnSpc>
                <a:spcPct val="100000"/>
              </a:lnSpc>
              <a:spcBef>
                <a:spcPts val="0"/>
              </a:spcBef>
              <a:spcAft>
                <a:spcPts val="0"/>
              </a:spcAft>
              <a:buClr>
                <a:schemeClr val="lt1"/>
              </a:buClr>
              <a:buSzPts val="2100"/>
              <a:buNone/>
              <a:defRPr sz="2100">
                <a:solidFill>
                  <a:schemeClr val="lt1"/>
                </a:solidFill>
              </a:defRPr>
            </a:lvl8pPr>
            <a:lvl9pPr lvl="8" rtl="0">
              <a:lnSpc>
                <a:spcPct val="100000"/>
              </a:lnSpc>
              <a:spcBef>
                <a:spcPts val="0"/>
              </a:spcBef>
              <a:spcAft>
                <a:spcPts val="0"/>
              </a:spcAft>
              <a:buClr>
                <a:schemeClr val="lt1"/>
              </a:buClr>
              <a:buSzPts val="2100"/>
              <a:buNone/>
              <a:defRPr sz="2100">
                <a:solidFill>
                  <a:schemeClr val="lt1"/>
                </a:solidFill>
              </a:defRPr>
            </a:lvl9pPr>
          </a:lstStyle>
          <a:p/>
        </p:txBody>
      </p:sp>
      <p:sp>
        <p:nvSpPr>
          <p:cNvPr id="290" name="Google Shape;290;p4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91" name="Shape 291"/>
        <p:cNvGrpSpPr/>
        <p:nvPr/>
      </p:nvGrpSpPr>
      <p:grpSpPr>
        <a:xfrm>
          <a:off x="0" y="0"/>
          <a:ext cx="0" cy="0"/>
          <a:chOff x="0" y="0"/>
          <a:chExt cx="0" cy="0"/>
        </a:xfrm>
      </p:grpSpPr>
      <p:grpSp>
        <p:nvGrpSpPr>
          <p:cNvPr id="292" name="Google Shape;292;p47"/>
          <p:cNvGrpSpPr/>
          <p:nvPr/>
        </p:nvGrpSpPr>
        <p:grpSpPr>
          <a:xfrm>
            <a:off x="6098378" y="5"/>
            <a:ext cx="3045625" cy="2030570"/>
            <a:chOff x="6098378" y="5"/>
            <a:chExt cx="3045625" cy="2030570"/>
          </a:xfrm>
        </p:grpSpPr>
        <p:sp>
          <p:nvSpPr>
            <p:cNvPr id="293" name="Google Shape;293;p47"/>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7"/>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7"/>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7"/>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7"/>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47"/>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299" name="Google Shape;299;p4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0" name="Shape 300"/>
        <p:cNvGrpSpPr/>
        <p:nvPr/>
      </p:nvGrpSpPr>
      <p:grpSpPr>
        <a:xfrm>
          <a:off x="0" y="0"/>
          <a:ext cx="0" cy="0"/>
          <a:chOff x="0" y="0"/>
          <a:chExt cx="0" cy="0"/>
        </a:xfrm>
      </p:grpSpPr>
      <p:grpSp>
        <p:nvGrpSpPr>
          <p:cNvPr id="301" name="Google Shape;301;p48"/>
          <p:cNvGrpSpPr/>
          <p:nvPr/>
        </p:nvGrpSpPr>
        <p:grpSpPr>
          <a:xfrm>
            <a:off x="0" y="3903669"/>
            <a:ext cx="9144000" cy="1239925"/>
            <a:chOff x="0" y="3903669"/>
            <a:chExt cx="9144000" cy="1239925"/>
          </a:xfrm>
        </p:grpSpPr>
        <p:sp>
          <p:nvSpPr>
            <p:cNvPr id="302" name="Google Shape;302;p48"/>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8"/>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8"/>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48"/>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8"/>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 name="Google Shape;307;p48"/>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08" name="Google Shape;308;p4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09" name="Google Shape;309;p4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0" name="Shape 310"/>
        <p:cNvGrpSpPr/>
        <p:nvPr/>
      </p:nvGrpSpPr>
      <p:grpSpPr>
        <a:xfrm>
          <a:off x="0" y="0"/>
          <a:ext cx="0" cy="0"/>
          <a:chOff x="0" y="0"/>
          <a:chExt cx="0" cy="0"/>
        </a:xfrm>
      </p:grpSpPr>
      <p:sp>
        <p:nvSpPr>
          <p:cNvPr id="311" name="Google Shape;311;p49"/>
          <p:cNvSpPr txBox="1"/>
          <p:nvPr>
            <p:ph type="title"/>
          </p:nvPr>
        </p:nvSpPr>
        <p:spPr>
          <a:xfrm>
            <a:off x="311700" y="239275"/>
            <a:ext cx="8520600" cy="6132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8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12" name="Google Shape;312;p49"/>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3" name="Google Shape;313;p49"/>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4" name="Google Shape;314;p4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I Style" type="titleOnly">
  <p:cSld name="TITLE_ONLY">
    <p:spTree>
      <p:nvGrpSpPr>
        <p:cNvPr id="315" name="Shape 315"/>
        <p:cNvGrpSpPr/>
        <p:nvPr/>
      </p:nvGrpSpPr>
      <p:grpSpPr>
        <a:xfrm>
          <a:off x="0" y="0"/>
          <a:ext cx="0" cy="0"/>
          <a:chOff x="0" y="0"/>
          <a:chExt cx="0" cy="0"/>
        </a:xfrm>
      </p:grpSpPr>
      <p:sp>
        <p:nvSpPr>
          <p:cNvPr id="316" name="Google Shape;316;p50"/>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17" name="Google Shape;317;p5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8" name="Shape 318"/>
        <p:cNvGrpSpPr/>
        <p:nvPr/>
      </p:nvGrpSpPr>
      <p:grpSpPr>
        <a:xfrm>
          <a:off x="0" y="0"/>
          <a:ext cx="0" cy="0"/>
          <a:chOff x="0" y="0"/>
          <a:chExt cx="0" cy="0"/>
        </a:xfrm>
      </p:grpSpPr>
      <p:sp>
        <p:nvSpPr>
          <p:cNvPr id="319" name="Google Shape;319;p5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20" name="Google Shape;320;p51"/>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21" name="Google Shape;321;p5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22" name="Shape 322"/>
        <p:cNvGrpSpPr/>
        <p:nvPr/>
      </p:nvGrpSpPr>
      <p:grpSpPr>
        <a:xfrm>
          <a:off x="0" y="0"/>
          <a:ext cx="0" cy="0"/>
          <a:chOff x="0" y="0"/>
          <a:chExt cx="0" cy="0"/>
        </a:xfrm>
      </p:grpSpPr>
      <p:grpSp>
        <p:nvGrpSpPr>
          <p:cNvPr id="323" name="Google Shape;323;p52"/>
          <p:cNvGrpSpPr/>
          <p:nvPr/>
        </p:nvGrpSpPr>
        <p:grpSpPr>
          <a:xfrm>
            <a:off x="6098378" y="5"/>
            <a:ext cx="3045625" cy="2030570"/>
            <a:chOff x="6098378" y="5"/>
            <a:chExt cx="3045625" cy="2030570"/>
          </a:xfrm>
        </p:grpSpPr>
        <p:sp>
          <p:nvSpPr>
            <p:cNvPr id="324" name="Google Shape;324;p52"/>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2"/>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2"/>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2"/>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2"/>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52"/>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330" name="Google Shape;330;p5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31" name="Shape 331"/>
        <p:cNvGrpSpPr/>
        <p:nvPr/>
      </p:nvGrpSpPr>
      <p:grpSpPr>
        <a:xfrm>
          <a:off x="0" y="0"/>
          <a:ext cx="0" cy="0"/>
          <a:chOff x="0" y="0"/>
          <a:chExt cx="0" cy="0"/>
        </a:xfrm>
      </p:grpSpPr>
      <p:sp>
        <p:nvSpPr>
          <p:cNvPr id="332" name="Google Shape;332;p53"/>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3" name="Google Shape;333;p5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34" name="Google Shape;334;p53"/>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35" name="Google Shape;335;p53"/>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36" name="Google Shape;336;p53"/>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337" name="Google Shape;337;p5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38" name="Google Shape;338;p53"/>
          <p:cNvPicPr preferRelativeResize="0"/>
          <p:nvPr/>
        </p:nvPicPr>
        <p:blipFill>
          <a:blip r:embed="rId2">
            <a:alphaModFix/>
          </a:blip>
          <a:stretch>
            <a:fillRect/>
          </a:stretch>
        </p:blipFill>
        <p:spPr>
          <a:xfrm>
            <a:off x="0" y="4263575"/>
            <a:ext cx="2003550" cy="95565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9" name="Shape 339"/>
        <p:cNvGrpSpPr/>
        <p:nvPr/>
      </p:nvGrpSpPr>
      <p:grpSpPr>
        <a:xfrm>
          <a:off x="0" y="0"/>
          <a:ext cx="0" cy="0"/>
          <a:chOff x="0" y="0"/>
          <a:chExt cx="0" cy="0"/>
        </a:xfrm>
      </p:grpSpPr>
      <p:sp>
        <p:nvSpPr>
          <p:cNvPr id="340" name="Google Shape;340;p54"/>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41" name="Google Shape;341;p5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342" name="Shape 342"/>
        <p:cNvGrpSpPr/>
        <p:nvPr/>
      </p:nvGrpSpPr>
      <p:grpSpPr>
        <a:xfrm>
          <a:off x="0" y="0"/>
          <a:ext cx="0" cy="0"/>
          <a:chOff x="0" y="0"/>
          <a:chExt cx="0" cy="0"/>
        </a:xfrm>
      </p:grpSpPr>
      <p:grpSp>
        <p:nvGrpSpPr>
          <p:cNvPr id="343" name="Google Shape;343;p55"/>
          <p:cNvGrpSpPr/>
          <p:nvPr/>
        </p:nvGrpSpPr>
        <p:grpSpPr>
          <a:xfrm>
            <a:off x="6098378" y="5"/>
            <a:ext cx="3045625" cy="2030570"/>
            <a:chOff x="6098378" y="5"/>
            <a:chExt cx="3045625" cy="2030570"/>
          </a:xfrm>
        </p:grpSpPr>
        <p:sp>
          <p:nvSpPr>
            <p:cNvPr id="344" name="Google Shape;344;p5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5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5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9" name="Google Shape;349;p55"/>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1"/>
              </a:buClr>
              <a:buSzPts val="12000"/>
              <a:buNone/>
              <a:defRPr sz="12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350" name="Google Shape;350;p55"/>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Clr>
                <a:schemeClr val="lt1"/>
              </a:buClr>
              <a:buSzPts val="1800"/>
              <a:buChar char="●"/>
              <a:defRPr>
                <a:solidFill>
                  <a:schemeClr val="lt1"/>
                </a:solidFill>
              </a:defRPr>
            </a:lvl1pPr>
            <a:lvl2pPr indent="-317500" lvl="1" marL="914400" rtl="0" algn="ctr">
              <a:spcBef>
                <a:spcPts val="0"/>
              </a:spcBef>
              <a:spcAft>
                <a:spcPts val="0"/>
              </a:spcAft>
              <a:buClr>
                <a:schemeClr val="lt1"/>
              </a:buClr>
              <a:buSzPts val="1400"/>
              <a:buChar char="○"/>
              <a:defRPr>
                <a:solidFill>
                  <a:schemeClr val="lt1"/>
                </a:solidFill>
              </a:defRPr>
            </a:lvl2pPr>
            <a:lvl3pPr indent="-317500" lvl="2" marL="1371600" rtl="0" algn="ctr">
              <a:spcBef>
                <a:spcPts val="0"/>
              </a:spcBef>
              <a:spcAft>
                <a:spcPts val="0"/>
              </a:spcAft>
              <a:buClr>
                <a:schemeClr val="lt1"/>
              </a:buClr>
              <a:buSzPts val="1400"/>
              <a:buChar char="■"/>
              <a:defRPr>
                <a:solidFill>
                  <a:schemeClr val="lt1"/>
                </a:solidFill>
              </a:defRPr>
            </a:lvl3pPr>
            <a:lvl4pPr indent="-317500" lvl="3" marL="1828800" rtl="0" algn="ctr">
              <a:spcBef>
                <a:spcPts val="0"/>
              </a:spcBef>
              <a:spcAft>
                <a:spcPts val="0"/>
              </a:spcAft>
              <a:buClr>
                <a:schemeClr val="lt1"/>
              </a:buClr>
              <a:buSzPts val="1400"/>
              <a:buChar char="●"/>
              <a:defRPr>
                <a:solidFill>
                  <a:schemeClr val="lt1"/>
                </a:solidFill>
              </a:defRPr>
            </a:lvl4pPr>
            <a:lvl5pPr indent="-317500" lvl="4" marL="2286000" rtl="0" algn="ctr">
              <a:spcBef>
                <a:spcPts val="0"/>
              </a:spcBef>
              <a:spcAft>
                <a:spcPts val="0"/>
              </a:spcAft>
              <a:buClr>
                <a:schemeClr val="lt1"/>
              </a:buClr>
              <a:buSzPts val="1400"/>
              <a:buChar char="○"/>
              <a:defRPr>
                <a:solidFill>
                  <a:schemeClr val="lt1"/>
                </a:solidFill>
              </a:defRPr>
            </a:lvl5pPr>
            <a:lvl6pPr indent="-317500" lvl="5" marL="2743200" rtl="0" algn="ctr">
              <a:spcBef>
                <a:spcPts val="0"/>
              </a:spcBef>
              <a:spcAft>
                <a:spcPts val="0"/>
              </a:spcAft>
              <a:buClr>
                <a:schemeClr val="lt1"/>
              </a:buClr>
              <a:buSzPts val="1400"/>
              <a:buChar char="■"/>
              <a:defRPr>
                <a:solidFill>
                  <a:schemeClr val="lt1"/>
                </a:solidFill>
              </a:defRPr>
            </a:lvl6pPr>
            <a:lvl7pPr indent="-317500" lvl="6" marL="3200400" rtl="0" algn="ctr">
              <a:spcBef>
                <a:spcPts val="0"/>
              </a:spcBef>
              <a:spcAft>
                <a:spcPts val="0"/>
              </a:spcAft>
              <a:buClr>
                <a:schemeClr val="lt1"/>
              </a:buClr>
              <a:buSzPts val="1400"/>
              <a:buChar char="●"/>
              <a:defRPr>
                <a:solidFill>
                  <a:schemeClr val="lt1"/>
                </a:solidFill>
              </a:defRPr>
            </a:lvl7pPr>
            <a:lvl8pPr indent="-317500" lvl="7" marL="3657600" rtl="0" algn="ctr">
              <a:spcBef>
                <a:spcPts val="0"/>
              </a:spcBef>
              <a:spcAft>
                <a:spcPts val="0"/>
              </a:spcAft>
              <a:buClr>
                <a:schemeClr val="lt1"/>
              </a:buClr>
              <a:buSzPts val="1400"/>
              <a:buChar char="○"/>
              <a:defRPr>
                <a:solidFill>
                  <a:schemeClr val="lt1"/>
                </a:solidFill>
              </a:defRPr>
            </a:lvl8pPr>
            <a:lvl9pPr indent="-317500" lvl="8" marL="4114800" rtl="0" algn="ctr">
              <a:spcBef>
                <a:spcPts val="0"/>
              </a:spcBef>
              <a:spcAft>
                <a:spcPts val="0"/>
              </a:spcAft>
              <a:buClr>
                <a:schemeClr val="lt1"/>
              </a:buClr>
              <a:buSzPts val="1400"/>
              <a:buChar char="■"/>
              <a:defRPr>
                <a:solidFill>
                  <a:schemeClr val="lt1"/>
                </a:solidFill>
              </a:defRPr>
            </a:lvl9pPr>
          </a:lstStyle>
          <a:p/>
        </p:txBody>
      </p:sp>
      <p:sp>
        <p:nvSpPr>
          <p:cNvPr id="351" name="Google Shape;351;p5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2" name="Shape 352"/>
        <p:cNvGrpSpPr/>
        <p:nvPr/>
      </p:nvGrpSpPr>
      <p:grpSpPr>
        <a:xfrm>
          <a:off x="0" y="0"/>
          <a:ext cx="0" cy="0"/>
          <a:chOff x="0" y="0"/>
          <a:chExt cx="0" cy="0"/>
        </a:xfrm>
      </p:grpSpPr>
      <p:sp>
        <p:nvSpPr>
          <p:cNvPr id="353" name="Google Shape;353;p5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4" name="Shape 354"/>
        <p:cNvGrpSpPr/>
        <p:nvPr/>
      </p:nvGrpSpPr>
      <p:grpSpPr>
        <a:xfrm>
          <a:off x="0" y="0"/>
          <a:ext cx="0" cy="0"/>
          <a:chOff x="0" y="0"/>
          <a:chExt cx="0" cy="0"/>
        </a:xfrm>
      </p:grpSpPr>
      <p:sp>
        <p:nvSpPr>
          <p:cNvPr id="355" name="Google Shape;355;p57"/>
          <p:cNvSpPr txBox="1"/>
          <p:nvPr>
            <p:ph type="title"/>
          </p:nvPr>
        </p:nvSpPr>
        <p:spPr>
          <a:xfrm>
            <a:off x="484710" y="339539"/>
            <a:ext cx="7055400" cy="10503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3000"/>
              <a:buNone/>
              <a:defRPr b="0" i="0" sz="1800" u="none" cap="none" strike="noStrike">
                <a:solidFill>
                  <a:schemeClr val="lt2"/>
                </a:solidFill>
              </a:defRPr>
            </a:lvl2pPr>
            <a:lvl3pPr lvl="2" marR="0" rtl="0" algn="l">
              <a:spcBef>
                <a:spcPts val="0"/>
              </a:spcBef>
              <a:spcAft>
                <a:spcPts val="0"/>
              </a:spcAft>
              <a:buSzPts val="3000"/>
              <a:buNone/>
              <a:defRPr b="0" i="0" sz="1800" u="none" cap="none" strike="noStrike">
                <a:solidFill>
                  <a:schemeClr val="lt2"/>
                </a:solidFill>
              </a:defRPr>
            </a:lvl3pPr>
            <a:lvl4pPr lvl="3" marR="0" rtl="0" algn="l">
              <a:spcBef>
                <a:spcPts val="0"/>
              </a:spcBef>
              <a:spcAft>
                <a:spcPts val="0"/>
              </a:spcAft>
              <a:buSzPts val="3000"/>
              <a:buNone/>
              <a:defRPr b="0" i="0" sz="1800" u="none" cap="none" strike="noStrike">
                <a:solidFill>
                  <a:schemeClr val="lt2"/>
                </a:solidFill>
              </a:defRPr>
            </a:lvl4pPr>
            <a:lvl5pPr lvl="4" marR="0" rtl="0" algn="l">
              <a:spcBef>
                <a:spcPts val="0"/>
              </a:spcBef>
              <a:spcAft>
                <a:spcPts val="0"/>
              </a:spcAft>
              <a:buSzPts val="3000"/>
              <a:buNone/>
              <a:defRPr b="0" i="0" sz="1800" u="none" cap="none" strike="noStrike">
                <a:solidFill>
                  <a:schemeClr val="lt2"/>
                </a:solidFill>
              </a:defRPr>
            </a:lvl5pPr>
            <a:lvl6pPr lvl="5" marR="0" rtl="0" algn="l">
              <a:spcBef>
                <a:spcPts val="0"/>
              </a:spcBef>
              <a:spcAft>
                <a:spcPts val="0"/>
              </a:spcAft>
              <a:buSzPts val="3000"/>
              <a:buNone/>
              <a:defRPr b="0" i="0" sz="1800" u="none" cap="none" strike="noStrike">
                <a:solidFill>
                  <a:schemeClr val="lt2"/>
                </a:solidFill>
              </a:defRPr>
            </a:lvl6pPr>
            <a:lvl7pPr lvl="6" marR="0" rtl="0" algn="l">
              <a:spcBef>
                <a:spcPts val="0"/>
              </a:spcBef>
              <a:spcAft>
                <a:spcPts val="0"/>
              </a:spcAft>
              <a:buSzPts val="3000"/>
              <a:buNone/>
              <a:defRPr b="0" i="0" sz="1800" u="none" cap="none" strike="noStrike">
                <a:solidFill>
                  <a:schemeClr val="lt2"/>
                </a:solidFill>
              </a:defRPr>
            </a:lvl7pPr>
            <a:lvl8pPr lvl="7" marR="0" rtl="0" algn="l">
              <a:spcBef>
                <a:spcPts val="0"/>
              </a:spcBef>
              <a:spcAft>
                <a:spcPts val="0"/>
              </a:spcAft>
              <a:buSzPts val="3000"/>
              <a:buNone/>
              <a:defRPr b="0" i="0" sz="1800" u="none" cap="none" strike="noStrike">
                <a:solidFill>
                  <a:schemeClr val="lt2"/>
                </a:solidFill>
              </a:defRPr>
            </a:lvl8pPr>
            <a:lvl9pPr lvl="8" marR="0" rtl="0" algn="l">
              <a:spcBef>
                <a:spcPts val="0"/>
              </a:spcBef>
              <a:spcAft>
                <a:spcPts val="0"/>
              </a:spcAft>
              <a:buSzPts val="3000"/>
              <a:buNone/>
              <a:defRPr b="0" i="0" sz="1800" u="none" cap="none" strike="noStrike">
                <a:solidFill>
                  <a:schemeClr val="lt2"/>
                </a:solidFill>
              </a:defRPr>
            </a:lvl9pPr>
          </a:lstStyle>
          <a:p/>
        </p:txBody>
      </p:sp>
      <p:sp>
        <p:nvSpPr>
          <p:cNvPr id="356" name="Google Shape;356;p57"/>
          <p:cNvSpPr txBox="1"/>
          <p:nvPr>
            <p:ph idx="1" type="body"/>
          </p:nvPr>
        </p:nvSpPr>
        <p:spPr>
          <a:xfrm>
            <a:off x="827700" y="1539694"/>
            <a:ext cx="6711600" cy="3146700"/>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357" name="Google Shape;357;p57"/>
          <p:cNvSpPr txBox="1"/>
          <p:nvPr>
            <p:ph idx="10" type="dt"/>
          </p:nvPr>
        </p:nvSpPr>
        <p:spPr>
          <a:xfrm rot="5400000">
            <a:off x="7618918" y="1342951"/>
            <a:ext cx="742800" cy="2286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58" name="Google Shape;358;p57"/>
          <p:cNvSpPr txBox="1"/>
          <p:nvPr>
            <p:ph idx="11" type="ftr"/>
          </p:nvPr>
        </p:nvSpPr>
        <p:spPr>
          <a:xfrm rot="5400000">
            <a:off x="6715913" y="2418903"/>
            <a:ext cx="2894700" cy="228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59" name="Google Shape;359;p57"/>
          <p:cNvSpPr txBox="1"/>
          <p:nvPr>
            <p:ph idx="12" type="sldNum"/>
          </p:nvPr>
        </p:nvSpPr>
        <p:spPr>
          <a:xfrm>
            <a:off x="7766431" y="221802"/>
            <a:ext cx="628800" cy="575700"/>
          </a:xfrm>
          <a:prstGeom prst="rect">
            <a:avLst/>
          </a:prstGeom>
          <a:noFill/>
          <a:ln>
            <a:noFill/>
          </a:ln>
        </p:spPr>
        <p:txBody>
          <a:bodyPr anchorCtr="0" anchor="b" bIns="45700" lIns="91425" spcFirstLastPara="1" rIns="91425" wrap="square" tIns="45700">
            <a:normAutofit/>
          </a:bodyPr>
          <a:lstStyle>
            <a:lvl1pPr indent="0" lvl="0" marL="0" marR="0" rtl="0" algn="ctr">
              <a:spcBef>
                <a:spcPts val="0"/>
              </a:spcBef>
              <a:buNone/>
              <a:defRPr b="0" i="0" sz="2801"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1"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1"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1"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1"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1"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1"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1"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1"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360" name="Shape 360"/>
        <p:cNvGrpSpPr/>
        <p:nvPr/>
      </p:nvGrpSpPr>
      <p:grpSpPr>
        <a:xfrm>
          <a:off x="0" y="0"/>
          <a:ext cx="0" cy="0"/>
          <a:chOff x="0" y="0"/>
          <a:chExt cx="0" cy="0"/>
        </a:xfrm>
      </p:grpSpPr>
      <p:sp>
        <p:nvSpPr>
          <p:cNvPr id="361" name="Google Shape;361;p58"/>
          <p:cNvSpPr/>
          <p:nvPr/>
        </p:nvSpPr>
        <p:spPr>
          <a:xfrm>
            <a:off x="0" y="4538768"/>
            <a:ext cx="9144000" cy="601800"/>
          </a:xfrm>
          <a:prstGeom prst="rect">
            <a:avLst/>
          </a:prstGeom>
          <a:solidFill>
            <a:srgbClr val="38599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62" name="Google Shape;362;p58"/>
          <p:cNvSpPr/>
          <p:nvPr/>
        </p:nvSpPr>
        <p:spPr>
          <a:xfrm>
            <a:off x="2152324" y="4678175"/>
            <a:ext cx="1208100" cy="323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
        <p:nvSpPr>
          <p:cNvPr id="363" name="Google Shape;363;p58"/>
          <p:cNvSpPr txBox="1"/>
          <p:nvPr>
            <p:ph idx="12" type="sldNum"/>
          </p:nvPr>
        </p:nvSpPr>
        <p:spPr>
          <a:xfrm>
            <a:off x="6931625" y="4715041"/>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b="0" i="0" sz="1100">
                <a:solidFill>
                  <a:srgbClr val="EAE9E8"/>
                </a:solidFill>
                <a:latin typeface="Lato Light"/>
                <a:ea typeface="Lato Light"/>
                <a:cs typeface="Lato Light"/>
                <a:sym typeface="Lato Light"/>
              </a:defRPr>
            </a:lvl1pPr>
            <a:lvl2pPr indent="0" lvl="1" marL="0" rtl="0" algn="r">
              <a:spcBef>
                <a:spcPts val="0"/>
              </a:spcBef>
              <a:buNone/>
              <a:defRPr b="0" i="0" sz="1100">
                <a:solidFill>
                  <a:srgbClr val="EAE9E8"/>
                </a:solidFill>
                <a:latin typeface="Lato Light"/>
                <a:ea typeface="Lato Light"/>
                <a:cs typeface="Lato Light"/>
                <a:sym typeface="Lato Light"/>
              </a:defRPr>
            </a:lvl2pPr>
            <a:lvl3pPr indent="0" lvl="2" marL="0" rtl="0" algn="r">
              <a:spcBef>
                <a:spcPts val="0"/>
              </a:spcBef>
              <a:buNone/>
              <a:defRPr b="0" i="0" sz="1100">
                <a:solidFill>
                  <a:srgbClr val="EAE9E8"/>
                </a:solidFill>
                <a:latin typeface="Lato Light"/>
                <a:ea typeface="Lato Light"/>
                <a:cs typeface="Lato Light"/>
                <a:sym typeface="Lato Light"/>
              </a:defRPr>
            </a:lvl3pPr>
            <a:lvl4pPr indent="0" lvl="3" marL="0" rtl="0" algn="r">
              <a:spcBef>
                <a:spcPts val="0"/>
              </a:spcBef>
              <a:buNone/>
              <a:defRPr b="0" i="0" sz="1100">
                <a:solidFill>
                  <a:srgbClr val="EAE9E8"/>
                </a:solidFill>
                <a:latin typeface="Lato Light"/>
                <a:ea typeface="Lato Light"/>
                <a:cs typeface="Lato Light"/>
                <a:sym typeface="Lato Light"/>
              </a:defRPr>
            </a:lvl4pPr>
            <a:lvl5pPr indent="0" lvl="4" marL="0" rtl="0" algn="r">
              <a:spcBef>
                <a:spcPts val="0"/>
              </a:spcBef>
              <a:buNone/>
              <a:defRPr b="0" i="0" sz="1100">
                <a:solidFill>
                  <a:srgbClr val="EAE9E8"/>
                </a:solidFill>
                <a:latin typeface="Lato Light"/>
                <a:ea typeface="Lato Light"/>
                <a:cs typeface="Lato Light"/>
                <a:sym typeface="Lato Light"/>
              </a:defRPr>
            </a:lvl5pPr>
            <a:lvl6pPr indent="0" lvl="5" marL="0" rtl="0" algn="r">
              <a:spcBef>
                <a:spcPts val="0"/>
              </a:spcBef>
              <a:buNone/>
              <a:defRPr b="0" i="0" sz="1100">
                <a:solidFill>
                  <a:srgbClr val="EAE9E8"/>
                </a:solidFill>
                <a:latin typeface="Lato Light"/>
                <a:ea typeface="Lato Light"/>
                <a:cs typeface="Lato Light"/>
                <a:sym typeface="Lato Light"/>
              </a:defRPr>
            </a:lvl6pPr>
            <a:lvl7pPr indent="0" lvl="6" marL="0" rtl="0" algn="r">
              <a:spcBef>
                <a:spcPts val="0"/>
              </a:spcBef>
              <a:buNone/>
              <a:defRPr b="0" i="0" sz="1100">
                <a:solidFill>
                  <a:srgbClr val="EAE9E8"/>
                </a:solidFill>
                <a:latin typeface="Lato Light"/>
                <a:ea typeface="Lato Light"/>
                <a:cs typeface="Lato Light"/>
                <a:sym typeface="Lato Light"/>
              </a:defRPr>
            </a:lvl7pPr>
            <a:lvl8pPr indent="0" lvl="7" marL="0" rtl="0" algn="r">
              <a:spcBef>
                <a:spcPts val="0"/>
              </a:spcBef>
              <a:buNone/>
              <a:defRPr b="0" i="0" sz="1100">
                <a:solidFill>
                  <a:srgbClr val="EAE9E8"/>
                </a:solidFill>
                <a:latin typeface="Lato Light"/>
                <a:ea typeface="Lato Light"/>
                <a:cs typeface="Lato Light"/>
                <a:sym typeface="Lato Light"/>
              </a:defRPr>
            </a:lvl8pPr>
            <a:lvl9pPr indent="0" lvl="8" marL="0" rtl="0" algn="r">
              <a:spcBef>
                <a:spcPts val="0"/>
              </a:spcBef>
              <a:buNone/>
              <a:defRPr b="0" i="0" sz="1100">
                <a:solidFill>
                  <a:srgbClr val="EAE9E8"/>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
        <p:nvSpPr>
          <p:cNvPr id="364" name="Google Shape;364;p58"/>
          <p:cNvSpPr/>
          <p:nvPr/>
        </p:nvSpPr>
        <p:spPr>
          <a:xfrm>
            <a:off x="3665474" y="4665720"/>
            <a:ext cx="1689000" cy="323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65" name="Shape 365"/>
        <p:cNvGrpSpPr/>
        <p:nvPr/>
      </p:nvGrpSpPr>
      <p:grpSpPr>
        <a:xfrm>
          <a:off x="0" y="0"/>
          <a:ext cx="0" cy="0"/>
          <a:chOff x="0" y="0"/>
          <a:chExt cx="0" cy="0"/>
        </a:xfrm>
      </p:grpSpPr>
      <p:sp>
        <p:nvSpPr>
          <p:cNvPr id="366" name="Google Shape;366;p59"/>
          <p:cNvSpPr/>
          <p:nvPr/>
        </p:nvSpPr>
        <p:spPr>
          <a:xfrm rot="10800000">
            <a:off x="0" y="802199"/>
            <a:ext cx="9144000" cy="43413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67" name="Google Shape;367;p59"/>
          <p:cNvPicPr preferRelativeResize="0"/>
          <p:nvPr/>
        </p:nvPicPr>
        <p:blipFill rotWithShape="1">
          <a:blip r:embed="rId2">
            <a:alphaModFix/>
          </a:blip>
          <a:srcRect b="0" l="0" r="0" t="0"/>
          <a:stretch/>
        </p:blipFill>
        <p:spPr>
          <a:xfrm>
            <a:off x="5571067" y="1094638"/>
            <a:ext cx="3457945" cy="4048860"/>
          </a:xfrm>
          <a:prstGeom prst="rect">
            <a:avLst/>
          </a:prstGeom>
          <a:noFill/>
          <a:ln>
            <a:noFill/>
          </a:ln>
        </p:spPr>
      </p:pic>
      <p:sp>
        <p:nvSpPr>
          <p:cNvPr id="368" name="Google Shape;368;p59"/>
          <p:cNvSpPr txBox="1"/>
          <p:nvPr>
            <p:ph type="ctrTitle"/>
          </p:nvPr>
        </p:nvSpPr>
        <p:spPr>
          <a:xfrm>
            <a:off x="520726" y="1703186"/>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9" name="Google Shape;369;p59"/>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y Theme: Section Header Photo Plain">
  <p:cSld name="SECTION_HEADER_2_1_2_1_1_1">
    <p:spTree>
      <p:nvGrpSpPr>
        <p:cNvPr id="370" name="Shape 370"/>
        <p:cNvGrpSpPr/>
        <p:nvPr/>
      </p:nvGrpSpPr>
      <p:grpSpPr>
        <a:xfrm>
          <a:off x="0" y="0"/>
          <a:ext cx="0" cy="0"/>
          <a:chOff x="0" y="0"/>
          <a:chExt cx="0" cy="0"/>
        </a:xfrm>
      </p:grpSpPr>
      <p:pic>
        <p:nvPicPr>
          <p:cNvPr id="371" name="Google Shape;371;p60"/>
          <p:cNvPicPr preferRelativeResize="0"/>
          <p:nvPr/>
        </p:nvPicPr>
        <p:blipFill rotWithShape="1">
          <a:blip r:embed="rId2">
            <a:alphaModFix/>
          </a:blip>
          <a:srcRect b="7813" l="0" r="0" t="7813"/>
          <a:stretch/>
        </p:blipFill>
        <p:spPr>
          <a:xfrm>
            <a:off x="0" y="0"/>
            <a:ext cx="9143997" cy="5143500"/>
          </a:xfrm>
          <a:prstGeom prst="rect">
            <a:avLst/>
          </a:prstGeom>
          <a:noFill/>
          <a:ln>
            <a:noFill/>
          </a:ln>
        </p:spPr>
      </p:pic>
      <p:sp>
        <p:nvSpPr>
          <p:cNvPr id="372" name="Google Shape;372;p6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rgbClr val="FFFFFF"/>
              </a:buClr>
              <a:buSzPts val="3600"/>
              <a:buFont typeface="Barlow Condensed"/>
              <a:buNone/>
              <a:defRPr sz="3600">
                <a:solidFill>
                  <a:srgbClr val="FFFFFF"/>
                </a:solidFill>
                <a:latin typeface="Barlow Condensed"/>
                <a:ea typeface="Barlow Condensed"/>
                <a:cs typeface="Barlow Condensed"/>
                <a:sym typeface="Barlow Condensed"/>
              </a:defRPr>
            </a:lvl1pPr>
            <a:lvl2pPr lvl="1" rtl="0" algn="ctr">
              <a:spcBef>
                <a:spcPts val="0"/>
              </a:spcBef>
              <a:spcAft>
                <a:spcPts val="0"/>
              </a:spcAft>
              <a:buClr>
                <a:srgbClr val="FFFFFF"/>
              </a:buClr>
              <a:buSzPts val="3600"/>
              <a:buNone/>
              <a:defRPr sz="3600">
                <a:solidFill>
                  <a:srgbClr val="FFFFFF"/>
                </a:solidFill>
              </a:defRPr>
            </a:lvl2pPr>
            <a:lvl3pPr lvl="2" rtl="0" algn="ctr">
              <a:spcBef>
                <a:spcPts val="0"/>
              </a:spcBef>
              <a:spcAft>
                <a:spcPts val="0"/>
              </a:spcAft>
              <a:buClr>
                <a:srgbClr val="FFFFFF"/>
              </a:buClr>
              <a:buSzPts val="3600"/>
              <a:buNone/>
              <a:defRPr sz="3600">
                <a:solidFill>
                  <a:srgbClr val="FFFFFF"/>
                </a:solidFill>
              </a:defRPr>
            </a:lvl3pPr>
            <a:lvl4pPr lvl="3" rtl="0" algn="ctr">
              <a:spcBef>
                <a:spcPts val="0"/>
              </a:spcBef>
              <a:spcAft>
                <a:spcPts val="0"/>
              </a:spcAft>
              <a:buClr>
                <a:srgbClr val="FFFFFF"/>
              </a:buClr>
              <a:buSzPts val="3600"/>
              <a:buNone/>
              <a:defRPr sz="3600">
                <a:solidFill>
                  <a:srgbClr val="FFFFFF"/>
                </a:solidFill>
              </a:defRPr>
            </a:lvl4pPr>
            <a:lvl5pPr lvl="4" rtl="0" algn="ctr">
              <a:spcBef>
                <a:spcPts val="0"/>
              </a:spcBef>
              <a:spcAft>
                <a:spcPts val="0"/>
              </a:spcAft>
              <a:buClr>
                <a:srgbClr val="FFFFFF"/>
              </a:buClr>
              <a:buSzPts val="3600"/>
              <a:buNone/>
              <a:defRPr sz="3600">
                <a:solidFill>
                  <a:srgbClr val="FFFFFF"/>
                </a:solidFill>
              </a:defRPr>
            </a:lvl5pPr>
            <a:lvl6pPr lvl="5" rtl="0" algn="ctr">
              <a:spcBef>
                <a:spcPts val="0"/>
              </a:spcBef>
              <a:spcAft>
                <a:spcPts val="0"/>
              </a:spcAft>
              <a:buClr>
                <a:srgbClr val="FFFFFF"/>
              </a:buClr>
              <a:buSzPts val="3600"/>
              <a:buNone/>
              <a:defRPr sz="3600">
                <a:solidFill>
                  <a:srgbClr val="FFFFFF"/>
                </a:solidFill>
              </a:defRPr>
            </a:lvl6pPr>
            <a:lvl7pPr lvl="6" rtl="0" algn="ctr">
              <a:spcBef>
                <a:spcPts val="0"/>
              </a:spcBef>
              <a:spcAft>
                <a:spcPts val="0"/>
              </a:spcAft>
              <a:buClr>
                <a:srgbClr val="FFFFFF"/>
              </a:buClr>
              <a:buSzPts val="3600"/>
              <a:buNone/>
              <a:defRPr sz="3600">
                <a:solidFill>
                  <a:srgbClr val="FFFFFF"/>
                </a:solidFill>
              </a:defRPr>
            </a:lvl7pPr>
            <a:lvl8pPr lvl="7" rtl="0" algn="ctr">
              <a:spcBef>
                <a:spcPts val="0"/>
              </a:spcBef>
              <a:spcAft>
                <a:spcPts val="0"/>
              </a:spcAft>
              <a:buClr>
                <a:srgbClr val="FFFFFF"/>
              </a:buClr>
              <a:buSzPts val="3600"/>
              <a:buNone/>
              <a:defRPr sz="3600">
                <a:solidFill>
                  <a:srgbClr val="FFFFFF"/>
                </a:solidFill>
              </a:defRPr>
            </a:lvl8pPr>
            <a:lvl9pPr lvl="8" rtl="0" algn="ctr">
              <a:spcBef>
                <a:spcPts val="0"/>
              </a:spcBef>
              <a:spcAft>
                <a:spcPts val="0"/>
              </a:spcAft>
              <a:buClr>
                <a:srgbClr val="FFFFFF"/>
              </a:buClr>
              <a:buSzPts val="3600"/>
              <a:buNone/>
              <a:defRPr sz="3600">
                <a:solidFill>
                  <a:srgbClr val="FFFFFF"/>
                </a:solidFill>
              </a:defRPr>
            </a:lvl9pPr>
          </a:lstStyle>
          <a:p/>
        </p:txBody>
      </p:sp>
      <p:sp>
        <p:nvSpPr>
          <p:cNvPr id="373" name="Google Shape;373;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pic>
        <p:nvPicPr>
          <p:cNvPr id="374" name="Google Shape;374;p60"/>
          <p:cNvPicPr preferRelativeResize="0"/>
          <p:nvPr/>
        </p:nvPicPr>
        <p:blipFill rotWithShape="1">
          <a:blip r:embed="rId3">
            <a:alphaModFix/>
          </a:blip>
          <a:srcRect b="0" l="0" r="0" t="0"/>
          <a:stretch/>
        </p:blipFill>
        <p:spPr>
          <a:xfrm>
            <a:off x="75575" y="4764074"/>
            <a:ext cx="542070" cy="135021"/>
          </a:xfrm>
          <a:prstGeom prst="rect">
            <a:avLst/>
          </a:prstGeom>
          <a:noFill/>
          <a:ln>
            <a:noFill/>
          </a:ln>
        </p:spPr>
      </p:pic>
      <p:grpSp>
        <p:nvGrpSpPr>
          <p:cNvPr id="375" name="Google Shape;375;p60"/>
          <p:cNvGrpSpPr/>
          <p:nvPr/>
        </p:nvGrpSpPr>
        <p:grpSpPr>
          <a:xfrm>
            <a:off x="2316717" y="2237906"/>
            <a:ext cx="745763" cy="45826"/>
            <a:chOff x="4580561" y="2589004"/>
            <a:chExt cx="1064464" cy="25200"/>
          </a:xfrm>
        </p:grpSpPr>
        <p:sp>
          <p:nvSpPr>
            <p:cNvPr id="376" name="Google Shape;376;p60"/>
            <p:cNvSpPr/>
            <p:nvPr/>
          </p:nvSpPr>
          <p:spPr>
            <a:xfrm rot="-5400000">
              <a:off x="5366325" y="2335504"/>
              <a:ext cx="25200" cy="532200"/>
            </a:xfrm>
            <a:prstGeom prst="rect">
              <a:avLst/>
            </a:prstGeom>
            <a:solidFill>
              <a:srgbClr val="F050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0"/>
            <p:cNvSpPr/>
            <p:nvPr/>
          </p:nvSpPr>
          <p:spPr>
            <a:xfrm rot="-5400000">
              <a:off x="4836311" y="2333254"/>
              <a:ext cx="25200" cy="536700"/>
            </a:xfrm>
            <a:prstGeom prst="rect">
              <a:avLst/>
            </a:prstGeom>
            <a:solidFill>
              <a:srgbClr val="3662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Single Column NO FRAME">
  <p:cSld name="1_Content Slide Single Column NO FRAME">
    <p:spTree>
      <p:nvGrpSpPr>
        <p:cNvPr id="378" name="Shape 378"/>
        <p:cNvGrpSpPr/>
        <p:nvPr/>
      </p:nvGrpSpPr>
      <p:grpSpPr>
        <a:xfrm>
          <a:off x="0" y="0"/>
          <a:ext cx="0" cy="0"/>
          <a:chOff x="0" y="0"/>
          <a:chExt cx="0" cy="0"/>
        </a:xfrm>
      </p:grpSpPr>
      <p:sp>
        <p:nvSpPr>
          <p:cNvPr id="379" name="Google Shape;379;p61"/>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80" name="Google Shape;380;p61"/>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1" name="Google Shape;381;p61"/>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2" name="Google Shape;382;p61"/>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83" name="Google Shape;383;p61"/>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384" name="Google Shape;384;p61"/>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385" name="Google Shape;385;p61"/>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91" name="Shape 391"/>
        <p:cNvGrpSpPr/>
        <p:nvPr/>
      </p:nvGrpSpPr>
      <p:grpSpPr>
        <a:xfrm>
          <a:off x="0" y="0"/>
          <a:ext cx="0" cy="0"/>
          <a:chOff x="0" y="0"/>
          <a:chExt cx="0" cy="0"/>
        </a:xfrm>
      </p:grpSpPr>
      <p:pic>
        <p:nvPicPr>
          <p:cNvPr id="392" name="Google Shape;392;p63"/>
          <p:cNvPicPr preferRelativeResize="0"/>
          <p:nvPr/>
        </p:nvPicPr>
        <p:blipFill rotWithShape="1">
          <a:blip r:embed="rId2">
            <a:alphaModFix/>
          </a:blip>
          <a:srcRect b="0" l="0" r="0" t="0"/>
          <a:stretch/>
        </p:blipFill>
        <p:spPr>
          <a:xfrm>
            <a:off x="5112239" y="394482"/>
            <a:ext cx="4050615" cy="4742807"/>
          </a:xfrm>
          <a:prstGeom prst="rect">
            <a:avLst/>
          </a:prstGeom>
          <a:noFill/>
          <a:ln>
            <a:noFill/>
          </a:ln>
        </p:spPr>
      </p:pic>
      <p:sp>
        <p:nvSpPr>
          <p:cNvPr id="393" name="Google Shape;393;p63"/>
          <p:cNvSpPr txBox="1"/>
          <p:nvPr>
            <p:ph type="ctrTitle"/>
          </p:nvPr>
        </p:nvSpPr>
        <p:spPr>
          <a:xfrm>
            <a:off x="520727" y="1129638"/>
            <a:ext cx="44577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rgbClr val="1C4578"/>
              </a:buClr>
              <a:buSzPts val="3400"/>
              <a:buFont typeface="Arial"/>
              <a:buNone/>
              <a:defRPr b="1" i="0"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94" name="Google Shape;394;p63"/>
          <p:cNvSpPr txBox="1"/>
          <p:nvPr>
            <p:ph idx="1" type="subTitle"/>
          </p:nvPr>
        </p:nvSpPr>
        <p:spPr>
          <a:xfrm>
            <a:off x="520727" y="2686999"/>
            <a:ext cx="44577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rgbClr val="1C4578"/>
              </a:buClr>
              <a:buSzPts val="2000"/>
              <a:buNone/>
              <a:defRPr sz="2000">
                <a:solidFill>
                  <a:srgbClr val="1C4578"/>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spcBef>
                <a:spcPts val="400"/>
              </a:spcBef>
              <a:spcAft>
                <a:spcPts val="0"/>
              </a:spcAft>
              <a:buClr>
                <a:srgbClr val="8992A7"/>
              </a:buClr>
              <a:buSzPts val="2000"/>
              <a:buNone/>
              <a:defRPr>
                <a:solidFill>
                  <a:srgbClr val="8992A7"/>
                </a:solidFill>
              </a:defRPr>
            </a:lvl6pPr>
            <a:lvl7pPr lvl="6" rtl="0" algn="ctr">
              <a:spcBef>
                <a:spcPts val="400"/>
              </a:spcBef>
              <a:spcAft>
                <a:spcPts val="0"/>
              </a:spcAft>
              <a:buClr>
                <a:srgbClr val="8992A7"/>
              </a:buClr>
              <a:buSzPts val="2000"/>
              <a:buNone/>
              <a:defRPr>
                <a:solidFill>
                  <a:srgbClr val="8992A7"/>
                </a:solidFill>
              </a:defRPr>
            </a:lvl7pPr>
            <a:lvl8pPr lvl="7" rtl="0" algn="ctr">
              <a:spcBef>
                <a:spcPts val="400"/>
              </a:spcBef>
              <a:spcAft>
                <a:spcPts val="0"/>
              </a:spcAft>
              <a:buClr>
                <a:srgbClr val="8992A7"/>
              </a:buClr>
              <a:buSzPts val="2000"/>
              <a:buNone/>
              <a:defRPr>
                <a:solidFill>
                  <a:srgbClr val="8992A7"/>
                </a:solidFill>
              </a:defRPr>
            </a:lvl8pPr>
            <a:lvl9pPr lvl="8" rtl="0" algn="ctr">
              <a:spcBef>
                <a:spcPts val="400"/>
              </a:spcBef>
              <a:spcAft>
                <a:spcPts val="0"/>
              </a:spcAft>
              <a:buClr>
                <a:srgbClr val="8992A7"/>
              </a:buClr>
              <a:buSzPts val="2000"/>
              <a:buNone/>
              <a:defRPr>
                <a:solidFill>
                  <a:srgbClr val="8992A7"/>
                </a:solidFill>
              </a:defRPr>
            </a:lvl9pPr>
          </a:lstStyle>
          <a:p/>
        </p:txBody>
      </p:sp>
      <p:sp>
        <p:nvSpPr>
          <p:cNvPr id="395" name="Google Shape;395;p63"/>
          <p:cNvSpPr/>
          <p:nvPr/>
        </p:nvSpPr>
        <p:spPr>
          <a:xfrm>
            <a:off x="0" y="-11379"/>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6" name="Google Shape;396;p63"/>
          <p:cNvSpPr/>
          <p:nvPr/>
        </p:nvSpPr>
        <p:spPr>
          <a:xfrm>
            <a:off x="0" y="4992421"/>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p:cSld name="Section Slide">
    <p:spTree>
      <p:nvGrpSpPr>
        <p:cNvPr id="397" name="Shape 397"/>
        <p:cNvGrpSpPr/>
        <p:nvPr/>
      </p:nvGrpSpPr>
      <p:grpSpPr>
        <a:xfrm>
          <a:off x="0" y="0"/>
          <a:ext cx="0" cy="0"/>
          <a:chOff x="0" y="0"/>
          <a:chExt cx="0" cy="0"/>
        </a:xfrm>
      </p:grpSpPr>
      <p:sp>
        <p:nvSpPr>
          <p:cNvPr id="398" name="Google Shape;398;p64"/>
          <p:cNvSpPr txBox="1"/>
          <p:nvPr>
            <p:ph idx="1" type="subTitle"/>
          </p:nvPr>
        </p:nvSpPr>
        <p:spPr>
          <a:xfrm>
            <a:off x="463747" y="1364631"/>
            <a:ext cx="7482000" cy="3663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rgbClr val="1C4578"/>
              </a:buClr>
              <a:buSzPts val="2000"/>
              <a:buNone/>
              <a:defRPr sz="2000">
                <a:solidFill>
                  <a:srgbClr val="1C4578"/>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spcBef>
                <a:spcPts val="400"/>
              </a:spcBef>
              <a:spcAft>
                <a:spcPts val="0"/>
              </a:spcAft>
              <a:buClr>
                <a:srgbClr val="8992A7"/>
              </a:buClr>
              <a:buSzPts val="2000"/>
              <a:buNone/>
              <a:defRPr>
                <a:solidFill>
                  <a:srgbClr val="8992A7"/>
                </a:solidFill>
              </a:defRPr>
            </a:lvl6pPr>
            <a:lvl7pPr lvl="6" rtl="0" algn="ctr">
              <a:spcBef>
                <a:spcPts val="400"/>
              </a:spcBef>
              <a:spcAft>
                <a:spcPts val="0"/>
              </a:spcAft>
              <a:buClr>
                <a:srgbClr val="8992A7"/>
              </a:buClr>
              <a:buSzPts val="2000"/>
              <a:buNone/>
              <a:defRPr>
                <a:solidFill>
                  <a:srgbClr val="8992A7"/>
                </a:solidFill>
              </a:defRPr>
            </a:lvl7pPr>
            <a:lvl8pPr lvl="7" rtl="0" algn="ctr">
              <a:spcBef>
                <a:spcPts val="400"/>
              </a:spcBef>
              <a:spcAft>
                <a:spcPts val="0"/>
              </a:spcAft>
              <a:buClr>
                <a:srgbClr val="8992A7"/>
              </a:buClr>
              <a:buSzPts val="2000"/>
              <a:buNone/>
              <a:defRPr>
                <a:solidFill>
                  <a:srgbClr val="8992A7"/>
                </a:solidFill>
              </a:defRPr>
            </a:lvl8pPr>
            <a:lvl9pPr lvl="8" rtl="0" algn="ctr">
              <a:spcBef>
                <a:spcPts val="400"/>
              </a:spcBef>
              <a:spcAft>
                <a:spcPts val="0"/>
              </a:spcAft>
              <a:buClr>
                <a:srgbClr val="8992A7"/>
              </a:buClr>
              <a:buSzPts val="2000"/>
              <a:buNone/>
              <a:defRPr>
                <a:solidFill>
                  <a:srgbClr val="8992A7"/>
                </a:solidFill>
              </a:defRPr>
            </a:lvl9pPr>
          </a:lstStyle>
          <a:p/>
        </p:txBody>
      </p:sp>
      <p:sp>
        <p:nvSpPr>
          <p:cNvPr id="399" name="Google Shape;399;p64"/>
          <p:cNvSpPr/>
          <p:nvPr/>
        </p:nvSpPr>
        <p:spPr>
          <a:xfrm>
            <a:off x="-3769" y="115816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0" name="Google Shape;400;p64"/>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1" name="Google Shape;401;p64"/>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i="0" sz="900" u="none" cap="none" strike="noStrike">
                <a:solidFill>
                  <a:schemeClr val="lt1"/>
                </a:solidFill>
                <a:latin typeface="Arial"/>
                <a:ea typeface="Arial"/>
                <a:cs typeface="Arial"/>
                <a:sym typeface="Arial"/>
              </a:defRPr>
            </a:lvl1pPr>
            <a:lvl2pPr indent="0" lvl="1" marL="0" rtl="0" algn="r">
              <a:spcBef>
                <a:spcPts val="0"/>
              </a:spcBef>
              <a:buNone/>
              <a:defRPr b="1" i="0" sz="900" u="none" cap="none" strike="noStrike">
                <a:solidFill>
                  <a:schemeClr val="lt1"/>
                </a:solidFill>
                <a:latin typeface="Arial"/>
                <a:ea typeface="Arial"/>
                <a:cs typeface="Arial"/>
                <a:sym typeface="Arial"/>
              </a:defRPr>
            </a:lvl2pPr>
            <a:lvl3pPr indent="0" lvl="2" marL="0" rtl="0" algn="r">
              <a:spcBef>
                <a:spcPts val="0"/>
              </a:spcBef>
              <a:buNone/>
              <a:defRPr b="1" i="0" sz="900" u="none" cap="none" strike="noStrike">
                <a:solidFill>
                  <a:schemeClr val="lt1"/>
                </a:solidFill>
                <a:latin typeface="Arial"/>
                <a:ea typeface="Arial"/>
                <a:cs typeface="Arial"/>
                <a:sym typeface="Arial"/>
              </a:defRPr>
            </a:lvl3pPr>
            <a:lvl4pPr indent="0" lvl="3" marL="0" rtl="0" algn="r">
              <a:spcBef>
                <a:spcPts val="0"/>
              </a:spcBef>
              <a:buNone/>
              <a:defRPr b="1" i="0" sz="900" u="none" cap="none" strike="noStrike">
                <a:solidFill>
                  <a:schemeClr val="lt1"/>
                </a:solidFill>
                <a:latin typeface="Arial"/>
                <a:ea typeface="Arial"/>
                <a:cs typeface="Arial"/>
                <a:sym typeface="Arial"/>
              </a:defRPr>
            </a:lvl4pPr>
            <a:lvl5pPr indent="0" lvl="4" marL="0" rtl="0" algn="r">
              <a:spcBef>
                <a:spcPts val="0"/>
              </a:spcBef>
              <a:buNone/>
              <a:defRPr b="1" i="0" sz="900" u="none" cap="none" strike="noStrike">
                <a:solidFill>
                  <a:schemeClr val="lt1"/>
                </a:solidFill>
                <a:latin typeface="Arial"/>
                <a:ea typeface="Arial"/>
                <a:cs typeface="Arial"/>
                <a:sym typeface="Arial"/>
              </a:defRPr>
            </a:lvl5pPr>
            <a:lvl6pPr indent="0" lvl="5" marL="0" rtl="0" algn="r">
              <a:spcBef>
                <a:spcPts val="0"/>
              </a:spcBef>
              <a:buNone/>
              <a:defRPr b="1" i="0" sz="900" u="none" cap="none" strike="noStrike">
                <a:solidFill>
                  <a:schemeClr val="lt1"/>
                </a:solidFill>
                <a:latin typeface="Arial"/>
                <a:ea typeface="Arial"/>
                <a:cs typeface="Arial"/>
                <a:sym typeface="Arial"/>
              </a:defRPr>
            </a:lvl6pPr>
            <a:lvl7pPr indent="0" lvl="6" marL="0" rtl="0" algn="r">
              <a:spcBef>
                <a:spcPts val="0"/>
              </a:spcBef>
              <a:buNone/>
              <a:defRPr b="1" i="0" sz="900" u="none" cap="none" strike="noStrike">
                <a:solidFill>
                  <a:schemeClr val="lt1"/>
                </a:solidFill>
                <a:latin typeface="Arial"/>
                <a:ea typeface="Arial"/>
                <a:cs typeface="Arial"/>
                <a:sym typeface="Arial"/>
              </a:defRPr>
            </a:lvl7pPr>
            <a:lvl8pPr indent="0" lvl="7" marL="0" rtl="0" algn="r">
              <a:spcBef>
                <a:spcPts val="0"/>
              </a:spcBef>
              <a:buNone/>
              <a:defRPr b="1" i="0" sz="900" u="none" cap="none" strike="noStrike">
                <a:solidFill>
                  <a:schemeClr val="lt1"/>
                </a:solidFill>
                <a:latin typeface="Arial"/>
                <a:ea typeface="Arial"/>
                <a:cs typeface="Arial"/>
                <a:sym typeface="Arial"/>
              </a:defRPr>
            </a:lvl8pPr>
            <a:lvl9pPr indent="0" lvl="8" marL="0" rtl="0" algn="r">
              <a:spcBef>
                <a:spcPts val="0"/>
              </a:spcBef>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02" name="Google Shape;402;p64"/>
          <p:cNvSpPr txBox="1"/>
          <p:nvPr>
            <p:ph idx="2" type="body"/>
          </p:nvPr>
        </p:nvSpPr>
        <p:spPr>
          <a:xfrm>
            <a:off x="463747" y="2094614"/>
            <a:ext cx="7482000" cy="238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03" name="Google Shape;403;p64"/>
          <p:cNvSpPr txBox="1"/>
          <p:nvPr>
            <p:ph type="title"/>
          </p:nvPr>
        </p:nvSpPr>
        <p:spPr>
          <a:xfrm>
            <a:off x="463747" y="82223"/>
            <a:ext cx="74820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04" name="Google Shape;404;p64"/>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u="none" cap="none" strike="noStrike">
                <a:solidFill>
                  <a:srgbClr val="EEF2F7"/>
                </a:solidFill>
                <a:latin typeface="Arial"/>
                <a:ea typeface="Arial"/>
                <a:cs typeface="Arial"/>
                <a:sym typeface="Arial"/>
              </a:rPr>
              <a:t>New York Culturally Responsive-Sustaining Education Framework</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05" name="Shape 405"/>
        <p:cNvGrpSpPr/>
        <p:nvPr/>
      </p:nvGrpSpPr>
      <p:grpSpPr>
        <a:xfrm>
          <a:off x="0" y="0"/>
          <a:ext cx="0" cy="0"/>
          <a:chOff x="0" y="0"/>
          <a:chExt cx="0" cy="0"/>
        </a:xfrm>
      </p:grpSpPr>
      <p:sp>
        <p:nvSpPr>
          <p:cNvPr id="406" name="Google Shape;406;p65"/>
          <p:cNvSpPr/>
          <p:nvPr/>
        </p:nvSpPr>
        <p:spPr>
          <a:xfrm rot="10800000">
            <a:off x="0" y="802199"/>
            <a:ext cx="9144000" cy="43413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07" name="Google Shape;407;p65"/>
          <p:cNvPicPr preferRelativeResize="0"/>
          <p:nvPr/>
        </p:nvPicPr>
        <p:blipFill rotWithShape="1">
          <a:blip r:embed="rId2">
            <a:alphaModFix/>
          </a:blip>
          <a:srcRect b="0" l="0" r="0" t="0"/>
          <a:stretch/>
        </p:blipFill>
        <p:spPr>
          <a:xfrm>
            <a:off x="5571067" y="1094638"/>
            <a:ext cx="3457945" cy="4048860"/>
          </a:xfrm>
          <a:prstGeom prst="rect">
            <a:avLst/>
          </a:prstGeom>
          <a:noFill/>
          <a:ln>
            <a:noFill/>
          </a:ln>
        </p:spPr>
      </p:pic>
      <p:sp>
        <p:nvSpPr>
          <p:cNvPr id="408" name="Google Shape;408;p65"/>
          <p:cNvSpPr txBox="1"/>
          <p:nvPr>
            <p:ph type="ctrTitle"/>
          </p:nvPr>
        </p:nvSpPr>
        <p:spPr>
          <a:xfrm>
            <a:off x="520726" y="1703186"/>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09" name="Google Shape;409;p65"/>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spcBef>
                <a:spcPts val="400"/>
              </a:spcBef>
              <a:spcAft>
                <a:spcPts val="0"/>
              </a:spcAft>
              <a:buClr>
                <a:srgbClr val="8992A7"/>
              </a:buClr>
              <a:buSzPts val="2000"/>
              <a:buNone/>
              <a:defRPr>
                <a:solidFill>
                  <a:srgbClr val="8992A7"/>
                </a:solidFill>
              </a:defRPr>
            </a:lvl6pPr>
            <a:lvl7pPr lvl="6" rtl="0" algn="ctr">
              <a:spcBef>
                <a:spcPts val="400"/>
              </a:spcBef>
              <a:spcAft>
                <a:spcPts val="0"/>
              </a:spcAft>
              <a:buClr>
                <a:srgbClr val="8992A7"/>
              </a:buClr>
              <a:buSzPts val="2000"/>
              <a:buNone/>
              <a:defRPr>
                <a:solidFill>
                  <a:srgbClr val="8992A7"/>
                </a:solidFill>
              </a:defRPr>
            </a:lvl7pPr>
            <a:lvl8pPr lvl="7" rtl="0" algn="ctr">
              <a:spcBef>
                <a:spcPts val="400"/>
              </a:spcBef>
              <a:spcAft>
                <a:spcPts val="0"/>
              </a:spcAft>
              <a:buClr>
                <a:srgbClr val="8992A7"/>
              </a:buClr>
              <a:buSzPts val="2000"/>
              <a:buNone/>
              <a:defRPr>
                <a:solidFill>
                  <a:srgbClr val="8992A7"/>
                </a:solidFill>
              </a:defRPr>
            </a:lvl8pPr>
            <a:lvl9pPr lvl="8" rtl="0" algn="ctr">
              <a:spcBef>
                <a:spcPts val="400"/>
              </a:spcBef>
              <a:spcAft>
                <a:spcPts val="0"/>
              </a:spcAft>
              <a:buClr>
                <a:srgbClr val="8992A7"/>
              </a:buClr>
              <a:buSzPts val="2000"/>
              <a:buNone/>
              <a:defRPr>
                <a:solidFill>
                  <a:srgbClr val="8992A7"/>
                </a:solidFil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Single Column NO FRAME">
  <p:cSld name="2_Content Slide Single Column NO FRAME">
    <p:spTree>
      <p:nvGrpSpPr>
        <p:cNvPr id="410" name="Shape 410"/>
        <p:cNvGrpSpPr/>
        <p:nvPr/>
      </p:nvGrpSpPr>
      <p:grpSpPr>
        <a:xfrm>
          <a:off x="0" y="0"/>
          <a:ext cx="0" cy="0"/>
          <a:chOff x="0" y="0"/>
          <a:chExt cx="0" cy="0"/>
        </a:xfrm>
      </p:grpSpPr>
      <p:sp>
        <p:nvSpPr>
          <p:cNvPr id="411" name="Google Shape;411;p66"/>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12" name="Google Shape;412;p66"/>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3" name="Google Shape;413;p66"/>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4" name="Google Shape;414;p66"/>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15" name="Google Shape;415;p66"/>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16" name="Google Shape;416;p66"/>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17" name="Google Shape;417;p66"/>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Single Column">
  <p:cSld name="2_Content Slide Single Column">
    <p:spTree>
      <p:nvGrpSpPr>
        <p:cNvPr id="418" name="Shape 418"/>
        <p:cNvGrpSpPr/>
        <p:nvPr/>
      </p:nvGrpSpPr>
      <p:grpSpPr>
        <a:xfrm>
          <a:off x="0" y="0"/>
          <a:ext cx="0" cy="0"/>
          <a:chOff x="0" y="0"/>
          <a:chExt cx="0" cy="0"/>
        </a:xfrm>
      </p:grpSpPr>
      <p:sp>
        <p:nvSpPr>
          <p:cNvPr id="419" name="Google Shape;419;p67"/>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20" name="Google Shape;420;p67"/>
          <p:cNvSpPr txBox="1"/>
          <p:nvPr>
            <p:ph idx="1" type="body"/>
          </p:nvPr>
        </p:nvSpPr>
        <p:spPr>
          <a:xfrm>
            <a:off x="357113" y="1446028"/>
            <a:ext cx="4315500" cy="3034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1" name="Google Shape;421;p67"/>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2" name="Google Shape;422;p67"/>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23" name="Google Shape;423;p67"/>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24" name="Google Shape;424;p67"/>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5" name="Google Shape;425;p67"/>
          <p:cNvSpPr txBox="1"/>
          <p:nvPr>
            <p:ph idx="2" type="body"/>
          </p:nvPr>
        </p:nvSpPr>
        <p:spPr>
          <a:xfrm>
            <a:off x="5081514" y="12681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6" name="Google Shape;426;p67"/>
          <p:cNvSpPr txBox="1"/>
          <p:nvPr>
            <p:ph idx="3" type="body"/>
          </p:nvPr>
        </p:nvSpPr>
        <p:spPr>
          <a:xfrm>
            <a:off x="5081514" y="207988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7" name="Google Shape;427;p67"/>
          <p:cNvSpPr txBox="1"/>
          <p:nvPr>
            <p:ph idx="4" type="body"/>
          </p:nvPr>
        </p:nvSpPr>
        <p:spPr>
          <a:xfrm>
            <a:off x="5081514" y="2891616"/>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8" name="Google Shape;428;p67"/>
          <p:cNvSpPr txBox="1"/>
          <p:nvPr>
            <p:ph idx="5" type="body"/>
          </p:nvPr>
        </p:nvSpPr>
        <p:spPr>
          <a:xfrm>
            <a:off x="5081514" y="37076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29" name="Google Shape;429;p67"/>
          <p:cNvSpPr txBox="1"/>
          <p:nvPr>
            <p:ph idx="6" type="body"/>
          </p:nvPr>
        </p:nvSpPr>
        <p:spPr>
          <a:xfrm>
            <a:off x="6111738" y="1268147"/>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0" name="Google Shape;430;p67"/>
          <p:cNvSpPr txBox="1"/>
          <p:nvPr>
            <p:ph idx="7" type="body"/>
          </p:nvPr>
        </p:nvSpPr>
        <p:spPr>
          <a:xfrm>
            <a:off x="6111738" y="2077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1" name="Google Shape;431;p67"/>
          <p:cNvSpPr txBox="1"/>
          <p:nvPr>
            <p:ph idx="8" type="body"/>
          </p:nvPr>
        </p:nvSpPr>
        <p:spPr>
          <a:xfrm>
            <a:off x="6111738" y="2886609"/>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2" name="Google Shape;432;p67"/>
          <p:cNvSpPr txBox="1"/>
          <p:nvPr>
            <p:ph idx="9" type="body"/>
          </p:nvPr>
        </p:nvSpPr>
        <p:spPr>
          <a:xfrm>
            <a:off x="6111738" y="3714944"/>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column with Object">
  <p:cSld name="Content Slide 2-column with Object">
    <p:spTree>
      <p:nvGrpSpPr>
        <p:cNvPr id="433" name="Shape 433"/>
        <p:cNvGrpSpPr/>
        <p:nvPr/>
      </p:nvGrpSpPr>
      <p:grpSpPr>
        <a:xfrm>
          <a:off x="0" y="0"/>
          <a:ext cx="0" cy="0"/>
          <a:chOff x="0" y="0"/>
          <a:chExt cx="0" cy="0"/>
        </a:xfrm>
      </p:grpSpPr>
      <p:sp>
        <p:nvSpPr>
          <p:cNvPr id="434" name="Google Shape;434;p68"/>
          <p:cNvSpPr txBox="1"/>
          <p:nvPr>
            <p:ph type="title"/>
          </p:nvPr>
        </p:nvSpPr>
        <p:spPr>
          <a:xfrm>
            <a:off x="4835190" y="1106867"/>
            <a:ext cx="3707700" cy="1014000"/>
          </a:xfrm>
          <a:prstGeom prst="rect">
            <a:avLst/>
          </a:prstGeom>
          <a:noFill/>
          <a:ln>
            <a:noFill/>
          </a:ln>
        </p:spPr>
        <p:txBody>
          <a:bodyPr anchorCtr="0" anchor="t" bIns="0" lIns="0" spcFirstLastPara="1" rIns="182875" wrap="square" tIns="0">
            <a:noAutofit/>
          </a:bodyPr>
          <a:lstStyle>
            <a:lvl1pPr lvl="0" rtl="0" algn="l">
              <a:lnSpc>
                <a:spcPct val="90000"/>
              </a:lnSpc>
              <a:spcBef>
                <a:spcPts val="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35" name="Google Shape;435;p68"/>
          <p:cNvSpPr txBox="1"/>
          <p:nvPr>
            <p:ph idx="1" type="body"/>
          </p:nvPr>
        </p:nvSpPr>
        <p:spPr>
          <a:xfrm>
            <a:off x="378366" y="220133"/>
            <a:ext cx="4257900" cy="42600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500"/>
              </a:spcBef>
              <a:spcAft>
                <a:spcPts val="0"/>
              </a:spcAft>
              <a:buClr>
                <a:srgbClr val="1C4578"/>
              </a:buClr>
              <a:buSzPts val="2700"/>
              <a:buNone/>
              <a:defRPr b="1" sz="2700">
                <a:solidFill>
                  <a:srgbClr val="1C4578"/>
                </a:solidFill>
                <a:latin typeface="Arial"/>
                <a:ea typeface="Arial"/>
                <a:cs typeface="Arial"/>
                <a:sym typeface="Arial"/>
              </a:defRPr>
            </a:lvl1pPr>
            <a:lvl2pPr indent="-368300" lvl="1" marL="914400" rtl="0" algn="l">
              <a:lnSpc>
                <a:spcPct val="95000"/>
              </a:lnSpc>
              <a:spcBef>
                <a:spcPts val="800"/>
              </a:spcBef>
              <a:spcAft>
                <a:spcPts val="0"/>
              </a:spcAft>
              <a:buSzPts val="2200"/>
              <a:buFont typeface="Noto Sans Symbols"/>
              <a:buChar char="▪"/>
              <a:defRPr b="0" i="0" sz="2200">
                <a:solidFill>
                  <a:srgbClr val="BC7A17"/>
                </a:solidFill>
                <a:latin typeface="Arial"/>
                <a:ea typeface="Arial"/>
                <a:cs typeface="Arial"/>
                <a:sym typeface="Arial"/>
              </a:defRPr>
            </a:lvl2pPr>
            <a:lvl3pPr indent="-330200" lvl="2" marL="1371600" rtl="0" algn="l">
              <a:lnSpc>
                <a:spcPct val="95000"/>
              </a:lnSpc>
              <a:spcBef>
                <a:spcPts val="500"/>
              </a:spcBef>
              <a:spcAft>
                <a:spcPts val="0"/>
              </a:spcAft>
              <a:buSzPts val="1600"/>
              <a:buFont typeface="Arial"/>
              <a:buChar char="•"/>
              <a:defRPr sz="2000">
                <a:solidFill>
                  <a:srgbClr val="5C5C5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a:solidFill>
                  <a:srgbClr val="5C5C5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a:solidFill>
                  <a:srgbClr val="5C5C5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6" name="Google Shape;436;p68"/>
          <p:cNvSpPr txBox="1"/>
          <p:nvPr>
            <p:ph idx="2" type="body"/>
          </p:nvPr>
        </p:nvSpPr>
        <p:spPr>
          <a:xfrm>
            <a:off x="4834461" y="2255959"/>
            <a:ext cx="3708300" cy="2248200"/>
          </a:xfrm>
          <a:prstGeom prst="rect">
            <a:avLst/>
          </a:prstGeom>
          <a:noFill/>
          <a:ln>
            <a:noFill/>
          </a:ln>
        </p:spPr>
        <p:txBody>
          <a:bodyPr anchorCtr="0" anchor="t" bIns="45700" lIns="0" spcFirstLastPara="1" rIns="91425" wrap="square" tIns="45700">
            <a:normAutofit/>
          </a:bodyPr>
          <a:lstStyle>
            <a:lvl1pPr indent="-228600" lvl="0" marL="457200" rtl="0" algn="l">
              <a:lnSpc>
                <a:spcPct val="95000"/>
              </a:lnSpc>
              <a:spcBef>
                <a:spcPts val="1700"/>
              </a:spcBef>
              <a:spcAft>
                <a:spcPts val="0"/>
              </a:spcAft>
              <a:buClr>
                <a:srgbClr val="3E535F"/>
              </a:buClr>
              <a:buSzPts val="1400"/>
              <a:buNone/>
              <a:defRPr b="0" sz="1400">
                <a:solidFill>
                  <a:srgbClr val="3E535F"/>
                </a:solidFill>
              </a:defRPr>
            </a:lvl1pPr>
            <a:lvl2pPr indent="-228600" lvl="1" marL="914400" rtl="0" algn="l">
              <a:lnSpc>
                <a:spcPct val="95000"/>
              </a:lnSpc>
              <a:spcBef>
                <a:spcPts val="900"/>
              </a:spcBef>
              <a:spcAft>
                <a:spcPts val="0"/>
              </a:spcAft>
              <a:buSzPts val="1400"/>
              <a:buNone/>
              <a:defRPr>
                <a:solidFill>
                  <a:srgbClr val="3E535F"/>
                </a:solidFill>
              </a:defRPr>
            </a:lvl2pPr>
            <a:lvl3pPr indent="-289560" lvl="2" marL="1371600" rtl="0" algn="l">
              <a:lnSpc>
                <a:spcPct val="95000"/>
              </a:lnSpc>
              <a:spcBef>
                <a:spcPts val="500"/>
              </a:spcBef>
              <a:spcAft>
                <a:spcPts val="0"/>
              </a:spcAft>
              <a:buSzPts val="960"/>
              <a:buChar char="o"/>
              <a:defRPr>
                <a:solidFill>
                  <a:srgbClr val="3E535F"/>
                </a:solidFill>
              </a:defRPr>
            </a:lvl3pPr>
            <a:lvl4pPr indent="-304800" lvl="3" marL="1828800" rtl="0" algn="l">
              <a:lnSpc>
                <a:spcPct val="95000"/>
              </a:lnSpc>
              <a:spcBef>
                <a:spcPts val="300"/>
              </a:spcBef>
              <a:spcAft>
                <a:spcPts val="0"/>
              </a:spcAft>
              <a:buSzPts val="1200"/>
              <a:buChar char="–"/>
              <a:defRPr sz="1200">
                <a:solidFill>
                  <a:srgbClr val="3E535F"/>
                </a:solidFill>
              </a:defRPr>
            </a:lvl4pPr>
            <a:lvl5pPr indent="-304800" lvl="4" marL="2286000" rtl="0" algn="l">
              <a:lnSpc>
                <a:spcPct val="95000"/>
              </a:lnSpc>
              <a:spcBef>
                <a:spcPts val="240"/>
              </a:spcBef>
              <a:spcAft>
                <a:spcPts val="0"/>
              </a:spcAft>
              <a:buSzPts val="1200"/>
              <a:buChar char="»"/>
              <a:defRPr sz="1200">
                <a:solidFill>
                  <a:srgbClr val="3E535F"/>
                </a:solidFil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37" name="Google Shape;437;p68"/>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8" name="Google Shape;438;p68"/>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39" name="Google Shape;439;p68"/>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40" name="Google Shape;440;p68"/>
          <p:cNvSpPr/>
          <p:nvPr/>
        </p:nvSpPr>
        <p:spPr>
          <a:xfrm>
            <a:off x="4820128" y="861973"/>
            <a:ext cx="43239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Two Column">
  <p:cSld name="1_Content Slide Two Column">
    <p:spTree>
      <p:nvGrpSpPr>
        <p:cNvPr id="441" name="Shape 441"/>
        <p:cNvGrpSpPr/>
        <p:nvPr/>
      </p:nvGrpSpPr>
      <p:grpSpPr>
        <a:xfrm>
          <a:off x="0" y="0"/>
          <a:ext cx="0" cy="0"/>
          <a:chOff x="0" y="0"/>
          <a:chExt cx="0" cy="0"/>
        </a:xfrm>
      </p:grpSpPr>
      <p:sp>
        <p:nvSpPr>
          <p:cNvPr id="442" name="Google Shape;442;p69"/>
          <p:cNvSpPr txBox="1"/>
          <p:nvPr>
            <p:ph type="title"/>
          </p:nvPr>
        </p:nvSpPr>
        <p:spPr>
          <a:xfrm>
            <a:off x="694268" y="119879"/>
            <a:ext cx="73329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43" name="Google Shape;443;p69"/>
          <p:cNvSpPr txBox="1"/>
          <p:nvPr>
            <p:ph idx="1" type="body"/>
          </p:nvPr>
        </p:nvSpPr>
        <p:spPr>
          <a:xfrm>
            <a:off x="685801" y="1373492"/>
            <a:ext cx="3564600" cy="2995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4" name="Google Shape;444;p69"/>
          <p:cNvSpPr txBox="1"/>
          <p:nvPr>
            <p:ph idx="2" type="body"/>
          </p:nvPr>
        </p:nvSpPr>
        <p:spPr>
          <a:xfrm>
            <a:off x="4478867" y="1373492"/>
            <a:ext cx="3564600" cy="2995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45" name="Google Shape;445;p69"/>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6" name="Google Shape;446;p69"/>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47" name="Google Shape;447;p69"/>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48" name="Google Shape;448;p69"/>
          <p:cNvSpPr/>
          <p:nvPr/>
        </p:nvSpPr>
        <p:spPr>
          <a:xfrm>
            <a:off x="0" y="1147514"/>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Single Column">
  <p:cSld name="Content Slide Single Column">
    <p:spTree>
      <p:nvGrpSpPr>
        <p:cNvPr id="449" name="Shape 449"/>
        <p:cNvGrpSpPr/>
        <p:nvPr/>
      </p:nvGrpSpPr>
      <p:grpSpPr>
        <a:xfrm>
          <a:off x="0" y="0"/>
          <a:ext cx="0" cy="0"/>
          <a:chOff x="0" y="0"/>
          <a:chExt cx="0" cy="0"/>
        </a:xfrm>
      </p:grpSpPr>
      <p:sp>
        <p:nvSpPr>
          <p:cNvPr id="450" name="Google Shape;450;p70"/>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1" name="Google Shape;451;p70"/>
          <p:cNvSpPr txBox="1"/>
          <p:nvPr>
            <p:ph idx="1" type="body"/>
          </p:nvPr>
        </p:nvSpPr>
        <p:spPr>
          <a:xfrm>
            <a:off x="357113" y="1446028"/>
            <a:ext cx="7695900" cy="3034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2" name="Google Shape;452;p70"/>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3" name="Google Shape;453;p70"/>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54" name="Google Shape;454;p70"/>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55" name="Google Shape;455;p70"/>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Slide Single Column NO FRAME">
  <p:cSld name="3_Content Slide Single Column NO FRAME">
    <p:spTree>
      <p:nvGrpSpPr>
        <p:cNvPr id="456" name="Shape 456"/>
        <p:cNvGrpSpPr/>
        <p:nvPr/>
      </p:nvGrpSpPr>
      <p:grpSpPr>
        <a:xfrm>
          <a:off x="0" y="0"/>
          <a:ext cx="0" cy="0"/>
          <a:chOff x="0" y="0"/>
          <a:chExt cx="0" cy="0"/>
        </a:xfrm>
      </p:grpSpPr>
      <p:sp>
        <p:nvSpPr>
          <p:cNvPr id="457" name="Google Shape;457;p71"/>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8" name="Google Shape;458;p71"/>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9" name="Google Shape;459;p71"/>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0" name="Google Shape;460;p71"/>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61" name="Google Shape;461;p71"/>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62" name="Google Shape;462;p71"/>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63" name="Google Shape;463;p71"/>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64" name="Shape 464"/>
        <p:cNvGrpSpPr/>
        <p:nvPr/>
      </p:nvGrpSpPr>
      <p:grpSpPr>
        <a:xfrm>
          <a:off x="0" y="0"/>
          <a:ext cx="0" cy="0"/>
          <a:chOff x="0" y="0"/>
          <a:chExt cx="0" cy="0"/>
        </a:xfrm>
      </p:grpSpPr>
      <p:sp>
        <p:nvSpPr>
          <p:cNvPr id="465" name="Google Shape;465;p72"/>
          <p:cNvSpPr/>
          <p:nvPr/>
        </p:nvSpPr>
        <p:spPr>
          <a:xfrm rot="10800000">
            <a:off x="0" y="0"/>
            <a:ext cx="9144000" cy="51435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6" name="Google Shape;466;p72"/>
          <p:cNvSpPr txBox="1"/>
          <p:nvPr>
            <p:ph type="ctrTitle"/>
          </p:nvPr>
        </p:nvSpPr>
        <p:spPr>
          <a:xfrm>
            <a:off x="520726" y="1943725"/>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67" name="Google Shape;467;p72"/>
          <p:cNvSpPr txBox="1"/>
          <p:nvPr>
            <p:ph idx="1" type="subTitle"/>
          </p:nvPr>
        </p:nvSpPr>
        <p:spPr>
          <a:xfrm>
            <a:off x="520726" y="3234126"/>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spcBef>
                <a:spcPts val="400"/>
              </a:spcBef>
              <a:spcAft>
                <a:spcPts val="0"/>
              </a:spcAft>
              <a:buClr>
                <a:srgbClr val="8992A7"/>
              </a:buClr>
              <a:buSzPts val="2000"/>
              <a:buNone/>
              <a:defRPr>
                <a:solidFill>
                  <a:srgbClr val="8992A7"/>
                </a:solidFill>
              </a:defRPr>
            </a:lvl6pPr>
            <a:lvl7pPr lvl="6" rtl="0" algn="ctr">
              <a:spcBef>
                <a:spcPts val="400"/>
              </a:spcBef>
              <a:spcAft>
                <a:spcPts val="0"/>
              </a:spcAft>
              <a:buClr>
                <a:srgbClr val="8992A7"/>
              </a:buClr>
              <a:buSzPts val="2000"/>
              <a:buNone/>
              <a:defRPr>
                <a:solidFill>
                  <a:srgbClr val="8992A7"/>
                </a:solidFill>
              </a:defRPr>
            </a:lvl7pPr>
            <a:lvl8pPr lvl="7" rtl="0" algn="ctr">
              <a:spcBef>
                <a:spcPts val="400"/>
              </a:spcBef>
              <a:spcAft>
                <a:spcPts val="0"/>
              </a:spcAft>
              <a:buClr>
                <a:srgbClr val="8992A7"/>
              </a:buClr>
              <a:buSzPts val="2000"/>
              <a:buNone/>
              <a:defRPr>
                <a:solidFill>
                  <a:srgbClr val="8992A7"/>
                </a:solidFill>
              </a:defRPr>
            </a:lvl8pPr>
            <a:lvl9pPr lvl="8" rtl="0" algn="ctr">
              <a:spcBef>
                <a:spcPts val="400"/>
              </a:spcBef>
              <a:spcAft>
                <a:spcPts val="0"/>
              </a:spcAft>
              <a:buClr>
                <a:srgbClr val="8992A7"/>
              </a:buClr>
              <a:buSzPts val="2000"/>
              <a:buNone/>
              <a:defRPr>
                <a:solidFill>
                  <a:srgbClr val="8992A7"/>
                </a:solidFill>
              </a:defRPr>
            </a:lvl9pPr>
          </a:lstStyle>
          <a:p/>
        </p:txBody>
      </p:sp>
      <p:sp>
        <p:nvSpPr>
          <p:cNvPr id="468" name="Google Shape;468;p72"/>
          <p:cNvSpPr txBox="1"/>
          <p:nvPr/>
        </p:nvSpPr>
        <p:spPr>
          <a:xfrm>
            <a:off x="520726" y="1566194"/>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lang="en" sz="2000">
                <a:solidFill>
                  <a:schemeClr val="lt1"/>
                </a:solidFill>
                <a:latin typeface="Arial"/>
                <a:ea typeface="Arial"/>
                <a:cs typeface="Arial"/>
                <a:sym typeface="Arial"/>
              </a:rPr>
              <a:t>Section divider</a:t>
            </a:r>
            <a:endParaRPr/>
          </a:p>
        </p:txBody>
      </p:sp>
      <p:sp>
        <p:nvSpPr>
          <p:cNvPr id="469" name="Google Shape;469;p72"/>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70" name="Google Shape;470;p72"/>
          <p:cNvSpPr/>
          <p:nvPr/>
        </p:nvSpPr>
        <p:spPr>
          <a:xfrm>
            <a:off x="0" y="1107830"/>
            <a:ext cx="9144000" cy="4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71" name="Google Shape;471;p72"/>
          <p:cNvPicPr preferRelativeResize="0"/>
          <p:nvPr/>
        </p:nvPicPr>
        <p:blipFill rotWithShape="1">
          <a:blip r:embed="rId2">
            <a:alphaModFix/>
          </a:blip>
          <a:srcRect b="0" l="0" r="0" t="0"/>
          <a:stretch/>
        </p:blipFill>
        <p:spPr>
          <a:xfrm>
            <a:off x="6781799" y="2553182"/>
            <a:ext cx="2226734" cy="260725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72" name="Shape 472"/>
        <p:cNvGrpSpPr/>
        <p:nvPr/>
      </p:nvGrpSpPr>
      <p:grpSpPr>
        <a:xfrm>
          <a:off x="0" y="0"/>
          <a:ext cx="0" cy="0"/>
          <a:chOff x="0" y="0"/>
          <a:chExt cx="0" cy="0"/>
        </a:xfrm>
      </p:grpSpPr>
      <p:sp>
        <p:nvSpPr>
          <p:cNvPr id="473" name="Google Shape;473;p73"/>
          <p:cNvSpPr/>
          <p:nvPr/>
        </p:nvSpPr>
        <p:spPr>
          <a:xfrm rot="10800000">
            <a:off x="0" y="973799"/>
            <a:ext cx="9144000" cy="41697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74" name="Google Shape;474;p73"/>
          <p:cNvSpPr txBox="1"/>
          <p:nvPr>
            <p:ph type="ctrTitle"/>
          </p:nvPr>
        </p:nvSpPr>
        <p:spPr>
          <a:xfrm>
            <a:off x="520726" y="1748992"/>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5" name="Google Shape;475;p73"/>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spcBef>
                <a:spcPts val="400"/>
              </a:spcBef>
              <a:spcAft>
                <a:spcPts val="0"/>
              </a:spcAft>
              <a:buClr>
                <a:srgbClr val="8992A7"/>
              </a:buClr>
              <a:buSzPts val="2000"/>
              <a:buNone/>
              <a:defRPr>
                <a:solidFill>
                  <a:srgbClr val="8992A7"/>
                </a:solidFill>
              </a:defRPr>
            </a:lvl6pPr>
            <a:lvl7pPr lvl="6" rtl="0" algn="ctr">
              <a:spcBef>
                <a:spcPts val="400"/>
              </a:spcBef>
              <a:spcAft>
                <a:spcPts val="0"/>
              </a:spcAft>
              <a:buClr>
                <a:srgbClr val="8992A7"/>
              </a:buClr>
              <a:buSzPts val="2000"/>
              <a:buNone/>
              <a:defRPr>
                <a:solidFill>
                  <a:srgbClr val="8992A7"/>
                </a:solidFill>
              </a:defRPr>
            </a:lvl7pPr>
            <a:lvl8pPr lvl="7" rtl="0" algn="ctr">
              <a:spcBef>
                <a:spcPts val="400"/>
              </a:spcBef>
              <a:spcAft>
                <a:spcPts val="0"/>
              </a:spcAft>
              <a:buClr>
                <a:srgbClr val="8992A7"/>
              </a:buClr>
              <a:buSzPts val="2000"/>
              <a:buNone/>
              <a:defRPr>
                <a:solidFill>
                  <a:srgbClr val="8992A7"/>
                </a:solidFill>
              </a:defRPr>
            </a:lvl8pPr>
            <a:lvl9pPr lvl="8" rtl="0" algn="ctr">
              <a:spcBef>
                <a:spcPts val="400"/>
              </a:spcBef>
              <a:spcAft>
                <a:spcPts val="0"/>
              </a:spcAft>
              <a:buClr>
                <a:srgbClr val="8992A7"/>
              </a:buClr>
              <a:buSzPts val="2000"/>
              <a:buNone/>
              <a:defRPr>
                <a:solidFill>
                  <a:srgbClr val="8992A7"/>
                </a:solidFill>
              </a:defRPr>
            </a:lvl9pPr>
          </a:lstStyle>
          <a:p/>
        </p:txBody>
      </p:sp>
      <p:sp>
        <p:nvSpPr>
          <p:cNvPr id="476" name="Google Shape;476;p73"/>
          <p:cNvSpPr txBox="1"/>
          <p:nvPr/>
        </p:nvSpPr>
        <p:spPr>
          <a:xfrm>
            <a:off x="520726" y="1371461"/>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lang="en" sz="2000">
                <a:solidFill>
                  <a:schemeClr val="lt1"/>
                </a:solidFill>
                <a:latin typeface="Arial"/>
                <a:ea typeface="Arial"/>
                <a:cs typeface="Arial"/>
                <a:sym typeface="Arial"/>
              </a:rPr>
              <a:t>Section divider</a:t>
            </a:r>
            <a:endParaRPr/>
          </a:p>
        </p:txBody>
      </p:sp>
      <p:sp>
        <p:nvSpPr>
          <p:cNvPr id="477" name="Google Shape;477;p73"/>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8" name="Shape 478"/>
        <p:cNvGrpSpPr/>
        <p:nvPr/>
      </p:nvGrpSpPr>
      <p:grpSpPr>
        <a:xfrm>
          <a:off x="0" y="0"/>
          <a:ext cx="0" cy="0"/>
          <a:chOff x="0" y="0"/>
          <a:chExt cx="0" cy="0"/>
        </a:xfrm>
      </p:grpSpPr>
      <p:sp>
        <p:nvSpPr>
          <p:cNvPr id="479" name="Google Shape;479;p74"/>
          <p:cNvSpPr/>
          <p:nvPr/>
        </p:nvSpPr>
        <p:spPr>
          <a:xfrm rot="10800000">
            <a:off x="0" y="973799"/>
            <a:ext cx="9144000" cy="4169700"/>
          </a:xfrm>
          <a:prstGeom prst="rect">
            <a:avLst/>
          </a:prstGeom>
          <a:solidFill>
            <a:srgbClr val="0073B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0" name="Google Shape;480;p74"/>
          <p:cNvSpPr txBox="1"/>
          <p:nvPr>
            <p:ph type="ctrTitle"/>
          </p:nvPr>
        </p:nvSpPr>
        <p:spPr>
          <a:xfrm>
            <a:off x="520726" y="1748992"/>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81" name="Google Shape;481;p74"/>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spcBef>
                <a:spcPts val="400"/>
              </a:spcBef>
              <a:spcAft>
                <a:spcPts val="0"/>
              </a:spcAft>
              <a:buClr>
                <a:srgbClr val="8992A7"/>
              </a:buClr>
              <a:buSzPts val="2000"/>
              <a:buNone/>
              <a:defRPr>
                <a:solidFill>
                  <a:srgbClr val="8992A7"/>
                </a:solidFill>
              </a:defRPr>
            </a:lvl6pPr>
            <a:lvl7pPr lvl="6" rtl="0" algn="ctr">
              <a:spcBef>
                <a:spcPts val="400"/>
              </a:spcBef>
              <a:spcAft>
                <a:spcPts val="0"/>
              </a:spcAft>
              <a:buClr>
                <a:srgbClr val="8992A7"/>
              </a:buClr>
              <a:buSzPts val="2000"/>
              <a:buNone/>
              <a:defRPr>
                <a:solidFill>
                  <a:srgbClr val="8992A7"/>
                </a:solidFill>
              </a:defRPr>
            </a:lvl7pPr>
            <a:lvl8pPr lvl="7" rtl="0" algn="ctr">
              <a:spcBef>
                <a:spcPts val="400"/>
              </a:spcBef>
              <a:spcAft>
                <a:spcPts val="0"/>
              </a:spcAft>
              <a:buClr>
                <a:srgbClr val="8992A7"/>
              </a:buClr>
              <a:buSzPts val="2000"/>
              <a:buNone/>
              <a:defRPr>
                <a:solidFill>
                  <a:srgbClr val="8992A7"/>
                </a:solidFill>
              </a:defRPr>
            </a:lvl8pPr>
            <a:lvl9pPr lvl="8" rtl="0" algn="ctr">
              <a:spcBef>
                <a:spcPts val="400"/>
              </a:spcBef>
              <a:spcAft>
                <a:spcPts val="0"/>
              </a:spcAft>
              <a:buClr>
                <a:srgbClr val="8992A7"/>
              </a:buClr>
              <a:buSzPts val="2000"/>
              <a:buNone/>
              <a:defRPr>
                <a:solidFill>
                  <a:srgbClr val="8992A7"/>
                </a:solidFill>
              </a:defRPr>
            </a:lvl9pPr>
          </a:lstStyle>
          <a:p/>
        </p:txBody>
      </p:sp>
      <p:sp>
        <p:nvSpPr>
          <p:cNvPr id="482" name="Google Shape;482;p74"/>
          <p:cNvSpPr txBox="1"/>
          <p:nvPr/>
        </p:nvSpPr>
        <p:spPr>
          <a:xfrm>
            <a:off x="520726" y="1371461"/>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lang="en" sz="2000">
                <a:solidFill>
                  <a:schemeClr val="lt1"/>
                </a:solidFill>
                <a:latin typeface="Arial"/>
                <a:ea typeface="Arial"/>
                <a:cs typeface="Arial"/>
                <a:sym typeface="Arial"/>
              </a:rPr>
              <a:t>Section divider</a:t>
            </a:r>
            <a:endParaRPr/>
          </a:p>
        </p:txBody>
      </p:sp>
      <p:sp>
        <p:nvSpPr>
          <p:cNvPr id="483" name="Google Shape;483;p74"/>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wo Column">
  <p:cSld name="Content Slide Two Column">
    <p:spTree>
      <p:nvGrpSpPr>
        <p:cNvPr id="484" name="Shape 484"/>
        <p:cNvGrpSpPr/>
        <p:nvPr/>
      </p:nvGrpSpPr>
      <p:grpSpPr>
        <a:xfrm>
          <a:off x="0" y="0"/>
          <a:ext cx="0" cy="0"/>
          <a:chOff x="0" y="0"/>
          <a:chExt cx="0" cy="0"/>
        </a:xfrm>
      </p:grpSpPr>
      <p:sp>
        <p:nvSpPr>
          <p:cNvPr id="485" name="Google Shape;485;p75"/>
          <p:cNvSpPr txBox="1"/>
          <p:nvPr>
            <p:ph idx="1" type="body"/>
          </p:nvPr>
        </p:nvSpPr>
        <p:spPr>
          <a:xfrm>
            <a:off x="329635" y="1370215"/>
            <a:ext cx="8187900" cy="31101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86" name="Google Shape;486;p75"/>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7" name="Google Shape;487;p75"/>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88" name="Google Shape;488;p75"/>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89" name="Google Shape;489;p75"/>
          <p:cNvSpPr/>
          <p:nvPr/>
        </p:nvSpPr>
        <p:spPr>
          <a:xfrm>
            <a:off x="0" y="1144236"/>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0" name="Google Shape;490;p75"/>
          <p:cNvSpPr txBox="1"/>
          <p:nvPr>
            <p:ph type="title"/>
          </p:nvPr>
        </p:nvSpPr>
        <p:spPr>
          <a:xfrm>
            <a:off x="329635" y="159193"/>
            <a:ext cx="55332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Two Column">
  <p:cSld name="2_Content Slide Two Column">
    <p:spTree>
      <p:nvGrpSpPr>
        <p:cNvPr id="491" name="Shape 491"/>
        <p:cNvGrpSpPr/>
        <p:nvPr/>
      </p:nvGrpSpPr>
      <p:grpSpPr>
        <a:xfrm>
          <a:off x="0" y="0"/>
          <a:ext cx="0" cy="0"/>
          <a:chOff x="0" y="0"/>
          <a:chExt cx="0" cy="0"/>
        </a:xfrm>
      </p:grpSpPr>
      <p:sp>
        <p:nvSpPr>
          <p:cNvPr id="492" name="Google Shape;492;p76"/>
          <p:cNvSpPr txBox="1"/>
          <p:nvPr>
            <p:ph idx="1" type="body"/>
          </p:nvPr>
        </p:nvSpPr>
        <p:spPr>
          <a:xfrm>
            <a:off x="329635" y="1370215"/>
            <a:ext cx="8187900" cy="31101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93" name="Google Shape;493;p76"/>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4" name="Google Shape;494;p76"/>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495" name="Google Shape;495;p76"/>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496" name="Google Shape;496;p76"/>
          <p:cNvSpPr/>
          <p:nvPr/>
        </p:nvSpPr>
        <p:spPr>
          <a:xfrm>
            <a:off x="0" y="1144236"/>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7" name="Google Shape;497;p76"/>
          <p:cNvSpPr txBox="1"/>
          <p:nvPr>
            <p:ph type="title"/>
          </p:nvPr>
        </p:nvSpPr>
        <p:spPr>
          <a:xfrm>
            <a:off x="329635" y="159193"/>
            <a:ext cx="55332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Single Column NO FRAME">
  <p:cSld name="1_Content Slide Single Column NO FRAME">
    <p:spTree>
      <p:nvGrpSpPr>
        <p:cNvPr id="498" name="Shape 498"/>
        <p:cNvGrpSpPr/>
        <p:nvPr/>
      </p:nvGrpSpPr>
      <p:grpSpPr>
        <a:xfrm>
          <a:off x="0" y="0"/>
          <a:ext cx="0" cy="0"/>
          <a:chOff x="0" y="0"/>
          <a:chExt cx="0" cy="0"/>
        </a:xfrm>
      </p:grpSpPr>
      <p:sp>
        <p:nvSpPr>
          <p:cNvPr id="499" name="Google Shape;499;p77"/>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00" name="Google Shape;500;p77"/>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01" name="Google Shape;501;p77"/>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2" name="Google Shape;502;p77"/>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03" name="Google Shape;503;p77"/>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
        <p:nvSpPr>
          <p:cNvPr id="504" name="Google Shape;504;p77"/>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05" name="Google Shape;505;p77"/>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2-column with Object">
  <p:cSld name="1_Content Slide 2-column with Object">
    <p:spTree>
      <p:nvGrpSpPr>
        <p:cNvPr id="506" name="Shape 506"/>
        <p:cNvGrpSpPr/>
        <p:nvPr/>
      </p:nvGrpSpPr>
      <p:grpSpPr>
        <a:xfrm>
          <a:off x="0" y="0"/>
          <a:ext cx="0" cy="0"/>
          <a:chOff x="0" y="0"/>
          <a:chExt cx="0" cy="0"/>
        </a:xfrm>
      </p:grpSpPr>
      <p:sp>
        <p:nvSpPr>
          <p:cNvPr id="507" name="Google Shape;507;p78"/>
          <p:cNvSpPr txBox="1"/>
          <p:nvPr>
            <p:ph idx="1" type="body"/>
          </p:nvPr>
        </p:nvSpPr>
        <p:spPr>
          <a:xfrm>
            <a:off x="648586" y="760607"/>
            <a:ext cx="7643700" cy="37197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500"/>
              </a:spcBef>
              <a:spcAft>
                <a:spcPts val="0"/>
              </a:spcAft>
              <a:buClr>
                <a:srgbClr val="1C4578"/>
              </a:buClr>
              <a:buSzPts val="2700"/>
              <a:buNone/>
              <a:defRPr b="1" sz="2700">
                <a:solidFill>
                  <a:srgbClr val="1C4578"/>
                </a:solidFill>
                <a:latin typeface="Arial"/>
                <a:ea typeface="Arial"/>
                <a:cs typeface="Arial"/>
                <a:sym typeface="Arial"/>
              </a:defRPr>
            </a:lvl1pPr>
            <a:lvl2pPr indent="-368300" lvl="1" marL="914400" rtl="0" algn="l">
              <a:lnSpc>
                <a:spcPct val="95000"/>
              </a:lnSpc>
              <a:spcBef>
                <a:spcPts val="800"/>
              </a:spcBef>
              <a:spcAft>
                <a:spcPts val="0"/>
              </a:spcAft>
              <a:buSzPts val="2200"/>
              <a:buFont typeface="Noto Sans Symbols"/>
              <a:buChar char="▪"/>
              <a:defRPr b="0" i="0" sz="2200">
                <a:solidFill>
                  <a:srgbClr val="BC7A17"/>
                </a:solidFill>
                <a:latin typeface="Arial"/>
                <a:ea typeface="Arial"/>
                <a:cs typeface="Arial"/>
                <a:sym typeface="Arial"/>
              </a:defRPr>
            </a:lvl2pPr>
            <a:lvl3pPr indent="-330200" lvl="2" marL="1371600" rtl="0" algn="l">
              <a:lnSpc>
                <a:spcPct val="95000"/>
              </a:lnSpc>
              <a:spcBef>
                <a:spcPts val="500"/>
              </a:spcBef>
              <a:spcAft>
                <a:spcPts val="0"/>
              </a:spcAft>
              <a:buSzPts val="1600"/>
              <a:buFont typeface="Arial"/>
              <a:buChar char="•"/>
              <a:defRPr sz="2000">
                <a:solidFill>
                  <a:srgbClr val="5C5C5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a:solidFill>
                  <a:srgbClr val="5C5C5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a:solidFill>
                  <a:srgbClr val="5C5C5C"/>
                </a:solidFill>
                <a:latin typeface="Arial"/>
                <a:ea typeface="Arial"/>
                <a:cs typeface="Arial"/>
                <a:sym typeface="Arial"/>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08" name="Google Shape;508;p78"/>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9" name="Google Shape;509;p78"/>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rtl="0" algn="r">
              <a:spcBef>
                <a:spcPts val="0"/>
              </a:spcBef>
              <a:buNone/>
              <a:defRPr b="1" sz="900">
                <a:solidFill>
                  <a:schemeClr val="lt1"/>
                </a:solidFill>
                <a:latin typeface="Arial"/>
                <a:ea typeface="Arial"/>
                <a:cs typeface="Arial"/>
                <a:sym typeface="Arial"/>
              </a:defRPr>
            </a:lvl1pPr>
            <a:lvl2pPr indent="0" lvl="1" marL="0" rtl="0" algn="r">
              <a:spcBef>
                <a:spcPts val="0"/>
              </a:spcBef>
              <a:buNone/>
              <a:defRPr b="1" sz="900">
                <a:solidFill>
                  <a:schemeClr val="lt1"/>
                </a:solidFill>
                <a:latin typeface="Arial"/>
                <a:ea typeface="Arial"/>
                <a:cs typeface="Arial"/>
                <a:sym typeface="Arial"/>
              </a:defRPr>
            </a:lvl2pPr>
            <a:lvl3pPr indent="0" lvl="2" marL="0" rtl="0" algn="r">
              <a:spcBef>
                <a:spcPts val="0"/>
              </a:spcBef>
              <a:buNone/>
              <a:defRPr b="1" sz="900">
                <a:solidFill>
                  <a:schemeClr val="lt1"/>
                </a:solidFill>
                <a:latin typeface="Arial"/>
                <a:ea typeface="Arial"/>
                <a:cs typeface="Arial"/>
                <a:sym typeface="Arial"/>
              </a:defRPr>
            </a:lvl3pPr>
            <a:lvl4pPr indent="0" lvl="3" marL="0" rtl="0" algn="r">
              <a:spcBef>
                <a:spcPts val="0"/>
              </a:spcBef>
              <a:buNone/>
              <a:defRPr b="1" sz="900">
                <a:solidFill>
                  <a:schemeClr val="lt1"/>
                </a:solidFill>
                <a:latin typeface="Arial"/>
                <a:ea typeface="Arial"/>
                <a:cs typeface="Arial"/>
                <a:sym typeface="Arial"/>
              </a:defRPr>
            </a:lvl4pPr>
            <a:lvl5pPr indent="0" lvl="4" marL="0" rtl="0" algn="r">
              <a:spcBef>
                <a:spcPts val="0"/>
              </a:spcBef>
              <a:buNone/>
              <a:defRPr b="1" sz="900">
                <a:solidFill>
                  <a:schemeClr val="lt1"/>
                </a:solidFill>
                <a:latin typeface="Arial"/>
                <a:ea typeface="Arial"/>
                <a:cs typeface="Arial"/>
                <a:sym typeface="Arial"/>
              </a:defRPr>
            </a:lvl5pPr>
            <a:lvl6pPr indent="0" lvl="5" marL="0" rtl="0" algn="r">
              <a:spcBef>
                <a:spcPts val="0"/>
              </a:spcBef>
              <a:buNone/>
              <a:defRPr b="1" sz="900">
                <a:solidFill>
                  <a:schemeClr val="lt1"/>
                </a:solidFill>
                <a:latin typeface="Arial"/>
                <a:ea typeface="Arial"/>
                <a:cs typeface="Arial"/>
                <a:sym typeface="Arial"/>
              </a:defRPr>
            </a:lvl6pPr>
            <a:lvl7pPr indent="0" lvl="6" marL="0" rtl="0" algn="r">
              <a:spcBef>
                <a:spcPts val="0"/>
              </a:spcBef>
              <a:buNone/>
              <a:defRPr b="1" sz="900">
                <a:solidFill>
                  <a:schemeClr val="lt1"/>
                </a:solidFill>
                <a:latin typeface="Arial"/>
                <a:ea typeface="Arial"/>
                <a:cs typeface="Arial"/>
                <a:sym typeface="Arial"/>
              </a:defRPr>
            </a:lvl7pPr>
            <a:lvl8pPr indent="0" lvl="7" marL="0" rtl="0" algn="r">
              <a:spcBef>
                <a:spcPts val="0"/>
              </a:spcBef>
              <a:buNone/>
              <a:defRPr b="1" sz="900">
                <a:solidFill>
                  <a:schemeClr val="lt1"/>
                </a:solidFill>
                <a:latin typeface="Arial"/>
                <a:ea typeface="Arial"/>
                <a:cs typeface="Arial"/>
                <a:sym typeface="Arial"/>
              </a:defRPr>
            </a:lvl8pPr>
            <a:lvl9pPr indent="0" lvl="8" marL="0" rtl="0" algn="r">
              <a:spcBef>
                <a:spcPts val="0"/>
              </a:spcBef>
              <a:buNone/>
              <a:defRPr b="1" sz="9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10" name="Google Shape;510;p78"/>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1" lang="en" sz="900">
                <a:solidFill>
                  <a:srgbClr val="EEF2F7"/>
                </a:solidFill>
                <a:latin typeface="Arial"/>
                <a:ea typeface="Arial"/>
                <a:cs typeface="Arial"/>
                <a:sym typeface="Arial"/>
              </a:rPr>
              <a:t>New York Culturally Responsive-Sustaining Education Framework</a:t>
            </a:r>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Closing Slide">
    <p:spTree>
      <p:nvGrpSpPr>
        <p:cNvPr id="511" name="Shape 511"/>
        <p:cNvGrpSpPr/>
        <p:nvPr/>
      </p:nvGrpSpPr>
      <p:grpSpPr>
        <a:xfrm>
          <a:off x="0" y="0"/>
          <a:ext cx="0" cy="0"/>
          <a:chOff x="0" y="0"/>
          <a:chExt cx="0" cy="0"/>
        </a:xfrm>
      </p:grpSpPr>
      <p:pic>
        <p:nvPicPr>
          <p:cNvPr id="512" name="Google Shape;512;p79"/>
          <p:cNvPicPr preferRelativeResize="0"/>
          <p:nvPr/>
        </p:nvPicPr>
        <p:blipFill rotWithShape="1">
          <a:blip r:embed="rId2">
            <a:alphaModFix/>
          </a:blip>
          <a:srcRect b="0" l="0" r="0" t="0"/>
          <a:stretch/>
        </p:blipFill>
        <p:spPr>
          <a:xfrm>
            <a:off x="5093387" y="400692"/>
            <a:ext cx="4050615" cy="4742807"/>
          </a:xfrm>
          <a:prstGeom prst="rect">
            <a:avLst/>
          </a:prstGeom>
          <a:noFill/>
          <a:ln>
            <a:noFill/>
          </a:ln>
        </p:spPr>
      </p:pic>
      <p:sp>
        <p:nvSpPr>
          <p:cNvPr id="513" name="Google Shape;513;p79"/>
          <p:cNvSpPr/>
          <p:nvPr/>
        </p:nvSpPr>
        <p:spPr>
          <a:xfrm>
            <a:off x="0" y="4992421"/>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4" name="Google Shape;514;p79"/>
          <p:cNvSpPr txBox="1"/>
          <p:nvPr>
            <p:ph type="title"/>
          </p:nvPr>
        </p:nvSpPr>
        <p:spPr>
          <a:xfrm>
            <a:off x="520726" y="2286001"/>
            <a:ext cx="4572600" cy="1725600"/>
          </a:xfrm>
          <a:prstGeom prst="rect">
            <a:avLst/>
          </a:prstGeom>
          <a:noFill/>
          <a:ln>
            <a:noFill/>
          </a:ln>
        </p:spPr>
        <p:txBody>
          <a:bodyPr anchorCtr="0" anchor="t" bIns="0" lIns="0" spcFirstLastPara="1" rIns="182875" wrap="square" tIns="0">
            <a:normAutofit/>
          </a:bodyPr>
          <a:lstStyle>
            <a:lvl1pPr lvl="0" rtl="0" algn="l">
              <a:lnSpc>
                <a:spcPct val="95000"/>
              </a:lnSpc>
              <a:spcBef>
                <a:spcPts val="0"/>
              </a:spcBef>
              <a:spcAft>
                <a:spcPts val="0"/>
              </a:spcAft>
              <a:buClr>
                <a:srgbClr val="1C4578"/>
              </a:buClr>
              <a:buSzPts val="1600"/>
              <a:buFont typeface="Arial"/>
              <a:buNone/>
              <a:defRPr b="1" sz="1600" cap="none">
                <a:solidFill>
                  <a:srgbClr val="1C4578"/>
                </a:solidFill>
                <a:latin typeface="Arial"/>
                <a:ea typeface="Arial"/>
                <a:cs typeface="Arial"/>
                <a:sym typeface="Arial"/>
              </a:defRPr>
            </a:lvl1pPr>
            <a:lvl2pPr lvl="1" rtl="0">
              <a:spcBef>
                <a:spcPts val="60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515" name="Shape 515"/>
        <p:cNvGrpSpPr/>
        <p:nvPr/>
      </p:nvGrpSpPr>
      <p:grpSpPr>
        <a:xfrm>
          <a:off x="0" y="0"/>
          <a:ext cx="0" cy="0"/>
          <a:chOff x="0" y="0"/>
          <a:chExt cx="0" cy="0"/>
        </a:xfrm>
      </p:grpSpPr>
      <p:sp>
        <p:nvSpPr>
          <p:cNvPr id="516" name="Google Shape;516;p80"/>
          <p:cNvSpPr/>
          <p:nvPr/>
        </p:nvSpPr>
        <p:spPr>
          <a:xfrm>
            <a:off x="0" y="4538768"/>
            <a:ext cx="9144000" cy="601800"/>
          </a:xfrm>
          <a:prstGeom prst="rect">
            <a:avLst/>
          </a:prstGeom>
          <a:solidFill>
            <a:srgbClr val="385996"/>
          </a:solidFill>
          <a:ln cap="flat" cmpd="sng" w="12700">
            <a:solidFill>
              <a:srgbClr val="31538F"/>
            </a:solidFill>
            <a:prstDash val="solid"/>
            <a:miter lim="800000"/>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Calibri"/>
              <a:ea typeface="Calibri"/>
              <a:cs typeface="Calibri"/>
              <a:sym typeface="Calibri"/>
            </a:endParaRPr>
          </a:p>
        </p:txBody>
      </p:sp>
      <p:sp>
        <p:nvSpPr>
          <p:cNvPr id="517" name="Google Shape;517;p80"/>
          <p:cNvSpPr/>
          <p:nvPr/>
        </p:nvSpPr>
        <p:spPr>
          <a:xfrm>
            <a:off x="2152324" y="4678175"/>
            <a:ext cx="1208100" cy="3231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518" name="Google Shape;518;p80"/>
          <p:cNvSpPr txBox="1"/>
          <p:nvPr>
            <p:ph idx="12" type="sldNum"/>
          </p:nvPr>
        </p:nvSpPr>
        <p:spPr>
          <a:xfrm>
            <a:off x="6931625" y="4715041"/>
            <a:ext cx="2057400" cy="273900"/>
          </a:xfrm>
          <a:prstGeom prst="rect">
            <a:avLst/>
          </a:prstGeom>
          <a:noFill/>
          <a:ln>
            <a:noFill/>
          </a:ln>
        </p:spPr>
        <p:txBody>
          <a:bodyPr anchorCtr="0" anchor="ctr" bIns="25700" lIns="51425" spcFirstLastPara="1" rIns="51425" wrap="square" tIns="2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EAE9E8"/>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
        <p:nvSpPr>
          <p:cNvPr id="519" name="Google Shape;519;p80"/>
          <p:cNvSpPr/>
          <p:nvPr/>
        </p:nvSpPr>
        <p:spPr>
          <a:xfrm>
            <a:off x="3665474" y="4665720"/>
            <a:ext cx="1689000" cy="323100"/>
          </a:xfrm>
          <a:prstGeom prst="rect">
            <a:avLst/>
          </a:prstGeom>
          <a:noFill/>
          <a:ln>
            <a:noFill/>
          </a:ln>
        </p:spPr>
        <p:txBody>
          <a:bodyPr anchorCtr="0" anchor="t" bIns="25700" lIns="51425" spcFirstLastPara="1" rIns="51425" wrap="square" tIns="2570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20" name="Shape 520"/>
        <p:cNvGrpSpPr/>
        <p:nvPr/>
      </p:nvGrpSpPr>
      <p:grpSpPr>
        <a:xfrm>
          <a:off x="0" y="0"/>
          <a:ext cx="0" cy="0"/>
          <a:chOff x="0" y="0"/>
          <a:chExt cx="0" cy="0"/>
        </a:xfrm>
      </p:grpSpPr>
      <p:sp>
        <p:nvSpPr>
          <p:cNvPr id="521" name="Google Shape;521;p81"/>
          <p:cNvSpPr txBox="1"/>
          <p:nvPr>
            <p:ph type="title"/>
          </p:nvPr>
        </p:nvSpPr>
        <p:spPr>
          <a:xfrm>
            <a:off x="2318100" y="113175"/>
            <a:ext cx="4507800" cy="857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22" name="Google Shape;522;p81"/>
          <p:cNvSpPr txBox="1"/>
          <p:nvPr>
            <p:ph idx="1" type="body"/>
          </p:nvPr>
        </p:nvSpPr>
        <p:spPr>
          <a:xfrm>
            <a:off x="617100" y="1269863"/>
            <a:ext cx="7909800" cy="3215400"/>
          </a:xfrm>
          <a:prstGeom prst="rect">
            <a:avLst/>
          </a:prstGeom>
          <a:noFill/>
          <a:ln>
            <a:noFill/>
          </a:ln>
        </p:spPr>
        <p:txBody>
          <a:bodyPr anchorCtr="0" anchor="t" bIns="91425" lIns="91425" spcFirstLastPara="1" rIns="91425" wrap="square" tIns="91425">
            <a:noAutofit/>
          </a:bodyPr>
          <a:lstStyle>
            <a:lvl1pPr indent="-381000" lvl="0" marL="457200" rtl="0" algn="l">
              <a:lnSpc>
                <a:spcPct val="115000"/>
              </a:lnSpc>
              <a:spcBef>
                <a:spcPts val="600"/>
              </a:spcBef>
              <a:spcAft>
                <a:spcPts val="0"/>
              </a:spcAft>
              <a:buSzPts val="2400"/>
              <a:buChar char="○"/>
              <a:defRPr/>
            </a:lvl1pPr>
            <a:lvl2pPr indent="-381000" lvl="1" marL="914400" rtl="0" algn="l">
              <a:lnSpc>
                <a:spcPct val="115000"/>
              </a:lnSpc>
              <a:spcBef>
                <a:spcPts val="0"/>
              </a:spcBef>
              <a:spcAft>
                <a:spcPts val="0"/>
              </a:spcAft>
              <a:buSzPts val="2400"/>
              <a:buChar char="□"/>
              <a:defRPr/>
            </a:lvl2pPr>
            <a:lvl3pPr indent="-381000" lvl="2" marL="1371600" rtl="0" algn="l">
              <a:lnSpc>
                <a:spcPct val="115000"/>
              </a:lnSpc>
              <a:spcBef>
                <a:spcPts val="0"/>
              </a:spcBef>
              <a:spcAft>
                <a:spcPts val="0"/>
              </a:spcAft>
              <a:buSzPts val="2400"/>
              <a:buChar char="○"/>
              <a:defRPr/>
            </a:lvl3pPr>
            <a:lvl4pPr indent="-381000" lvl="3" marL="1828800" rtl="0" algn="l">
              <a:lnSpc>
                <a:spcPct val="115000"/>
              </a:lnSpc>
              <a:spcBef>
                <a:spcPts val="0"/>
              </a:spcBef>
              <a:spcAft>
                <a:spcPts val="0"/>
              </a:spcAft>
              <a:buSzPts val="2400"/>
              <a:buChar char="□"/>
              <a:defRPr/>
            </a:lvl4pPr>
            <a:lvl5pPr indent="-381000" lvl="4" marL="2286000" rtl="0" algn="l">
              <a:lnSpc>
                <a:spcPct val="115000"/>
              </a:lnSpc>
              <a:spcBef>
                <a:spcPts val="0"/>
              </a:spcBef>
              <a:spcAft>
                <a:spcPts val="0"/>
              </a:spcAft>
              <a:buSzPts val="2400"/>
              <a:buChar char="○"/>
              <a:defRPr/>
            </a:lvl5pPr>
            <a:lvl6pPr indent="-381000" lvl="5" marL="2743200" rtl="0" algn="l">
              <a:lnSpc>
                <a:spcPct val="115000"/>
              </a:lnSpc>
              <a:spcBef>
                <a:spcPts val="0"/>
              </a:spcBef>
              <a:spcAft>
                <a:spcPts val="0"/>
              </a:spcAft>
              <a:buSzPts val="2400"/>
              <a:buChar char="■"/>
              <a:defRPr/>
            </a:lvl6pPr>
            <a:lvl7pPr indent="-381000" lvl="6" marL="3200400" rtl="0" algn="l">
              <a:lnSpc>
                <a:spcPct val="115000"/>
              </a:lnSpc>
              <a:spcBef>
                <a:spcPts val="0"/>
              </a:spcBef>
              <a:spcAft>
                <a:spcPts val="0"/>
              </a:spcAft>
              <a:buSzPts val="2400"/>
              <a:buChar char="●"/>
              <a:defRPr/>
            </a:lvl7pPr>
            <a:lvl8pPr indent="-381000" lvl="7" marL="3657600" rtl="0" algn="l">
              <a:lnSpc>
                <a:spcPct val="115000"/>
              </a:lnSpc>
              <a:spcBef>
                <a:spcPts val="0"/>
              </a:spcBef>
              <a:spcAft>
                <a:spcPts val="0"/>
              </a:spcAft>
              <a:buSzPts val="2400"/>
              <a:buChar char="○"/>
              <a:defRPr/>
            </a:lvl8pPr>
            <a:lvl9pPr indent="-381000" lvl="8" marL="4114800" rtl="0" algn="l">
              <a:lnSpc>
                <a:spcPct val="115000"/>
              </a:lnSpc>
              <a:spcBef>
                <a:spcPts val="0"/>
              </a:spcBef>
              <a:spcAft>
                <a:spcPts val="0"/>
              </a:spcAft>
              <a:buSzPts val="2400"/>
              <a:buChar char="■"/>
              <a:defRPr/>
            </a:lvl9pPr>
          </a:lstStyle>
          <a:p/>
        </p:txBody>
      </p:sp>
      <p:cxnSp>
        <p:nvCxnSpPr>
          <p:cNvPr id="523" name="Google Shape;523;p81"/>
          <p:cNvCxnSpPr/>
          <p:nvPr/>
        </p:nvCxnSpPr>
        <p:spPr>
          <a:xfrm rot="10800000">
            <a:off x="-23700" y="541800"/>
            <a:ext cx="2341800" cy="0"/>
          </a:xfrm>
          <a:prstGeom prst="straightConnector1">
            <a:avLst/>
          </a:prstGeom>
          <a:noFill/>
          <a:ln cap="flat" cmpd="sng" w="9525">
            <a:solidFill>
              <a:schemeClr val="dk2"/>
            </a:solidFill>
            <a:prstDash val="solid"/>
            <a:round/>
            <a:headEnd len="med" w="med" type="oval"/>
            <a:tailEnd len="sm" w="sm" type="none"/>
          </a:ln>
        </p:spPr>
      </p:cxnSp>
      <p:cxnSp>
        <p:nvCxnSpPr>
          <p:cNvPr id="524" name="Google Shape;524;p81"/>
          <p:cNvCxnSpPr/>
          <p:nvPr/>
        </p:nvCxnSpPr>
        <p:spPr>
          <a:xfrm>
            <a:off x="6825900" y="541800"/>
            <a:ext cx="2331300" cy="0"/>
          </a:xfrm>
          <a:prstGeom prst="straightConnector1">
            <a:avLst/>
          </a:prstGeom>
          <a:noFill/>
          <a:ln cap="flat" cmpd="sng" w="9525">
            <a:solidFill>
              <a:schemeClr val="dk2"/>
            </a:solidFill>
            <a:prstDash val="solid"/>
            <a:round/>
            <a:headEnd len="med" w="med" type="oval"/>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theme" Target="../theme/theme2.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5" Type="http://schemas.openxmlformats.org/officeDocument/2006/relationships/slideLayout" Target="../slideLayouts/slideLayout46.xml"/><Relationship Id="rId6" Type="http://schemas.openxmlformats.org/officeDocument/2006/relationships/slideLayout" Target="../slideLayouts/slideLayout47.xml"/><Relationship Id="rId7" Type="http://schemas.openxmlformats.org/officeDocument/2006/relationships/slideLayout" Target="../slideLayouts/slideLayout48.xml"/><Relationship Id="rId8" Type="http://schemas.openxmlformats.org/officeDocument/2006/relationships/slideLayout" Target="../slideLayouts/slideLayout49.xml"/><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18"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5.xml"/><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9" Type="http://schemas.openxmlformats.org/officeDocument/2006/relationships/slideLayout" Target="../slideLayouts/slideLayout67.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11" Type="http://schemas.openxmlformats.org/officeDocument/2006/relationships/slideLayout" Target="../slideLayouts/slideLayout69.xml"/><Relationship Id="rId10" Type="http://schemas.openxmlformats.org/officeDocument/2006/relationships/slideLayout" Target="../slideLayouts/slideLayout68.xml"/><Relationship Id="rId13" Type="http://schemas.openxmlformats.org/officeDocument/2006/relationships/slideLayout" Target="../slideLayouts/slideLayout71.xml"/><Relationship Id="rId12" Type="http://schemas.openxmlformats.org/officeDocument/2006/relationships/slideLayout" Target="../slideLayouts/slideLayout70.xml"/><Relationship Id="rId15" Type="http://schemas.openxmlformats.org/officeDocument/2006/relationships/slideLayout" Target="../slideLayouts/slideLayout73.xml"/><Relationship Id="rId14" Type="http://schemas.openxmlformats.org/officeDocument/2006/relationships/slideLayout" Target="../slideLayouts/slideLayout72.xml"/><Relationship Id="rId17" Type="http://schemas.openxmlformats.org/officeDocument/2006/relationships/slideLayout" Target="../slideLayouts/slideLayout75.xml"/><Relationship Id="rId16" Type="http://schemas.openxmlformats.org/officeDocument/2006/relationships/slideLayout" Target="../slideLayouts/slideLayout74.xml"/><Relationship Id="rId19" Type="http://schemas.openxmlformats.org/officeDocument/2006/relationships/slideLayout" Target="../slideLayouts/slideLayout77.xml"/><Relationship Id="rId18"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 name="Shape 57"/>
        <p:cNvGrpSpPr/>
        <p:nvPr/>
      </p:nvGrpSpPr>
      <p:grpSpPr>
        <a:xfrm>
          <a:off x="0" y="0"/>
          <a:ext cx="0" cy="0"/>
          <a:chOff x="0" y="0"/>
          <a:chExt cx="0" cy="0"/>
        </a:xfrm>
      </p:grpSpPr>
      <p:sp>
        <p:nvSpPr>
          <p:cNvPr id="58" name="Google Shape;58;p14"/>
          <p:cNvSpPr txBox="1"/>
          <p:nvPr>
            <p:ph type="title"/>
          </p:nvPr>
        </p:nvSpPr>
        <p:spPr>
          <a:xfrm>
            <a:off x="457200" y="205979"/>
            <a:ext cx="8229600" cy="857400"/>
          </a:xfrm>
          <a:prstGeom prst="rect">
            <a:avLst/>
          </a:prstGeom>
          <a:noFill/>
          <a:ln>
            <a:noFill/>
          </a:ln>
        </p:spPr>
        <p:txBody>
          <a:bodyPr anchorCtr="0" anchor="ctr" bIns="45700" lIns="0" spcFirstLastPara="1" rIns="91425" wrap="square" tIns="45700">
            <a:normAutofit/>
          </a:bodyPr>
          <a:lstStyle>
            <a:lvl1pPr lvl="0" marR="0" rtl="0" algn="l">
              <a:lnSpc>
                <a:spcPct val="100000"/>
              </a:lnSpc>
              <a:spcBef>
                <a:spcPts val="0"/>
              </a:spcBef>
              <a:spcAft>
                <a:spcPts val="0"/>
              </a:spcAft>
              <a:buClr>
                <a:srgbClr val="1C4578"/>
              </a:buClr>
              <a:buSzPts val="4000"/>
              <a:buFont typeface="Arial"/>
              <a:buNone/>
              <a:defRPr b="1" i="0" sz="4000" u="none" cap="none" strike="noStrike">
                <a:solidFill>
                  <a:srgbClr val="1C457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9" name="Google Shape;59;p14"/>
          <p:cNvSpPr txBox="1"/>
          <p:nvPr>
            <p:ph idx="1" type="body"/>
          </p:nvPr>
        </p:nvSpPr>
        <p:spPr>
          <a:xfrm>
            <a:off x="457200" y="1200151"/>
            <a:ext cx="8229600" cy="33945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b="1" i="0" sz="1800" u="none" cap="none" strike="noStrike">
                <a:solidFill>
                  <a:srgbClr val="1C4578"/>
                </a:solidFill>
                <a:latin typeface="Arial"/>
                <a:ea typeface="Arial"/>
                <a:cs typeface="Arial"/>
                <a:sym typeface="Arial"/>
              </a:defRPr>
            </a:lvl1pPr>
            <a:lvl2pPr indent="-317500" lvl="1" marL="914400" marR="0" rtl="0" algn="l">
              <a:lnSpc>
                <a:spcPct val="95000"/>
              </a:lnSpc>
              <a:spcBef>
                <a:spcPts val="280"/>
              </a:spcBef>
              <a:spcAft>
                <a:spcPts val="0"/>
              </a:spcAft>
              <a:buClr>
                <a:srgbClr val="00AEE4"/>
              </a:buClr>
              <a:buSzPts val="1400"/>
              <a:buFont typeface="Arial"/>
              <a:buChar char="•"/>
              <a:defRPr b="0" i="0" sz="1400" u="none" cap="none" strike="noStrike">
                <a:solidFill>
                  <a:srgbClr val="3C4F59"/>
                </a:solidFill>
                <a:latin typeface="Arial"/>
                <a:ea typeface="Arial"/>
                <a:cs typeface="Arial"/>
                <a:sym typeface="Arial"/>
              </a:defRPr>
            </a:lvl2pPr>
            <a:lvl3pPr indent="-289560" lvl="2" marL="1371600" marR="0" rtl="0" algn="l">
              <a:lnSpc>
                <a:spcPct val="95000"/>
              </a:lnSpc>
              <a:spcBef>
                <a:spcPts val="240"/>
              </a:spcBef>
              <a:spcAft>
                <a:spcPts val="0"/>
              </a:spcAft>
              <a:buClr>
                <a:srgbClr val="00AEE4"/>
              </a:buClr>
              <a:buSzPts val="960"/>
              <a:buFont typeface="Courier New"/>
              <a:buChar char="o"/>
              <a:defRPr b="0" i="0" sz="1200" u="none" cap="none" strike="noStrike">
                <a:solidFill>
                  <a:srgbClr val="3C4F59"/>
                </a:solidFill>
                <a:latin typeface="Arial"/>
                <a:ea typeface="Arial"/>
                <a:cs typeface="Arial"/>
                <a:sym typeface="Arial"/>
              </a:defRPr>
            </a:lvl3pPr>
            <a:lvl4pPr indent="-304800" lvl="3" marL="1828800" marR="0" rtl="0" algn="l">
              <a:lnSpc>
                <a:spcPct val="95000"/>
              </a:lnSpc>
              <a:spcBef>
                <a:spcPts val="240"/>
              </a:spcBef>
              <a:spcAft>
                <a:spcPts val="0"/>
              </a:spcAft>
              <a:buClr>
                <a:srgbClr val="00AEE4"/>
              </a:buClr>
              <a:buSzPts val="1200"/>
              <a:buFont typeface="Arial"/>
              <a:buChar char="–"/>
              <a:defRPr b="0" i="0" sz="1200" u="none" cap="none" strike="noStrike">
                <a:solidFill>
                  <a:srgbClr val="3C4F59"/>
                </a:solidFill>
                <a:latin typeface="Arial"/>
                <a:ea typeface="Arial"/>
                <a:cs typeface="Arial"/>
                <a:sym typeface="Arial"/>
              </a:defRPr>
            </a:lvl4pPr>
            <a:lvl5pPr indent="-304800" lvl="4" marL="2286000" marR="0" rtl="0" algn="l">
              <a:lnSpc>
                <a:spcPct val="95000"/>
              </a:lnSpc>
              <a:spcBef>
                <a:spcPts val="240"/>
              </a:spcBef>
              <a:spcAft>
                <a:spcPts val="0"/>
              </a:spcAft>
              <a:buClr>
                <a:srgbClr val="00AEE4"/>
              </a:buClr>
              <a:buSzPts val="1200"/>
              <a:buFont typeface="Arial"/>
              <a:buChar char="»"/>
              <a:defRPr b="0" i="0" sz="1200" u="none" cap="none" strike="noStrike">
                <a:solidFill>
                  <a:srgbClr val="3C4F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0" name="Google Shape;60;p14"/>
          <p:cNvSpPr txBox="1"/>
          <p:nvPr>
            <p:ph idx="12" type="sldNum"/>
          </p:nvPr>
        </p:nvSpPr>
        <p:spPr>
          <a:xfrm>
            <a:off x="8314269" y="4767264"/>
            <a:ext cx="372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1" name="Google Shape;61;p14"/>
          <p:cNvSpPr txBox="1"/>
          <p:nvPr>
            <p:ph idx="11" type="ftr"/>
          </p:nvPr>
        </p:nvSpPr>
        <p:spPr>
          <a:xfrm>
            <a:off x="457198" y="4767263"/>
            <a:ext cx="5658000" cy="2745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992A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276" name="Shape 276"/>
        <p:cNvGrpSpPr/>
        <p:nvPr/>
      </p:nvGrpSpPr>
      <p:grpSpPr>
        <a:xfrm>
          <a:off x="0" y="0"/>
          <a:ext cx="0" cy="0"/>
          <a:chOff x="0" y="0"/>
          <a:chExt cx="0" cy="0"/>
        </a:xfrm>
      </p:grpSpPr>
      <p:sp>
        <p:nvSpPr>
          <p:cNvPr id="277" name="Google Shape;277;p45"/>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278" name="Google Shape;278;p45"/>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279" name="Google Shape;279;p45"/>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1"/>
                </a:solidFill>
                <a:latin typeface="Roboto"/>
                <a:ea typeface="Roboto"/>
                <a:cs typeface="Roboto"/>
                <a:sym typeface="Roboto"/>
              </a:defRPr>
            </a:lvl1pPr>
            <a:lvl2pPr lvl="1" rtl="0" algn="r">
              <a:buNone/>
              <a:defRPr sz="1000">
                <a:solidFill>
                  <a:schemeClr val="lt1"/>
                </a:solidFill>
                <a:latin typeface="Roboto"/>
                <a:ea typeface="Roboto"/>
                <a:cs typeface="Roboto"/>
                <a:sym typeface="Roboto"/>
              </a:defRPr>
            </a:lvl2pPr>
            <a:lvl3pPr lvl="2" rtl="0" algn="r">
              <a:buNone/>
              <a:defRPr sz="1000">
                <a:solidFill>
                  <a:schemeClr val="lt1"/>
                </a:solidFill>
                <a:latin typeface="Roboto"/>
                <a:ea typeface="Roboto"/>
                <a:cs typeface="Roboto"/>
                <a:sym typeface="Roboto"/>
              </a:defRPr>
            </a:lvl3pPr>
            <a:lvl4pPr lvl="3" rtl="0" algn="r">
              <a:buNone/>
              <a:defRPr sz="1000">
                <a:solidFill>
                  <a:schemeClr val="lt1"/>
                </a:solidFill>
                <a:latin typeface="Roboto"/>
                <a:ea typeface="Roboto"/>
                <a:cs typeface="Roboto"/>
                <a:sym typeface="Roboto"/>
              </a:defRPr>
            </a:lvl4pPr>
            <a:lvl5pPr lvl="4" rtl="0" algn="r">
              <a:buNone/>
              <a:defRPr sz="1000">
                <a:solidFill>
                  <a:schemeClr val="lt1"/>
                </a:solidFill>
                <a:latin typeface="Roboto"/>
                <a:ea typeface="Roboto"/>
                <a:cs typeface="Roboto"/>
                <a:sym typeface="Roboto"/>
              </a:defRPr>
            </a:lvl5pPr>
            <a:lvl6pPr lvl="5" rtl="0" algn="r">
              <a:buNone/>
              <a:defRPr sz="1000">
                <a:solidFill>
                  <a:schemeClr val="lt1"/>
                </a:solidFill>
                <a:latin typeface="Roboto"/>
                <a:ea typeface="Roboto"/>
                <a:cs typeface="Roboto"/>
                <a:sym typeface="Roboto"/>
              </a:defRPr>
            </a:lvl6pPr>
            <a:lvl7pPr lvl="6" rtl="0" algn="r">
              <a:buNone/>
              <a:defRPr sz="1000">
                <a:solidFill>
                  <a:schemeClr val="lt1"/>
                </a:solidFill>
                <a:latin typeface="Roboto"/>
                <a:ea typeface="Roboto"/>
                <a:cs typeface="Roboto"/>
                <a:sym typeface="Roboto"/>
              </a:defRPr>
            </a:lvl7pPr>
            <a:lvl8pPr lvl="7" rtl="0" algn="r">
              <a:buNone/>
              <a:defRPr sz="1000">
                <a:solidFill>
                  <a:schemeClr val="lt1"/>
                </a:solidFill>
                <a:latin typeface="Roboto"/>
                <a:ea typeface="Roboto"/>
                <a:cs typeface="Roboto"/>
                <a:sym typeface="Roboto"/>
              </a:defRPr>
            </a:lvl8pPr>
            <a:lvl9pPr lvl="8" rtl="0"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280" name="Google Shape;280;p45"/>
          <p:cNvPicPr preferRelativeResize="0"/>
          <p:nvPr/>
        </p:nvPicPr>
        <p:blipFill>
          <a:blip r:embed="rId1">
            <a:alphaModFix/>
          </a:blip>
          <a:stretch>
            <a:fillRect/>
          </a:stretch>
        </p:blipFill>
        <p:spPr>
          <a:xfrm>
            <a:off x="7089700" y="3812900"/>
            <a:ext cx="2054300" cy="1330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6" name="Shape 386"/>
        <p:cNvGrpSpPr/>
        <p:nvPr/>
      </p:nvGrpSpPr>
      <p:grpSpPr>
        <a:xfrm>
          <a:off x="0" y="0"/>
          <a:ext cx="0" cy="0"/>
          <a:chOff x="0" y="0"/>
          <a:chExt cx="0" cy="0"/>
        </a:xfrm>
      </p:grpSpPr>
      <p:sp>
        <p:nvSpPr>
          <p:cNvPr id="387" name="Google Shape;387;p62"/>
          <p:cNvSpPr txBox="1"/>
          <p:nvPr>
            <p:ph type="title"/>
          </p:nvPr>
        </p:nvSpPr>
        <p:spPr>
          <a:xfrm>
            <a:off x="457200" y="205979"/>
            <a:ext cx="8229600" cy="857400"/>
          </a:xfrm>
          <a:prstGeom prst="rect">
            <a:avLst/>
          </a:prstGeom>
          <a:noFill/>
          <a:ln>
            <a:noFill/>
          </a:ln>
        </p:spPr>
        <p:txBody>
          <a:bodyPr anchorCtr="0" anchor="ctr" bIns="45700" lIns="0" spcFirstLastPara="1" rIns="91425" wrap="square" tIns="45700">
            <a:normAutofit/>
          </a:bodyPr>
          <a:lstStyle>
            <a:lvl1pPr lvl="0" marR="0" rtl="0" algn="l">
              <a:spcBef>
                <a:spcPts val="0"/>
              </a:spcBef>
              <a:spcAft>
                <a:spcPts val="0"/>
              </a:spcAft>
              <a:buClr>
                <a:srgbClr val="1C4578"/>
              </a:buClr>
              <a:buSzPts val="4000"/>
              <a:buFont typeface="Arial"/>
              <a:buNone/>
              <a:defRPr b="1" i="0" sz="4000" u="none" cap="none" strike="noStrike">
                <a:solidFill>
                  <a:srgbClr val="1C4578"/>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88" name="Google Shape;388;p62"/>
          <p:cNvSpPr txBox="1"/>
          <p:nvPr>
            <p:ph idx="1" type="body"/>
          </p:nvPr>
        </p:nvSpPr>
        <p:spPr>
          <a:xfrm>
            <a:off x="457200" y="1200151"/>
            <a:ext cx="8229600" cy="33945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b="1" i="0" sz="1800" u="none" cap="none" strike="noStrike">
                <a:solidFill>
                  <a:srgbClr val="1C4578"/>
                </a:solidFill>
                <a:latin typeface="Arial"/>
                <a:ea typeface="Arial"/>
                <a:cs typeface="Arial"/>
                <a:sym typeface="Arial"/>
              </a:defRPr>
            </a:lvl1pPr>
            <a:lvl2pPr indent="-317500" lvl="1" marL="914400" marR="0" rtl="0" algn="l">
              <a:lnSpc>
                <a:spcPct val="95000"/>
              </a:lnSpc>
              <a:spcBef>
                <a:spcPts val="280"/>
              </a:spcBef>
              <a:spcAft>
                <a:spcPts val="0"/>
              </a:spcAft>
              <a:buClr>
                <a:srgbClr val="00AEE4"/>
              </a:buClr>
              <a:buSzPts val="1400"/>
              <a:buFont typeface="Arial"/>
              <a:buChar char="•"/>
              <a:defRPr b="0" i="0" sz="1400" u="none" cap="none" strike="noStrike">
                <a:solidFill>
                  <a:srgbClr val="3C4F59"/>
                </a:solidFill>
                <a:latin typeface="Arial"/>
                <a:ea typeface="Arial"/>
                <a:cs typeface="Arial"/>
                <a:sym typeface="Arial"/>
              </a:defRPr>
            </a:lvl2pPr>
            <a:lvl3pPr indent="-289560" lvl="2" marL="1371600" marR="0" rtl="0" algn="l">
              <a:lnSpc>
                <a:spcPct val="95000"/>
              </a:lnSpc>
              <a:spcBef>
                <a:spcPts val="240"/>
              </a:spcBef>
              <a:spcAft>
                <a:spcPts val="0"/>
              </a:spcAft>
              <a:buClr>
                <a:srgbClr val="00AEE4"/>
              </a:buClr>
              <a:buSzPts val="960"/>
              <a:buFont typeface="Courier New"/>
              <a:buChar char="o"/>
              <a:defRPr b="0" i="0" sz="1200" u="none" cap="none" strike="noStrike">
                <a:solidFill>
                  <a:srgbClr val="3C4F59"/>
                </a:solidFill>
                <a:latin typeface="Arial"/>
                <a:ea typeface="Arial"/>
                <a:cs typeface="Arial"/>
                <a:sym typeface="Arial"/>
              </a:defRPr>
            </a:lvl3pPr>
            <a:lvl4pPr indent="-304800" lvl="3" marL="1828800" marR="0" rtl="0" algn="l">
              <a:lnSpc>
                <a:spcPct val="95000"/>
              </a:lnSpc>
              <a:spcBef>
                <a:spcPts val="240"/>
              </a:spcBef>
              <a:spcAft>
                <a:spcPts val="0"/>
              </a:spcAft>
              <a:buClr>
                <a:srgbClr val="00AEE4"/>
              </a:buClr>
              <a:buSzPts val="1200"/>
              <a:buFont typeface="Arial"/>
              <a:buChar char="–"/>
              <a:defRPr b="0" i="0" sz="1200" u="none" cap="none" strike="noStrike">
                <a:solidFill>
                  <a:srgbClr val="3C4F59"/>
                </a:solidFill>
                <a:latin typeface="Arial"/>
                <a:ea typeface="Arial"/>
                <a:cs typeface="Arial"/>
                <a:sym typeface="Arial"/>
              </a:defRPr>
            </a:lvl4pPr>
            <a:lvl5pPr indent="-304800" lvl="4" marL="2286000" marR="0" rtl="0" algn="l">
              <a:lnSpc>
                <a:spcPct val="95000"/>
              </a:lnSpc>
              <a:spcBef>
                <a:spcPts val="240"/>
              </a:spcBef>
              <a:spcAft>
                <a:spcPts val="0"/>
              </a:spcAft>
              <a:buClr>
                <a:srgbClr val="00AEE4"/>
              </a:buClr>
              <a:buSzPts val="1200"/>
              <a:buFont typeface="Arial"/>
              <a:buChar char="»"/>
              <a:defRPr b="0" i="0" sz="1200" u="none" cap="none" strike="noStrike">
                <a:solidFill>
                  <a:srgbClr val="3C4F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89" name="Google Shape;389;p62"/>
          <p:cNvSpPr txBox="1"/>
          <p:nvPr>
            <p:ph idx="12" type="sldNum"/>
          </p:nvPr>
        </p:nvSpPr>
        <p:spPr>
          <a:xfrm>
            <a:off x="8314269" y="4767264"/>
            <a:ext cx="372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rgbClr val="1C4578"/>
                </a:solidFill>
                <a:latin typeface="Arial"/>
                <a:ea typeface="Arial"/>
                <a:cs typeface="Arial"/>
                <a:sym typeface="Arial"/>
              </a:defRPr>
            </a:lvl1pPr>
            <a:lvl2pPr indent="0" lvl="1" marL="0" marR="0" rtl="0" algn="r">
              <a:spcBef>
                <a:spcPts val="0"/>
              </a:spcBef>
              <a:buNone/>
              <a:defRPr b="0" i="0" sz="900" u="none" cap="none" strike="noStrike">
                <a:solidFill>
                  <a:srgbClr val="1C4578"/>
                </a:solidFill>
                <a:latin typeface="Arial"/>
                <a:ea typeface="Arial"/>
                <a:cs typeface="Arial"/>
                <a:sym typeface="Arial"/>
              </a:defRPr>
            </a:lvl2pPr>
            <a:lvl3pPr indent="0" lvl="2" marL="0" marR="0" rtl="0" algn="r">
              <a:spcBef>
                <a:spcPts val="0"/>
              </a:spcBef>
              <a:buNone/>
              <a:defRPr b="0" i="0" sz="900" u="none" cap="none" strike="noStrike">
                <a:solidFill>
                  <a:srgbClr val="1C4578"/>
                </a:solidFill>
                <a:latin typeface="Arial"/>
                <a:ea typeface="Arial"/>
                <a:cs typeface="Arial"/>
                <a:sym typeface="Arial"/>
              </a:defRPr>
            </a:lvl3pPr>
            <a:lvl4pPr indent="0" lvl="3" marL="0" marR="0" rtl="0" algn="r">
              <a:spcBef>
                <a:spcPts val="0"/>
              </a:spcBef>
              <a:buNone/>
              <a:defRPr b="0" i="0" sz="900" u="none" cap="none" strike="noStrike">
                <a:solidFill>
                  <a:srgbClr val="1C4578"/>
                </a:solidFill>
                <a:latin typeface="Arial"/>
                <a:ea typeface="Arial"/>
                <a:cs typeface="Arial"/>
                <a:sym typeface="Arial"/>
              </a:defRPr>
            </a:lvl4pPr>
            <a:lvl5pPr indent="0" lvl="4" marL="0" marR="0" rtl="0" algn="r">
              <a:spcBef>
                <a:spcPts val="0"/>
              </a:spcBef>
              <a:buNone/>
              <a:defRPr b="0" i="0" sz="900" u="none" cap="none" strike="noStrike">
                <a:solidFill>
                  <a:srgbClr val="1C4578"/>
                </a:solidFill>
                <a:latin typeface="Arial"/>
                <a:ea typeface="Arial"/>
                <a:cs typeface="Arial"/>
                <a:sym typeface="Arial"/>
              </a:defRPr>
            </a:lvl5pPr>
            <a:lvl6pPr indent="0" lvl="5" marL="0" marR="0" rtl="0" algn="r">
              <a:spcBef>
                <a:spcPts val="0"/>
              </a:spcBef>
              <a:buNone/>
              <a:defRPr b="0" i="0" sz="900" u="none" cap="none" strike="noStrike">
                <a:solidFill>
                  <a:srgbClr val="1C4578"/>
                </a:solidFill>
                <a:latin typeface="Arial"/>
                <a:ea typeface="Arial"/>
                <a:cs typeface="Arial"/>
                <a:sym typeface="Arial"/>
              </a:defRPr>
            </a:lvl6pPr>
            <a:lvl7pPr indent="0" lvl="6" marL="0" marR="0" rtl="0" algn="r">
              <a:spcBef>
                <a:spcPts val="0"/>
              </a:spcBef>
              <a:buNone/>
              <a:defRPr b="0" i="0" sz="900" u="none" cap="none" strike="noStrike">
                <a:solidFill>
                  <a:srgbClr val="1C4578"/>
                </a:solidFill>
                <a:latin typeface="Arial"/>
                <a:ea typeface="Arial"/>
                <a:cs typeface="Arial"/>
                <a:sym typeface="Arial"/>
              </a:defRPr>
            </a:lvl7pPr>
            <a:lvl8pPr indent="0" lvl="7" marL="0" marR="0" rtl="0" algn="r">
              <a:spcBef>
                <a:spcPts val="0"/>
              </a:spcBef>
              <a:buNone/>
              <a:defRPr b="0" i="0" sz="900" u="none" cap="none" strike="noStrike">
                <a:solidFill>
                  <a:srgbClr val="1C4578"/>
                </a:solidFill>
                <a:latin typeface="Arial"/>
                <a:ea typeface="Arial"/>
                <a:cs typeface="Arial"/>
                <a:sym typeface="Arial"/>
              </a:defRPr>
            </a:lvl8pPr>
            <a:lvl9pPr indent="0" lvl="8" marL="0" marR="0" rtl="0" algn="r">
              <a:spcBef>
                <a:spcPts val="0"/>
              </a:spcBef>
              <a:buNone/>
              <a:defRPr b="0" i="0" sz="900" u="none" cap="none" strike="noStrike">
                <a:solidFill>
                  <a:srgbClr val="1C457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390" name="Google Shape;390;p62"/>
          <p:cNvSpPr txBox="1"/>
          <p:nvPr>
            <p:ph idx="11" type="ftr"/>
          </p:nvPr>
        </p:nvSpPr>
        <p:spPr>
          <a:xfrm>
            <a:off x="457198" y="4767263"/>
            <a:ext cx="5658000" cy="2745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992A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6.xml"/><Relationship Id="rId3" Type="http://schemas.openxmlformats.org/officeDocument/2006/relationships/hyperlink" Target="https://www.edweek.org/teaching-learning/opinion-twelve-ways-to-make-math-more-culturally-responsive/2020/12"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image" Target="../media/image16.png"/><Relationship Id="rId6"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 Id="rId3" Type="http://schemas.openxmlformats.org/officeDocument/2006/relationships/hyperlink" Target="https://www.edweek.org/teaching-learning/opinion-ten-culturally-responsive-teaching-strategies-for-the-science-classroom/2021/02" TargetMode="External"/><Relationship Id="rId4" Type="http://schemas.openxmlformats.org/officeDocument/2006/relationships/hyperlink" Target="http://www.youtube.com/watch?v=0s1xl6zIQ9Y" TargetMode="External"/><Relationship Id="rId5"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4.xml"/><Relationship Id="rId3" Type="http://schemas.openxmlformats.org/officeDocument/2006/relationships/hyperlink" Target="https://k12database.unc.edu/wp-content/uploads/sites/31/2019/06/TipsControversialIssues.pdf" TargetMode="Externa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hyperlink" Target="http://www.youtube.com/watch?v=SiSpna12QBo" TargetMode="External"/><Relationship Id="rId4" Type="http://schemas.openxmlformats.org/officeDocument/2006/relationships/image" Target="../media/image26.jpg"/><Relationship Id="rId5" Type="http://schemas.openxmlformats.org/officeDocument/2006/relationships/image" Target="../media/image38.png"/><Relationship Id="rId6"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7.xml"/><Relationship Id="rId3" Type="http://schemas.openxmlformats.org/officeDocument/2006/relationships/hyperlink" Target="https://drive.google.com/file/d/1sYuh9hINzancvdoyeBFNG5N0c3POeKBw/view?usp=sharing" TargetMode="Externa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8.xml"/><Relationship Id="rId3" Type="http://schemas.openxmlformats.org/officeDocument/2006/relationships/hyperlink" Target="https://drive.google.com/file/d/1dJG4-BAGoqTv61gUluYKmKHzXft9adQl/view" TargetMode="External"/><Relationship Id="rId4" Type="http://schemas.openxmlformats.org/officeDocument/2006/relationships/hyperlink" Target="https://drive.google.com/file/d/1dJG4-BAGoqTv61gUluYKmKHzXft9adQl/view" TargetMode="External"/><Relationship Id="rId5" Type="http://schemas.openxmlformats.org/officeDocument/2006/relationships/image" Target="../media/image41.png"/><Relationship Id="rId6"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3.xml"/><Relationship Id="rId3"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3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7.xml"/><Relationship Id="rId3" Type="http://schemas.openxmlformats.org/officeDocument/2006/relationships/image" Target="../media/image42.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82"/>
          <p:cNvSpPr txBox="1"/>
          <p:nvPr>
            <p:ph type="ctrTitle"/>
          </p:nvPr>
        </p:nvSpPr>
        <p:spPr>
          <a:xfrm>
            <a:off x="514100" y="998525"/>
            <a:ext cx="5302200" cy="3990900"/>
          </a:xfrm>
          <a:prstGeom prst="rect">
            <a:avLst/>
          </a:prstGeom>
          <a:noFill/>
          <a:ln>
            <a:noFill/>
          </a:ln>
        </p:spPr>
        <p:txBody>
          <a:bodyPr anchorCtr="0" anchor="t" bIns="0" lIns="0" spcFirstLastPara="1" rIns="182875" wrap="square" tIns="0">
            <a:noAutofit/>
          </a:bodyPr>
          <a:lstStyle/>
          <a:p>
            <a:pPr indent="0" lvl="0" marL="0" rtl="0" algn="ctr">
              <a:lnSpc>
                <a:spcPct val="95000"/>
              </a:lnSpc>
              <a:spcBef>
                <a:spcPts val="0"/>
              </a:spcBef>
              <a:spcAft>
                <a:spcPts val="0"/>
              </a:spcAft>
              <a:buClr>
                <a:schemeClr val="lt1"/>
              </a:buClr>
              <a:buSzPts val="3400"/>
              <a:buFont typeface="Arial"/>
              <a:buNone/>
            </a:pPr>
            <a:r>
              <a:rPr lang="en"/>
              <a:t>Curriculum Council DEI-CRSE Resource Summary 22-23 </a:t>
            </a:r>
            <a:endParaRPr/>
          </a:p>
          <a:p>
            <a:pPr indent="0" lvl="0" marL="0" rtl="0" algn="ctr">
              <a:lnSpc>
                <a:spcPct val="95000"/>
              </a:lnSpc>
              <a:spcBef>
                <a:spcPts val="0"/>
              </a:spcBef>
              <a:spcAft>
                <a:spcPts val="0"/>
              </a:spcAft>
              <a:buClr>
                <a:schemeClr val="lt1"/>
              </a:buClr>
              <a:buSzPts val="3400"/>
              <a:buFont typeface="Arial"/>
              <a:buNone/>
            </a:pPr>
            <a:r>
              <a:t/>
            </a:r>
            <a:endParaRPr/>
          </a:p>
          <a:p>
            <a:pPr indent="0" lvl="0" marL="0" rtl="0" algn="ctr">
              <a:lnSpc>
                <a:spcPct val="95000"/>
              </a:lnSpc>
              <a:spcBef>
                <a:spcPts val="0"/>
              </a:spcBef>
              <a:spcAft>
                <a:spcPts val="0"/>
              </a:spcAft>
              <a:buClr>
                <a:schemeClr val="lt1"/>
              </a:buClr>
              <a:buSzPts val="3400"/>
              <a:buFont typeface="Arial"/>
              <a:buNone/>
            </a:pPr>
            <a:r>
              <a:rPr lang="en" sz="1800"/>
              <a:t>Presented by:</a:t>
            </a:r>
            <a:endParaRPr sz="1800"/>
          </a:p>
          <a:p>
            <a:pPr indent="0" lvl="0" marL="0" rtl="0" algn="ctr">
              <a:lnSpc>
                <a:spcPct val="95000"/>
              </a:lnSpc>
              <a:spcBef>
                <a:spcPts val="0"/>
              </a:spcBef>
              <a:spcAft>
                <a:spcPts val="0"/>
              </a:spcAft>
              <a:buClr>
                <a:schemeClr val="lt1"/>
              </a:buClr>
              <a:buSzPts val="3400"/>
              <a:buFont typeface="Arial"/>
              <a:buNone/>
            </a:pPr>
            <a:r>
              <a:t/>
            </a:r>
            <a:endParaRPr sz="1800"/>
          </a:p>
          <a:p>
            <a:pPr indent="0" lvl="0" marL="0" rtl="0" algn="ctr">
              <a:lnSpc>
                <a:spcPct val="95000"/>
              </a:lnSpc>
              <a:spcBef>
                <a:spcPts val="0"/>
              </a:spcBef>
              <a:spcAft>
                <a:spcPts val="0"/>
              </a:spcAft>
              <a:buClr>
                <a:schemeClr val="lt1"/>
              </a:buClr>
              <a:buSzPts val="3400"/>
              <a:buFont typeface="Arial"/>
              <a:buNone/>
            </a:pPr>
            <a:r>
              <a:rPr lang="en" sz="1800"/>
              <a:t>Amanda Chansingh</a:t>
            </a:r>
            <a:endParaRPr sz="1800"/>
          </a:p>
          <a:p>
            <a:pPr indent="0" lvl="0" marL="0" rtl="0" algn="ctr">
              <a:lnSpc>
                <a:spcPct val="95000"/>
              </a:lnSpc>
              <a:spcBef>
                <a:spcPts val="0"/>
              </a:spcBef>
              <a:spcAft>
                <a:spcPts val="0"/>
              </a:spcAft>
              <a:buClr>
                <a:schemeClr val="lt1"/>
              </a:buClr>
              <a:buSzPts val="3400"/>
              <a:buFont typeface="Arial"/>
              <a:buNone/>
            </a:pPr>
            <a:r>
              <a:rPr lang="en" sz="1800"/>
              <a:t>Administrative Coordinator of Regional</a:t>
            </a:r>
            <a:endParaRPr sz="1800"/>
          </a:p>
          <a:p>
            <a:pPr indent="0" lvl="0" marL="0" rtl="0" algn="ctr">
              <a:lnSpc>
                <a:spcPct val="95000"/>
              </a:lnSpc>
              <a:spcBef>
                <a:spcPts val="0"/>
              </a:spcBef>
              <a:spcAft>
                <a:spcPts val="0"/>
              </a:spcAft>
              <a:buClr>
                <a:schemeClr val="lt1"/>
              </a:buClr>
              <a:buSzPts val="3400"/>
              <a:buFont typeface="Arial"/>
              <a:buNone/>
            </a:pPr>
            <a:r>
              <a:rPr lang="en" sz="1800"/>
              <a:t>DEI Services</a:t>
            </a:r>
            <a:endParaRPr sz="1800"/>
          </a:p>
          <a:p>
            <a:pPr indent="0" lvl="0" marL="0" rtl="0" algn="ctr">
              <a:lnSpc>
                <a:spcPct val="95000"/>
              </a:lnSpc>
              <a:spcBef>
                <a:spcPts val="0"/>
              </a:spcBef>
              <a:spcAft>
                <a:spcPts val="0"/>
              </a:spcAft>
              <a:buClr>
                <a:schemeClr val="lt1"/>
              </a:buClr>
              <a:buSzPts val="3400"/>
              <a:buFont typeface="Arial"/>
              <a:buNone/>
            </a:pPr>
            <a:r>
              <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83"/>
          <p:cNvSpPr txBox="1"/>
          <p:nvPr>
            <p:ph type="title"/>
          </p:nvPr>
        </p:nvSpPr>
        <p:spPr>
          <a:xfrm>
            <a:off x="311700" y="410000"/>
            <a:ext cx="8520600" cy="607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 sz="3000"/>
              <a:t>Overarching Themes for DEI/CRSE 22-23 Share</a:t>
            </a:r>
            <a:endParaRPr sz="3000"/>
          </a:p>
        </p:txBody>
      </p:sp>
      <p:sp>
        <p:nvSpPr>
          <p:cNvPr id="536" name="Google Shape;536;p83"/>
          <p:cNvSpPr txBox="1"/>
          <p:nvPr>
            <p:ph idx="4294967295" type="body"/>
          </p:nvPr>
        </p:nvSpPr>
        <p:spPr>
          <a:xfrm>
            <a:off x="208125" y="1860725"/>
            <a:ext cx="5439900" cy="1195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t/>
            </a:r>
            <a:endParaRPr i="1" sz="2900"/>
          </a:p>
          <a:p>
            <a:pPr indent="0" lvl="0" marL="0" rtl="0" algn="ctr">
              <a:lnSpc>
                <a:spcPct val="115000"/>
              </a:lnSpc>
              <a:spcBef>
                <a:spcPts val="0"/>
              </a:spcBef>
              <a:spcAft>
                <a:spcPts val="0"/>
              </a:spcAft>
              <a:buSzPts val="1400"/>
              <a:buNone/>
            </a:pPr>
            <a:r>
              <a:rPr i="1" lang="en" sz="2400"/>
              <a:t>“CR-SE Framework and Curriculum Reviews”</a:t>
            </a:r>
            <a:endParaRPr i="1" sz="2400"/>
          </a:p>
          <a:p>
            <a:pPr indent="0" lvl="0" marL="0" rtl="0" algn="ctr">
              <a:lnSpc>
                <a:spcPct val="115000"/>
              </a:lnSpc>
              <a:spcBef>
                <a:spcPts val="0"/>
              </a:spcBef>
              <a:spcAft>
                <a:spcPts val="0"/>
              </a:spcAft>
              <a:buSzPts val="1400"/>
              <a:buNone/>
            </a:pPr>
            <a:r>
              <a:t/>
            </a:r>
            <a:endParaRPr i="1" sz="2400"/>
          </a:p>
          <a:p>
            <a:pPr indent="0" lvl="0" marL="0" rtl="0" algn="l">
              <a:lnSpc>
                <a:spcPct val="115000"/>
              </a:lnSpc>
              <a:spcBef>
                <a:spcPts val="0"/>
              </a:spcBef>
              <a:spcAft>
                <a:spcPts val="0"/>
              </a:spcAft>
              <a:buSzPts val="1400"/>
              <a:buNone/>
            </a:pPr>
            <a:r>
              <a:t/>
            </a:r>
            <a:endParaRPr sz="1500"/>
          </a:p>
        </p:txBody>
      </p:sp>
      <p:sp>
        <p:nvSpPr>
          <p:cNvPr id="537" name="Google Shape;537;p83"/>
          <p:cNvSpPr/>
          <p:nvPr/>
        </p:nvSpPr>
        <p:spPr>
          <a:xfrm>
            <a:off x="208125" y="2291225"/>
            <a:ext cx="5563200" cy="1003500"/>
          </a:xfrm>
          <a:prstGeom prst="flowChartAlternateProcess">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538" name="Google Shape;538;p83"/>
          <p:cNvPicPr preferRelativeResize="0"/>
          <p:nvPr/>
        </p:nvPicPr>
        <p:blipFill rotWithShape="1">
          <a:blip r:embed="rId3">
            <a:alphaModFix/>
          </a:blip>
          <a:srcRect b="22949" l="36063" r="37623" t="18594"/>
          <a:stretch/>
        </p:blipFill>
        <p:spPr>
          <a:xfrm>
            <a:off x="5958575" y="1472075"/>
            <a:ext cx="2732976" cy="3261524"/>
          </a:xfrm>
          <a:prstGeom prst="rect">
            <a:avLst/>
          </a:prstGeom>
          <a:noFill/>
          <a:ln cap="flat" cmpd="sng" w="38100">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xEl>
                                              <p:pRg end="0" st="0"/>
                                            </p:txEl>
                                          </p:spTgt>
                                        </p:tgtEl>
                                        <p:attrNameLst>
                                          <p:attrName>style.visibility</p:attrName>
                                        </p:attrNameLst>
                                      </p:cBhvr>
                                      <p:to>
                                        <p:strVal val="visible"/>
                                      </p:to>
                                    </p:set>
                                    <p:animEffect filter="fade" transition="in">
                                      <p:cBhvr>
                                        <p:cTn dur="2100"/>
                                        <p:tgtEl>
                                          <p:spTgt spid="53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xEl>
                                              <p:pRg end="1" st="1"/>
                                            </p:txEl>
                                          </p:spTgt>
                                        </p:tgtEl>
                                        <p:attrNameLst>
                                          <p:attrName>style.visibility</p:attrName>
                                        </p:attrNameLst>
                                      </p:cBhvr>
                                      <p:to>
                                        <p:strVal val="visible"/>
                                      </p:to>
                                    </p:set>
                                    <p:animEffect filter="fade" transition="in">
                                      <p:cBhvr>
                                        <p:cTn dur="2100"/>
                                        <p:tgtEl>
                                          <p:spTgt spid="53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xEl>
                                              <p:pRg end="2" st="2"/>
                                            </p:txEl>
                                          </p:spTgt>
                                        </p:tgtEl>
                                        <p:attrNameLst>
                                          <p:attrName>style.visibility</p:attrName>
                                        </p:attrNameLst>
                                      </p:cBhvr>
                                      <p:to>
                                        <p:strVal val="visible"/>
                                      </p:to>
                                    </p:set>
                                    <p:animEffect filter="fade" transition="in">
                                      <p:cBhvr>
                                        <p:cTn dur="2100"/>
                                        <p:tgtEl>
                                          <p:spTgt spid="53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6">
                                            <p:txEl>
                                              <p:pRg end="3" st="3"/>
                                            </p:txEl>
                                          </p:spTgt>
                                        </p:tgtEl>
                                        <p:attrNameLst>
                                          <p:attrName>style.visibility</p:attrName>
                                        </p:attrNameLst>
                                      </p:cBhvr>
                                      <p:to>
                                        <p:strVal val="visible"/>
                                      </p:to>
                                    </p:set>
                                    <p:animEffect filter="fade" transition="in">
                                      <p:cBhvr>
                                        <p:cTn dur="2100"/>
                                        <p:tgtEl>
                                          <p:spTgt spid="536">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84"/>
          <p:cNvSpPr txBox="1"/>
          <p:nvPr>
            <p:ph type="title"/>
          </p:nvPr>
        </p:nvSpPr>
        <p:spPr>
          <a:xfrm>
            <a:off x="484700" y="339550"/>
            <a:ext cx="7729200" cy="866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4200"/>
              <a:buNone/>
            </a:pPr>
            <a:r>
              <a:rPr b="1" lang="en" sz="2400"/>
              <a:t>Inclusive Curriculum: Windows, Mirrors, and Sliding Doors</a:t>
            </a:r>
            <a:endParaRPr b="1" sz="2400"/>
          </a:p>
          <a:p>
            <a:pPr indent="0" lvl="0" marL="0" rtl="0" algn="l">
              <a:lnSpc>
                <a:spcPct val="100000"/>
              </a:lnSpc>
              <a:spcBef>
                <a:spcPts val="0"/>
              </a:spcBef>
              <a:spcAft>
                <a:spcPts val="0"/>
              </a:spcAft>
              <a:buSzPts val="4200"/>
              <a:buNone/>
            </a:pPr>
            <a:r>
              <a:t/>
            </a:r>
            <a:endParaRPr b="1" sz="2400">
              <a:solidFill>
                <a:srgbClr val="FFFFFF"/>
              </a:solidFill>
            </a:endParaRPr>
          </a:p>
        </p:txBody>
      </p:sp>
      <p:sp>
        <p:nvSpPr>
          <p:cNvPr id="545" name="Google Shape;545;p84"/>
          <p:cNvSpPr txBox="1"/>
          <p:nvPr/>
        </p:nvSpPr>
        <p:spPr>
          <a:xfrm>
            <a:off x="4644975" y="1128675"/>
            <a:ext cx="4236000" cy="34089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600" u="none" cap="none" strike="noStrike">
                <a:solidFill>
                  <a:srgbClr val="00695C"/>
                </a:solidFill>
                <a:latin typeface="Century Gothic"/>
                <a:ea typeface="Century Gothic"/>
                <a:cs typeface="Century Gothic"/>
                <a:sym typeface="Century Gothic"/>
              </a:rPr>
              <a:t>.</a:t>
            </a:r>
            <a:r>
              <a:rPr b="0" i="0" lang="en" sz="2200" u="none" cap="none" strike="noStrike">
                <a:solidFill>
                  <a:srgbClr val="00695C"/>
                </a:solidFill>
                <a:latin typeface="Century Gothic"/>
                <a:ea typeface="Century Gothic"/>
                <a:cs typeface="Century Gothic"/>
                <a:sym typeface="Century Gothic"/>
              </a:rPr>
              <a:t>.Culturally responsive education is about teaching </a:t>
            </a:r>
            <a:r>
              <a:rPr b="1" i="0" lang="en" sz="2200" u="sng" cap="none" strike="noStrike">
                <a:solidFill>
                  <a:srgbClr val="00695C"/>
                </a:solidFill>
                <a:latin typeface="Century Gothic"/>
                <a:ea typeface="Century Gothic"/>
                <a:cs typeface="Century Gothic"/>
                <a:sym typeface="Century Gothic"/>
              </a:rPr>
              <a:t>the students in front of you</a:t>
            </a:r>
            <a:r>
              <a:rPr b="0" i="0" lang="en" sz="2200" u="none" cap="none" strike="noStrike">
                <a:solidFill>
                  <a:srgbClr val="00695C"/>
                </a:solidFill>
                <a:latin typeface="Century Gothic"/>
                <a:ea typeface="Century Gothic"/>
                <a:cs typeface="Century Gothic"/>
                <a:sym typeface="Century Gothic"/>
              </a:rPr>
              <a:t>...However, culturally responsive education must also be sustaining, that is it must work to </a:t>
            </a:r>
            <a:r>
              <a:rPr b="1" i="0" lang="en" sz="2200" u="sng" cap="none" strike="noStrike">
                <a:solidFill>
                  <a:srgbClr val="00695C"/>
                </a:solidFill>
                <a:latin typeface="Century Gothic"/>
                <a:ea typeface="Century Gothic"/>
                <a:cs typeface="Century Gothic"/>
                <a:sym typeface="Century Gothic"/>
              </a:rPr>
              <a:t>encourage cultural pluralism* </a:t>
            </a:r>
            <a:r>
              <a:rPr b="0" i="0" lang="en" sz="2200" u="none" cap="none" strike="noStrike">
                <a:solidFill>
                  <a:srgbClr val="00695C"/>
                </a:solidFill>
                <a:latin typeface="Century Gothic"/>
                <a:ea typeface="Century Gothic"/>
                <a:cs typeface="Century Gothic"/>
                <a:sym typeface="Century Gothic"/>
              </a:rPr>
              <a:t>and not cultural assimilation….</a:t>
            </a:r>
            <a:endParaRPr b="0" i="0" sz="2200" u="none" cap="none" strike="noStrike">
              <a:solidFill>
                <a:srgbClr val="00695C"/>
              </a:solidFill>
              <a:latin typeface="Century Gothic"/>
              <a:ea typeface="Century Gothic"/>
              <a:cs typeface="Century Gothic"/>
              <a:sym typeface="Century Gothic"/>
            </a:endParaRPr>
          </a:p>
        </p:txBody>
      </p:sp>
      <p:pic>
        <p:nvPicPr>
          <p:cNvPr id="546" name="Google Shape;546;p84"/>
          <p:cNvPicPr preferRelativeResize="0"/>
          <p:nvPr/>
        </p:nvPicPr>
        <p:blipFill rotWithShape="1">
          <a:blip r:embed="rId3">
            <a:alphaModFix/>
          </a:blip>
          <a:srcRect b="0" l="0" r="0" t="28759"/>
          <a:stretch/>
        </p:blipFill>
        <p:spPr>
          <a:xfrm>
            <a:off x="418525" y="1709425"/>
            <a:ext cx="3909951" cy="209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1000"/>
                                        <p:tgtEl>
                                          <p:spTgt spid="5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85"/>
          <p:cNvPicPr preferRelativeResize="0"/>
          <p:nvPr/>
        </p:nvPicPr>
        <p:blipFill>
          <a:blip r:embed="rId3">
            <a:alphaModFix/>
          </a:blip>
          <a:stretch>
            <a:fillRect/>
          </a:stretch>
        </p:blipFill>
        <p:spPr>
          <a:xfrm>
            <a:off x="272650" y="563784"/>
            <a:ext cx="723188" cy="36150"/>
          </a:xfrm>
          <a:prstGeom prst="rect">
            <a:avLst/>
          </a:prstGeom>
          <a:noFill/>
          <a:ln>
            <a:noFill/>
          </a:ln>
        </p:spPr>
      </p:pic>
      <p:sp>
        <p:nvSpPr>
          <p:cNvPr id="552" name="Google Shape;552;p85"/>
          <p:cNvSpPr txBox="1"/>
          <p:nvPr>
            <p:ph idx="12" type="sldNum"/>
          </p:nvPr>
        </p:nvSpPr>
        <p:spPr>
          <a:xfrm>
            <a:off x="8460431" y="6201587"/>
            <a:ext cx="548700" cy="5247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pic>
        <p:nvPicPr>
          <p:cNvPr id="553" name="Google Shape;553;p85"/>
          <p:cNvPicPr preferRelativeResize="0"/>
          <p:nvPr/>
        </p:nvPicPr>
        <p:blipFill>
          <a:blip r:embed="rId4">
            <a:alphaModFix/>
          </a:blip>
          <a:stretch>
            <a:fillRect/>
          </a:stretch>
        </p:blipFill>
        <p:spPr>
          <a:xfrm>
            <a:off x="476500" y="217650"/>
            <a:ext cx="8366950" cy="4701599"/>
          </a:xfrm>
          <a:prstGeom prst="rect">
            <a:avLst/>
          </a:prstGeom>
          <a:noFill/>
          <a:ln cap="flat" cmpd="sng" w="38100">
            <a:solidFill>
              <a:srgbClr val="434343"/>
            </a:solidFill>
            <a:prstDash val="solid"/>
            <a:round/>
            <a:headEnd len="sm" w="sm" type="none"/>
            <a:tailEnd len="sm" w="sm" type="none"/>
          </a:ln>
        </p:spPr>
      </p:pic>
      <p:sp>
        <p:nvSpPr>
          <p:cNvPr id="554" name="Google Shape;554;p85"/>
          <p:cNvSpPr/>
          <p:nvPr/>
        </p:nvSpPr>
        <p:spPr>
          <a:xfrm>
            <a:off x="728750" y="2004125"/>
            <a:ext cx="2648700" cy="1892100"/>
          </a:xfrm>
          <a:prstGeom prst="roundRect">
            <a:avLst>
              <a:gd fmla="val 16667" name="adj"/>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85"/>
          <p:cNvSpPr/>
          <p:nvPr/>
        </p:nvSpPr>
        <p:spPr>
          <a:xfrm>
            <a:off x="6194750" y="217650"/>
            <a:ext cx="2648700" cy="1892100"/>
          </a:xfrm>
          <a:prstGeom prst="roundRect">
            <a:avLst>
              <a:gd fmla="val 16667" name="adj"/>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6"/>
          <p:cNvSpPr txBox="1"/>
          <p:nvPr>
            <p:ph type="title"/>
          </p:nvPr>
        </p:nvSpPr>
        <p:spPr>
          <a:xfrm>
            <a:off x="0" y="3497425"/>
            <a:ext cx="9144000" cy="1078800"/>
          </a:xfrm>
          <a:prstGeom prst="rect">
            <a:avLst/>
          </a:prstGeom>
          <a:solidFill>
            <a:srgbClr val="F3F3F3"/>
          </a:solidFill>
          <a:ln>
            <a:noFill/>
          </a:ln>
          <a:effectLst>
            <a:outerShdw blurRad="57150" rotWithShape="0" algn="bl" dir="5400000" dist="19050">
              <a:srgbClr val="F3F3F3">
                <a:alpha val="4941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en" sz="2900">
                <a:solidFill>
                  <a:srgbClr val="31538F"/>
                </a:solidFill>
                <a:latin typeface="Barlow Condensed Medium"/>
                <a:ea typeface="Barlow Condensed Medium"/>
                <a:cs typeface="Barlow Condensed Medium"/>
                <a:sym typeface="Barlow Condensed Medium"/>
              </a:rPr>
              <a:t>CR-SE Framework: Math and Science Curriculum Review</a:t>
            </a:r>
            <a:endParaRPr sz="2900">
              <a:solidFill>
                <a:srgbClr val="31538F"/>
              </a:solidFill>
              <a:latin typeface="Barlow Condensed Medium"/>
              <a:ea typeface="Barlow Condensed Medium"/>
              <a:cs typeface="Barlow Condensed Medium"/>
              <a:sym typeface="Barlow Condensed Medium"/>
            </a:endParaRPr>
          </a:p>
        </p:txBody>
      </p:sp>
      <p:sp>
        <p:nvSpPr>
          <p:cNvPr id="561" name="Google Shape;561;p86"/>
          <p:cNvSpPr txBox="1"/>
          <p:nvPr>
            <p:ph idx="12" type="sldNum"/>
          </p:nvPr>
        </p:nvSpPr>
        <p:spPr>
          <a:xfrm>
            <a:off x="8472458" y="3497413"/>
            <a:ext cx="548700" cy="2952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7"/>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CR-SE and Math Education</a:t>
            </a:r>
            <a:endParaRPr/>
          </a:p>
        </p:txBody>
      </p:sp>
      <p:sp>
        <p:nvSpPr>
          <p:cNvPr id="567" name="Google Shape;567;p87"/>
          <p:cNvSpPr txBox="1"/>
          <p:nvPr>
            <p:ph idx="1" type="body"/>
          </p:nvPr>
        </p:nvSpPr>
        <p:spPr>
          <a:xfrm>
            <a:off x="311700" y="852475"/>
            <a:ext cx="8520600" cy="39135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60000"/>
              </a:lnSpc>
              <a:spcBef>
                <a:spcPts val="0"/>
              </a:spcBef>
              <a:spcAft>
                <a:spcPts val="0"/>
              </a:spcAft>
              <a:buNone/>
            </a:pPr>
            <a:r>
              <a:rPr b="1" lang="en" sz="1600">
                <a:solidFill>
                  <a:srgbClr val="494949"/>
                </a:solidFill>
                <a:highlight>
                  <a:srgbClr val="FFFFFF"/>
                </a:highlight>
                <a:latin typeface="Georgia"/>
                <a:ea typeface="Georgia"/>
                <a:cs typeface="Georgia"/>
                <a:sym typeface="Georgia"/>
              </a:rPr>
              <a:t>Culturally responsive math teaching practices for advancing equity:</a:t>
            </a:r>
            <a:endParaRPr b="1" sz="16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180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Foster students’</a:t>
            </a:r>
            <a:r>
              <a:rPr b="1" lang="en" sz="1500">
                <a:solidFill>
                  <a:srgbClr val="494949"/>
                </a:solidFill>
                <a:highlight>
                  <a:srgbClr val="FFFFFF"/>
                </a:highlight>
                <a:latin typeface="Georgia"/>
                <a:ea typeface="Georgia"/>
                <a:cs typeface="Georgia"/>
                <a:sym typeface="Georgia"/>
              </a:rPr>
              <a:t> math identities as math thinkers</a:t>
            </a:r>
            <a:r>
              <a:rPr lang="en" sz="1500">
                <a:solidFill>
                  <a:srgbClr val="494949"/>
                </a:solidFill>
                <a:highlight>
                  <a:srgbClr val="FFFFFF"/>
                </a:highlight>
                <a:latin typeface="Georgia"/>
                <a:ea typeface="Georgia"/>
                <a:cs typeface="Georgia"/>
                <a:sym typeface="Georgia"/>
              </a:rPr>
              <a:t> and doers</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Provide every student</a:t>
            </a:r>
            <a:r>
              <a:rPr b="1" lang="en" sz="1500">
                <a:solidFill>
                  <a:srgbClr val="494949"/>
                </a:solidFill>
                <a:highlight>
                  <a:srgbClr val="FFFFFF"/>
                </a:highlight>
                <a:latin typeface="Georgia"/>
                <a:ea typeface="Georgia"/>
                <a:cs typeface="Georgia"/>
                <a:sym typeface="Georgia"/>
              </a:rPr>
              <a:t> with challenges that leverage their strengths</a:t>
            </a:r>
            <a:r>
              <a:rPr lang="en" sz="1500">
                <a:solidFill>
                  <a:srgbClr val="494949"/>
                </a:solidFill>
                <a:highlight>
                  <a:srgbClr val="FFFFFF"/>
                </a:highlight>
                <a:latin typeface="Georgia"/>
                <a:ea typeface="Georgia"/>
                <a:cs typeface="Georgia"/>
                <a:sym typeface="Georgia"/>
              </a:rPr>
              <a:t> while pushing them to grow</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Promote</a:t>
            </a:r>
            <a:r>
              <a:rPr b="1" lang="en" sz="1500">
                <a:solidFill>
                  <a:srgbClr val="494949"/>
                </a:solidFill>
                <a:highlight>
                  <a:srgbClr val="FFFFFF"/>
                </a:highlight>
                <a:latin typeface="Georgia"/>
                <a:ea typeface="Georgia"/>
                <a:cs typeface="Georgia"/>
                <a:sym typeface="Georgia"/>
              </a:rPr>
              <a:t> meaning-making </a:t>
            </a:r>
            <a:r>
              <a:rPr lang="en" sz="1500">
                <a:solidFill>
                  <a:srgbClr val="494949"/>
                </a:solidFill>
                <a:highlight>
                  <a:srgbClr val="FFFFFF"/>
                </a:highlight>
                <a:latin typeface="Georgia"/>
                <a:ea typeface="Georgia"/>
                <a:cs typeface="Georgia"/>
                <a:sym typeface="Georgia"/>
              </a:rPr>
              <a:t>through discourse and justification</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Support s</a:t>
            </a:r>
            <a:r>
              <a:rPr b="1" lang="en" sz="1500">
                <a:solidFill>
                  <a:srgbClr val="494949"/>
                </a:solidFill>
                <a:highlight>
                  <a:srgbClr val="FFFFFF"/>
                </a:highlight>
                <a:latin typeface="Georgia"/>
                <a:ea typeface="Georgia"/>
                <a:cs typeface="Georgia"/>
                <a:sym typeface="Georgia"/>
              </a:rPr>
              <a:t>tudents to see each other as capable</a:t>
            </a:r>
            <a:r>
              <a:rPr lang="en" sz="1500">
                <a:solidFill>
                  <a:srgbClr val="494949"/>
                </a:solidFill>
                <a:highlight>
                  <a:srgbClr val="FFFFFF"/>
                </a:highlight>
                <a:latin typeface="Georgia"/>
                <a:ea typeface="Georgia"/>
                <a:cs typeface="Georgia"/>
                <a:sym typeface="Georgia"/>
              </a:rPr>
              <a:t>, valuable learning partners</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Connect students’ </a:t>
            </a:r>
            <a:r>
              <a:rPr b="1" lang="en" sz="1500">
                <a:solidFill>
                  <a:srgbClr val="494949"/>
                </a:solidFill>
                <a:highlight>
                  <a:srgbClr val="FFFFFF"/>
                </a:highlight>
                <a:latin typeface="Georgia"/>
                <a:ea typeface="Georgia"/>
                <a:cs typeface="Georgia"/>
                <a:sym typeface="Georgia"/>
              </a:rPr>
              <a:t>math learning and doing to their lives through “windows and mirrors”</a:t>
            </a:r>
            <a:endParaRPr b="1" sz="1500">
              <a:solidFill>
                <a:srgbClr val="494949"/>
              </a:solidFill>
              <a:highlight>
                <a:srgbClr val="FFFFFF"/>
              </a:highlight>
              <a:latin typeface="Georgia"/>
              <a:ea typeface="Georgia"/>
              <a:cs typeface="Georgia"/>
              <a:sym typeface="Georgia"/>
            </a:endParaRPr>
          </a:p>
          <a:p>
            <a:pPr indent="0" lvl="0" marL="0" rtl="0" algn="l">
              <a:spcBef>
                <a:spcPts val="1800"/>
              </a:spcBef>
              <a:spcAft>
                <a:spcPts val="0"/>
              </a:spcAft>
              <a:buNone/>
            </a:pPr>
            <a:r>
              <a:rPr lang="en" u="sng">
                <a:solidFill>
                  <a:schemeClr val="dk1"/>
                </a:solidFill>
                <a:hlinkClick r:id="rId3">
                  <a:extLst>
                    <a:ext uri="{A12FA001-AC4F-418D-AE19-62706E023703}">
                      <ahyp:hlinkClr val="tx"/>
                    </a:ext>
                  </a:extLst>
                </a:hlinkClick>
              </a:rPr>
              <a:t>https://www.edweek.org/teaching-learning/opinion-twelve-ways-to-make-math-more-culturally-responsive/2020/12</a:t>
            </a:r>
            <a:r>
              <a:rPr lang="en">
                <a:solidFill>
                  <a:schemeClr val="dk1"/>
                </a:solidFill>
              </a:rPr>
              <a:t> </a:t>
            </a:r>
            <a:endParaRPr>
              <a:solidFill>
                <a:srgbClr val="494949"/>
              </a:solidFill>
              <a:highlight>
                <a:srgbClr val="FFFFFF"/>
              </a:highlight>
              <a:latin typeface="Georgia"/>
              <a:ea typeface="Georgia"/>
              <a:cs typeface="Georgia"/>
              <a:sym typeface="Georgia"/>
            </a:endParaRPr>
          </a:p>
          <a:p>
            <a:pPr indent="0" lvl="0" marL="0" rtl="0" algn="l">
              <a:lnSpc>
                <a:spcPct val="160000"/>
              </a:lnSpc>
              <a:spcBef>
                <a:spcPts val="0"/>
              </a:spcBef>
              <a:spcAft>
                <a:spcPts val="0"/>
              </a:spcAft>
              <a:buNone/>
            </a:pPr>
            <a:r>
              <a:t/>
            </a:r>
            <a:endParaRPr>
              <a:solidFill>
                <a:srgbClr val="494949"/>
              </a:solidFill>
              <a:highlight>
                <a:srgbClr val="FFFFFF"/>
              </a:highlight>
              <a:latin typeface="Georgia"/>
              <a:ea typeface="Georgia"/>
              <a:cs typeface="Georgia"/>
              <a:sym typeface="Georgia"/>
            </a:endParaRPr>
          </a:p>
          <a:p>
            <a:pPr indent="0" lvl="0" marL="0" rtl="0" algn="l">
              <a:spcBef>
                <a:spcPts val="1800"/>
              </a:spcBef>
              <a:spcAft>
                <a:spcPts val="1200"/>
              </a:spcAft>
              <a:buNone/>
            </a:pPr>
            <a:r>
              <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88"/>
          <p:cNvSpPr txBox="1"/>
          <p:nvPr>
            <p:ph type="title"/>
          </p:nvPr>
        </p:nvSpPr>
        <p:spPr>
          <a:xfrm>
            <a:off x="237600" y="149175"/>
            <a:ext cx="8368200" cy="95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300"/>
              <a:t>CR-SE and Mathematics Resources</a:t>
            </a:r>
            <a:endParaRPr sz="3300"/>
          </a:p>
        </p:txBody>
      </p:sp>
      <p:sp>
        <p:nvSpPr>
          <p:cNvPr id="573" name="Google Shape;573;p88"/>
          <p:cNvSpPr txBox="1"/>
          <p:nvPr/>
        </p:nvSpPr>
        <p:spPr>
          <a:xfrm>
            <a:off x="322350" y="1184875"/>
            <a:ext cx="4092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a:solidFill>
                <a:schemeClr val="lt1"/>
              </a:solidFill>
              <a:latin typeface="Roboto"/>
              <a:ea typeface="Roboto"/>
              <a:cs typeface="Roboto"/>
              <a:sym typeface="Roboto"/>
            </a:endParaRPr>
          </a:p>
        </p:txBody>
      </p:sp>
      <p:pic>
        <p:nvPicPr>
          <p:cNvPr id="574" name="Google Shape;574;p88"/>
          <p:cNvPicPr preferRelativeResize="0"/>
          <p:nvPr/>
        </p:nvPicPr>
        <p:blipFill>
          <a:blip r:embed="rId3">
            <a:alphaModFix/>
          </a:blip>
          <a:stretch>
            <a:fillRect/>
          </a:stretch>
        </p:blipFill>
        <p:spPr>
          <a:xfrm>
            <a:off x="6248875" y="1100775"/>
            <a:ext cx="2539400" cy="3453725"/>
          </a:xfrm>
          <a:prstGeom prst="rect">
            <a:avLst/>
          </a:prstGeom>
          <a:noFill/>
          <a:ln>
            <a:noFill/>
          </a:ln>
        </p:spPr>
      </p:pic>
      <p:pic>
        <p:nvPicPr>
          <p:cNvPr id="575" name="Google Shape;575;p88"/>
          <p:cNvPicPr preferRelativeResize="0"/>
          <p:nvPr/>
        </p:nvPicPr>
        <p:blipFill>
          <a:blip r:embed="rId4">
            <a:alphaModFix/>
          </a:blip>
          <a:stretch>
            <a:fillRect/>
          </a:stretch>
        </p:blipFill>
        <p:spPr>
          <a:xfrm>
            <a:off x="3283700" y="1184874"/>
            <a:ext cx="2576600" cy="3453725"/>
          </a:xfrm>
          <a:prstGeom prst="rect">
            <a:avLst/>
          </a:prstGeom>
          <a:noFill/>
          <a:ln>
            <a:noFill/>
          </a:ln>
        </p:spPr>
      </p:pic>
      <p:pic>
        <p:nvPicPr>
          <p:cNvPr id="576" name="Google Shape;576;p88"/>
          <p:cNvPicPr preferRelativeResize="0"/>
          <p:nvPr/>
        </p:nvPicPr>
        <p:blipFill>
          <a:blip r:embed="rId5">
            <a:alphaModFix/>
          </a:blip>
          <a:stretch>
            <a:fillRect/>
          </a:stretch>
        </p:blipFill>
        <p:spPr>
          <a:xfrm>
            <a:off x="0" y="1100775"/>
            <a:ext cx="3069275" cy="3353675"/>
          </a:xfrm>
          <a:prstGeom prst="rect">
            <a:avLst/>
          </a:prstGeom>
          <a:noFill/>
          <a:ln>
            <a:noFill/>
          </a:ln>
        </p:spPr>
      </p:pic>
      <p:pic>
        <p:nvPicPr>
          <p:cNvPr id="577" name="Google Shape;577;p88"/>
          <p:cNvPicPr preferRelativeResize="0"/>
          <p:nvPr/>
        </p:nvPicPr>
        <p:blipFill>
          <a:blip r:embed="rId6">
            <a:alphaModFix/>
          </a:blip>
          <a:stretch>
            <a:fillRect/>
          </a:stretch>
        </p:blipFill>
        <p:spPr>
          <a:xfrm>
            <a:off x="2642725" y="2242400"/>
            <a:ext cx="1929275" cy="2752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89"/>
          <p:cNvSpPr txBox="1"/>
          <p:nvPr>
            <p:ph type="title"/>
          </p:nvPr>
        </p:nvSpPr>
        <p:spPr>
          <a:xfrm>
            <a:off x="135625" y="191725"/>
            <a:ext cx="8803500" cy="68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600"/>
              <a:t>Next Generation Science Standards and NYS SLS</a:t>
            </a:r>
            <a:endParaRPr sz="2600"/>
          </a:p>
        </p:txBody>
      </p:sp>
      <p:sp>
        <p:nvSpPr>
          <p:cNvPr id="583" name="Google Shape;583;p89"/>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84" name="Google Shape;584;p89"/>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85" name="Google Shape;585;p89"/>
          <p:cNvPicPr preferRelativeResize="0"/>
          <p:nvPr/>
        </p:nvPicPr>
        <p:blipFill>
          <a:blip r:embed="rId3">
            <a:alphaModFix/>
          </a:blip>
          <a:stretch>
            <a:fillRect/>
          </a:stretch>
        </p:blipFill>
        <p:spPr>
          <a:xfrm>
            <a:off x="3545925" y="1139725"/>
            <a:ext cx="5174749" cy="2951924"/>
          </a:xfrm>
          <a:prstGeom prst="rect">
            <a:avLst/>
          </a:prstGeom>
          <a:noFill/>
          <a:ln cap="flat" cmpd="sng" w="38100">
            <a:solidFill>
              <a:schemeClr val="dk2"/>
            </a:solidFill>
            <a:prstDash val="solid"/>
            <a:round/>
            <a:headEnd len="sm" w="sm" type="none"/>
            <a:tailEnd len="sm" w="sm" type="none"/>
          </a:ln>
        </p:spPr>
      </p:pic>
      <p:sp>
        <p:nvSpPr>
          <p:cNvPr id="586" name="Google Shape;586;p89"/>
          <p:cNvSpPr/>
          <p:nvPr/>
        </p:nvSpPr>
        <p:spPr>
          <a:xfrm>
            <a:off x="3694225" y="3258525"/>
            <a:ext cx="5322000" cy="833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7" name="Google Shape;587;p89"/>
          <p:cNvPicPr preferRelativeResize="0"/>
          <p:nvPr/>
        </p:nvPicPr>
        <p:blipFill>
          <a:blip r:embed="rId4">
            <a:alphaModFix/>
          </a:blip>
          <a:stretch>
            <a:fillRect/>
          </a:stretch>
        </p:blipFill>
        <p:spPr>
          <a:xfrm>
            <a:off x="801775" y="3199650"/>
            <a:ext cx="6274350" cy="1724450"/>
          </a:xfrm>
          <a:prstGeom prst="rect">
            <a:avLst/>
          </a:prstGeom>
          <a:noFill/>
          <a:ln cap="flat" cmpd="sng" w="38100">
            <a:solidFill>
              <a:schemeClr val="dk2"/>
            </a:solidFill>
            <a:prstDash val="solid"/>
            <a:round/>
            <a:headEnd len="sm" w="sm" type="none"/>
            <a:tailEnd len="sm" w="sm" type="none"/>
          </a:ln>
        </p:spPr>
      </p:pic>
      <p:pic>
        <p:nvPicPr>
          <p:cNvPr id="588" name="Google Shape;588;p89"/>
          <p:cNvPicPr preferRelativeResize="0"/>
          <p:nvPr/>
        </p:nvPicPr>
        <p:blipFill>
          <a:blip r:embed="rId5">
            <a:alphaModFix/>
          </a:blip>
          <a:stretch>
            <a:fillRect/>
          </a:stretch>
        </p:blipFill>
        <p:spPr>
          <a:xfrm>
            <a:off x="173450" y="1580877"/>
            <a:ext cx="7253850" cy="1677650"/>
          </a:xfrm>
          <a:prstGeom prst="rect">
            <a:avLst/>
          </a:prstGeom>
          <a:noFill/>
          <a:ln cap="flat" cmpd="sng" w="38100">
            <a:solidFill>
              <a:schemeClr val="dk2"/>
            </a:solidFill>
            <a:prstDash val="solid"/>
            <a:round/>
            <a:headEnd len="sm" w="sm" type="none"/>
            <a:tailEnd len="sm" w="sm" type="none"/>
          </a:ln>
        </p:spPr>
      </p:pic>
      <p:sp>
        <p:nvSpPr>
          <p:cNvPr id="589" name="Google Shape;589;p89"/>
          <p:cNvSpPr/>
          <p:nvPr/>
        </p:nvSpPr>
        <p:spPr>
          <a:xfrm>
            <a:off x="60500" y="2617125"/>
            <a:ext cx="7563996" cy="718578"/>
          </a:xfrm>
          <a:prstGeom prst="flowChartTerminator">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89"/>
          <p:cNvSpPr/>
          <p:nvPr/>
        </p:nvSpPr>
        <p:spPr>
          <a:xfrm>
            <a:off x="311699" y="3797128"/>
            <a:ext cx="585900" cy="5295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1000"/>
                                        <p:tgtEl>
                                          <p:spTgt spid="5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90"/>
          <p:cNvSpPr txBox="1"/>
          <p:nvPr>
            <p:ph idx="1" type="body"/>
          </p:nvPr>
        </p:nvSpPr>
        <p:spPr>
          <a:xfrm>
            <a:off x="83950" y="774275"/>
            <a:ext cx="3902400" cy="3078900"/>
          </a:xfrm>
          <a:prstGeom prst="rect">
            <a:avLst/>
          </a:prstGeom>
        </p:spPr>
        <p:txBody>
          <a:bodyPr anchorCtr="0" anchor="t" bIns="91425" lIns="91425" spcFirstLastPara="1" rIns="91425" wrap="square" tIns="91425">
            <a:noAutofit/>
          </a:bodyPr>
          <a:lstStyle/>
          <a:p>
            <a:pPr indent="0" lvl="0" marL="0" rtl="0" algn="l">
              <a:spcBef>
                <a:spcPts val="2600"/>
              </a:spcBef>
              <a:spcAft>
                <a:spcPts val="0"/>
              </a:spcAft>
              <a:buNone/>
            </a:pPr>
            <a:r>
              <a:rPr b="1" lang="en" sz="1631" u="sng">
                <a:latin typeface="Georgia"/>
                <a:ea typeface="Georgia"/>
                <a:cs typeface="Georgia"/>
                <a:sym typeface="Georgia"/>
              </a:rPr>
              <a:t>Science: Connect to the Community</a:t>
            </a:r>
            <a:endParaRPr b="1" sz="1631" u="sng">
              <a:latin typeface="Georgia"/>
              <a:ea typeface="Georgia"/>
              <a:cs typeface="Georgia"/>
              <a:sym typeface="Georgia"/>
            </a:endParaRPr>
          </a:p>
          <a:p>
            <a:pPr indent="0" lvl="0" marL="0" rtl="0" algn="l">
              <a:spcBef>
                <a:spcPts val="2600"/>
              </a:spcBef>
              <a:spcAft>
                <a:spcPts val="0"/>
              </a:spcAft>
              <a:buNone/>
            </a:pPr>
            <a:r>
              <a:rPr b="1" lang="en" sz="1631">
                <a:latin typeface="Georgia"/>
                <a:ea typeface="Georgia"/>
                <a:cs typeface="Georgia"/>
                <a:sym typeface="Georgia"/>
              </a:rPr>
              <a:t>Classroom research and problem solving in the sciences should focus on culturally relevant elements in the students’ local or broader community. </a:t>
            </a:r>
            <a:endParaRPr b="1" sz="1631">
              <a:latin typeface="Georgia"/>
              <a:ea typeface="Georgia"/>
              <a:cs typeface="Georgia"/>
              <a:sym typeface="Georgia"/>
            </a:endParaRPr>
          </a:p>
          <a:p>
            <a:pPr indent="0" lvl="0" marL="0" rtl="0" algn="l">
              <a:spcBef>
                <a:spcPts val="2600"/>
              </a:spcBef>
              <a:spcAft>
                <a:spcPts val="0"/>
              </a:spcAft>
              <a:buNone/>
            </a:pPr>
            <a:r>
              <a:t/>
            </a:r>
            <a:endParaRPr b="1" sz="1631">
              <a:latin typeface="Georgia"/>
              <a:ea typeface="Georgia"/>
              <a:cs typeface="Georgia"/>
              <a:sym typeface="Georgia"/>
            </a:endParaRPr>
          </a:p>
          <a:p>
            <a:pPr indent="0" lvl="0" marL="0" rtl="0" algn="l">
              <a:spcBef>
                <a:spcPts val="2600"/>
              </a:spcBef>
              <a:spcAft>
                <a:spcPts val="0"/>
              </a:spcAft>
              <a:buNone/>
            </a:pPr>
            <a:r>
              <a:rPr b="1" lang="en" sz="900" u="sng">
                <a:solidFill>
                  <a:schemeClr val="accent5"/>
                </a:solidFill>
                <a:latin typeface="Georgia"/>
                <a:ea typeface="Georgia"/>
                <a:cs typeface="Georgia"/>
                <a:sym typeface="Georgia"/>
                <a:hlinkClick r:id="rId3">
                  <a:extLst>
                    <a:ext uri="{A12FA001-AC4F-418D-AE19-62706E023703}">
                      <ahyp:hlinkClr val="tx"/>
                    </a:ext>
                  </a:extLst>
                </a:hlinkClick>
              </a:rPr>
              <a:t>https://www.edweek.org/teaching-learning/opinion-ten-culturally-responsive-teaching-strategies-for-the-science-classroom/2021/02</a:t>
            </a:r>
            <a:r>
              <a:rPr b="1" lang="en" sz="900">
                <a:latin typeface="Georgia"/>
                <a:ea typeface="Georgia"/>
                <a:cs typeface="Georgia"/>
                <a:sym typeface="Georgia"/>
              </a:rPr>
              <a:t> </a:t>
            </a:r>
            <a:endParaRPr b="1" sz="900">
              <a:latin typeface="Georgia"/>
              <a:ea typeface="Georgia"/>
              <a:cs typeface="Georgia"/>
              <a:sym typeface="Georgia"/>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596" name="Google Shape;596;p90"/>
          <p:cNvSpPr txBox="1"/>
          <p:nvPr/>
        </p:nvSpPr>
        <p:spPr>
          <a:xfrm>
            <a:off x="0" y="0"/>
            <a:ext cx="7039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dk1"/>
                </a:solidFill>
                <a:latin typeface="Roboto Slab"/>
                <a:ea typeface="Roboto Slab"/>
                <a:cs typeface="Roboto Slab"/>
                <a:sym typeface="Roboto Slab"/>
              </a:rPr>
              <a:t>CR-SE in Science Education</a:t>
            </a:r>
            <a:endParaRPr sz="3000">
              <a:solidFill>
                <a:schemeClr val="dk1"/>
              </a:solidFill>
              <a:latin typeface="Roboto Slab"/>
              <a:ea typeface="Roboto Slab"/>
              <a:cs typeface="Roboto Slab"/>
              <a:sym typeface="Roboto Slab"/>
            </a:endParaRPr>
          </a:p>
        </p:txBody>
      </p:sp>
      <p:pic>
        <p:nvPicPr>
          <p:cNvPr descr="Learning collaboratively through projects yields results for middle school students.&#10;&#10;Sign up for our free monthly newsletter The Research Is In: https://edut.to/3TrI8Nl &#10;&#10;Aptos Middle School&#10;GRADES 6-8 | San Francisco, CA&#10;&#10;Explore more resources from this school:&#10;http://www.edutopia.org/ltp&#10;&#10;&#10;*Follow us here:*&#10;Official Website: https://edutopia.org &#10;YouTube: https://www.youtube.com/c/edutopia&#10;Facebook: https://www.facebook.com/edutopia&#10;Twitter: https://twitter.com/edutopia&#10;Instagram: https://www.instagram.com/edutopia/&#10;&#10;#studentmotivation #studentprojects #teachingtips #teacherlife &#10;&#10;© 2018 George Lucas Educational Foundation" id="597" name="Google Shape;597;p90" title="A Research-Backed Science Curriculum">
            <a:hlinkClick r:id="rId4"/>
          </p:cNvPr>
          <p:cNvPicPr preferRelativeResize="0"/>
          <p:nvPr/>
        </p:nvPicPr>
        <p:blipFill>
          <a:blip r:embed="rId5">
            <a:alphaModFix/>
          </a:blip>
          <a:stretch>
            <a:fillRect/>
          </a:stretch>
        </p:blipFill>
        <p:spPr>
          <a:xfrm>
            <a:off x="4200300" y="696150"/>
            <a:ext cx="4445326" cy="333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91"/>
          <p:cNvSpPr txBox="1"/>
          <p:nvPr>
            <p:ph type="title"/>
          </p:nvPr>
        </p:nvSpPr>
        <p:spPr>
          <a:xfrm>
            <a:off x="99475" y="123150"/>
            <a:ext cx="8520600" cy="607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500"/>
              <a:t>Science: Windows/Mirrors and Community Connections</a:t>
            </a:r>
            <a:endParaRPr sz="2500"/>
          </a:p>
        </p:txBody>
      </p:sp>
      <p:pic>
        <p:nvPicPr>
          <p:cNvPr id="603" name="Google Shape;603;p91"/>
          <p:cNvPicPr preferRelativeResize="0"/>
          <p:nvPr/>
        </p:nvPicPr>
        <p:blipFill rotWithShape="1">
          <a:blip r:embed="rId3">
            <a:alphaModFix/>
          </a:blip>
          <a:srcRect b="24499" l="0" r="21954" t="40960"/>
          <a:stretch/>
        </p:blipFill>
        <p:spPr>
          <a:xfrm>
            <a:off x="2500250" y="3503800"/>
            <a:ext cx="5301302" cy="1319725"/>
          </a:xfrm>
          <a:prstGeom prst="rect">
            <a:avLst/>
          </a:prstGeom>
          <a:noFill/>
          <a:ln cap="flat" cmpd="sng" w="76200">
            <a:solidFill>
              <a:schemeClr val="dk2"/>
            </a:solidFill>
            <a:prstDash val="solid"/>
            <a:round/>
            <a:headEnd len="sm" w="sm" type="none"/>
            <a:tailEnd len="sm" w="sm" type="none"/>
          </a:ln>
        </p:spPr>
      </p:pic>
      <p:pic>
        <p:nvPicPr>
          <p:cNvPr id="604" name="Google Shape;604;p91"/>
          <p:cNvPicPr preferRelativeResize="0"/>
          <p:nvPr/>
        </p:nvPicPr>
        <p:blipFill rotWithShape="1">
          <a:blip r:embed="rId4">
            <a:alphaModFix/>
          </a:blip>
          <a:srcRect b="11521" l="0" r="6191" t="11667"/>
          <a:stretch/>
        </p:blipFill>
        <p:spPr>
          <a:xfrm>
            <a:off x="302600" y="1046850"/>
            <a:ext cx="4890749" cy="2252534"/>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92"/>
          <p:cNvSpPr txBox="1"/>
          <p:nvPr>
            <p:ph type="title"/>
          </p:nvPr>
        </p:nvSpPr>
        <p:spPr>
          <a:xfrm>
            <a:off x="0" y="3497425"/>
            <a:ext cx="9144000" cy="1078800"/>
          </a:xfrm>
          <a:prstGeom prst="rect">
            <a:avLst/>
          </a:prstGeom>
          <a:solidFill>
            <a:srgbClr val="F3F3F3"/>
          </a:solidFill>
          <a:ln>
            <a:noFill/>
          </a:ln>
          <a:effectLst>
            <a:outerShdw blurRad="57150" rotWithShape="0" algn="bl" dir="5400000" dist="19050">
              <a:srgbClr val="F3F3F3">
                <a:alpha val="4941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en" sz="2900">
                <a:solidFill>
                  <a:srgbClr val="31538F"/>
                </a:solidFill>
                <a:latin typeface="Barlow Condensed Medium"/>
                <a:ea typeface="Barlow Condensed Medium"/>
                <a:cs typeface="Barlow Condensed Medium"/>
                <a:sym typeface="Barlow Condensed Medium"/>
              </a:rPr>
              <a:t>CR-SE Framework: </a:t>
            </a:r>
            <a:r>
              <a:rPr lang="en" sz="2900">
                <a:solidFill>
                  <a:srgbClr val="31538F"/>
                </a:solidFill>
                <a:latin typeface="Barlow Condensed Medium"/>
                <a:ea typeface="Barlow Condensed Medium"/>
                <a:cs typeface="Barlow Condensed Medium"/>
                <a:sym typeface="Barlow Condensed Medium"/>
              </a:rPr>
              <a:t>Teaching</a:t>
            </a:r>
            <a:r>
              <a:rPr lang="en" sz="2900">
                <a:solidFill>
                  <a:srgbClr val="31538F"/>
                </a:solidFill>
                <a:latin typeface="Barlow Condensed Medium"/>
                <a:ea typeface="Barlow Condensed Medium"/>
                <a:cs typeface="Barlow Condensed Medium"/>
                <a:sym typeface="Barlow Condensed Medium"/>
              </a:rPr>
              <a:t> “Hard” and Honest History </a:t>
            </a:r>
            <a:endParaRPr sz="2900">
              <a:solidFill>
                <a:srgbClr val="31538F"/>
              </a:solidFill>
              <a:latin typeface="Barlow Condensed Medium"/>
              <a:ea typeface="Barlow Condensed Medium"/>
              <a:cs typeface="Barlow Condensed Medium"/>
              <a:sym typeface="Barlow Condensed Medium"/>
            </a:endParaRPr>
          </a:p>
        </p:txBody>
      </p:sp>
      <p:sp>
        <p:nvSpPr>
          <p:cNvPr id="610" name="Google Shape;610;p92"/>
          <p:cNvSpPr txBox="1"/>
          <p:nvPr>
            <p:ph idx="12" type="sldNum"/>
          </p:nvPr>
        </p:nvSpPr>
        <p:spPr>
          <a:xfrm>
            <a:off x="8472458" y="3497413"/>
            <a:ext cx="548700" cy="295200"/>
          </a:xfrm>
          <a:prstGeom prst="rect">
            <a:avLst/>
          </a:prstGeom>
          <a:noFill/>
          <a:ln>
            <a:noFill/>
          </a:ln>
        </p:spPr>
        <p:txBody>
          <a:bodyPr anchorCtr="0" anchor="ctr" bIns="91425" lIns="91425" spcFirstLastPara="1" rIns="91425" wrap="square" tIns="91425">
            <a:normAutofit fontScale="85000" lnSpcReduction="20000"/>
          </a:bodyPr>
          <a:lstStyle/>
          <a:p>
            <a:pPr indent="0" lvl="0" marL="0" rtl="0" algn="r">
              <a:lnSpc>
                <a:spcPct val="100000"/>
              </a:lnSpc>
              <a:spcBef>
                <a:spcPts val="0"/>
              </a:spcBef>
              <a:spcAft>
                <a:spcPts val="0"/>
              </a:spcAft>
              <a:buSzPct val="100000"/>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93"/>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some “Hard” History Topics? </a:t>
            </a:r>
            <a:endParaRPr/>
          </a:p>
        </p:txBody>
      </p:sp>
      <p:sp>
        <p:nvSpPr>
          <p:cNvPr id="616" name="Google Shape;616;p93"/>
          <p:cNvSpPr txBox="1"/>
          <p:nvPr>
            <p:ph idx="1" type="body"/>
          </p:nvPr>
        </p:nvSpPr>
        <p:spPr>
          <a:xfrm>
            <a:off x="249925" y="906550"/>
            <a:ext cx="6051900" cy="391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494949"/>
                </a:solidFill>
                <a:highlight>
                  <a:srgbClr val="FFFFFF"/>
                </a:highlight>
                <a:latin typeface="Georgia"/>
                <a:ea typeface="Georgia"/>
                <a:cs typeface="Georgia"/>
                <a:sym typeface="Georgia"/>
              </a:rPr>
              <a:t>Teaching about issues related to slavery, lynching, Jim Crow, race, the Holocaust etc. includes addressing tough topics such as violence, murder, terrorism, racism, and more – not just as remnants of things long ago and far away, but also in how they are still at play in today’s society. </a:t>
            </a:r>
            <a:endParaRPr b="1" sz="1600">
              <a:solidFill>
                <a:srgbClr val="494949"/>
              </a:solidFill>
              <a:highlight>
                <a:srgbClr val="FFFFFF"/>
              </a:highlight>
              <a:latin typeface="Georgia"/>
              <a:ea typeface="Georgia"/>
              <a:cs typeface="Georgia"/>
              <a:sym typeface="Georgia"/>
            </a:endParaRPr>
          </a:p>
          <a:p>
            <a:pPr indent="0" lvl="0" marL="0" rtl="0" algn="l">
              <a:spcBef>
                <a:spcPts val="1200"/>
              </a:spcBef>
              <a:spcAft>
                <a:spcPts val="1200"/>
              </a:spcAft>
              <a:buNone/>
            </a:pPr>
            <a:r>
              <a:rPr b="1" lang="en" sz="1600">
                <a:solidFill>
                  <a:srgbClr val="494949"/>
                </a:solidFill>
                <a:highlight>
                  <a:srgbClr val="FFFFFF"/>
                </a:highlight>
                <a:latin typeface="Georgia"/>
                <a:ea typeface="Georgia"/>
                <a:cs typeface="Georgia"/>
                <a:sym typeface="Georgia"/>
              </a:rPr>
              <a:t>This can be challenging for teachers and students alike. To ensure effective and successful teaching and learning, preparation is key, otherwise, as Thomas Edison wisely said, </a:t>
            </a:r>
            <a:r>
              <a:rPr b="1" lang="en" sz="1600" u="sng">
                <a:solidFill>
                  <a:srgbClr val="494949"/>
                </a:solidFill>
                <a:highlight>
                  <a:srgbClr val="FFFFFF"/>
                </a:highlight>
                <a:latin typeface="Georgia"/>
                <a:ea typeface="Georgia"/>
                <a:cs typeface="Georgia"/>
                <a:sym typeface="Georgia"/>
              </a:rPr>
              <a:t>“A good intention, with a bad approach, often leads to a poor result.” </a:t>
            </a:r>
            <a:endParaRPr sz="1200" u="sng"/>
          </a:p>
        </p:txBody>
      </p:sp>
      <p:pic>
        <p:nvPicPr>
          <p:cNvPr id="617" name="Google Shape;617;p93"/>
          <p:cNvPicPr preferRelativeResize="0"/>
          <p:nvPr/>
        </p:nvPicPr>
        <p:blipFill>
          <a:blip r:embed="rId3">
            <a:alphaModFix/>
          </a:blip>
          <a:stretch>
            <a:fillRect/>
          </a:stretch>
        </p:blipFill>
        <p:spPr>
          <a:xfrm>
            <a:off x="6529875" y="1042700"/>
            <a:ext cx="2143125" cy="293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94"/>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curricular harm? </a:t>
            </a:r>
            <a:endParaRPr/>
          </a:p>
        </p:txBody>
      </p:sp>
      <p:sp>
        <p:nvSpPr>
          <p:cNvPr id="623" name="Google Shape;623;p94"/>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624" name="Google Shape;624;p94"/>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25" name="Google Shape;625;p94"/>
          <p:cNvPicPr preferRelativeResize="0"/>
          <p:nvPr/>
        </p:nvPicPr>
        <p:blipFill>
          <a:blip r:embed="rId3">
            <a:alphaModFix/>
          </a:blip>
          <a:stretch>
            <a:fillRect/>
          </a:stretch>
        </p:blipFill>
        <p:spPr>
          <a:xfrm>
            <a:off x="210575" y="965398"/>
            <a:ext cx="5995826" cy="2128850"/>
          </a:xfrm>
          <a:prstGeom prst="rect">
            <a:avLst/>
          </a:prstGeom>
          <a:noFill/>
          <a:ln cap="flat" cmpd="sng" w="38100">
            <a:solidFill>
              <a:schemeClr val="dk2"/>
            </a:solidFill>
            <a:prstDash val="solid"/>
            <a:round/>
            <a:headEnd len="sm" w="sm" type="none"/>
            <a:tailEnd len="sm" w="sm" type="none"/>
          </a:ln>
        </p:spPr>
      </p:pic>
      <p:pic>
        <p:nvPicPr>
          <p:cNvPr id="626" name="Google Shape;626;p94"/>
          <p:cNvPicPr preferRelativeResize="0"/>
          <p:nvPr/>
        </p:nvPicPr>
        <p:blipFill>
          <a:blip r:embed="rId4">
            <a:alphaModFix/>
          </a:blip>
          <a:stretch>
            <a:fillRect/>
          </a:stretch>
        </p:blipFill>
        <p:spPr>
          <a:xfrm>
            <a:off x="2382100" y="2690325"/>
            <a:ext cx="6545676" cy="222767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95"/>
          <p:cNvSpPr txBox="1"/>
          <p:nvPr>
            <p:ph type="title"/>
          </p:nvPr>
        </p:nvSpPr>
        <p:spPr>
          <a:xfrm>
            <a:off x="311700" y="1543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can we avoid causing “harm” through the curriculum? </a:t>
            </a:r>
            <a:endParaRPr/>
          </a:p>
        </p:txBody>
      </p:sp>
      <p:sp>
        <p:nvSpPr>
          <p:cNvPr id="632" name="Google Shape;632;p95"/>
          <p:cNvSpPr txBox="1"/>
          <p:nvPr>
            <p:ph idx="1" type="body"/>
          </p:nvPr>
        </p:nvSpPr>
        <p:spPr>
          <a:xfrm>
            <a:off x="311700" y="1421025"/>
            <a:ext cx="5701800" cy="36393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1500"/>
              <a:t>When preparing to cover issues pertaining to slavery, lynching, Jim Crow, issues of race, The Holocaust, etc., it is important that educators consider:</a:t>
            </a:r>
            <a:endParaRPr sz="1500"/>
          </a:p>
          <a:p>
            <a:pPr indent="-316706" lvl="0" marL="457200" rtl="0" algn="l">
              <a:spcBef>
                <a:spcPts val="1200"/>
              </a:spcBef>
              <a:spcAft>
                <a:spcPts val="0"/>
              </a:spcAft>
              <a:buSzPct val="100000"/>
              <a:buAutoNum type="arabicPeriod"/>
            </a:pPr>
            <a:r>
              <a:rPr lang="en" sz="1500"/>
              <a:t>Their own biases and/or discomfort surrounding the issues. </a:t>
            </a:r>
            <a:endParaRPr sz="1500"/>
          </a:p>
          <a:p>
            <a:pPr indent="-316706" lvl="0" marL="457200" rtl="0" algn="l">
              <a:spcBef>
                <a:spcPts val="0"/>
              </a:spcBef>
              <a:spcAft>
                <a:spcPts val="0"/>
              </a:spcAft>
              <a:buSzPct val="100000"/>
              <a:buAutoNum type="arabicPeriod"/>
            </a:pPr>
            <a:r>
              <a:rPr lang="en" sz="1500"/>
              <a:t>Be willing to re-think, re-learn, and reflect.</a:t>
            </a:r>
            <a:endParaRPr sz="1500"/>
          </a:p>
          <a:p>
            <a:pPr indent="-316706" lvl="0" marL="457200" rtl="0" algn="l">
              <a:spcBef>
                <a:spcPts val="0"/>
              </a:spcBef>
              <a:spcAft>
                <a:spcPts val="0"/>
              </a:spcAft>
              <a:buSzPct val="100000"/>
              <a:buAutoNum type="arabicPeriod"/>
            </a:pPr>
            <a:r>
              <a:rPr lang="en" sz="1500"/>
              <a:t>Reach out to their network, colleagues and supervisors who will interested in exploring these themes , and develop partners and advocates with strong standing both within your school, the community, and at large. (i.e. NAACP, LI Jewish Community Relations Council, University Professors)</a:t>
            </a:r>
            <a:endParaRPr sz="1500"/>
          </a:p>
          <a:p>
            <a:pPr indent="-316706" lvl="0" marL="457200" rtl="0" algn="l">
              <a:spcBef>
                <a:spcPts val="0"/>
              </a:spcBef>
              <a:spcAft>
                <a:spcPts val="0"/>
              </a:spcAft>
              <a:buSzPct val="100000"/>
              <a:buAutoNum type="arabicPeriod"/>
            </a:pPr>
            <a:r>
              <a:rPr lang="en" sz="1500"/>
              <a:t>Know yourself, your school and community </a:t>
            </a:r>
            <a:endParaRPr sz="1500"/>
          </a:p>
          <a:p>
            <a:pPr indent="-316706" lvl="0" marL="457200" rtl="0" algn="l">
              <a:spcBef>
                <a:spcPts val="0"/>
              </a:spcBef>
              <a:spcAft>
                <a:spcPts val="0"/>
              </a:spcAft>
              <a:buSzPct val="100000"/>
              <a:buAutoNum type="arabicPeriod"/>
            </a:pPr>
            <a:r>
              <a:rPr lang="en" sz="1500"/>
              <a:t>Include social emotional strategies when lesson planning</a:t>
            </a:r>
            <a:endParaRPr sz="1500"/>
          </a:p>
          <a:p>
            <a:pPr indent="-316706" lvl="0" marL="457200" rtl="0" algn="l">
              <a:spcBef>
                <a:spcPts val="0"/>
              </a:spcBef>
              <a:spcAft>
                <a:spcPts val="0"/>
              </a:spcAft>
              <a:buSzPct val="100000"/>
              <a:buAutoNum type="arabicPeriod"/>
            </a:pPr>
            <a:r>
              <a:rPr lang="en" sz="1500"/>
              <a:t>Incorporate “accountable” talk strategies to help guide student conversations</a:t>
            </a:r>
            <a:endParaRPr sz="1500"/>
          </a:p>
          <a:p>
            <a:pPr indent="0" lvl="0" marL="0" rtl="0" algn="l">
              <a:spcBef>
                <a:spcPts val="1200"/>
              </a:spcBef>
              <a:spcAft>
                <a:spcPts val="1200"/>
              </a:spcAft>
              <a:buNone/>
            </a:pPr>
            <a:r>
              <a:t/>
            </a:r>
            <a:endParaRPr b="1"/>
          </a:p>
        </p:txBody>
      </p:sp>
      <p:sp>
        <p:nvSpPr>
          <p:cNvPr id="633" name="Google Shape;633;p95"/>
          <p:cNvSpPr txBox="1"/>
          <p:nvPr/>
        </p:nvSpPr>
        <p:spPr>
          <a:xfrm>
            <a:off x="311700" y="4598900"/>
            <a:ext cx="6021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chemeClr val="hlink"/>
                </a:solidFill>
                <a:hlinkClick r:id="rId3"/>
              </a:rPr>
              <a:t>https://k12database.unc.edu/wp-content/uploads/sites/31/2019/06/TipsControversialIssues.pdf</a:t>
            </a:r>
            <a:endParaRPr sz="1200"/>
          </a:p>
          <a:p>
            <a:pPr indent="0" lvl="0" marL="0" rtl="0" algn="l">
              <a:spcBef>
                <a:spcPts val="0"/>
              </a:spcBef>
              <a:spcAft>
                <a:spcPts val="0"/>
              </a:spcAft>
              <a:buNone/>
            </a:pPr>
            <a:r>
              <a:t/>
            </a:r>
            <a:endParaRPr sz="1200"/>
          </a:p>
        </p:txBody>
      </p:sp>
      <p:pic>
        <p:nvPicPr>
          <p:cNvPr id="634" name="Google Shape;634;p95"/>
          <p:cNvPicPr preferRelativeResize="0"/>
          <p:nvPr/>
        </p:nvPicPr>
        <p:blipFill rotWithShape="1">
          <a:blip r:embed="rId4">
            <a:alphaModFix/>
          </a:blip>
          <a:srcRect b="5379" l="35853" r="36486" t="10699"/>
          <a:stretch/>
        </p:blipFill>
        <p:spPr>
          <a:xfrm>
            <a:off x="6285625" y="1195100"/>
            <a:ext cx="2695675" cy="34504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96"/>
          <p:cNvSpPr txBox="1"/>
          <p:nvPr>
            <p:ph type="title"/>
          </p:nvPr>
        </p:nvSpPr>
        <p:spPr>
          <a:xfrm>
            <a:off x="418425" y="129992"/>
            <a:ext cx="8520600" cy="817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Inclusive Social Studies Curriculum: Asian American History, Latino-American History, Native American- Present Day</a:t>
            </a:r>
            <a:endParaRPr/>
          </a:p>
        </p:txBody>
      </p:sp>
      <p:pic>
        <p:nvPicPr>
          <p:cNvPr descr="Asian Americans is a five-part PBS documentary series that delivers a fresh perspective on a history that matters today, more than ever. As America becomes more diverse, and more divided while facing unimaginable challenges, how do we move forward together? Told through intimate personal stories, the series will cast a new lens on U.S. history and the ongoing role that Asian Americans have played.&#10;&#10;Premieres May 11th, 2020 on KQED. For other cities, check your local listings or watch online: https://video.kqed.org/show/asian-americans/" id="640" name="Google Shape;640;p96" title="Asian Americans: PBS documentary series | KQED">
            <a:hlinkClick r:id="rId3"/>
          </p:cNvPr>
          <p:cNvPicPr preferRelativeResize="0"/>
          <p:nvPr/>
        </p:nvPicPr>
        <p:blipFill>
          <a:blip r:embed="rId4">
            <a:alphaModFix/>
          </a:blip>
          <a:stretch>
            <a:fillRect/>
          </a:stretch>
        </p:blipFill>
        <p:spPr>
          <a:xfrm>
            <a:off x="271200" y="1697850"/>
            <a:ext cx="3429000" cy="2571750"/>
          </a:xfrm>
          <a:prstGeom prst="rect">
            <a:avLst/>
          </a:prstGeom>
          <a:noFill/>
          <a:ln>
            <a:noFill/>
          </a:ln>
        </p:spPr>
      </p:pic>
      <p:pic>
        <p:nvPicPr>
          <p:cNvPr id="641" name="Google Shape;641;p96"/>
          <p:cNvPicPr preferRelativeResize="0"/>
          <p:nvPr/>
        </p:nvPicPr>
        <p:blipFill rotWithShape="1">
          <a:blip r:embed="rId5">
            <a:alphaModFix/>
          </a:blip>
          <a:srcRect b="13948" l="52635" r="5663" t="0"/>
          <a:stretch/>
        </p:blipFill>
        <p:spPr>
          <a:xfrm>
            <a:off x="4489050" y="1182597"/>
            <a:ext cx="3205350" cy="2480252"/>
          </a:xfrm>
          <a:prstGeom prst="rect">
            <a:avLst/>
          </a:prstGeom>
          <a:noFill/>
          <a:ln>
            <a:noFill/>
          </a:ln>
        </p:spPr>
      </p:pic>
      <p:pic>
        <p:nvPicPr>
          <p:cNvPr id="642" name="Google Shape;642;p96"/>
          <p:cNvPicPr preferRelativeResize="0"/>
          <p:nvPr/>
        </p:nvPicPr>
        <p:blipFill rotWithShape="1">
          <a:blip r:embed="rId6">
            <a:alphaModFix/>
          </a:blip>
          <a:srcRect b="17941" l="0" r="15895" t="18164"/>
          <a:stretch/>
        </p:blipFill>
        <p:spPr>
          <a:xfrm>
            <a:off x="3016075" y="2955450"/>
            <a:ext cx="4543051" cy="19412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1000"/>
                                        <p:tgtEl>
                                          <p:spTgt spid="6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97"/>
          <p:cNvSpPr txBox="1"/>
          <p:nvPr>
            <p:ph type="title"/>
          </p:nvPr>
        </p:nvSpPr>
        <p:spPr>
          <a:xfrm>
            <a:off x="311700" y="4004450"/>
            <a:ext cx="8520600" cy="841800"/>
          </a:xfrm>
          <a:prstGeom prst="rect">
            <a:avLst/>
          </a:prstGeom>
          <a:solidFill>
            <a:srgbClr val="F3F3F3"/>
          </a:solidFill>
          <a:ln cap="flat" cmpd="sng" w="38100">
            <a:solidFill>
              <a:srgbClr val="073763"/>
            </a:solidFill>
            <a:prstDash val="solid"/>
            <a:round/>
            <a:headEnd len="sm" w="sm" type="none"/>
            <a:tailEnd len="sm" w="sm" type="none"/>
          </a:ln>
          <a:effectLst>
            <a:outerShdw blurRad="57150" rotWithShape="0" algn="bl" dir="5400000" dist="19050">
              <a:srgbClr val="F3F3F3">
                <a:alpha val="50000"/>
              </a:srgbClr>
            </a:outerShdw>
          </a:effectLst>
        </p:spPr>
        <p:txBody>
          <a:bodyPr anchorCtr="0" anchor="ctr" bIns="91425" lIns="91425" spcFirstLastPara="1" rIns="91425" wrap="square" tIns="91425">
            <a:normAutofit/>
          </a:bodyPr>
          <a:lstStyle/>
          <a:p>
            <a:pPr indent="0" lvl="0" marL="0" rtl="0" algn="ctr">
              <a:spcBef>
                <a:spcPts val="0"/>
              </a:spcBef>
              <a:spcAft>
                <a:spcPts val="0"/>
              </a:spcAft>
              <a:buNone/>
            </a:pPr>
            <a:r>
              <a:rPr lang="en" sz="4000">
                <a:solidFill>
                  <a:srgbClr val="31538F"/>
                </a:solidFill>
                <a:latin typeface="Barlow Condensed Medium"/>
                <a:ea typeface="Barlow Condensed Medium"/>
                <a:cs typeface="Barlow Condensed Medium"/>
                <a:sym typeface="Barlow Condensed Medium"/>
              </a:rPr>
              <a:t>Curriculum Audits with an Equity Lens</a:t>
            </a:r>
            <a:endParaRPr sz="4000">
              <a:solidFill>
                <a:srgbClr val="31538F"/>
              </a:solidFill>
              <a:latin typeface="Barlow Condensed Medium"/>
              <a:ea typeface="Barlow Condensed Medium"/>
              <a:cs typeface="Barlow Condensed Medium"/>
              <a:sym typeface="Barlow Condensed Medium"/>
            </a:endParaRPr>
          </a:p>
        </p:txBody>
      </p:sp>
      <p:sp>
        <p:nvSpPr>
          <p:cNvPr id="648" name="Google Shape;648;p9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98"/>
          <p:cNvSpPr txBox="1"/>
          <p:nvPr>
            <p:ph type="title"/>
          </p:nvPr>
        </p:nvSpPr>
        <p:spPr>
          <a:xfrm>
            <a:off x="2257500" y="0"/>
            <a:ext cx="4829100" cy="6078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83333"/>
              <a:buNone/>
            </a:pPr>
            <a:r>
              <a:rPr lang="en" u="sng">
                <a:solidFill>
                  <a:schemeClr val="hlink"/>
                </a:solidFill>
                <a:hlinkClick r:id="rId3"/>
              </a:rPr>
              <a:t>Types of Curriculum Audits</a:t>
            </a:r>
            <a:endParaRPr/>
          </a:p>
        </p:txBody>
      </p:sp>
      <p:pic>
        <p:nvPicPr>
          <p:cNvPr id="654" name="Google Shape;654;p98"/>
          <p:cNvPicPr preferRelativeResize="0"/>
          <p:nvPr/>
        </p:nvPicPr>
        <p:blipFill rotWithShape="1">
          <a:blip r:embed="rId4">
            <a:alphaModFix/>
          </a:blip>
          <a:srcRect b="0" l="0" r="0" t="0"/>
          <a:stretch/>
        </p:blipFill>
        <p:spPr>
          <a:xfrm>
            <a:off x="2763624" y="1334000"/>
            <a:ext cx="3616770" cy="3820900"/>
          </a:xfrm>
          <a:prstGeom prst="rect">
            <a:avLst/>
          </a:prstGeom>
          <a:noFill/>
          <a:ln cap="flat" cmpd="sng" w="38100">
            <a:solidFill>
              <a:srgbClr val="1C4587"/>
            </a:solidFill>
            <a:prstDash val="solid"/>
            <a:round/>
            <a:headEnd len="sm" w="sm" type="none"/>
            <a:tailEnd len="sm" w="sm" type="none"/>
          </a:ln>
        </p:spPr>
      </p:pic>
      <p:cxnSp>
        <p:nvCxnSpPr>
          <p:cNvPr id="655" name="Google Shape;655;p98"/>
          <p:cNvCxnSpPr>
            <a:stCxn id="656" idx="1"/>
          </p:cNvCxnSpPr>
          <p:nvPr/>
        </p:nvCxnSpPr>
        <p:spPr>
          <a:xfrm flipH="1">
            <a:off x="5001075" y="1019600"/>
            <a:ext cx="2161800" cy="705000"/>
          </a:xfrm>
          <a:prstGeom prst="straightConnector1">
            <a:avLst/>
          </a:prstGeom>
          <a:noFill/>
          <a:ln cap="flat" cmpd="sng" w="9525">
            <a:solidFill>
              <a:schemeClr val="dk2"/>
            </a:solidFill>
            <a:prstDash val="solid"/>
            <a:round/>
            <a:headEnd len="sm" w="sm" type="none"/>
            <a:tailEnd len="med" w="med" type="stealth"/>
          </a:ln>
        </p:spPr>
      </p:cxnSp>
      <p:sp>
        <p:nvSpPr>
          <p:cNvPr id="656" name="Google Shape;656;p98"/>
          <p:cNvSpPr/>
          <p:nvPr/>
        </p:nvSpPr>
        <p:spPr>
          <a:xfrm>
            <a:off x="7162875" y="410000"/>
            <a:ext cx="1838400" cy="1219200"/>
          </a:xfrm>
          <a:prstGeom prst="rect">
            <a:avLst/>
          </a:prstGeom>
          <a:noFill/>
          <a:ln cap="flat" cmpd="sng" w="38100">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73763"/>
                </a:solidFill>
                <a:latin typeface="Handlee"/>
                <a:ea typeface="Handlee"/>
                <a:cs typeface="Handlee"/>
                <a:sym typeface="Handlee"/>
              </a:rPr>
              <a:t>Which backgrounds, identities, perspectives, and experiences are represented? </a:t>
            </a:r>
            <a:endParaRPr b="0" i="0" sz="1400" u="none" cap="none" strike="noStrike">
              <a:solidFill>
                <a:srgbClr val="073763"/>
              </a:solidFill>
              <a:latin typeface="Handlee"/>
              <a:ea typeface="Handlee"/>
              <a:cs typeface="Handlee"/>
              <a:sym typeface="Handlee"/>
            </a:endParaRPr>
          </a:p>
        </p:txBody>
      </p:sp>
      <p:sp>
        <p:nvSpPr>
          <p:cNvPr id="657" name="Google Shape;657;p98"/>
          <p:cNvSpPr/>
          <p:nvPr/>
        </p:nvSpPr>
        <p:spPr>
          <a:xfrm>
            <a:off x="142725" y="505400"/>
            <a:ext cx="1838400" cy="828600"/>
          </a:xfrm>
          <a:prstGeom prst="rect">
            <a:avLst/>
          </a:prstGeom>
          <a:noFill/>
          <a:ln cap="flat" cmpd="sng" w="38100">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600" u="none" cap="none" strike="noStrike">
                <a:solidFill>
                  <a:srgbClr val="073763"/>
                </a:solidFill>
                <a:latin typeface="Handlee"/>
                <a:ea typeface="Handlee"/>
                <a:cs typeface="Handlee"/>
                <a:sym typeface="Handlee"/>
              </a:rPr>
              <a:t>What is our focus? </a:t>
            </a:r>
            <a:endParaRPr b="0" i="0" sz="1600" u="none" cap="none" strike="noStrike">
              <a:solidFill>
                <a:srgbClr val="073763"/>
              </a:solidFill>
              <a:latin typeface="Handlee"/>
              <a:ea typeface="Handlee"/>
              <a:cs typeface="Handlee"/>
              <a:sym typeface="Handlee"/>
            </a:endParaRPr>
          </a:p>
        </p:txBody>
      </p:sp>
      <p:cxnSp>
        <p:nvCxnSpPr>
          <p:cNvPr id="658" name="Google Shape;658;p98"/>
          <p:cNvCxnSpPr/>
          <p:nvPr/>
        </p:nvCxnSpPr>
        <p:spPr>
          <a:xfrm>
            <a:off x="1847925" y="1219775"/>
            <a:ext cx="971700" cy="1190700"/>
          </a:xfrm>
          <a:prstGeom prst="straightConnector1">
            <a:avLst/>
          </a:prstGeom>
          <a:noFill/>
          <a:ln cap="flat" cmpd="sng" w="9525">
            <a:solidFill>
              <a:schemeClr val="dk2"/>
            </a:solidFill>
            <a:prstDash val="solid"/>
            <a:round/>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4"/>
                                        </p:tgtEl>
                                        <p:attrNameLst>
                                          <p:attrName>style.visibility</p:attrName>
                                        </p:attrNameLst>
                                      </p:cBhvr>
                                      <p:to>
                                        <p:strVal val="visible"/>
                                      </p:to>
                                    </p:set>
                                    <p:animEffect filter="fade" transition="in">
                                      <p:cBhvr>
                                        <p:cTn dur="2400"/>
                                        <p:tgtEl>
                                          <p:spTgt spid="6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1000"/>
                                        <p:tgtEl>
                                          <p:spTgt spid="6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1000"/>
                                        <p:tgtEl>
                                          <p:spTgt spid="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99"/>
          <p:cNvSpPr txBox="1"/>
          <p:nvPr>
            <p:ph type="title"/>
          </p:nvPr>
        </p:nvSpPr>
        <p:spPr>
          <a:xfrm>
            <a:off x="517900" y="233275"/>
            <a:ext cx="8368200" cy="951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300"/>
              <a:t>NYU </a:t>
            </a:r>
            <a:r>
              <a:rPr lang="en" sz="3300"/>
              <a:t>Audit Tool: Curriculum Audit/Inventory Review </a:t>
            </a:r>
            <a:endParaRPr sz="3300"/>
          </a:p>
        </p:txBody>
      </p:sp>
      <p:sp>
        <p:nvSpPr>
          <p:cNvPr id="664" name="Google Shape;664;p99"/>
          <p:cNvSpPr txBox="1"/>
          <p:nvPr>
            <p:ph idx="2" type="body"/>
          </p:nvPr>
        </p:nvSpPr>
        <p:spPr>
          <a:xfrm>
            <a:off x="336200" y="3958625"/>
            <a:ext cx="3999900" cy="95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hlink"/>
                </a:solidFill>
                <a:hlinkClick r:id="rId3"/>
              </a:rPr>
              <a:t>STEAM Curriculum self-audit</a:t>
            </a:r>
            <a:endParaRPr sz="1800"/>
          </a:p>
          <a:p>
            <a:pPr indent="0" lvl="0" marL="0" rtl="0" algn="ctr">
              <a:spcBef>
                <a:spcPts val="0"/>
              </a:spcBef>
              <a:spcAft>
                <a:spcPts val="0"/>
              </a:spcAft>
              <a:buNone/>
            </a:pPr>
            <a:r>
              <a:rPr lang="en" sz="1800" u="sng">
                <a:solidFill>
                  <a:schemeClr val="hlink"/>
                </a:solidFill>
                <a:hlinkClick r:id="rId4"/>
              </a:rPr>
              <a:t>Developed by the NYU Metro Center</a:t>
            </a:r>
            <a:endParaRPr sz="1800"/>
          </a:p>
        </p:txBody>
      </p:sp>
      <p:pic>
        <p:nvPicPr>
          <p:cNvPr id="665" name="Google Shape;665;p99"/>
          <p:cNvPicPr preferRelativeResize="0"/>
          <p:nvPr/>
        </p:nvPicPr>
        <p:blipFill rotWithShape="1">
          <a:blip r:embed="rId5">
            <a:alphaModFix/>
          </a:blip>
          <a:srcRect b="19295" l="21100" r="28006" t="33643"/>
          <a:stretch/>
        </p:blipFill>
        <p:spPr>
          <a:xfrm>
            <a:off x="506950" y="1447625"/>
            <a:ext cx="3897725" cy="2395324"/>
          </a:xfrm>
          <a:prstGeom prst="rect">
            <a:avLst/>
          </a:prstGeom>
          <a:noFill/>
          <a:ln>
            <a:noFill/>
          </a:ln>
        </p:spPr>
      </p:pic>
      <p:pic>
        <p:nvPicPr>
          <p:cNvPr id="666" name="Google Shape;666;p99"/>
          <p:cNvPicPr preferRelativeResize="0"/>
          <p:nvPr/>
        </p:nvPicPr>
        <p:blipFill rotWithShape="1">
          <a:blip r:embed="rId6">
            <a:alphaModFix/>
          </a:blip>
          <a:srcRect b="16650" l="64078" r="8939" t="22359"/>
          <a:stretch/>
        </p:blipFill>
        <p:spPr>
          <a:xfrm>
            <a:off x="5253450" y="1081650"/>
            <a:ext cx="3266299" cy="3828576"/>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0" name="Shape 670"/>
        <p:cNvGrpSpPr/>
        <p:nvPr/>
      </p:nvGrpSpPr>
      <p:grpSpPr>
        <a:xfrm>
          <a:off x="0" y="0"/>
          <a:ext cx="0" cy="0"/>
          <a:chOff x="0" y="0"/>
          <a:chExt cx="0" cy="0"/>
        </a:xfrm>
      </p:grpSpPr>
      <p:sp>
        <p:nvSpPr>
          <p:cNvPr id="671" name="Google Shape;671;p100"/>
          <p:cNvSpPr txBox="1"/>
          <p:nvPr/>
        </p:nvSpPr>
        <p:spPr>
          <a:xfrm>
            <a:off x="226800" y="2993575"/>
            <a:ext cx="448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72" name="Google Shape;672;p100"/>
          <p:cNvSpPr txBox="1"/>
          <p:nvPr/>
        </p:nvSpPr>
        <p:spPr>
          <a:xfrm>
            <a:off x="0" y="0"/>
            <a:ext cx="5095800" cy="554100"/>
          </a:xfrm>
          <a:prstGeom prst="rect">
            <a:avLst/>
          </a:prstGeom>
          <a:solidFill>
            <a:srgbClr val="EAE9E8"/>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dk1"/>
                </a:solidFill>
              </a:rPr>
              <a:t>Overview of the Scorecard</a:t>
            </a:r>
            <a:endParaRPr b="1" sz="2400">
              <a:solidFill>
                <a:schemeClr val="dk1"/>
              </a:solidFill>
            </a:endParaRPr>
          </a:p>
        </p:txBody>
      </p:sp>
      <p:pic>
        <p:nvPicPr>
          <p:cNvPr id="673" name="Google Shape;673;p100"/>
          <p:cNvPicPr preferRelativeResize="0"/>
          <p:nvPr/>
        </p:nvPicPr>
        <p:blipFill>
          <a:blip r:embed="rId3">
            <a:alphaModFix/>
          </a:blip>
          <a:stretch>
            <a:fillRect/>
          </a:stretch>
        </p:blipFill>
        <p:spPr>
          <a:xfrm>
            <a:off x="0" y="481425"/>
            <a:ext cx="9144001" cy="4598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101"/>
          <p:cNvSpPr txBox="1"/>
          <p:nvPr/>
        </p:nvSpPr>
        <p:spPr>
          <a:xfrm>
            <a:off x="226800" y="2993575"/>
            <a:ext cx="448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79" name="Google Shape;679;p101"/>
          <p:cNvSpPr txBox="1"/>
          <p:nvPr/>
        </p:nvSpPr>
        <p:spPr>
          <a:xfrm>
            <a:off x="0" y="189500"/>
            <a:ext cx="5892300" cy="969600"/>
          </a:xfrm>
          <a:prstGeom prst="rect">
            <a:avLst/>
          </a:prstGeom>
          <a:solidFill>
            <a:srgbClr val="07376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rPr lang="en" sz="3700">
                <a:solidFill>
                  <a:schemeClr val="lt1"/>
                </a:solidFill>
                <a:latin typeface="Georgia"/>
                <a:ea typeface="Georgia"/>
                <a:cs typeface="Georgia"/>
                <a:sym typeface="Georgia"/>
              </a:rPr>
              <a:t>NYU Scorecard</a:t>
            </a:r>
            <a:endParaRPr sz="3700">
              <a:solidFill>
                <a:schemeClr val="lt1"/>
              </a:solidFill>
              <a:latin typeface="Georgia"/>
              <a:ea typeface="Georgia"/>
              <a:cs typeface="Georgia"/>
              <a:sym typeface="Georgia"/>
            </a:endParaRPr>
          </a:p>
        </p:txBody>
      </p:sp>
      <p:pic>
        <p:nvPicPr>
          <p:cNvPr id="680" name="Google Shape;680;p101"/>
          <p:cNvPicPr preferRelativeResize="0"/>
          <p:nvPr/>
        </p:nvPicPr>
        <p:blipFill rotWithShape="1">
          <a:blip r:embed="rId3">
            <a:alphaModFix/>
          </a:blip>
          <a:srcRect b="25109" l="18563" r="41099" t="18968"/>
          <a:stretch/>
        </p:blipFill>
        <p:spPr>
          <a:xfrm>
            <a:off x="3541775" y="1065800"/>
            <a:ext cx="5363477" cy="3443650"/>
          </a:xfrm>
          <a:prstGeom prst="rect">
            <a:avLst/>
          </a:prstGeom>
          <a:noFill/>
          <a:ln>
            <a:noFill/>
          </a:ln>
        </p:spPr>
      </p:pic>
      <p:sp>
        <p:nvSpPr>
          <p:cNvPr id="681" name="Google Shape;681;p101"/>
          <p:cNvSpPr txBox="1"/>
          <p:nvPr/>
        </p:nvSpPr>
        <p:spPr>
          <a:xfrm>
            <a:off x="614750" y="4579525"/>
            <a:ext cx="192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82" name="Google Shape;682;p101"/>
          <p:cNvSpPr txBox="1"/>
          <p:nvPr/>
        </p:nvSpPr>
        <p:spPr>
          <a:xfrm>
            <a:off x="9497425" y="4782550"/>
            <a:ext cx="140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Pg. 12</a:t>
            </a:r>
            <a:endParaRPr/>
          </a:p>
        </p:txBody>
      </p:sp>
      <p:pic>
        <p:nvPicPr>
          <p:cNvPr id="683" name="Google Shape;683;p101"/>
          <p:cNvPicPr preferRelativeResize="0"/>
          <p:nvPr/>
        </p:nvPicPr>
        <p:blipFill rotWithShape="1">
          <a:blip r:embed="rId4">
            <a:alphaModFix/>
          </a:blip>
          <a:srcRect b="35753" l="28920" r="29816" t="31351"/>
          <a:stretch/>
        </p:blipFill>
        <p:spPr>
          <a:xfrm>
            <a:off x="0" y="1997975"/>
            <a:ext cx="3118800" cy="16919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02"/>
          <p:cNvSpPr txBox="1"/>
          <p:nvPr/>
        </p:nvSpPr>
        <p:spPr>
          <a:xfrm>
            <a:off x="226800" y="2993575"/>
            <a:ext cx="448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89" name="Google Shape;689;p102"/>
          <p:cNvSpPr txBox="1"/>
          <p:nvPr/>
        </p:nvSpPr>
        <p:spPr>
          <a:xfrm>
            <a:off x="0" y="189500"/>
            <a:ext cx="5892300" cy="969600"/>
          </a:xfrm>
          <a:prstGeom prst="rect">
            <a:avLst/>
          </a:prstGeom>
          <a:solidFill>
            <a:srgbClr val="07376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rPr lang="en" sz="3700">
                <a:solidFill>
                  <a:schemeClr val="lt1"/>
                </a:solidFill>
                <a:latin typeface="Georgia"/>
                <a:ea typeface="Georgia"/>
                <a:cs typeface="Georgia"/>
                <a:sym typeface="Georgia"/>
              </a:rPr>
              <a:t>NYU Scorecard</a:t>
            </a:r>
            <a:endParaRPr sz="3700">
              <a:solidFill>
                <a:schemeClr val="lt1"/>
              </a:solidFill>
              <a:latin typeface="Georgia"/>
              <a:ea typeface="Georgia"/>
              <a:cs typeface="Georgia"/>
              <a:sym typeface="Georgia"/>
            </a:endParaRPr>
          </a:p>
        </p:txBody>
      </p:sp>
      <p:pic>
        <p:nvPicPr>
          <p:cNvPr id="690" name="Google Shape;690;p102"/>
          <p:cNvPicPr preferRelativeResize="0"/>
          <p:nvPr/>
        </p:nvPicPr>
        <p:blipFill rotWithShape="1">
          <a:blip r:embed="rId3">
            <a:alphaModFix/>
          </a:blip>
          <a:srcRect b="24081" l="19185" r="20951" t="18334"/>
          <a:stretch/>
        </p:blipFill>
        <p:spPr>
          <a:xfrm>
            <a:off x="3524875" y="1372850"/>
            <a:ext cx="5442950" cy="3641649"/>
          </a:xfrm>
          <a:prstGeom prst="rect">
            <a:avLst/>
          </a:prstGeom>
          <a:noFill/>
          <a:ln>
            <a:noFill/>
          </a:ln>
        </p:spPr>
      </p:pic>
      <p:sp>
        <p:nvSpPr>
          <p:cNvPr id="691" name="Google Shape;691;p102"/>
          <p:cNvSpPr txBox="1"/>
          <p:nvPr/>
        </p:nvSpPr>
        <p:spPr>
          <a:xfrm>
            <a:off x="563975" y="4528775"/>
            <a:ext cx="86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Pg. 19</a:t>
            </a:r>
            <a:endParaRPr/>
          </a:p>
        </p:txBody>
      </p:sp>
      <p:pic>
        <p:nvPicPr>
          <p:cNvPr id="692" name="Google Shape;692;p102"/>
          <p:cNvPicPr preferRelativeResize="0"/>
          <p:nvPr/>
        </p:nvPicPr>
        <p:blipFill rotWithShape="1">
          <a:blip r:embed="rId4">
            <a:alphaModFix/>
          </a:blip>
          <a:srcRect b="5376" l="29269" r="28701" t="55236"/>
          <a:stretch/>
        </p:blipFill>
        <p:spPr>
          <a:xfrm>
            <a:off x="91450" y="1978425"/>
            <a:ext cx="3179650" cy="2025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103"/>
          <p:cNvSpPr txBox="1"/>
          <p:nvPr/>
        </p:nvSpPr>
        <p:spPr>
          <a:xfrm>
            <a:off x="0" y="0"/>
            <a:ext cx="9196800" cy="6156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800">
                <a:solidFill>
                  <a:schemeClr val="dk2"/>
                </a:solidFill>
              </a:rPr>
              <a:t>How do we start using the scorecards?</a:t>
            </a:r>
            <a:endParaRPr sz="2800">
              <a:solidFill>
                <a:schemeClr val="dk2"/>
              </a:solidFill>
            </a:endParaRPr>
          </a:p>
        </p:txBody>
      </p:sp>
      <p:sp>
        <p:nvSpPr>
          <p:cNvPr id="698" name="Google Shape;698;p103"/>
          <p:cNvSpPr txBox="1"/>
          <p:nvPr/>
        </p:nvSpPr>
        <p:spPr>
          <a:xfrm>
            <a:off x="0" y="941100"/>
            <a:ext cx="9029700" cy="383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Step 1: Select your curriculum audit team members and select a lead scorer. (grade band levels)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Step 2: Gather Curriculum maps/textbooks/lab assignments/projects/homework assignments/student work and place the selected material with each audit team according to the grade band/s. </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Step 3: All members from each team:</a:t>
            </a:r>
            <a:endParaRPr b="1"/>
          </a:p>
          <a:p>
            <a:pPr indent="0" lvl="0" marL="0" rtl="0" algn="l">
              <a:spcBef>
                <a:spcPts val="0"/>
              </a:spcBef>
              <a:spcAft>
                <a:spcPts val="0"/>
              </a:spcAft>
              <a:buNone/>
            </a:pPr>
            <a:r>
              <a:t/>
            </a:r>
            <a:endParaRPr/>
          </a:p>
          <a:p>
            <a:pPr indent="-317500" lvl="0" marL="1828800" rtl="0" algn="l">
              <a:spcBef>
                <a:spcPts val="0"/>
              </a:spcBef>
              <a:spcAft>
                <a:spcPts val="0"/>
              </a:spcAft>
              <a:buSzPts val="1400"/>
              <a:buChar char="❏"/>
            </a:pPr>
            <a:r>
              <a:rPr lang="en"/>
              <a:t>Choose curriculum materials to review</a:t>
            </a:r>
            <a:endParaRPr/>
          </a:p>
          <a:p>
            <a:pPr indent="-317500" lvl="0" marL="1828800" rtl="0" algn="l">
              <a:spcBef>
                <a:spcPts val="0"/>
              </a:spcBef>
              <a:spcAft>
                <a:spcPts val="0"/>
              </a:spcAft>
              <a:buSzPts val="1400"/>
              <a:buChar char="❏"/>
            </a:pPr>
            <a:r>
              <a:rPr lang="en"/>
              <a:t>Review the statements on the Google form </a:t>
            </a:r>
            <a:endParaRPr/>
          </a:p>
          <a:p>
            <a:pPr indent="-317500" lvl="0" marL="1828800" rtl="0" algn="l">
              <a:spcBef>
                <a:spcPts val="0"/>
              </a:spcBef>
              <a:spcAft>
                <a:spcPts val="0"/>
              </a:spcAft>
              <a:buSzPts val="1400"/>
              <a:buChar char="❏"/>
            </a:pPr>
            <a:r>
              <a:rPr lang="en"/>
              <a:t>Make sure the team understands each statement, and refer to the handouts/slides and answer any question…(You may pull me into your conversation if you have questions)</a:t>
            </a:r>
            <a:endParaRPr/>
          </a:p>
          <a:p>
            <a:pPr indent="-317500" lvl="0" marL="1828800" rtl="0" algn="l">
              <a:spcBef>
                <a:spcPts val="0"/>
              </a:spcBef>
              <a:spcAft>
                <a:spcPts val="0"/>
              </a:spcAft>
              <a:buSzPts val="1400"/>
              <a:buChar char="❏"/>
            </a:pPr>
            <a:r>
              <a:rPr lang="en"/>
              <a:t>Chart key words, ideas and qualities from the statements that you will be looking for as you read/survey the curriculum.</a:t>
            </a:r>
            <a:endParaRPr/>
          </a:p>
          <a:p>
            <a:pPr indent="-317500" lvl="0" marL="1828800" rtl="0" algn="l">
              <a:spcBef>
                <a:spcPts val="0"/>
              </a:spcBef>
              <a:spcAft>
                <a:spcPts val="0"/>
              </a:spcAft>
              <a:buSzPts val="1400"/>
              <a:buChar char="❏"/>
            </a:pPr>
            <a:r>
              <a:rPr lang="en"/>
              <a:t>Conduct the evaluation</a:t>
            </a:r>
            <a:endParaRPr/>
          </a:p>
          <a:p>
            <a:pPr indent="-317500" lvl="0" marL="1828800" rtl="0" algn="l">
              <a:spcBef>
                <a:spcPts val="0"/>
              </a:spcBef>
              <a:spcAft>
                <a:spcPts val="0"/>
              </a:spcAft>
              <a:buSzPts val="1400"/>
              <a:buChar char="❏"/>
            </a:pPr>
            <a:r>
              <a:rPr lang="en" sz="1300">
                <a:solidFill>
                  <a:schemeClr val="dk1"/>
                </a:solidFill>
              </a:rPr>
              <a:t>Discuss findings with your team</a:t>
            </a:r>
            <a:endParaRPr sz="1300">
              <a:solidFill>
                <a:schemeClr val="dk1"/>
              </a:solidFill>
            </a:endParaRPr>
          </a:p>
          <a:p>
            <a:pPr indent="-311150" lvl="0" marL="1828800" rtl="0" algn="l">
              <a:spcBef>
                <a:spcPts val="0"/>
              </a:spcBef>
              <a:spcAft>
                <a:spcPts val="0"/>
              </a:spcAft>
              <a:buClr>
                <a:schemeClr val="dk1"/>
              </a:buClr>
              <a:buSzPts val="1300"/>
              <a:buChar char="❏"/>
            </a:pPr>
            <a:r>
              <a:rPr lang="en" sz="1300">
                <a:solidFill>
                  <a:schemeClr val="dk1"/>
                </a:solidFill>
              </a:rPr>
              <a:t>Identify three areas of strength and three areas of growth (Record on chart paper)</a:t>
            </a:r>
            <a:endParaRPr sz="1300">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104"/>
          <p:cNvSpPr txBox="1"/>
          <p:nvPr>
            <p:ph type="title"/>
          </p:nvPr>
        </p:nvSpPr>
        <p:spPr>
          <a:xfrm>
            <a:off x="2318100" y="113175"/>
            <a:ext cx="4507800" cy="8574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600"/>
              <a:buNone/>
            </a:pPr>
            <a:r>
              <a:rPr lang="en" sz="2400"/>
              <a:t>Digital Curriculum Audit Tool </a:t>
            </a:r>
            <a:endParaRPr sz="2400"/>
          </a:p>
        </p:txBody>
      </p:sp>
      <p:pic>
        <p:nvPicPr>
          <p:cNvPr id="704" name="Google Shape;704;p104"/>
          <p:cNvPicPr preferRelativeResize="0"/>
          <p:nvPr/>
        </p:nvPicPr>
        <p:blipFill>
          <a:blip r:embed="rId3">
            <a:alphaModFix/>
          </a:blip>
          <a:stretch>
            <a:fillRect/>
          </a:stretch>
        </p:blipFill>
        <p:spPr>
          <a:xfrm>
            <a:off x="2267563" y="970575"/>
            <a:ext cx="4608875" cy="407687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105"/>
          <p:cNvSpPr txBox="1"/>
          <p:nvPr>
            <p:ph type="title"/>
          </p:nvPr>
        </p:nvSpPr>
        <p:spPr>
          <a:xfrm>
            <a:off x="2318100" y="113175"/>
            <a:ext cx="45078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800"/>
              <a:t>Sample Questions</a:t>
            </a:r>
            <a:endParaRPr sz="3800"/>
          </a:p>
        </p:txBody>
      </p:sp>
      <p:sp>
        <p:nvSpPr>
          <p:cNvPr id="710" name="Google Shape;710;p105"/>
          <p:cNvSpPr txBox="1"/>
          <p:nvPr>
            <p:ph idx="1" type="body"/>
          </p:nvPr>
        </p:nvSpPr>
        <p:spPr>
          <a:xfrm>
            <a:off x="617100" y="1269863"/>
            <a:ext cx="7909800" cy="3215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p:txBody>
      </p:sp>
      <p:pic>
        <p:nvPicPr>
          <p:cNvPr id="711" name="Google Shape;711;p105"/>
          <p:cNvPicPr preferRelativeResize="0"/>
          <p:nvPr/>
        </p:nvPicPr>
        <p:blipFill rotWithShape="1">
          <a:blip r:embed="rId3">
            <a:alphaModFix/>
          </a:blip>
          <a:srcRect b="12798" l="22928" r="27774" t="13050"/>
          <a:stretch/>
        </p:blipFill>
        <p:spPr>
          <a:xfrm>
            <a:off x="2495150" y="806475"/>
            <a:ext cx="4507800" cy="4026899"/>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06"/>
          <p:cNvSpPr txBox="1"/>
          <p:nvPr>
            <p:ph type="title"/>
          </p:nvPr>
        </p:nvSpPr>
        <p:spPr>
          <a:xfrm>
            <a:off x="2318100" y="45600"/>
            <a:ext cx="4507800" cy="687600"/>
          </a:xfrm>
          <a:prstGeom prst="rect">
            <a:avLst/>
          </a:prstGeom>
          <a:solidFill>
            <a:srgbClr val="8F7B87">
              <a:alpha val="38430"/>
            </a:srgbClr>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600"/>
              <a:buNone/>
            </a:pPr>
            <a:r>
              <a:rPr lang="en" sz="1600"/>
              <a:t>Sample Curriculum Audit with an Equity Lens Responses </a:t>
            </a:r>
            <a:endParaRPr sz="1600"/>
          </a:p>
        </p:txBody>
      </p:sp>
      <p:pic>
        <p:nvPicPr>
          <p:cNvPr descr="Forms response chart. Question title: 7. There are references to different ethnic and&#10;cultural traditions, languages, religions, names&#10;and clothing.. Number of responses: 13 responses." id="717" name="Google Shape;717;p106" title="7. There are references to different ethnic and&#10;cultural traditions, languages, religions, names&#10;and clothing."/>
          <p:cNvPicPr preferRelativeResize="0"/>
          <p:nvPr/>
        </p:nvPicPr>
        <p:blipFill>
          <a:blip r:embed="rId3">
            <a:alphaModFix/>
          </a:blip>
          <a:stretch>
            <a:fillRect/>
          </a:stretch>
        </p:blipFill>
        <p:spPr>
          <a:xfrm>
            <a:off x="160675" y="1160925"/>
            <a:ext cx="5490826" cy="2488026"/>
          </a:xfrm>
          <a:prstGeom prst="rect">
            <a:avLst/>
          </a:prstGeom>
          <a:noFill/>
          <a:ln cap="flat" cmpd="sng" w="76200">
            <a:solidFill>
              <a:schemeClr val="dk2"/>
            </a:solidFill>
            <a:prstDash val="solid"/>
            <a:round/>
            <a:headEnd len="sm" w="sm" type="none"/>
            <a:tailEnd len="sm" w="sm" type="none"/>
          </a:ln>
        </p:spPr>
      </p:pic>
      <p:pic>
        <p:nvPicPr>
          <p:cNvPr descr="Forms response chart. Question title: 10. Characters with disabilities are represented&#10;. Number of responses: 13 responses." id="718" name="Google Shape;718;p106" title="10. Characters with disabilities are represented&#10;"/>
          <p:cNvPicPr preferRelativeResize="0"/>
          <p:nvPr/>
        </p:nvPicPr>
        <p:blipFill>
          <a:blip r:embed="rId4">
            <a:alphaModFix/>
          </a:blip>
          <a:stretch>
            <a:fillRect/>
          </a:stretch>
        </p:blipFill>
        <p:spPr>
          <a:xfrm>
            <a:off x="4082400" y="2972175"/>
            <a:ext cx="4706150" cy="1978524"/>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07"/>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Follow-up</a:t>
            </a:r>
            <a:endParaRPr/>
          </a:p>
        </p:txBody>
      </p:sp>
      <p:sp>
        <p:nvSpPr>
          <p:cNvPr id="724" name="Google Shape;724;p107"/>
          <p:cNvSpPr txBox="1"/>
          <p:nvPr>
            <p:ph idx="1" type="body"/>
          </p:nvPr>
        </p:nvSpPr>
        <p:spPr>
          <a:xfrm>
            <a:off x="311700" y="1229975"/>
            <a:ext cx="3999900" cy="3339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000"/>
              <a:t>Debrief</a:t>
            </a:r>
            <a:endParaRPr sz="2000"/>
          </a:p>
          <a:p>
            <a:pPr indent="-346075" lvl="0" marL="457200" rtl="0" algn="l">
              <a:spcBef>
                <a:spcPts val="1200"/>
              </a:spcBef>
              <a:spcAft>
                <a:spcPts val="0"/>
              </a:spcAft>
              <a:buSzPct val="100000"/>
              <a:buChar char="-"/>
            </a:pPr>
            <a:r>
              <a:rPr lang="en" sz="2000"/>
              <a:t>Where are the strengths?</a:t>
            </a:r>
            <a:endParaRPr sz="2000"/>
          </a:p>
          <a:p>
            <a:pPr indent="-346075" lvl="0" marL="457200" rtl="0" algn="l">
              <a:spcBef>
                <a:spcPts val="0"/>
              </a:spcBef>
              <a:spcAft>
                <a:spcPts val="0"/>
              </a:spcAft>
              <a:buSzPct val="100000"/>
              <a:buChar char="-"/>
            </a:pPr>
            <a:r>
              <a:rPr lang="en" sz="2000"/>
              <a:t>Where are the opportunities for growth?</a:t>
            </a:r>
            <a:endParaRPr sz="2000"/>
          </a:p>
          <a:p>
            <a:pPr indent="-346075" lvl="0" marL="457200" rtl="0" algn="l">
              <a:spcBef>
                <a:spcPts val="0"/>
              </a:spcBef>
              <a:spcAft>
                <a:spcPts val="0"/>
              </a:spcAft>
              <a:buSzPct val="100000"/>
              <a:buChar char="-"/>
            </a:pPr>
            <a:r>
              <a:rPr lang="en" sz="2000"/>
              <a:t>Who is impacted by this new information?</a:t>
            </a:r>
            <a:endParaRPr sz="2000"/>
          </a:p>
          <a:p>
            <a:pPr indent="-346075" lvl="0" marL="457200" rtl="0" algn="l">
              <a:spcBef>
                <a:spcPts val="0"/>
              </a:spcBef>
              <a:spcAft>
                <a:spcPts val="0"/>
              </a:spcAft>
              <a:buSzPct val="100000"/>
              <a:buChar char="-"/>
            </a:pPr>
            <a:r>
              <a:rPr lang="en" sz="2000"/>
              <a:t>What voices are missing from this conversation?</a:t>
            </a:r>
            <a:endParaRPr sz="2000"/>
          </a:p>
          <a:p>
            <a:pPr indent="0" lvl="0" marL="0" rtl="0" algn="l">
              <a:spcBef>
                <a:spcPts val="1200"/>
              </a:spcBef>
              <a:spcAft>
                <a:spcPts val="0"/>
              </a:spcAft>
              <a:buNone/>
            </a:pPr>
            <a:r>
              <a:t/>
            </a:r>
            <a:endParaRPr sz="2000"/>
          </a:p>
          <a:p>
            <a:pPr indent="0" lvl="0" marL="0" rtl="0" algn="l">
              <a:spcBef>
                <a:spcPts val="1200"/>
              </a:spcBef>
              <a:spcAft>
                <a:spcPts val="1200"/>
              </a:spcAft>
              <a:buNone/>
            </a:pPr>
            <a:r>
              <a:t/>
            </a:r>
            <a:endParaRPr sz="2000"/>
          </a:p>
        </p:txBody>
      </p:sp>
      <p:sp>
        <p:nvSpPr>
          <p:cNvPr id="725" name="Google Shape;725;p107"/>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sz="2000"/>
              <a:t>Plan</a:t>
            </a:r>
            <a:endParaRPr sz="2000"/>
          </a:p>
          <a:p>
            <a:pPr indent="-336550" lvl="0" marL="457200" rtl="0" algn="l">
              <a:spcBef>
                <a:spcPts val="1200"/>
              </a:spcBef>
              <a:spcAft>
                <a:spcPts val="0"/>
              </a:spcAft>
              <a:buSzPct val="100000"/>
              <a:buChar char="-"/>
            </a:pPr>
            <a:r>
              <a:rPr lang="en" sz="2000"/>
              <a:t>What are 2-3 critical areas we need to address based on this audit?</a:t>
            </a:r>
            <a:endParaRPr sz="2000"/>
          </a:p>
          <a:p>
            <a:pPr indent="-336550" lvl="0" marL="457200" rtl="0" algn="l">
              <a:spcBef>
                <a:spcPts val="0"/>
              </a:spcBef>
              <a:spcAft>
                <a:spcPts val="0"/>
              </a:spcAft>
              <a:buSzPct val="100000"/>
              <a:buChar char="-"/>
            </a:pPr>
            <a:r>
              <a:rPr lang="en" sz="2000"/>
              <a:t>Who is needed to help plan for the improvements?</a:t>
            </a:r>
            <a:endParaRPr sz="2000"/>
          </a:p>
          <a:p>
            <a:pPr indent="-336550" lvl="0" marL="457200" rtl="0" algn="l">
              <a:spcBef>
                <a:spcPts val="0"/>
              </a:spcBef>
              <a:spcAft>
                <a:spcPts val="0"/>
              </a:spcAft>
              <a:buSzPct val="100000"/>
              <a:buChar char="-"/>
            </a:pPr>
            <a:r>
              <a:rPr lang="en" sz="2000"/>
              <a:t>What is an ideal and practical time frame (inclusive of professional development)?</a:t>
            </a:r>
            <a:endParaRPr sz="2000"/>
          </a:p>
          <a:p>
            <a:pPr indent="0" lvl="0" marL="457200" rtl="0" algn="l">
              <a:spcBef>
                <a:spcPts val="1200"/>
              </a:spcBef>
              <a:spcAft>
                <a:spcPts val="0"/>
              </a:spcAft>
              <a:buNone/>
            </a:pPr>
            <a:r>
              <a:t/>
            </a:r>
            <a:endParaRPr sz="2000"/>
          </a:p>
          <a:p>
            <a:pPr indent="0" lvl="0" marL="0" rtl="0" algn="l">
              <a:spcBef>
                <a:spcPts val="120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108"/>
          <p:cNvSpPr txBox="1"/>
          <p:nvPr/>
        </p:nvSpPr>
        <p:spPr>
          <a:xfrm>
            <a:off x="6269450" y="2676275"/>
            <a:ext cx="3000000" cy="446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t/>
            </a:r>
            <a:endParaRPr b="0" i="1" sz="1700" u="none" cap="none" strike="noStrike">
              <a:solidFill>
                <a:srgbClr val="000000"/>
              </a:solidFill>
              <a:latin typeface="Merriweather"/>
              <a:ea typeface="Merriweather"/>
              <a:cs typeface="Merriweather"/>
              <a:sym typeface="Merriweather"/>
            </a:endParaRPr>
          </a:p>
        </p:txBody>
      </p:sp>
      <p:sp>
        <p:nvSpPr>
          <p:cNvPr id="732" name="Google Shape;732;p108"/>
          <p:cNvSpPr txBox="1"/>
          <p:nvPr/>
        </p:nvSpPr>
        <p:spPr>
          <a:xfrm>
            <a:off x="5571950" y="1290694"/>
            <a:ext cx="3476100" cy="1585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1" lang="en" sz="2100" u="none" cap="none" strike="noStrike">
                <a:solidFill>
                  <a:schemeClr val="dk1"/>
                </a:solidFill>
                <a:latin typeface="Merriweather"/>
                <a:ea typeface="Merriweather"/>
                <a:cs typeface="Merriweather"/>
                <a:sym typeface="Merriweather"/>
              </a:rPr>
              <a:t>What are you leaving with today? </a:t>
            </a:r>
            <a:endParaRPr b="0" i="1" sz="2100" u="none" cap="none" strike="noStrike">
              <a:solidFill>
                <a:schemeClr val="dk1"/>
              </a:solidFill>
              <a:latin typeface="Merriweather"/>
              <a:ea typeface="Merriweather"/>
              <a:cs typeface="Merriweather"/>
              <a:sym typeface="Merriweather"/>
            </a:endParaRPr>
          </a:p>
          <a:p>
            <a:pPr indent="0" lvl="0" marL="0" marR="0" rtl="0" algn="ctr">
              <a:lnSpc>
                <a:spcPct val="100000"/>
              </a:lnSpc>
              <a:spcBef>
                <a:spcPts val="0"/>
              </a:spcBef>
              <a:spcAft>
                <a:spcPts val="0"/>
              </a:spcAft>
              <a:buClr>
                <a:srgbClr val="000000"/>
              </a:buClr>
              <a:buSzPts val="2100"/>
              <a:buFont typeface="Arial"/>
              <a:buNone/>
            </a:pPr>
            <a:r>
              <a:t/>
            </a:r>
            <a:endParaRPr b="0" i="1" sz="2100" u="none" cap="none" strike="noStrike">
              <a:solidFill>
                <a:schemeClr val="dk1"/>
              </a:solidFill>
              <a:latin typeface="Merriweather"/>
              <a:ea typeface="Merriweather"/>
              <a:cs typeface="Merriweather"/>
              <a:sym typeface="Merriweather"/>
            </a:endParaRPr>
          </a:p>
          <a:p>
            <a:pPr indent="0" lvl="0" marL="0" marR="0" rtl="0" algn="ctr">
              <a:lnSpc>
                <a:spcPct val="100000"/>
              </a:lnSpc>
              <a:spcBef>
                <a:spcPts val="0"/>
              </a:spcBef>
              <a:spcAft>
                <a:spcPts val="0"/>
              </a:spcAft>
              <a:buClr>
                <a:srgbClr val="000000"/>
              </a:buClr>
              <a:buSzPts val="2100"/>
              <a:buFont typeface="Arial"/>
              <a:buNone/>
            </a:pPr>
            <a:r>
              <a:rPr b="0" i="1" lang="en" sz="2100" u="none" cap="none" strike="noStrike">
                <a:solidFill>
                  <a:schemeClr val="dk1"/>
                </a:solidFill>
                <a:latin typeface="Merriweather"/>
                <a:ea typeface="Merriweather"/>
                <a:cs typeface="Merriweather"/>
                <a:sym typeface="Merriweather"/>
              </a:rPr>
              <a:t>One word/A Phrase</a:t>
            </a:r>
            <a:endParaRPr b="0" i="1" sz="2100" u="none" cap="none" strike="noStrike">
              <a:solidFill>
                <a:schemeClr val="dk1"/>
              </a:solidFill>
              <a:latin typeface="Merriweather"/>
              <a:ea typeface="Merriweather"/>
              <a:cs typeface="Merriweather"/>
              <a:sym typeface="Merriweather"/>
            </a:endParaRPr>
          </a:p>
        </p:txBody>
      </p:sp>
      <p:pic>
        <p:nvPicPr>
          <p:cNvPr id="733" name="Google Shape;733;p108"/>
          <p:cNvPicPr preferRelativeResize="0"/>
          <p:nvPr/>
        </p:nvPicPr>
        <p:blipFill>
          <a:blip r:embed="rId3">
            <a:alphaModFix/>
          </a:blip>
          <a:stretch>
            <a:fillRect/>
          </a:stretch>
        </p:blipFill>
        <p:spPr>
          <a:xfrm>
            <a:off x="212900" y="0"/>
            <a:ext cx="4034000" cy="5181325"/>
          </a:xfrm>
          <a:prstGeom prst="rect">
            <a:avLst/>
          </a:prstGeom>
          <a:noFill/>
          <a:ln>
            <a:noFill/>
          </a:ln>
        </p:spPr>
      </p:pic>
      <p:pic>
        <p:nvPicPr>
          <p:cNvPr id="734" name="Google Shape;734;p108"/>
          <p:cNvPicPr preferRelativeResize="0"/>
          <p:nvPr/>
        </p:nvPicPr>
        <p:blipFill>
          <a:blip r:embed="rId4">
            <a:alphaModFix/>
          </a:blip>
          <a:stretch>
            <a:fillRect/>
          </a:stretch>
        </p:blipFill>
        <p:spPr>
          <a:xfrm>
            <a:off x="4761100" y="26475"/>
            <a:ext cx="4102876" cy="5090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I Hands style">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NYSED PPT">
      <a:dk1>
        <a:srgbClr val="1C4578"/>
      </a:dk1>
      <a:lt1>
        <a:srgbClr val="FFFFFF"/>
      </a:lt1>
      <a:dk2>
        <a:srgbClr val="1C4578"/>
      </a:dk2>
      <a:lt2>
        <a:srgbClr val="DCDBDE"/>
      </a:lt2>
      <a:accent1>
        <a:srgbClr val="00AEE4"/>
      </a:accent1>
      <a:accent2>
        <a:srgbClr val="662C6A"/>
      </a:accent2>
      <a:accent3>
        <a:srgbClr val="0073B4"/>
      </a:accent3>
      <a:accent4>
        <a:srgbClr val="38969F"/>
      </a:accent4>
      <a:accent5>
        <a:srgbClr val="0E7542"/>
      </a:accent5>
      <a:accent6>
        <a:srgbClr val="B966BF"/>
      </a:accent6>
      <a:hlink>
        <a:srgbClr val="00AEE4"/>
      </a:hlink>
      <a:folHlink>
        <a:srgbClr val="3C4F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NYSED PPT">
      <a:dk1>
        <a:srgbClr val="1C4578"/>
      </a:dk1>
      <a:lt1>
        <a:srgbClr val="FFFFFF"/>
      </a:lt1>
      <a:dk2>
        <a:srgbClr val="1C4578"/>
      </a:dk2>
      <a:lt2>
        <a:srgbClr val="DCDBDE"/>
      </a:lt2>
      <a:accent1>
        <a:srgbClr val="00AEE4"/>
      </a:accent1>
      <a:accent2>
        <a:srgbClr val="662C6A"/>
      </a:accent2>
      <a:accent3>
        <a:srgbClr val="0073B4"/>
      </a:accent3>
      <a:accent4>
        <a:srgbClr val="38969F"/>
      </a:accent4>
      <a:accent5>
        <a:srgbClr val="0E7542"/>
      </a:accent5>
      <a:accent6>
        <a:srgbClr val="B966BF"/>
      </a:accent6>
      <a:hlink>
        <a:srgbClr val="00AEE4"/>
      </a:hlink>
      <a:folHlink>
        <a:srgbClr val="3C4F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