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handoutMasterIdLst>
    <p:handoutMasterId r:id="rId29"/>
  </p:handoutMasterIdLst>
  <p:sldIdLst>
    <p:sldId id="256" r:id="rId5"/>
    <p:sldId id="288" r:id="rId6"/>
    <p:sldId id="300" r:id="rId7"/>
    <p:sldId id="260" r:id="rId8"/>
    <p:sldId id="257" r:id="rId9"/>
    <p:sldId id="281" r:id="rId10"/>
    <p:sldId id="276" r:id="rId11"/>
    <p:sldId id="262" r:id="rId12"/>
    <p:sldId id="287" r:id="rId13"/>
    <p:sldId id="302" r:id="rId14"/>
    <p:sldId id="290" r:id="rId15"/>
    <p:sldId id="272" r:id="rId16"/>
    <p:sldId id="279" r:id="rId17"/>
    <p:sldId id="261" r:id="rId18"/>
    <p:sldId id="297" r:id="rId19"/>
    <p:sldId id="295" r:id="rId20"/>
    <p:sldId id="277" r:id="rId21"/>
    <p:sldId id="264" r:id="rId22"/>
    <p:sldId id="278" r:id="rId23"/>
    <p:sldId id="282" r:id="rId24"/>
    <p:sldId id="305" r:id="rId25"/>
    <p:sldId id="265" r:id="rId26"/>
    <p:sldId id="270" r:id="rId27"/>
    <p:sldId id="303" r:id="rId2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BD00D1-21F4-4B86-832E-9DAA3131811C}" v="60" dt="2021-10-21T18:04:54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43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, Ashley S" userId="99d4d416-3516-442a-bfac-2d69fbc36a21" providerId="ADAL" clId="{ECBD00D1-21F4-4B86-832E-9DAA3131811C}"/>
    <pc:docChg chg="custSel addSld delSld modSld sldOrd">
      <pc:chgData name="Harris, Ashley S" userId="99d4d416-3516-442a-bfac-2d69fbc36a21" providerId="ADAL" clId="{ECBD00D1-21F4-4B86-832E-9DAA3131811C}" dt="2021-10-21T18:13:18.402" v="769" actId="6549"/>
      <pc:docMkLst>
        <pc:docMk/>
      </pc:docMkLst>
      <pc:sldChg chg="modTransition">
        <pc:chgData name="Harris, Ashley S" userId="99d4d416-3516-442a-bfac-2d69fbc36a21" providerId="ADAL" clId="{ECBD00D1-21F4-4B86-832E-9DAA3131811C}" dt="2021-10-20T18:18:45.072" v="64"/>
        <pc:sldMkLst>
          <pc:docMk/>
          <pc:sldMk cId="0" sldId="256"/>
        </pc:sldMkLst>
      </pc:sldChg>
      <pc:sldChg chg="modSp mod ord modTransition">
        <pc:chgData name="Harris, Ashley S" userId="99d4d416-3516-442a-bfac-2d69fbc36a21" providerId="ADAL" clId="{ECBD00D1-21F4-4B86-832E-9DAA3131811C}" dt="2021-10-21T18:04:30.432" v="762" actId="122"/>
        <pc:sldMkLst>
          <pc:docMk/>
          <pc:sldMk cId="0" sldId="257"/>
        </pc:sldMkLst>
        <pc:spChg chg="mod">
          <ac:chgData name="Harris, Ashley S" userId="99d4d416-3516-442a-bfac-2d69fbc36a21" providerId="ADAL" clId="{ECBD00D1-21F4-4B86-832E-9DAA3131811C}" dt="2021-10-21T18:04:30.432" v="762" actId="122"/>
          <ac:spMkLst>
            <pc:docMk/>
            <pc:sldMk cId="0" sldId="257"/>
            <ac:spMk id="10242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5:24:34.311" v="4" actId="20577"/>
          <ac:spMkLst>
            <pc:docMk/>
            <pc:sldMk cId="0" sldId="257"/>
            <ac:spMk id="10243" creationId="{00000000-0000-0000-0000-000000000000}"/>
          </ac:spMkLst>
        </pc:spChg>
      </pc:sldChg>
      <pc:sldChg chg="modSp mod ord modTransition">
        <pc:chgData name="Harris, Ashley S" userId="99d4d416-3516-442a-bfac-2d69fbc36a21" providerId="ADAL" clId="{ECBD00D1-21F4-4B86-832E-9DAA3131811C}" dt="2021-10-21T18:04:26.126" v="761" actId="122"/>
        <pc:sldMkLst>
          <pc:docMk/>
          <pc:sldMk cId="0" sldId="260"/>
        </pc:sldMkLst>
        <pc:spChg chg="mod">
          <ac:chgData name="Harris, Ashley S" userId="99d4d416-3516-442a-bfac-2d69fbc36a21" providerId="ADAL" clId="{ECBD00D1-21F4-4B86-832E-9DAA3131811C}" dt="2021-10-21T18:04:26.126" v="761" actId="122"/>
          <ac:spMkLst>
            <pc:docMk/>
            <pc:sldMk cId="0" sldId="260"/>
            <ac:spMk id="9218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8:28:06.180" v="199" actId="20577"/>
          <ac:spMkLst>
            <pc:docMk/>
            <pc:sldMk cId="0" sldId="260"/>
            <ac:spMk id="9219" creationId="{00000000-0000-0000-0000-000000000000}"/>
          </ac:spMkLst>
        </pc:spChg>
      </pc:sldChg>
      <pc:sldChg chg="modSp mod modTransition setBg">
        <pc:chgData name="Harris, Ashley S" userId="99d4d416-3516-442a-bfac-2d69fbc36a21" providerId="ADAL" clId="{ECBD00D1-21F4-4B86-832E-9DAA3131811C}" dt="2021-10-21T18:03:34.827" v="756" actId="1076"/>
        <pc:sldMkLst>
          <pc:docMk/>
          <pc:sldMk cId="0" sldId="261"/>
        </pc:sldMkLst>
        <pc:spChg chg="mod">
          <ac:chgData name="Harris, Ashley S" userId="99d4d416-3516-442a-bfac-2d69fbc36a21" providerId="ADAL" clId="{ECBD00D1-21F4-4B86-832E-9DAA3131811C}" dt="2021-10-21T18:03:34.827" v="756" actId="1076"/>
          <ac:spMkLst>
            <pc:docMk/>
            <pc:sldMk cId="0" sldId="261"/>
            <ac:spMk id="21506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8:25:25.072" v="118" actId="20577"/>
          <ac:spMkLst>
            <pc:docMk/>
            <pc:sldMk cId="0" sldId="261"/>
            <ac:spMk id="21507" creationId="{00000000-0000-0000-0000-000000000000}"/>
          </ac:spMkLst>
        </pc:spChg>
      </pc:sldChg>
      <pc:sldChg chg="modSp mod ord modTransition">
        <pc:chgData name="Harris, Ashley S" userId="99d4d416-3516-442a-bfac-2d69fbc36a21" providerId="ADAL" clId="{ECBD00D1-21F4-4B86-832E-9DAA3131811C}" dt="2021-10-21T18:04:45.027" v="765" actId="122"/>
        <pc:sldMkLst>
          <pc:docMk/>
          <pc:sldMk cId="0" sldId="262"/>
        </pc:sldMkLst>
        <pc:spChg chg="mod">
          <ac:chgData name="Harris, Ashley S" userId="99d4d416-3516-442a-bfac-2d69fbc36a21" providerId="ADAL" clId="{ECBD00D1-21F4-4B86-832E-9DAA3131811C}" dt="2021-10-21T18:04:45.027" v="765" actId="122"/>
          <ac:spMkLst>
            <pc:docMk/>
            <pc:sldMk cId="0" sldId="262"/>
            <ac:spMk id="14338" creationId="{00000000-0000-0000-0000-000000000000}"/>
          </ac:spMkLst>
        </pc:spChg>
      </pc:sldChg>
      <pc:sldChg chg="modTransition">
        <pc:chgData name="Harris, Ashley S" userId="99d4d416-3516-442a-bfac-2d69fbc36a21" providerId="ADAL" clId="{ECBD00D1-21F4-4B86-832E-9DAA3131811C}" dt="2021-10-20T18:34:00.054" v="331"/>
        <pc:sldMkLst>
          <pc:docMk/>
          <pc:sldMk cId="0" sldId="264"/>
        </pc:sldMkLst>
      </pc:sldChg>
      <pc:sldChg chg="modSp mod modTransition">
        <pc:chgData name="Harris, Ashley S" userId="99d4d416-3516-442a-bfac-2d69fbc36a21" providerId="ADAL" clId="{ECBD00D1-21F4-4B86-832E-9DAA3131811C}" dt="2021-10-21T18:04:10.016" v="759" actId="122"/>
        <pc:sldMkLst>
          <pc:docMk/>
          <pc:sldMk cId="0" sldId="265"/>
        </pc:sldMkLst>
        <pc:spChg chg="mod">
          <ac:chgData name="Harris, Ashley S" userId="99d4d416-3516-442a-bfac-2d69fbc36a21" providerId="ADAL" clId="{ECBD00D1-21F4-4B86-832E-9DAA3131811C}" dt="2021-10-21T18:04:10.016" v="759" actId="122"/>
          <ac:spMkLst>
            <pc:docMk/>
            <pc:sldMk cId="0" sldId="265"/>
            <ac:spMk id="32770" creationId="{00000000-0000-0000-0000-000000000000}"/>
          </ac:spMkLst>
        </pc:spChg>
      </pc:sldChg>
      <pc:sldChg chg="modSp mod">
        <pc:chgData name="Harris, Ashley S" userId="99d4d416-3516-442a-bfac-2d69fbc36a21" providerId="ADAL" clId="{ECBD00D1-21F4-4B86-832E-9DAA3131811C}" dt="2021-10-21T18:04:14.064" v="760" actId="122"/>
        <pc:sldMkLst>
          <pc:docMk/>
          <pc:sldMk cId="0" sldId="270"/>
        </pc:sldMkLst>
        <pc:spChg chg="mod">
          <ac:chgData name="Harris, Ashley S" userId="99d4d416-3516-442a-bfac-2d69fbc36a21" providerId="ADAL" clId="{ECBD00D1-21F4-4B86-832E-9DAA3131811C}" dt="2021-10-21T18:04:14.064" v="760" actId="122"/>
          <ac:spMkLst>
            <pc:docMk/>
            <pc:sldMk cId="0" sldId="270"/>
            <ac:spMk id="34818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7:34:29.275" v="63" actId="1076"/>
          <ac:spMkLst>
            <pc:docMk/>
            <pc:sldMk cId="0" sldId="270"/>
            <ac:spMk id="34819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ECBD00D1-21F4-4B86-832E-9DAA3131811C}" dt="2021-10-21T18:03:25.752" v="755" actId="122"/>
        <pc:sldMkLst>
          <pc:docMk/>
          <pc:sldMk cId="0" sldId="272"/>
        </pc:sldMkLst>
        <pc:spChg chg="mod">
          <ac:chgData name="Harris, Ashley S" userId="99d4d416-3516-442a-bfac-2d69fbc36a21" providerId="ADAL" clId="{ECBD00D1-21F4-4B86-832E-9DAA3131811C}" dt="2021-10-21T18:03:25.752" v="755" actId="122"/>
          <ac:spMkLst>
            <pc:docMk/>
            <pc:sldMk cId="0" sldId="272"/>
            <ac:spMk id="19458" creationId="{00000000-0000-0000-0000-000000000000}"/>
          </ac:spMkLst>
        </pc:spChg>
      </pc:sldChg>
      <pc:sldChg chg="modSp mod ord modTransition">
        <pc:chgData name="Harris, Ashley S" userId="99d4d416-3516-442a-bfac-2d69fbc36a21" providerId="ADAL" clId="{ECBD00D1-21F4-4B86-832E-9DAA3131811C}" dt="2021-10-21T18:04:41.326" v="764" actId="122"/>
        <pc:sldMkLst>
          <pc:docMk/>
          <pc:sldMk cId="0" sldId="276"/>
        </pc:sldMkLst>
        <pc:spChg chg="mod">
          <ac:chgData name="Harris, Ashley S" userId="99d4d416-3516-442a-bfac-2d69fbc36a21" providerId="ADAL" clId="{ECBD00D1-21F4-4B86-832E-9DAA3131811C}" dt="2021-10-21T18:04:41.326" v="764" actId="122"/>
          <ac:spMkLst>
            <pc:docMk/>
            <pc:sldMk cId="0" sldId="276"/>
            <ac:spMk id="11266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8:32:00.499" v="328" actId="20577"/>
          <ac:spMkLst>
            <pc:docMk/>
            <pc:sldMk cId="0" sldId="276"/>
            <ac:spMk id="11267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ECBD00D1-21F4-4B86-832E-9DAA3131811C}" dt="2021-10-20T18:34:03.103" v="332"/>
        <pc:sldMkLst>
          <pc:docMk/>
          <pc:sldMk cId="0" sldId="277"/>
        </pc:sldMkLst>
        <pc:spChg chg="mod">
          <ac:chgData name="Harris, Ashley S" userId="99d4d416-3516-442a-bfac-2d69fbc36a21" providerId="ADAL" clId="{ECBD00D1-21F4-4B86-832E-9DAA3131811C}" dt="2021-10-20T17:27:53.415" v="37" actId="20577"/>
          <ac:spMkLst>
            <pc:docMk/>
            <pc:sldMk cId="0" sldId="277"/>
            <ac:spMk id="22531" creationId="{00000000-0000-0000-0000-000000000000}"/>
          </ac:spMkLst>
        </pc:spChg>
      </pc:sldChg>
      <pc:sldChg chg="modTransition">
        <pc:chgData name="Harris, Ashley S" userId="99d4d416-3516-442a-bfac-2d69fbc36a21" providerId="ADAL" clId="{ECBD00D1-21F4-4B86-832E-9DAA3131811C}" dt="2021-10-20T18:34:09.259" v="334"/>
        <pc:sldMkLst>
          <pc:docMk/>
          <pc:sldMk cId="0" sldId="279"/>
        </pc:sldMkLst>
      </pc:sldChg>
      <pc:sldChg chg="modSp mod ord modTransition">
        <pc:chgData name="Harris, Ashley S" userId="99d4d416-3516-442a-bfac-2d69fbc36a21" providerId="ADAL" clId="{ECBD00D1-21F4-4B86-832E-9DAA3131811C}" dt="2021-10-21T18:04:34.705" v="763" actId="122"/>
        <pc:sldMkLst>
          <pc:docMk/>
          <pc:sldMk cId="0" sldId="281"/>
        </pc:sldMkLst>
        <pc:spChg chg="mod">
          <ac:chgData name="Harris, Ashley S" userId="99d4d416-3516-442a-bfac-2d69fbc36a21" providerId="ADAL" clId="{ECBD00D1-21F4-4B86-832E-9DAA3131811C}" dt="2021-10-21T18:04:34.705" v="763" actId="122"/>
          <ac:spMkLst>
            <pc:docMk/>
            <pc:sldMk cId="0" sldId="281"/>
            <ac:spMk id="7170" creationId="{00000000-0000-0000-0000-000000000000}"/>
          </ac:spMkLst>
        </pc:spChg>
      </pc:sldChg>
      <pc:sldChg chg="modSp mod ord">
        <pc:chgData name="Harris, Ashley S" userId="99d4d416-3516-442a-bfac-2d69fbc36a21" providerId="ADAL" clId="{ECBD00D1-21F4-4B86-832E-9DAA3131811C}" dt="2021-10-21T18:03:58.842" v="758" actId="122"/>
        <pc:sldMkLst>
          <pc:docMk/>
          <pc:sldMk cId="0" sldId="282"/>
        </pc:sldMkLst>
        <pc:spChg chg="mod">
          <ac:chgData name="Harris, Ashley S" userId="99d4d416-3516-442a-bfac-2d69fbc36a21" providerId="ADAL" clId="{ECBD00D1-21F4-4B86-832E-9DAA3131811C}" dt="2021-10-21T18:03:58.842" v="758" actId="122"/>
          <ac:spMkLst>
            <pc:docMk/>
            <pc:sldMk cId="0" sldId="282"/>
            <ac:spMk id="33794" creationId="{00000000-0000-0000-0000-000000000000}"/>
          </ac:spMkLst>
        </pc:spChg>
      </pc:sldChg>
      <pc:sldChg chg="modSp mod ord modTransition">
        <pc:chgData name="Harris, Ashley S" userId="99d4d416-3516-442a-bfac-2d69fbc36a21" providerId="ADAL" clId="{ECBD00D1-21F4-4B86-832E-9DAA3131811C}" dt="2021-10-21T18:13:18.402" v="769" actId="6549"/>
        <pc:sldMkLst>
          <pc:docMk/>
          <pc:sldMk cId="0" sldId="287"/>
        </pc:sldMkLst>
        <pc:spChg chg="mod">
          <ac:chgData name="Harris, Ashley S" userId="99d4d416-3516-442a-bfac-2d69fbc36a21" providerId="ADAL" clId="{ECBD00D1-21F4-4B86-832E-9DAA3131811C}" dt="2021-10-21T18:13:18.402" v="769" actId="6549"/>
          <ac:spMkLst>
            <pc:docMk/>
            <pc:sldMk cId="0" sldId="287"/>
            <ac:spMk id="15363" creationId="{00000000-0000-0000-0000-000000000000}"/>
          </ac:spMkLst>
        </pc:spChg>
      </pc:sldChg>
      <pc:sldChg chg="modTransition">
        <pc:chgData name="Harris, Ashley S" userId="99d4d416-3516-442a-bfac-2d69fbc36a21" providerId="ADAL" clId="{ECBD00D1-21F4-4B86-832E-9DAA3131811C}" dt="2021-10-20T18:18:46.550" v="65"/>
        <pc:sldMkLst>
          <pc:docMk/>
          <pc:sldMk cId="0" sldId="288"/>
        </pc:sldMkLst>
      </pc:sldChg>
      <pc:sldChg chg="del">
        <pc:chgData name="Harris, Ashley S" userId="99d4d416-3516-442a-bfac-2d69fbc36a21" providerId="ADAL" clId="{ECBD00D1-21F4-4B86-832E-9DAA3131811C}" dt="2021-10-20T15:25:42.246" v="6" actId="2696"/>
        <pc:sldMkLst>
          <pc:docMk/>
          <pc:sldMk cId="0" sldId="289"/>
        </pc:sldMkLst>
      </pc:sldChg>
      <pc:sldChg chg="modSp mod modTransition">
        <pc:chgData name="Harris, Ashley S" userId="99d4d416-3516-442a-bfac-2d69fbc36a21" providerId="ADAL" clId="{ECBD00D1-21F4-4B86-832E-9DAA3131811C}" dt="2021-10-21T18:04:54.439" v="766" actId="1076"/>
        <pc:sldMkLst>
          <pc:docMk/>
          <pc:sldMk cId="0" sldId="290"/>
        </pc:sldMkLst>
        <pc:spChg chg="mod">
          <ac:chgData name="Harris, Ashley S" userId="99d4d416-3516-442a-bfac-2d69fbc36a21" providerId="ADAL" clId="{ECBD00D1-21F4-4B86-832E-9DAA3131811C}" dt="2021-10-21T16:50:55.745" v="600" actId="207"/>
          <ac:spMkLst>
            <pc:docMk/>
            <pc:sldMk cId="0" sldId="290"/>
            <ac:spMk id="3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1T18:04:54.439" v="766" actId="1076"/>
          <ac:spMkLst>
            <pc:docMk/>
            <pc:sldMk cId="0" sldId="290"/>
            <ac:spMk id="18434" creationId="{00000000-0000-0000-0000-000000000000}"/>
          </ac:spMkLst>
        </pc:spChg>
      </pc:sldChg>
      <pc:sldChg chg="del">
        <pc:chgData name="Harris, Ashley S" userId="99d4d416-3516-442a-bfac-2d69fbc36a21" providerId="ADAL" clId="{ECBD00D1-21F4-4B86-832E-9DAA3131811C}" dt="2021-10-20T18:21:38.771" v="77" actId="2696"/>
        <pc:sldMkLst>
          <pc:docMk/>
          <pc:sldMk cId="0" sldId="291"/>
        </pc:sldMkLst>
      </pc:sldChg>
      <pc:sldChg chg="del">
        <pc:chgData name="Harris, Ashley S" userId="99d4d416-3516-442a-bfac-2d69fbc36a21" providerId="ADAL" clId="{ECBD00D1-21F4-4B86-832E-9DAA3131811C}" dt="2021-10-20T18:21:47.564" v="78" actId="2696"/>
        <pc:sldMkLst>
          <pc:docMk/>
          <pc:sldMk cId="0" sldId="292"/>
        </pc:sldMkLst>
      </pc:sldChg>
      <pc:sldChg chg="del">
        <pc:chgData name="Harris, Ashley S" userId="99d4d416-3516-442a-bfac-2d69fbc36a21" providerId="ADAL" clId="{ECBD00D1-21F4-4B86-832E-9DAA3131811C}" dt="2021-10-20T18:25:32.592" v="119" actId="2696"/>
        <pc:sldMkLst>
          <pc:docMk/>
          <pc:sldMk cId="0" sldId="293"/>
        </pc:sldMkLst>
      </pc:sldChg>
      <pc:sldChg chg="modSp del mod setBg">
        <pc:chgData name="Harris, Ashley S" userId="99d4d416-3516-442a-bfac-2d69fbc36a21" providerId="ADAL" clId="{ECBD00D1-21F4-4B86-832E-9DAA3131811C}" dt="2021-10-21T16:51:38.889" v="602" actId="2696"/>
        <pc:sldMkLst>
          <pc:docMk/>
          <pc:sldMk cId="0" sldId="294"/>
        </pc:sldMkLst>
        <pc:spChg chg="mod">
          <ac:chgData name="Harris, Ashley S" userId="99d4d416-3516-442a-bfac-2d69fbc36a21" providerId="ADAL" clId="{ECBD00D1-21F4-4B86-832E-9DAA3131811C}" dt="2021-10-20T18:36:08.106" v="395" actId="20577"/>
          <ac:spMkLst>
            <pc:docMk/>
            <pc:sldMk cId="0" sldId="294"/>
            <ac:spMk id="3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0T18:25:57.518" v="120" actId="6549"/>
          <ac:spMkLst>
            <pc:docMk/>
            <pc:sldMk cId="0" sldId="294"/>
            <ac:spMk id="28674" creationId="{00000000-0000-0000-0000-000000000000}"/>
          </ac:spMkLst>
        </pc:spChg>
      </pc:sldChg>
      <pc:sldChg chg="ord">
        <pc:chgData name="Harris, Ashley S" userId="99d4d416-3516-442a-bfac-2d69fbc36a21" providerId="ADAL" clId="{ECBD00D1-21F4-4B86-832E-9DAA3131811C}" dt="2021-10-21T16:53:21.117" v="606"/>
        <pc:sldMkLst>
          <pc:docMk/>
          <pc:sldMk cId="0" sldId="295"/>
        </pc:sldMkLst>
      </pc:sldChg>
      <pc:sldChg chg="del">
        <pc:chgData name="Harris, Ashley S" userId="99d4d416-3516-442a-bfac-2d69fbc36a21" providerId="ADAL" clId="{ECBD00D1-21F4-4B86-832E-9DAA3131811C}" dt="2021-10-20T18:20:09.864" v="76" actId="2696"/>
        <pc:sldMkLst>
          <pc:docMk/>
          <pc:sldMk cId="0" sldId="296"/>
        </pc:sldMkLst>
      </pc:sldChg>
      <pc:sldChg chg="modSp mod ord">
        <pc:chgData name="Harris, Ashley S" userId="99d4d416-3516-442a-bfac-2d69fbc36a21" providerId="ADAL" clId="{ECBD00D1-21F4-4B86-832E-9DAA3131811C}" dt="2021-10-21T18:05:48.264" v="768"/>
        <pc:sldMkLst>
          <pc:docMk/>
          <pc:sldMk cId="0" sldId="297"/>
        </pc:sldMkLst>
        <pc:spChg chg="mod">
          <ac:chgData name="Harris, Ashley S" userId="99d4d416-3516-442a-bfac-2d69fbc36a21" providerId="ADAL" clId="{ECBD00D1-21F4-4B86-832E-9DAA3131811C}" dt="2021-10-20T18:27:15.975" v="195" actId="20577"/>
          <ac:spMkLst>
            <pc:docMk/>
            <pc:sldMk cId="0" sldId="297"/>
            <ac:spMk id="3" creationId="{00000000-0000-0000-0000-000000000000}"/>
          </ac:spMkLst>
        </pc:spChg>
        <pc:spChg chg="mod">
          <ac:chgData name="Harris, Ashley S" userId="99d4d416-3516-442a-bfac-2d69fbc36a21" providerId="ADAL" clId="{ECBD00D1-21F4-4B86-832E-9DAA3131811C}" dt="2021-10-21T18:03:42.543" v="757" actId="122"/>
          <ac:spMkLst>
            <pc:docMk/>
            <pc:sldMk cId="0" sldId="297"/>
            <ac:spMk id="31746" creationId="{00000000-0000-0000-0000-000000000000}"/>
          </ac:spMkLst>
        </pc:spChg>
      </pc:sldChg>
      <pc:sldChg chg="del">
        <pc:chgData name="Harris, Ashley S" userId="99d4d416-3516-442a-bfac-2d69fbc36a21" providerId="ADAL" clId="{ECBD00D1-21F4-4B86-832E-9DAA3131811C}" dt="2021-10-20T17:29:07.288" v="38" actId="2696"/>
        <pc:sldMkLst>
          <pc:docMk/>
          <pc:sldMk cId="0" sldId="299"/>
        </pc:sldMkLst>
      </pc:sldChg>
      <pc:sldChg chg="modTransition">
        <pc:chgData name="Harris, Ashley S" userId="99d4d416-3516-442a-bfac-2d69fbc36a21" providerId="ADAL" clId="{ECBD00D1-21F4-4B86-832E-9DAA3131811C}" dt="2021-10-20T18:18:47.795" v="66"/>
        <pc:sldMkLst>
          <pc:docMk/>
          <pc:sldMk cId="0" sldId="300"/>
        </pc:sldMkLst>
      </pc:sldChg>
      <pc:sldChg chg="del modTransition">
        <pc:chgData name="Harris, Ashley S" userId="99d4d416-3516-442a-bfac-2d69fbc36a21" providerId="ADAL" clId="{ECBD00D1-21F4-4B86-832E-9DAA3131811C}" dt="2021-10-20T18:22:59.348" v="79" actId="2696"/>
        <pc:sldMkLst>
          <pc:docMk/>
          <pc:sldMk cId="0" sldId="301"/>
        </pc:sldMkLst>
      </pc:sldChg>
      <pc:sldChg chg="modSp mod ord modTransition setBg">
        <pc:chgData name="Harris, Ashley S" userId="99d4d416-3516-442a-bfac-2d69fbc36a21" providerId="ADAL" clId="{ECBD00D1-21F4-4B86-832E-9DAA3131811C}" dt="2021-10-20T18:37:33.842" v="407"/>
        <pc:sldMkLst>
          <pc:docMk/>
          <pc:sldMk cId="0" sldId="302"/>
        </pc:sldMkLst>
        <pc:spChg chg="mod">
          <ac:chgData name="Harris, Ashley S" userId="99d4d416-3516-442a-bfac-2d69fbc36a21" providerId="ADAL" clId="{ECBD00D1-21F4-4B86-832E-9DAA3131811C}" dt="2021-10-20T15:27:23.420" v="24" actId="20577"/>
          <ac:spMkLst>
            <pc:docMk/>
            <pc:sldMk cId="0" sldId="302"/>
            <ac:spMk id="16387" creationId="{00000000-0000-0000-0000-000000000000}"/>
          </ac:spMkLst>
        </pc:spChg>
      </pc:sldChg>
      <pc:sldChg chg="addSp delSp modSp mod">
        <pc:chgData name="Harris, Ashley S" userId="99d4d416-3516-442a-bfac-2d69fbc36a21" providerId="ADAL" clId="{ECBD00D1-21F4-4B86-832E-9DAA3131811C}" dt="2021-10-20T17:33:50.580" v="60" actId="478"/>
        <pc:sldMkLst>
          <pc:docMk/>
          <pc:sldMk cId="199000276" sldId="303"/>
        </pc:sldMkLst>
        <pc:spChg chg="mod">
          <ac:chgData name="Harris, Ashley S" userId="99d4d416-3516-442a-bfac-2d69fbc36a21" providerId="ADAL" clId="{ECBD00D1-21F4-4B86-832E-9DAA3131811C}" dt="2021-10-20T17:30:53.415" v="47" actId="1076"/>
          <ac:spMkLst>
            <pc:docMk/>
            <pc:sldMk cId="199000276" sldId="303"/>
            <ac:spMk id="2" creationId="{665C7BDB-7C67-42FD-8E7C-D48AA7C20209}"/>
          </ac:spMkLst>
        </pc:spChg>
        <pc:spChg chg="del">
          <ac:chgData name="Harris, Ashley S" userId="99d4d416-3516-442a-bfac-2d69fbc36a21" providerId="ADAL" clId="{ECBD00D1-21F4-4B86-832E-9DAA3131811C}" dt="2021-10-20T17:30:17.829" v="39"/>
          <ac:spMkLst>
            <pc:docMk/>
            <pc:sldMk cId="199000276" sldId="303"/>
            <ac:spMk id="3" creationId="{9C4F44F4-FC46-42B1-81B1-B66C8E2C0488}"/>
          </ac:spMkLst>
        </pc:spChg>
        <pc:spChg chg="add del mod">
          <ac:chgData name="Harris, Ashley S" userId="99d4d416-3516-442a-bfac-2d69fbc36a21" providerId="ADAL" clId="{ECBD00D1-21F4-4B86-832E-9DAA3131811C}" dt="2021-10-20T17:32:25.219" v="52"/>
          <ac:spMkLst>
            <pc:docMk/>
            <pc:sldMk cId="199000276" sldId="303"/>
            <ac:spMk id="5" creationId="{9DCAD90C-C87D-4409-9EEC-D1C856E4F882}"/>
          </ac:spMkLst>
        </pc:spChg>
        <pc:spChg chg="add del mod">
          <ac:chgData name="Harris, Ashley S" userId="99d4d416-3516-442a-bfac-2d69fbc36a21" providerId="ADAL" clId="{ECBD00D1-21F4-4B86-832E-9DAA3131811C}" dt="2021-10-20T17:33:50.580" v="60" actId="478"/>
          <ac:spMkLst>
            <pc:docMk/>
            <pc:sldMk cId="199000276" sldId="303"/>
            <ac:spMk id="7" creationId="{F04F12E4-AB30-4090-9AEB-37BD8BA65EFE}"/>
          </ac:spMkLst>
        </pc:spChg>
        <pc:picChg chg="add del mod">
          <ac:chgData name="Harris, Ashley S" userId="99d4d416-3516-442a-bfac-2d69fbc36a21" providerId="ADAL" clId="{ECBD00D1-21F4-4B86-832E-9DAA3131811C}" dt="2021-10-20T17:31:25.771" v="51" actId="478"/>
          <ac:picMkLst>
            <pc:docMk/>
            <pc:sldMk cId="199000276" sldId="303"/>
            <ac:picMk id="4" creationId="{848F03D0-BBB8-4956-9D93-799C38F40D5E}"/>
          </ac:picMkLst>
        </pc:picChg>
        <pc:picChg chg="add mod">
          <ac:chgData name="Harris, Ashley S" userId="99d4d416-3516-442a-bfac-2d69fbc36a21" providerId="ADAL" clId="{ECBD00D1-21F4-4B86-832E-9DAA3131811C}" dt="2021-10-20T17:33:03.543" v="55" actId="1076"/>
          <ac:picMkLst>
            <pc:docMk/>
            <pc:sldMk cId="199000276" sldId="303"/>
            <ac:picMk id="6" creationId="{FCE92A20-1416-4F5A-982E-66E19BB40B2D}"/>
          </ac:picMkLst>
        </pc:picChg>
      </pc:sldChg>
      <pc:sldChg chg="addSp delSp modSp new del ord">
        <pc:chgData name="Harris, Ashley S" userId="99d4d416-3516-442a-bfac-2d69fbc36a21" providerId="ADAL" clId="{ECBD00D1-21F4-4B86-832E-9DAA3131811C}" dt="2021-10-21T16:59:11.900" v="611" actId="2696"/>
        <pc:sldMkLst>
          <pc:docMk/>
          <pc:sldMk cId="3854953401" sldId="304"/>
        </pc:sldMkLst>
        <pc:spChg chg="del">
          <ac:chgData name="Harris, Ashley S" userId="99d4d416-3516-442a-bfac-2d69fbc36a21" providerId="ADAL" clId="{ECBD00D1-21F4-4B86-832E-9DAA3131811C}" dt="2021-10-20T17:26:00.609" v="29" actId="478"/>
          <ac:spMkLst>
            <pc:docMk/>
            <pc:sldMk cId="3854953401" sldId="304"/>
            <ac:spMk id="2" creationId="{CF2D8017-D8A6-4CA3-9516-9C4002FE7319}"/>
          </ac:spMkLst>
        </pc:spChg>
        <pc:spChg chg="del">
          <ac:chgData name="Harris, Ashley S" userId="99d4d416-3516-442a-bfac-2d69fbc36a21" providerId="ADAL" clId="{ECBD00D1-21F4-4B86-832E-9DAA3131811C}" dt="2021-10-20T17:25:57.807" v="28"/>
          <ac:spMkLst>
            <pc:docMk/>
            <pc:sldMk cId="3854953401" sldId="304"/>
            <ac:spMk id="3" creationId="{6CFEDB9B-52A4-489A-9836-2F6A2F39D08C}"/>
          </ac:spMkLst>
        </pc:spChg>
        <pc:picChg chg="add mod">
          <ac:chgData name="Harris, Ashley S" userId="99d4d416-3516-442a-bfac-2d69fbc36a21" providerId="ADAL" clId="{ECBD00D1-21F4-4B86-832E-9DAA3131811C}" dt="2021-10-20T17:26:10.497" v="31" actId="1076"/>
          <ac:picMkLst>
            <pc:docMk/>
            <pc:sldMk cId="3854953401" sldId="304"/>
            <ac:picMk id="4" creationId="{5FFCB758-2F54-41F7-A147-A101D758739C}"/>
          </ac:picMkLst>
        </pc:picChg>
      </pc:sldChg>
      <pc:sldChg chg="addSp modSp new mod ord setBg">
        <pc:chgData name="Harris, Ashley S" userId="99d4d416-3516-442a-bfac-2d69fbc36a21" providerId="ADAL" clId="{ECBD00D1-21F4-4B86-832E-9DAA3131811C}" dt="2021-10-21T17:20:03.005" v="754" actId="122"/>
        <pc:sldMkLst>
          <pc:docMk/>
          <pc:sldMk cId="1845435889" sldId="305"/>
        </pc:sldMkLst>
        <pc:spChg chg="mod">
          <ac:chgData name="Harris, Ashley S" userId="99d4d416-3516-442a-bfac-2d69fbc36a21" providerId="ADAL" clId="{ECBD00D1-21F4-4B86-832E-9DAA3131811C}" dt="2021-10-21T17:20:03.005" v="754" actId="122"/>
          <ac:spMkLst>
            <pc:docMk/>
            <pc:sldMk cId="1845435889" sldId="305"/>
            <ac:spMk id="2" creationId="{471069FE-E8F5-42BA-8F18-65C9577DB998}"/>
          </ac:spMkLst>
        </pc:spChg>
        <pc:spChg chg="add mod">
          <ac:chgData name="Harris, Ashley S" userId="99d4d416-3516-442a-bfac-2d69fbc36a21" providerId="ADAL" clId="{ECBD00D1-21F4-4B86-832E-9DAA3131811C}" dt="2021-10-21T17:18:57.611" v="707" actId="20577"/>
          <ac:spMkLst>
            <pc:docMk/>
            <pc:sldMk cId="1845435889" sldId="305"/>
            <ac:spMk id="3" creationId="{543D626C-ED38-4CD8-8B26-2581F4459B58}"/>
          </ac:spMkLst>
        </pc:spChg>
      </pc:sldChg>
    </pc:docChg>
  </pc:docChgLst>
  <pc:docChgLst>
    <pc:chgData name="Harris, Ashley S" userId="99d4d416-3516-442a-bfac-2d69fbc36a21" providerId="ADAL" clId="{C43D907C-28B7-4F93-900E-291C97540D42}"/>
    <pc:docChg chg="undo custSel addSld delSld modSld sldOrd">
      <pc:chgData name="Harris, Ashley S" userId="99d4d416-3516-442a-bfac-2d69fbc36a21" providerId="ADAL" clId="{C43D907C-28B7-4F93-900E-291C97540D42}" dt="2021-09-24T18:19:42.647" v="2264"/>
      <pc:docMkLst>
        <pc:docMk/>
      </pc:docMkLst>
      <pc:sldChg chg="modSp mod">
        <pc:chgData name="Harris, Ashley S" userId="99d4d416-3516-442a-bfac-2d69fbc36a21" providerId="ADAL" clId="{C43D907C-28B7-4F93-900E-291C97540D42}" dt="2021-09-23T12:55:03.761" v="180" actId="122"/>
        <pc:sldMkLst>
          <pc:docMk/>
          <pc:sldMk cId="0" sldId="256"/>
        </pc:sldMkLst>
        <pc:spChg chg="mod">
          <ac:chgData name="Harris, Ashley S" userId="99d4d416-3516-442a-bfac-2d69fbc36a21" providerId="ADAL" clId="{C43D907C-28B7-4F93-900E-291C97540D42}" dt="2021-09-23T12:55:03.761" v="180" actId="122"/>
          <ac:spMkLst>
            <pc:docMk/>
            <pc:sldMk cId="0" sldId="256"/>
            <ac:spMk id="4098" creationId="{00000000-0000-0000-0000-000000000000}"/>
          </ac:spMkLst>
        </pc:spChg>
        <pc:picChg chg="mod">
          <ac:chgData name="Harris, Ashley S" userId="99d4d416-3516-442a-bfac-2d69fbc36a21" providerId="ADAL" clId="{C43D907C-28B7-4F93-900E-291C97540D42}" dt="2021-09-23T12:54:48.006" v="174" actId="1076"/>
          <ac:picMkLst>
            <pc:docMk/>
            <pc:sldMk cId="0" sldId="256"/>
            <ac:picMk id="4099" creationId="{00000000-0000-0000-0000-000000000000}"/>
          </ac:picMkLst>
        </pc:picChg>
        <pc:picChg chg="mod">
          <ac:chgData name="Harris, Ashley S" userId="99d4d416-3516-442a-bfac-2d69fbc36a21" providerId="ADAL" clId="{C43D907C-28B7-4F93-900E-291C97540D42}" dt="2021-09-23T12:54:51.804" v="175" actId="1076"/>
          <ac:picMkLst>
            <pc:docMk/>
            <pc:sldMk cId="0" sldId="256"/>
            <ac:picMk id="4100" creationId="{00000000-0000-0000-0000-000000000000}"/>
          </ac:picMkLst>
        </pc:picChg>
      </pc:sldChg>
      <pc:sldChg chg="modSp mod ord modTransition">
        <pc:chgData name="Harris, Ashley S" userId="99d4d416-3516-442a-bfac-2d69fbc36a21" providerId="ADAL" clId="{C43D907C-28B7-4F93-900E-291C97540D42}" dt="2021-09-24T13:25:13.358" v="2132"/>
        <pc:sldMkLst>
          <pc:docMk/>
          <pc:sldMk cId="0" sldId="257"/>
        </pc:sldMkLst>
        <pc:spChg chg="mod">
          <ac:chgData name="Harris, Ashley S" userId="99d4d416-3516-442a-bfac-2d69fbc36a21" providerId="ADAL" clId="{C43D907C-28B7-4F93-900E-291C97540D42}" dt="2021-09-23T15:54:26.534" v="857" actId="20578"/>
          <ac:spMkLst>
            <pc:docMk/>
            <pc:sldMk cId="0" sldId="257"/>
            <ac:spMk id="10243" creationId="{00000000-0000-0000-0000-000000000000}"/>
          </ac:spMkLst>
        </pc:spChg>
      </pc:sldChg>
      <pc:sldChg chg="modSp mod ord">
        <pc:chgData name="Harris, Ashley S" userId="99d4d416-3516-442a-bfac-2d69fbc36a21" providerId="ADAL" clId="{C43D907C-28B7-4F93-900E-291C97540D42}" dt="2021-09-23T15:54:05.452" v="854"/>
        <pc:sldMkLst>
          <pc:docMk/>
          <pc:sldMk cId="0" sldId="260"/>
        </pc:sldMkLst>
        <pc:spChg chg="mod">
          <ac:chgData name="Harris, Ashley S" userId="99d4d416-3516-442a-bfac-2d69fbc36a21" providerId="ADAL" clId="{C43D907C-28B7-4F93-900E-291C97540D42}" dt="2021-09-22T18:54:11.918" v="62" actId="20577"/>
          <ac:spMkLst>
            <pc:docMk/>
            <pc:sldMk cId="0" sldId="260"/>
            <ac:spMk id="9219" creationId="{00000000-0000-0000-0000-000000000000}"/>
          </ac:spMkLst>
        </pc:spChg>
      </pc:sldChg>
      <pc:sldChg chg="modSp mod setBg">
        <pc:chgData name="Harris, Ashley S" userId="99d4d416-3516-442a-bfac-2d69fbc36a21" providerId="ADAL" clId="{C43D907C-28B7-4F93-900E-291C97540D42}" dt="2021-09-23T16:26:22.140" v="1175" actId="122"/>
        <pc:sldMkLst>
          <pc:docMk/>
          <pc:sldMk cId="0" sldId="261"/>
        </pc:sldMkLst>
        <pc:spChg chg="mod">
          <ac:chgData name="Harris, Ashley S" userId="99d4d416-3516-442a-bfac-2d69fbc36a21" providerId="ADAL" clId="{C43D907C-28B7-4F93-900E-291C97540D42}" dt="2021-09-23T16:26:22.140" v="1175" actId="122"/>
          <ac:spMkLst>
            <pc:docMk/>
            <pc:sldMk cId="0" sldId="261"/>
            <ac:spMk id="21506" creationId="{00000000-0000-0000-0000-000000000000}"/>
          </ac:spMkLst>
        </pc:spChg>
      </pc:sldChg>
      <pc:sldChg chg="modSp mod setBg">
        <pc:chgData name="Harris, Ashley S" userId="99d4d416-3516-442a-bfac-2d69fbc36a21" providerId="ADAL" clId="{C43D907C-28B7-4F93-900E-291C97540D42}" dt="2021-09-24T18:19:06.380" v="2261"/>
        <pc:sldMkLst>
          <pc:docMk/>
          <pc:sldMk cId="0" sldId="262"/>
        </pc:sldMkLst>
        <pc:spChg chg="mod">
          <ac:chgData name="Harris, Ashley S" userId="99d4d416-3516-442a-bfac-2d69fbc36a21" providerId="ADAL" clId="{C43D907C-28B7-4F93-900E-291C97540D42}" dt="2021-09-23T16:01:31.606" v="914" actId="5793"/>
          <ac:spMkLst>
            <pc:docMk/>
            <pc:sldMk cId="0" sldId="262"/>
            <ac:spMk id="11267" creationId="{00000000-0000-0000-0000-000000000000}"/>
          </ac:spMkLst>
        </pc:spChg>
      </pc:sldChg>
      <pc:sldChg chg="modSp mod setBg">
        <pc:chgData name="Harris, Ashley S" userId="99d4d416-3516-442a-bfac-2d69fbc36a21" providerId="ADAL" clId="{C43D907C-28B7-4F93-900E-291C97540D42}" dt="2021-09-24T13:22:30.919" v="2123" actId="20577"/>
        <pc:sldMkLst>
          <pc:docMk/>
          <pc:sldMk cId="0" sldId="264"/>
        </pc:sldMkLst>
        <pc:spChg chg="mod">
          <ac:chgData name="Harris, Ashley S" userId="99d4d416-3516-442a-bfac-2d69fbc36a21" providerId="ADAL" clId="{C43D907C-28B7-4F93-900E-291C97540D42}" dt="2021-09-24T13:22:30.919" v="2123" actId="20577"/>
          <ac:spMkLst>
            <pc:docMk/>
            <pc:sldMk cId="0" sldId="264"/>
            <ac:spMk id="23555" creationId="{00000000-0000-0000-0000-000000000000}"/>
          </ac:spMkLst>
        </pc:spChg>
      </pc:sldChg>
      <pc:sldChg chg="setBg">
        <pc:chgData name="Harris, Ashley S" userId="99d4d416-3516-442a-bfac-2d69fbc36a21" providerId="ADAL" clId="{C43D907C-28B7-4F93-900E-291C97540D42}" dt="2021-09-24T17:58:33.657" v="2153"/>
        <pc:sldMkLst>
          <pc:docMk/>
          <pc:sldMk cId="0" sldId="265"/>
        </pc:sldMkLst>
      </pc:sldChg>
      <pc:sldChg chg="modSp mod modTransition setBg">
        <pc:chgData name="Harris, Ashley S" userId="99d4d416-3516-442a-bfac-2d69fbc36a21" providerId="ADAL" clId="{C43D907C-28B7-4F93-900E-291C97540D42}" dt="2021-09-24T13:26:08.033" v="2141"/>
        <pc:sldMkLst>
          <pc:docMk/>
          <pc:sldMk cId="0" sldId="272"/>
        </pc:sldMkLst>
        <pc:spChg chg="mod">
          <ac:chgData name="Harris, Ashley S" userId="99d4d416-3516-442a-bfac-2d69fbc36a21" providerId="ADAL" clId="{C43D907C-28B7-4F93-900E-291C97540D42}" dt="2021-09-23T16:23:57.767" v="1170" actId="20577"/>
          <ac:spMkLst>
            <pc:docMk/>
            <pc:sldMk cId="0" sldId="272"/>
            <ac:spMk id="19459" creationId="{00000000-0000-0000-0000-000000000000}"/>
          </ac:spMkLst>
        </pc:spChg>
      </pc:sldChg>
      <pc:sldChg chg="del ord modTransition setBg">
        <pc:chgData name="Harris, Ashley S" userId="99d4d416-3516-442a-bfac-2d69fbc36a21" providerId="ADAL" clId="{C43D907C-28B7-4F93-900E-291C97540D42}" dt="2021-09-24T18:15:30.857" v="2203" actId="2696"/>
        <pc:sldMkLst>
          <pc:docMk/>
          <pc:sldMk cId="0" sldId="274"/>
        </pc:sldMkLst>
      </pc:sldChg>
      <pc:sldChg chg="modSp mod modTransition setBg">
        <pc:chgData name="Harris, Ashley S" userId="99d4d416-3516-442a-bfac-2d69fbc36a21" providerId="ADAL" clId="{C43D907C-28B7-4F93-900E-291C97540D42}" dt="2021-09-24T18:18:54.988" v="2260"/>
        <pc:sldMkLst>
          <pc:docMk/>
          <pc:sldMk cId="0" sldId="276"/>
        </pc:sldMkLst>
        <pc:spChg chg="mod">
          <ac:chgData name="Harris, Ashley S" userId="99d4d416-3516-442a-bfac-2d69fbc36a21" providerId="ADAL" clId="{C43D907C-28B7-4F93-900E-291C97540D42}" dt="2021-09-24T18:18:32.985" v="2259" actId="207"/>
          <ac:spMkLst>
            <pc:docMk/>
            <pc:sldMk cId="0" sldId="276"/>
            <ac:spMk id="11267" creationId="{00000000-0000-0000-0000-000000000000}"/>
          </ac:spMkLst>
        </pc:spChg>
      </pc:sldChg>
      <pc:sldChg chg="modSp mod modTransition setBg">
        <pc:chgData name="Harris, Ashley S" userId="99d4d416-3516-442a-bfac-2d69fbc36a21" providerId="ADAL" clId="{C43D907C-28B7-4F93-900E-291C97540D42}" dt="2021-09-24T13:26:54.377" v="2152"/>
        <pc:sldMkLst>
          <pc:docMk/>
          <pc:sldMk cId="0" sldId="277"/>
        </pc:sldMkLst>
        <pc:spChg chg="mod">
          <ac:chgData name="Harris, Ashley S" userId="99d4d416-3516-442a-bfac-2d69fbc36a21" providerId="ADAL" clId="{C43D907C-28B7-4F93-900E-291C97540D42}" dt="2021-09-23T16:26:29.754" v="1176" actId="122"/>
          <ac:spMkLst>
            <pc:docMk/>
            <pc:sldMk cId="0" sldId="277"/>
            <ac:spMk id="22530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4T12:17:16.009" v="1896" actId="6549"/>
          <ac:spMkLst>
            <pc:docMk/>
            <pc:sldMk cId="0" sldId="277"/>
            <ac:spMk id="22531" creationId="{00000000-0000-0000-0000-000000000000}"/>
          </ac:spMkLst>
        </pc:spChg>
      </pc:sldChg>
      <pc:sldChg chg="modSp mod setBg">
        <pc:chgData name="Harris, Ashley S" userId="99d4d416-3516-442a-bfac-2d69fbc36a21" providerId="ADAL" clId="{C43D907C-28B7-4F93-900E-291C97540D42}" dt="2021-09-24T12:57:06.860" v="2115"/>
        <pc:sldMkLst>
          <pc:docMk/>
          <pc:sldMk cId="0" sldId="278"/>
        </pc:sldMkLst>
        <pc:spChg chg="mod">
          <ac:chgData name="Harris, Ashley S" userId="99d4d416-3516-442a-bfac-2d69fbc36a21" providerId="ADAL" clId="{C43D907C-28B7-4F93-900E-291C97540D42}" dt="2021-09-23T18:49:46.848" v="1412" actId="20577"/>
          <ac:spMkLst>
            <pc:docMk/>
            <pc:sldMk cId="0" sldId="278"/>
            <ac:spMk id="24578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4T12:56:53.885" v="2114" actId="20577"/>
          <ac:spMkLst>
            <pc:docMk/>
            <pc:sldMk cId="0" sldId="278"/>
            <ac:spMk id="24579" creationId="{00000000-0000-0000-0000-000000000000}"/>
          </ac:spMkLst>
        </pc:spChg>
      </pc:sldChg>
      <pc:sldChg chg="modSp mod modTransition setBg">
        <pc:chgData name="Harris, Ashley S" userId="99d4d416-3516-442a-bfac-2d69fbc36a21" providerId="ADAL" clId="{C43D907C-28B7-4F93-900E-291C97540D42}" dt="2021-09-24T13:26:38.774" v="2150"/>
        <pc:sldMkLst>
          <pc:docMk/>
          <pc:sldMk cId="0" sldId="279"/>
        </pc:sldMkLst>
        <pc:spChg chg="mod">
          <ac:chgData name="Harris, Ashley S" userId="99d4d416-3516-442a-bfac-2d69fbc36a21" providerId="ADAL" clId="{C43D907C-28B7-4F93-900E-291C97540D42}" dt="2021-09-23T16:26:14.317" v="1174" actId="122"/>
          <ac:spMkLst>
            <pc:docMk/>
            <pc:sldMk cId="0" sldId="279"/>
            <ac:spMk id="20482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3T13:16:01.468" v="476" actId="207"/>
          <ac:spMkLst>
            <pc:docMk/>
            <pc:sldMk cId="0" sldId="279"/>
            <ac:spMk id="20483" creationId="{00000000-0000-0000-0000-000000000000}"/>
          </ac:spMkLst>
        </pc:spChg>
      </pc:sldChg>
      <pc:sldChg chg="modSp mod modTransition setBg">
        <pc:chgData name="Harris, Ashley S" userId="99d4d416-3516-442a-bfac-2d69fbc36a21" providerId="ADAL" clId="{C43D907C-28B7-4F93-900E-291C97540D42}" dt="2021-09-24T13:25:22.684" v="2133"/>
        <pc:sldMkLst>
          <pc:docMk/>
          <pc:sldMk cId="0" sldId="281"/>
        </pc:sldMkLst>
        <pc:spChg chg="mod">
          <ac:chgData name="Harris, Ashley S" userId="99d4d416-3516-442a-bfac-2d69fbc36a21" providerId="ADAL" clId="{C43D907C-28B7-4F93-900E-291C97540D42}" dt="2021-09-23T15:49:14.030" v="834" actId="1076"/>
          <ac:spMkLst>
            <pc:docMk/>
            <pc:sldMk cId="0" sldId="281"/>
            <ac:spMk id="7170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3T15:52:47.134" v="851" actId="113"/>
          <ac:spMkLst>
            <pc:docMk/>
            <pc:sldMk cId="0" sldId="281"/>
            <ac:spMk id="10243" creationId="{00000000-0000-0000-0000-000000000000}"/>
          </ac:spMkLst>
        </pc:spChg>
      </pc:sldChg>
      <pc:sldChg chg="modSp mod ord setBg">
        <pc:chgData name="Harris, Ashley S" userId="99d4d416-3516-442a-bfac-2d69fbc36a21" providerId="ADAL" clId="{C43D907C-28B7-4F93-900E-291C97540D42}" dt="2021-09-24T12:57:48.899" v="2116"/>
        <pc:sldMkLst>
          <pc:docMk/>
          <pc:sldMk cId="0" sldId="282"/>
        </pc:sldMkLst>
        <pc:spChg chg="mod">
          <ac:chgData name="Harris, Ashley S" userId="99d4d416-3516-442a-bfac-2d69fbc36a21" providerId="ADAL" clId="{C43D907C-28B7-4F93-900E-291C97540D42}" dt="2021-09-23T18:52:47.600" v="1485" actId="15"/>
          <ac:spMkLst>
            <pc:docMk/>
            <pc:sldMk cId="0" sldId="282"/>
            <ac:spMk id="33795" creationId="{00000000-0000-0000-0000-000000000000}"/>
          </ac:spMkLst>
        </pc:spChg>
      </pc:sldChg>
      <pc:sldChg chg="del setBg">
        <pc:chgData name="Harris, Ashley S" userId="99d4d416-3516-442a-bfac-2d69fbc36a21" providerId="ADAL" clId="{C43D907C-28B7-4F93-900E-291C97540D42}" dt="2021-09-23T16:29:02.031" v="1182" actId="2696"/>
        <pc:sldMkLst>
          <pc:docMk/>
          <pc:sldMk cId="0" sldId="286"/>
        </pc:sldMkLst>
      </pc:sldChg>
      <pc:sldChg chg="modSp mod modTransition">
        <pc:chgData name="Harris, Ashley S" userId="99d4d416-3516-442a-bfac-2d69fbc36a21" providerId="ADAL" clId="{C43D907C-28B7-4F93-900E-291C97540D42}" dt="2021-09-24T13:25:44.412" v="2137"/>
        <pc:sldMkLst>
          <pc:docMk/>
          <pc:sldMk cId="0" sldId="287"/>
        </pc:sldMkLst>
        <pc:spChg chg="mod">
          <ac:chgData name="Harris, Ashley S" userId="99d4d416-3516-442a-bfac-2d69fbc36a21" providerId="ADAL" clId="{C43D907C-28B7-4F93-900E-291C97540D42}" dt="2021-09-23T16:24:56.466" v="1172" actId="255"/>
          <ac:spMkLst>
            <pc:docMk/>
            <pc:sldMk cId="0" sldId="287"/>
            <ac:spMk id="15363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C43D907C-28B7-4F93-900E-291C97540D42}" dt="2021-09-24T13:23:53.727" v="2129"/>
        <pc:sldMkLst>
          <pc:docMk/>
          <pc:sldMk cId="0" sldId="288"/>
        </pc:sldMkLst>
        <pc:spChg chg="mod">
          <ac:chgData name="Harris, Ashley S" userId="99d4d416-3516-442a-bfac-2d69fbc36a21" providerId="ADAL" clId="{C43D907C-28B7-4F93-900E-291C97540D42}" dt="2021-09-24T12:06:49.279" v="1844" actId="948"/>
          <ac:spMkLst>
            <pc:docMk/>
            <pc:sldMk cId="0" sldId="288"/>
            <ac:spMk id="5123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C43D907C-28B7-4F93-900E-291C97540D42}" dt="2021-09-24T13:25:32.698" v="2135"/>
        <pc:sldMkLst>
          <pc:docMk/>
          <pc:sldMk cId="0" sldId="289"/>
        </pc:sldMkLst>
        <pc:spChg chg="mod">
          <ac:chgData name="Harris, Ashley S" userId="99d4d416-3516-442a-bfac-2d69fbc36a21" providerId="ADAL" clId="{C43D907C-28B7-4F93-900E-291C97540D42}" dt="2021-09-23T14:02:58.087" v="829" actId="6549"/>
          <ac:spMkLst>
            <pc:docMk/>
            <pc:sldMk cId="0" sldId="289"/>
            <ac:spMk id="12291" creationId="{00000000-0000-0000-0000-000000000000}"/>
          </ac:spMkLst>
        </pc:spChg>
      </pc:sldChg>
      <pc:sldChg chg="modTransition">
        <pc:chgData name="Harris, Ashley S" userId="99d4d416-3516-442a-bfac-2d69fbc36a21" providerId="ADAL" clId="{C43D907C-28B7-4F93-900E-291C97540D42}" dt="2021-09-24T13:26:00.393" v="2140"/>
        <pc:sldMkLst>
          <pc:docMk/>
          <pc:sldMk cId="0" sldId="290"/>
        </pc:sldMkLst>
      </pc:sldChg>
      <pc:sldChg chg="modSp mod">
        <pc:chgData name="Harris, Ashley S" userId="99d4d416-3516-442a-bfac-2d69fbc36a21" providerId="ADAL" clId="{C43D907C-28B7-4F93-900E-291C97540D42}" dt="2021-09-23T13:16:53.333" v="499" actId="20577"/>
        <pc:sldMkLst>
          <pc:docMk/>
          <pc:sldMk cId="0" sldId="291"/>
        </pc:sldMkLst>
        <pc:spChg chg="mod">
          <ac:chgData name="Harris, Ashley S" userId="99d4d416-3516-442a-bfac-2d69fbc36a21" providerId="ADAL" clId="{C43D907C-28B7-4F93-900E-291C97540D42}" dt="2021-09-23T13:16:53.333" v="499" actId="20577"/>
          <ac:spMkLst>
            <pc:docMk/>
            <pc:sldMk cId="0" sldId="291"/>
            <ac:spMk id="3" creationId="{00000000-0000-0000-0000-000000000000}"/>
          </ac:spMkLst>
        </pc:spChg>
      </pc:sldChg>
      <pc:sldChg chg="modSp mod">
        <pc:chgData name="Harris, Ashley S" userId="99d4d416-3516-442a-bfac-2d69fbc36a21" providerId="ADAL" clId="{C43D907C-28B7-4F93-900E-291C97540D42}" dt="2021-09-23T16:09:13.094" v="1035" actId="20577"/>
        <pc:sldMkLst>
          <pc:docMk/>
          <pc:sldMk cId="0" sldId="293"/>
        </pc:sldMkLst>
        <pc:spChg chg="mod">
          <ac:chgData name="Harris, Ashley S" userId="99d4d416-3516-442a-bfac-2d69fbc36a21" providerId="ADAL" clId="{C43D907C-28B7-4F93-900E-291C97540D42}" dt="2021-09-23T16:09:13.094" v="1035" actId="20577"/>
          <ac:spMkLst>
            <pc:docMk/>
            <pc:sldMk cId="0" sldId="293"/>
            <ac:spMk id="3" creationId="{00000000-0000-0000-0000-000000000000}"/>
          </ac:spMkLst>
        </pc:spChg>
      </pc:sldChg>
      <pc:sldChg chg="modSp mod">
        <pc:chgData name="Harris, Ashley S" userId="99d4d416-3516-442a-bfac-2d69fbc36a21" providerId="ADAL" clId="{C43D907C-28B7-4F93-900E-291C97540D42}" dt="2021-09-23T13:25:14.926" v="723" actId="20577"/>
        <pc:sldMkLst>
          <pc:docMk/>
          <pc:sldMk cId="0" sldId="294"/>
        </pc:sldMkLst>
        <pc:spChg chg="mod">
          <ac:chgData name="Harris, Ashley S" userId="99d4d416-3516-442a-bfac-2d69fbc36a21" providerId="ADAL" clId="{C43D907C-28B7-4F93-900E-291C97540D42}" dt="2021-09-23T13:25:14.926" v="723" actId="20577"/>
          <ac:spMkLst>
            <pc:docMk/>
            <pc:sldMk cId="0" sldId="294"/>
            <ac:spMk id="28674" creationId="{00000000-0000-0000-0000-000000000000}"/>
          </ac:spMkLst>
        </pc:spChg>
      </pc:sldChg>
      <pc:sldChg chg="modSp mod">
        <pc:chgData name="Harris, Ashley S" userId="99d4d416-3516-442a-bfac-2d69fbc36a21" providerId="ADAL" clId="{C43D907C-28B7-4F93-900E-291C97540D42}" dt="2021-09-23T13:25:39.404" v="724" actId="20577"/>
        <pc:sldMkLst>
          <pc:docMk/>
          <pc:sldMk cId="0" sldId="295"/>
        </pc:sldMkLst>
        <pc:spChg chg="mod">
          <ac:chgData name="Harris, Ashley S" userId="99d4d416-3516-442a-bfac-2d69fbc36a21" providerId="ADAL" clId="{C43D907C-28B7-4F93-900E-291C97540D42}" dt="2021-09-23T13:25:39.404" v="724" actId="20577"/>
          <ac:spMkLst>
            <pc:docMk/>
            <pc:sldMk cId="0" sldId="295"/>
            <ac:spMk id="3" creationId="{00000000-0000-0000-0000-000000000000}"/>
          </ac:spMkLst>
        </pc:spChg>
      </pc:sldChg>
      <pc:sldChg chg="modSp mod setBg">
        <pc:chgData name="Harris, Ashley S" userId="99d4d416-3516-442a-bfac-2d69fbc36a21" providerId="ADAL" clId="{C43D907C-28B7-4F93-900E-291C97540D42}" dt="2021-09-24T18:13:35.020" v="2155"/>
        <pc:sldMkLst>
          <pc:docMk/>
          <pc:sldMk cId="0" sldId="297"/>
        </pc:sldMkLst>
        <pc:spChg chg="mod">
          <ac:chgData name="Harris, Ashley S" userId="99d4d416-3516-442a-bfac-2d69fbc36a21" providerId="ADAL" clId="{C43D907C-28B7-4F93-900E-291C97540D42}" dt="2021-09-24T18:13:21.963" v="2154" actId="255"/>
          <ac:spMkLst>
            <pc:docMk/>
            <pc:sldMk cId="0" sldId="297"/>
            <ac:spMk id="3" creationId="{00000000-0000-0000-0000-000000000000}"/>
          </ac:spMkLst>
        </pc:spChg>
      </pc:sldChg>
      <pc:sldChg chg="del">
        <pc:chgData name="Harris, Ashley S" userId="99d4d416-3516-442a-bfac-2d69fbc36a21" providerId="ADAL" clId="{C43D907C-28B7-4F93-900E-291C97540D42}" dt="2021-09-22T19:02:46.763" v="161" actId="2696"/>
        <pc:sldMkLst>
          <pc:docMk/>
          <pc:sldMk cId="0" sldId="298"/>
        </pc:sldMkLst>
      </pc:sldChg>
      <pc:sldChg chg="modSp mod">
        <pc:chgData name="Harris, Ashley S" userId="99d4d416-3516-442a-bfac-2d69fbc36a21" providerId="ADAL" clId="{C43D907C-28B7-4F93-900E-291C97540D42}" dt="2021-09-24T12:58:04.277" v="2119" actId="6549"/>
        <pc:sldMkLst>
          <pc:docMk/>
          <pc:sldMk cId="0" sldId="299"/>
        </pc:sldMkLst>
        <pc:spChg chg="mod">
          <ac:chgData name="Harris, Ashley S" userId="99d4d416-3516-442a-bfac-2d69fbc36a21" providerId="ADAL" clId="{C43D907C-28B7-4F93-900E-291C97540D42}" dt="2021-09-24T12:58:04.277" v="2119" actId="6549"/>
          <ac:spMkLst>
            <pc:docMk/>
            <pc:sldMk cId="0" sldId="299"/>
            <ac:spMk id="3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3T14:00:54.398" v="726" actId="20577"/>
          <ac:spMkLst>
            <pc:docMk/>
            <pc:sldMk cId="0" sldId="299"/>
            <ac:spMk id="36866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C43D907C-28B7-4F93-900E-291C97540D42}" dt="2021-09-24T13:24:10.461" v="2131"/>
        <pc:sldMkLst>
          <pc:docMk/>
          <pc:sldMk cId="0" sldId="300"/>
        </pc:sldMkLst>
        <pc:spChg chg="mod">
          <ac:chgData name="Harris, Ashley S" userId="99d4d416-3516-442a-bfac-2d69fbc36a21" providerId="ADAL" clId="{C43D907C-28B7-4F93-900E-291C97540D42}" dt="2021-09-23T15:59:32.245" v="911" actId="20577"/>
          <ac:spMkLst>
            <pc:docMk/>
            <pc:sldMk cId="0" sldId="300"/>
            <ac:spMk id="6147" creationId="{00000000-0000-0000-0000-000000000000}"/>
          </ac:spMkLst>
        </pc:spChg>
      </pc:sldChg>
      <pc:sldChg chg="modSp mod modTransition">
        <pc:chgData name="Harris, Ashley S" userId="99d4d416-3516-442a-bfac-2d69fbc36a21" providerId="ADAL" clId="{C43D907C-28B7-4F93-900E-291C97540D42}" dt="2021-09-24T13:25:53.787" v="2139"/>
        <pc:sldMkLst>
          <pc:docMk/>
          <pc:sldMk cId="0" sldId="301"/>
        </pc:sldMkLst>
        <pc:spChg chg="mod">
          <ac:chgData name="Harris, Ashley S" userId="99d4d416-3516-442a-bfac-2d69fbc36a21" providerId="ADAL" clId="{C43D907C-28B7-4F93-900E-291C97540D42}" dt="2021-09-22T19:00:42.814" v="158" actId="20577"/>
          <ac:spMkLst>
            <pc:docMk/>
            <pc:sldMk cId="0" sldId="301"/>
            <ac:spMk id="17411" creationId="{00000000-0000-0000-0000-000000000000}"/>
          </ac:spMkLst>
        </pc:spChg>
      </pc:sldChg>
      <pc:sldChg chg="modSp mod modTransition setBg">
        <pc:chgData name="Harris, Ashley S" userId="99d4d416-3516-442a-bfac-2d69fbc36a21" providerId="ADAL" clId="{C43D907C-28B7-4F93-900E-291C97540D42}" dt="2021-09-24T18:15:01.635" v="2202" actId="20577"/>
        <pc:sldMkLst>
          <pc:docMk/>
          <pc:sldMk cId="0" sldId="302"/>
        </pc:sldMkLst>
        <pc:spChg chg="mod">
          <ac:chgData name="Harris, Ashley S" userId="99d4d416-3516-442a-bfac-2d69fbc36a21" providerId="ADAL" clId="{C43D907C-28B7-4F93-900E-291C97540D42}" dt="2021-09-23T17:15:34.406" v="1396" actId="1076"/>
          <ac:spMkLst>
            <pc:docMk/>
            <pc:sldMk cId="0" sldId="302"/>
            <ac:spMk id="16386" creationId="{00000000-0000-0000-0000-000000000000}"/>
          </ac:spMkLst>
        </pc:spChg>
        <pc:spChg chg="mod">
          <ac:chgData name="Harris, Ashley S" userId="99d4d416-3516-442a-bfac-2d69fbc36a21" providerId="ADAL" clId="{C43D907C-28B7-4F93-900E-291C97540D42}" dt="2021-09-24T18:15:01.635" v="2202" actId="20577"/>
          <ac:spMkLst>
            <pc:docMk/>
            <pc:sldMk cId="0" sldId="302"/>
            <ac:spMk id="16387" creationId="{00000000-0000-0000-0000-000000000000}"/>
          </ac:spMkLst>
        </pc:spChg>
      </pc:sldChg>
      <pc:sldChg chg="new ord">
        <pc:chgData name="Harris, Ashley S" userId="99d4d416-3516-442a-bfac-2d69fbc36a21" providerId="ADAL" clId="{C43D907C-28B7-4F93-900E-291C97540D42}" dt="2021-09-24T18:19:42.647" v="2264"/>
        <pc:sldMkLst>
          <pc:docMk/>
          <pc:sldMk cId="199000276" sldId="3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90CC1FD-2EDF-4D23-B0DB-A88991355B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45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45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9E9CC-885A-479A-8884-9C5328D334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560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2A1F7-5BB3-4913-A3D4-FDE6CD646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1205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61076-C8CC-4FE6-A66A-E5AA96F8DF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10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54716-527C-4B47-88CD-F40BB587A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055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4D008-F59D-4573-8644-BF58AE4C68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0572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1D000-2747-4F26-A32A-8BA7C386AE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34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2F5DC-EC57-4038-982B-7FFCF7FCC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444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C452E-C594-44B2-A691-1278B6D1B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60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04DA8-F088-4B5B-BC08-559C008B55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993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0D046-044F-47B7-B5B2-FB1658C7F8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126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DF69D-AAF9-4770-BD4F-1C1039F01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74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70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1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3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4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5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6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7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8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79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0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1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2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3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5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6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7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8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9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0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41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2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3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4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5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6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7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8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9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0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1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2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3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4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6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7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8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9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0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1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2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3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4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5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6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7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8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69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33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6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7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8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42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2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2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2277FA0-9F53-4685-B098-9D98FDC9D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incent.Bingham@Fayette.kyschools.us" TargetMode="External"/><Relationship Id="rId3" Type="http://schemas.openxmlformats.org/officeDocument/2006/relationships/hyperlink" Target="mailto:sharron.wesley@fayette.kyschools.us" TargetMode="External"/><Relationship Id="rId7" Type="http://schemas.openxmlformats.org/officeDocument/2006/relationships/hyperlink" Target="mailto:Ashley.harris@fayette.kyschools.u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joshua.edwards@fayette.kyschools.us" TargetMode="External"/><Relationship Id="rId5" Type="http://schemas.openxmlformats.org/officeDocument/2006/relationships/hyperlink" Target="mailto:rachael.howard@fayette.kyschools.us" TargetMode="External"/><Relationship Id="rId4" Type="http://schemas.openxmlformats.org/officeDocument/2006/relationships/hyperlink" Target="mailto:april.cain@fayette.kyschools.u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ia.mason@Fayette.kyschools.us-" TargetMode="External"/><Relationship Id="rId7" Type="http://schemas.openxmlformats.org/officeDocument/2006/relationships/hyperlink" Target="mailto:ciera.bowman@fayette.kyschools.u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ites.google.com/fayette.kyschools.us/hchs-nti-mental-health/home?authuser=0" TargetMode="External"/><Relationship Id="rId5" Type="http://schemas.openxmlformats.org/officeDocument/2006/relationships/hyperlink" Target="mailto:Tamara.jones@fayette.kyschools.us" TargetMode="External"/><Relationship Id="rId4" Type="http://schemas.openxmlformats.org/officeDocument/2006/relationships/hyperlink" Target="mailto:Shevan.threats@Fayette.kyschools.u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1.safelinks.protection.outlook.com/?url=https%3A%2F%2Ffayetteky.infinitecampus.org%2Fcampus%2Ffayette.jsp&amp;data=02%7C01%7Capril.cain%40fayette.kyschools.us%7Cf23257a29e424796345708d86196cc95%7C1cd28031be664a2aa9ce97358c52323e%7C0%7C0%7C637366647595744730&amp;sdata=PNPgfPMUlU3Cb5taXLF7gqET66b5UUycA4%2BJV3P1x7k%3D&amp;reserved=0" TargetMode="External"/><Relationship Id="rId2" Type="http://schemas.openxmlformats.org/officeDocument/2006/relationships/hyperlink" Target="https://nam11.safelinks.protection.outlook.com/?url=https%3A%2F%2Fdrive.google.com%2F&amp;data=02%7C01%7Capril.cain%40fayette.kyschools.us%7Cf23257a29e424796345708d86196cc95%7C1cd28031be664a2aa9ce97358c52323e%7C0%7C0%7C637366647595734771&amp;sdata=Ux7tKRsbwq%2FzAQu1fGB2BNrah%2FkDPpZMSFNUufB3Qr4%3D&amp;reserved=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ayetteky.infinitecampus.org/campus/portal/parents/fayette.jsp" TargetMode="External"/><Relationship Id="rId5" Type="http://schemas.openxmlformats.org/officeDocument/2006/relationships/hyperlink" Target="https://nam11.safelinks.protection.outlook.com/?url=https%3A%2F%2Fsites.google.com%2Ffayette.kyschools.us%2Ficmigrate%2Fhome&amp;data=02%7C01%7Capril.cain%40fayette.kyschools.us%7Cf23257a29e424796345708d86196cc95%7C1cd28031be664a2aa9ce97358c52323e%7C0%7C0%7C637366647595764652&amp;sdata=y8anYgQFUFirIgQ8nIs9AzUauPcVeBbtFp5Vah5gCHg%3D&amp;reserved=0" TargetMode="External"/><Relationship Id="rId4" Type="http://schemas.openxmlformats.org/officeDocument/2006/relationships/hyperlink" Target="https://nam11.safelinks.protection.outlook.com/?url=http%3A%2F%2Fdrive.google.com%2F&amp;data=02%7C01%7Capril.cain%40fayette.kyschools.us%7Cf23257a29e424796345708d86196cc95%7C1cd28031be664a2aa9ce97358c52323e%7C0%7C0%7C637366647595754681&amp;sdata=QAW5PtWYWuNG4T3sywprOCM5DY3jQu1b17fZn7OeV6I%3D&amp;reserved=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board.org/" TargetMode="External"/><Relationship Id="rId2" Type="http://schemas.openxmlformats.org/officeDocument/2006/relationships/hyperlink" Target="http://www.actstudent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.org/" TargetMode="External"/><Relationship Id="rId2" Type="http://schemas.openxmlformats.org/officeDocument/2006/relationships/hyperlink" Target="https://academy.ac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hanacademy.org/sa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atherine.Stephens@Fayette.kyschools.us" TargetMode="External"/><Relationship Id="rId2" Type="http://schemas.openxmlformats.org/officeDocument/2006/relationships/hyperlink" Target="http://www.totalregistration.net/AP/18142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shley.harris2@fayette.kyschools.u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gfuture.collegeboard.org/" TargetMode="External"/><Relationship Id="rId2" Type="http://schemas.openxmlformats.org/officeDocument/2006/relationships/hyperlink" Target="http://www.kheaa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CollegeVisitsFor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irtualcollegefairs.org/" TargetMode="External"/><Relationship Id="rId2" Type="http://schemas.openxmlformats.org/officeDocument/2006/relationships/hyperlink" Target="https://kyacac.swoogo.com/registration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web.com/" TargetMode="External"/><Relationship Id="rId7" Type="http://schemas.openxmlformats.org/officeDocument/2006/relationships/hyperlink" Target="http://www.bigfuture.collegeboard.org/" TargetMode="External"/><Relationship Id="rId2" Type="http://schemas.openxmlformats.org/officeDocument/2006/relationships/hyperlink" Target="http://www.henryclay.fcps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ingmerry.com/" TargetMode="External"/><Relationship Id="rId5" Type="http://schemas.openxmlformats.org/officeDocument/2006/relationships/hyperlink" Target="http://www.cappex.com/" TargetMode="External"/><Relationship Id="rId4" Type="http://schemas.openxmlformats.org/officeDocument/2006/relationships/hyperlink" Target="http://www.scholarships.com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heaa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HCGSP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ntuckygsa.or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ntuckygse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mynaia.org/" TargetMode="External"/><Relationship Id="rId2" Type="http://schemas.openxmlformats.org/officeDocument/2006/relationships/hyperlink" Target="http://www.eligibilitycenter.or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fcps.net/Page/921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3206" y="846137"/>
            <a:ext cx="8637588" cy="1905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Henry Clay High School</a:t>
            </a:r>
            <a:br>
              <a:rPr lang="en-US" altLang="en-US" dirty="0"/>
            </a:br>
            <a:r>
              <a:rPr lang="en-US" altLang="en-US" dirty="0"/>
              <a:t>College 101   </a:t>
            </a:r>
            <a:br>
              <a:rPr lang="en-US" altLang="en-US" dirty="0"/>
            </a:br>
            <a:r>
              <a:rPr lang="en-US" altLang="en-US" sz="2800" dirty="0"/>
              <a:t>2021-2022</a:t>
            </a:r>
            <a:br>
              <a:rPr lang="en-US" altLang="en-US" dirty="0"/>
            </a:br>
            <a:endParaRPr lang="en-US" altLang="en-US" sz="3600" dirty="0"/>
          </a:p>
        </p:txBody>
      </p:sp>
      <p:pic>
        <p:nvPicPr>
          <p:cNvPr id="4099" name="Picture 27" descr="MPj04227880000[1]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578" y="2311400"/>
            <a:ext cx="2987675" cy="4106863"/>
          </a:xfrm>
        </p:spPr>
      </p:pic>
      <p:pic>
        <p:nvPicPr>
          <p:cNvPr id="4100" name="Picture 14" descr="college campus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692" y="2878667"/>
            <a:ext cx="4157663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Henry Clay Counseling Office</a:t>
            </a:r>
            <a:br>
              <a:rPr lang="en-US" altLang="en-US" dirty="0"/>
            </a:br>
            <a:r>
              <a:rPr lang="en-US" altLang="en-US" dirty="0"/>
              <a:t>Counselors</a:t>
            </a: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762000" y="1676400"/>
            <a:ext cx="7772400" cy="431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742950" indent="-3429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Sharron Wesley – Students  A – Ca</a:t>
            </a:r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3"/>
              </a:rPr>
              <a:t>sharron.wesley@fayette.kyschools.us</a:t>
            </a:r>
            <a:r>
              <a:rPr lang="en-US" altLang="en-US" sz="1800" dirty="0"/>
              <a:t> - 381-3423  Ext. 53007</a:t>
            </a:r>
          </a:p>
          <a:p>
            <a:pPr eaLnBrk="1" hangingPunct="1">
              <a:spcBef>
                <a:spcPct val="25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April Cain – Students  Ce - </a:t>
            </a:r>
            <a:r>
              <a:rPr lang="en-US" altLang="en-US" sz="1800" dirty="0" err="1"/>
              <a:t>Goll</a:t>
            </a:r>
            <a:endParaRPr lang="en-US" altLang="en-US" sz="1800" dirty="0"/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4"/>
              </a:rPr>
              <a:t>april.cain@fayette.kyschools.us</a:t>
            </a:r>
            <a:r>
              <a:rPr lang="en-US" altLang="en-US" sz="1800" dirty="0"/>
              <a:t> - 381-3423  Ext. 53010</a:t>
            </a:r>
          </a:p>
          <a:p>
            <a:pPr eaLnBrk="1" hangingPunct="1">
              <a:spcBef>
                <a:spcPct val="25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Rachael Howard – Students  </a:t>
            </a:r>
            <a:r>
              <a:rPr lang="en-US" altLang="en-US" sz="1800" dirty="0" err="1"/>
              <a:t>Gom</a:t>
            </a:r>
            <a:r>
              <a:rPr lang="en-US" altLang="en-US" sz="1800" dirty="0"/>
              <a:t> </a:t>
            </a:r>
            <a:r>
              <a:rPr lang="en-US" altLang="en-US" sz="1800" dirty="0">
                <a:hlinkClick r:id="rId4"/>
              </a:rPr>
              <a:t>–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Kh</a:t>
            </a:r>
            <a:endParaRPr lang="en-US" altLang="en-US" sz="1800" dirty="0"/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5"/>
              </a:rPr>
              <a:t>rachael.howard@fayette.kyschools.us</a:t>
            </a:r>
            <a:r>
              <a:rPr lang="en-US" altLang="en-US" sz="1800" dirty="0"/>
              <a:t> - 381-3423  Ext. 53069</a:t>
            </a:r>
          </a:p>
          <a:p>
            <a:pPr eaLnBrk="1" hangingPunct="1">
              <a:spcBef>
                <a:spcPct val="25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Jordan Tarrence – Students  Ki- N</a:t>
            </a:r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5"/>
              </a:rPr>
              <a:t>jordan.tarrence@fayette.kyschools.us </a:t>
            </a:r>
            <a:r>
              <a:rPr lang="en-US" altLang="en-US" sz="1800" dirty="0"/>
              <a:t>- 381-3423  Ext. 53009</a:t>
            </a:r>
          </a:p>
          <a:p>
            <a:pPr eaLnBrk="1" hangingPunct="1">
              <a:spcBef>
                <a:spcPct val="25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Josh Edwards – Students  O - </a:t>
            </a:r>
            <a:r>
              <a:rPr lang="en-US" altLang="en-US" sz="1800" dirty="0" err="1"/>
              <a:t>Sl</a:t>
            </a:r>
            <a:endParaRPr lang="en-US" altLang="en-US" sz="1800" dirty="0"/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6"/>
              </a:rPr>
              <a:t>joshua.edwards@fayette.kyschools.us</a:t>
            </a:r>
            <a:r>
              <a:rPr lang="en-US" altLang="en-US" sz="1800" dirty="0"/>
              <a:t> - 381-3423  Ext. 53006</a:t>
            </a:r>
          </a:p>
          <a:p>
            <a:pPr eaLnBrk="1" hangingPunct="1">
              <a:spcBef>
                <a:spcPct val="25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sz="1800" dirty="0"/>
              <a:t>Ashley Harris – Students  </a:t>
            </a:r>
            <a:r>
              <a:rPr lang="en-US" altLang="en-US" sz="1800" dirty="0" err="1"/>
              <a:t>Sm</a:t>
            </a:r>
            <a:r>
              <a:rPr lang="en-US" altLang="en-US" sz="1800" dirty="0"/>
              <a:t> – Z</a:t>
            </a:r>
          </a:p>
          <a:p>
            <a:pPr lvl="1" eaLnBrk="1" hangingPunct="1">
              <a:spcBef>
                <a:spcPct val="0"/>
              </a:spcBef>
              <a:buClr>
                <a:schemeClr val="bg2"/>
              </a:buClr>
              <a:buSzTx/>
              <a:buFont typeface="Wingdings" panose="05000000000000000000" pitchFamily="2" charset="2"/>
              <a:buChar char="§"/>
            </a:pPr>
            <a:r>
              <a:rPr lang="en-US" altLang="en-US" sz="1800" dirty="0">
                <a:hlinkClick r:id="rId7"/>
              </a:rPr>
              <a:t>Ashley.harris@fayette.kyschools.us</a:t>
            </a:r>
            <a:r>
              <a:rPr lang="en-US" altLang="en-US" sz="1800" dirty="0"/>
              <a:t> - 381-3423  Ext.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Vince Bingham- College &amp; Career Coach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hlinkClick r:id="rId8"/>
              </a:rPr>
              <a:t>Vincent.Bingham@Fayette.kyschools.us</a:t>
            </a:r>
            <a:r>
              <a:rPr lang="en-US" altLang="en-US" sz="1800" dirty="0"/>
              <a:t> – 381-3423 Ext. 58008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Henry Clay Mental Health &amp; Family Support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723900" y="1600200"/>
            <a:ext cx="769620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Tori Mason- School Social Worker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hlinkClick r:id="rId3"/>
              </a:rPr>
              <a:t>Victoria.mason@Fayette.kyschools.us-</a:t>
            </a:r>
            <a:r>
              <a:rPr lang="en-US" altLang="en-US" sz="2000" dirty="0"/>
              <a:t> 381-3423 Ext. 53012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Shevan Threats- District Mental Health Specialist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hlinkClick r:id="rId4"/>
              </a:rPr>
              <a:t>Shevan.threats@Fayette.kyschools.us</a:t>
            </a:r>
            <a:r>
              <a:rPr lang="en-US" altLang="en-US" sz="2000" dirty="0"/>
              <a:t>  381-3423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Tamara Jones – District Mental Health Specialist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hlinkClick r:id="rId5"/>
              </a:rPr>
              <a:t>Tamara.jones@fayette.kyschools.us</a:t>
            </a:r>
            <a:r>
              <a:rPr lang="en-US" altLang="en-US" sz="2000" dirty="0"/>
              <a:t>  381-3423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Mental Health Support Website: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hlinkClick r:id="rId6"/>
              </a:rPr>
              <a:t>https://sites.google.com/fayette.kyschools.us/hchs-nti-mental-health/home?authuser=0</a:t>
            </a: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Family Support: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Ciera Bowman - Youth Service Center Coordinator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hlinkClick r:id="rId7"/>
              </a:rPr>
              <a:t>ciera.bowman@fayette.kyschools.us</a:t>
            </a:r>
            <a:r>
              <a:rPr lang="en-US" altLang="en-US" sz="2000" dirty="0"/>
              <a:t>   381-3423 Ext. 53094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Graduation Requirements     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01000" cy="4648200"/>
          </a:xfrm>
        </p:spPr>
        <p:txBody>
          <a:bodyPr/>
          <a:lstStyle/>
          <a:p>
            <a:r>
              <a:rPr lang="en-US" altLang="en-US" sz="2000" dirty="0"/>
              <a:t>English/Language Arts – 4 credits</a:t>
            </a:r>
          </a:p>
          <a:p>
            <a:r>
              <a:rPr lang="en-US" altLang="en-US" sz="2000" dirty="0"/>
              <a:t>Math – 4 credits</a:t>
            </a:r>
          </a:p>
          <a:p>
            <a:r>
              <a:rPr lang="en-US" altLang="en-US" sz="2000" dirty="0"/>
              <a:t>Science – 3 credits (Physics, Biology, Chemistry)</a:t>
            </a:r>
          </a:p>
          <a:p>
            <a:r>
              <a:rPr lang="en-US" altLang="en-US" sz="2000" dirty="0"/>
              <a:t>Social Studies – 3 credits (US Government, World History, US History)</a:t>
            </a:r>
          </a:p>
          <a:p>
            <a:r>
              <a:rPr lang="en-US" altLang="en-US" sz="2000" dirty="0"/>
              <a:t>Health ½ credit and PE ½ credit</a:t>
            </a:r>
          </a:p>
          <a:p>
            <a:r>
              <a:rPr lang="en-US" altLang="en-US" sz="2000" dirty="0"/>
              <a:t>Arts and Humanities – 1 credit</a:t>
            </a:r>
          </a:p>
          <a:p>
            <a:r>
              <a:rPr lang="en-US" altLang="en-US" sz="2000" dirty="0"/>
              <a:t>Electives – 6 credits</a:t>
            </a:r>
          </a:p>
          <a:p>
            <a:r>
              <a:rPr lang="en-US" altLang="en-US" sz="2000" dirty="0"/>
              <a:t>Total = 22 credits</a:t>
            </a:r>
            <a:endParaRPr lang="en-US" altLang="en-US" sz="1200" dirty="0"/>
          </a:p>
          <a:p>
            <a:pPr eaLnBrk="1" hangingPunct="1"/>
            <a:r>
              <a:rPr lang="en-US" altLang="en-US" sz="1800" dirty="0"/>
              <a:t>Students who have attended another high school may have additional requirements.</a:t>
            </a:r>
          </a:p>
          <a:p>
            <a:pPr eaLnBrk="1" hangingPunct="1"/>
            <a:r>
              <a:rPr lang="en-US" altLang="en-US" sz="1800" dirty="0"/>
              <a:t>Check with your counselor for with your individual questions.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dirty="0"/>
              <a:t> 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Transcripts and Credits	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Check transcript for accuracy.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Are junior students scheduled into the classes they need to be a senior next year?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Make a note of any discrepancies on the transcript and discuss with counselor.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/>
              <a:t>Unofficial Transcripts are in Student Portal under Documents.</a:t>
            </a:r>
          </a:p>
          <a:p>
            <a:pPr eaLnBrk="1" hangingPunct="1">
              <a:lnSpc>
                <a:spcPct val="90000"/>
              </a:lnSpc>
            </a:pPr>
            <a:endParaRPr lang="en-US" alt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09600" y="495300"/>
            <a:ext cx="7772400" cy="838200"/>
          </a:xfrm>
        </p:spPr>
        <p:txBody>
          <a:bodyPr/>
          <a:lstStyle/>
          <a:p>
            <a:pPr algn="ctr"/>
            <a:r>
              <a:rPr lang="en-US" altLang="en-US" dirty="0"/>
              <a:t>Infinite Campus Portal</a:t>
            </a:r>
          </a:p>
        </p:txBody>
      </p:sp>
      <p:sp>
        <p:nvSpPr>
          <p:cNvPr id="1024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343400"/>
          </a:xfrm>
        </p:spPr>
        <p:txBody>
          <a:bodyPr/>
          <a:lstStyle/>
          <a:p>
            <a:pPr>
              <a:defRPr/>
            </a:pPr>
            <a:r>
              <a:rPr lang="en-US" sz="1600" dirty="0"/>
              <a:t>Students log into Infinite Campus with Google authentication.</a:t>
            </a:r>
          </a:p>
          <a:p>
            <a:pPr>
              <a:defRPr/>
            </a:pPr>
            <a:r>
              <a:rPr lang="en-US" sz="1600" b="1" dirty="0"/>
              <a:t>Preferred Method - Google Drive:</a:t>
            </a:r>
            <a:r>
              <a:rPr lang="en-US" sz="1600" dirty="0"/>
              <a:t>  In a web browser, navigate to </a:t>
            </a:r>
            <a:r>
              <a:rPr lang="en-US" sz="1600" dirty="0">
                <a:hlinkClick r:id="rId2"/>
              </a:rPr>
              <a:t>drive.google.com</a:t>
            </a:r>
            <a:r>
              <a:rPr lang="en-US" sz="1600" dirty="0"/>
              <a:t>; login with your FCPS email address and FCPS account password.  Use the waffle icon in the upper right hand corner to select Infinite Campus. </a:t>
            </a:r>
          </a:p>
          <a:p>
            <a:pPr>
              <a:defRPr/>
            </a:pPr>
            <a:r>
              <a:rPr lang="en-US" sz="1600" b="1" dirty="0"/>
              <a:t>Single Sign-On (SSO) button:</a:t>
            </a:r>
            <a:r>
              <a:rPr lang="en-US" sz="1600" dirty="0"/>
              <a:t>  In a web browser, navigate to the </a:t>
            </a:r>
            <a:r>
              <a:rPr lang="en-US" sz="1600" dirty="0">
                <a:hlinkClick r:id="rId3"/>
              </a:rPr>
              <a:t>Infinite Campus login page</a:t>
            </a:r>
            <a:r>
              <a:rPr lang="en-US" sz="1600" dirty="0"/>
              <a:t>, click: Single Sign-On (SSO) and log in with your FCPS email address and FCPS account password.  Students should also use the "Single Sign-On (SSO)" button to log in to the Campus Student smartphone app.</a:t>
            </a:r>
          </a:p>
          <a:p>
            <a:pPr>
              <a:defRPr/>
            </a:pPr>
            <a:r>
              <a:rPr lang="en-US" sz="1600" dirty="0"/>
              <a:t>Remember to access IC through Google Drive using the waffle icon: </a:t>
            </a:r>
            <a:r>
              <a:rPr lang="en-US" sz="1600" b="1" dirty="0">
                <a:hlinkClick r:id="rId4"/>
              </a:rPr>
              <a:t>https://drive.google.com/</a:t>
            </a:r>
            <a:r>
              <a:rPr lang="en-US" sz="1600" dirty="0"/>
              <a:t>.</a:t>
            </a:r>
          </a:p>
          <a:p>
            <a:pPr>
              <a:defRPr/>
            </a:pPr>
            <a:r>
              <a:rPr lang="en-US" sz="1600" b="1" dirty="0"/>
              <a:t>More details including FAQ, Handouts for students and staff, along with a Troubleshooting Guide can be found on the </a:t>
            </a:r>
            <a:r>
              <a:rPr lang="en-US" sz="1600" b="1" dirty="0">
                <a:hlinkClick r:id="rId5"/>
              </a:rPr>
              <a:t>Google (SAML) IC Account Migration website</a:t>
            </a:r>
            <a:r>
              <a:rPr lang="en-US" sz="1600" b="1" dirty="0"/>
              <a:t>.</a:t>
            </a:r>
          </a:p>
          <a:p>
            <a:pPr>
              <a:defRPr/>
            </a:pPr>
            <a:r>
              <a:rPr lang="en-US" sz="1600" dirty="0"/>
              <a:t>Parents can check students' grades and attendance using Infinite Campus.  If you would like a login to Infinite Campus, please go to </a:t>
            </a:r>
            <a:r>
              <a:rPr lang="en-US" sz="1600" dirty="0">
                <a:hlinkClick r:id="rId6"/>
              </a:rPr>
              <a:t>https://fayetteky.infinitecampus.org/campus/portal/parents/fayette.jsp</a:t>
            </a:r>
            <a:r>
              <a:rPr lang="en-US" sz="1600" dirty="0"/>
              <a:t> and use the IC Parent Support Tool to gain access.</a:t>
            </a:r>
          </a:p>
          <a:p>
            <a:pPr>
              <a:defRPr/>
            </a:pPr>
            <a:endParaRPr lang="en-US" sz="1600" b="1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algn="ctr"/>
            <a:r>
              <a:rPr lang="en-US" altLang="en-US" dirty="0"/>
              <a:t>Junior Year Plan of Action		</a:t>
            </a: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685800" y="1600200"/>
            <a:ext cx="80772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2000" u="sng" dirty="0"/>
              <a:t>Fall semester through end of school year </a:t>
            </a:r>
            <a:r>
              <a:rPr lang="en-US" altLang="en-US" sz="2000" dirty="0"/>
              <a:t>- start exploring colleges.</a:t>
            </a:r>
          </a:p>
          <a:p>
            <a:pPr lvl="1" indent="0" eaLnBrk="1" hangingPunct="1">
              <a:spcBef>
                <a:spcPct val="0"/>
              </a:spcBef>
              <a:buClrTx/>
              <a:buSzTx/>
              <a:buNone/>
            </a:pPr>
            <a:endParaRPr lang="en-US" altLang="en-US" sz="1200" dirty="0"/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2000" u="sng" dirty="0"/>
              <a:t>March 2022</a:t>
            </a:r>
            <a:r>
              <a:rPr lang="en-US" altLang="en-US" sz="1600" dirty="0"/>
              <a:t>- Free ACT given at Henry Clay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endParaRPr lang="en-US" altLang="en-US" sz="1600" dirty="0"/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2000" dirty="0"/>
              <a:t>Consider taking the ACT again Spring/Summer 2022</a:t>
            </a:r>
          </a:p>
          <a:p>
            <a:pPr marL="1085850" lvl="1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1600" dirty="0"/>
              <a:t>Some colleges may extend test optional admissions for class of 2023. Check college websites for more info.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2000" u="sng" dirty="0"/>
              <a:t>May 2022</a:t>
            </a:r>
            <a:r>
              <a:rPr lang="en-US" altLang="en-US" sz="1600" dirty="0"/>
              <a:t>- AP exams for students in AP classes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en-US" altLang="en-US" sz="2000" dirty="0"/>
              <a:t>All year - work hard and get good grades - for many colleges these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are the last grades they will see.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Test Registration                 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Check the ACT and/or SAT dates and get registered.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Apply online for ACT at </a:t>
            </a:r>
            <a:r>
              <a:rPr lang="en-US" altLang="en-US" sz="2800" dirty="0">
                <a:hlinkClick r:id="rId2"/>
              </a:rPr>
              <a:t>www.actstudent.org</a:t>
            </a:r>
            <a:r>
              <a:rPr lang="en-US" altLang="en-US" sz="2800" dirty="0"/>
              <a:t>  or SAT at </a:t>
            </a:r>
            <a:r>
              <a:rPr lang="en-US" altLang="en-US" sz="2800" dirty="0">
                <a:hlinkClick r:id="rId3"/>
              </a:rPr>
              <a:t>www.collegeboard.org</a:t>
            </a:r>
            <a:endParaRPr lang="en-US" altLang="en-US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Students on free/reduced lunch see counselor for fee waiver.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/>
              <a:t>ACT College Readiness Benchmarks: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sz="2400" dirty="0"/>
              <a:t>English – 18, Math – 19, Reading – 20,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2800" b="1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Test Prep</a:t>
            </a:r>
            <a:br>
              <a:rPr lang="en-US" altLang="en-US"/>
            </a:br>
            <a:r>
              <a:rPr lang="en-US" altLang="en-US" sz="2800"/>
              <a:t>Free, online &amp; directly from testing companies</a:t>
            </a:r>
          </a:p>
        </p:txBody>
      </p:sp>
      <p:sp>
        <p:nvSpPr>
          <p:cNvPr id="1536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ACT- </a:t>
            </a:r>
            <a:r>
              <a:rPr lang="en-US" altLang="en-US" dirty="0">
                <a:hlinkClick r:id="rId2"/>
              </a:rPr>
              <a:t>https://academy.act.org/</a:t>
            </a:r>
            <a:r>
              <a:rPr lang="en-US" altLang="en-US" dirty="0"/>
              <a:t>  </a:t>
            </a:r>
          </a:p>
          <a:p>
            <a:r>
              <a:rPr lang="en-US" altLang="en-US" dirty="0"/>
              <a:t>ACT- </a:t>
            </a:r>
            <a:r>
              <a:rPr lang="en-US" altLang="en-US" dirty="0">
                <a:hlinkClick r:id="rId3"/>
              </a:rPr>
              <a:t>www.act.org</a:t>
            </a:r>
            <a:r>
              <a:rPr lang="en-US" altLang="en-US" dirty="0"/>
              <a:t> download free full length practice test</a:t>
            </a:r>
          </a:p>
          <a:p>
            <a:r>
              <a:rPr lang="en-US" altLang="en-US" dirty="0"/>
              <a:t>SAT- </a:t>
            </a:r>
            <a:r>
              <a:rPr lang="en-US" altLang="en-US" dirty="0">
                <a:hlinkClick r:id="rId4"/>
              </a:rPr>
              <a:t>https://www.khanacademy.org/sat</a:t>
            </a:r>
            <a:endParaRPr lang="en-US" altLang="en-US" dirty="0"/>
          </a:p>
          <a:p>
            <a:r>
              <a:rPr lang="en-US" altLang="en-US" dirty="0"/>
              <a:t>Talk to counselor for more options.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496711"/>
            <a:ext cx="7772400" cy="781756"/>
          </a:xfrm>
        </p:spPr>
        <p:txBody>
          <a:bodyPr/>
          <a:lstStyle/>
          <a:p>
            <a:pPr algn="ctr"/>
            <a:r>
              <a:rPr lang="en-US" altLang="en-US" dirty="0"/>
              <a:t>AP Exam Registration Oct 1-31</a:t>
            </a:r>
          </a:p>
        </p:txBody>
      </p:sp>
      <p:sp>
        <p:nvSpPr>
          <p:cNvPr id="16387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685800" y="1552223"/>
            <a:ext cx="7772400" cy="5105400"/>
          </a:xfrm>
        </p:spPr>
        <p:txBody>
          <a:bodyPr/>
          <a:lstStyle/>
          <a:p>
            <a:r>
              <a:rPr lang="en-US" altLang="en-US" sz="1800" dirty="0"/>
              <a:t>AP Exam Registration opens October 1.</a:t>
            </a:r>
          </a:p>
          <a:p>
            <a:r>
              <a:rPr lang="en-US" altLang="en-US" sz="1800" dirty="0"/>
              <a:t>Registration is a TWO STEP process</a:t>
            </a:r>
          </a:p>
          <a:p>
            <a:pPr lvl="1"/>
            <a:r>
              <a:rPr lang="en-US" altLang="en-US" sz="1800" dirty="0"/>
              <a:t>1. Go to </a:t>
            </a:r>
            <a:r>
              <a:rPr lang="en-US" altLang="en-US" sz="1800" dirty="0">
                <a:hlinkClick r:id="rId2"/>
              </a:rPr>
              <a:t>www.totalregistration.net/AP/181425</a:t>
            </a:r>
            <a:r>
              <a:rPr lang="en-US" altLang="en-US" sz="1800" dirty="0"/>
              <a:t> to register and pay.</a:t>
            </a:r>
          </a:p>
          <a:p>
            <a:pPr lvl="1"/>
            <a:r>
              <a:rPr lang="en-US" altLang="en-US" sz="1800" dirty="0"/>
              <a:t>2. Go to myap.collegeboard.org to make sure you’re enrolled in </a:t>
            </a:r>
            <a:r>
              <a:rPr lang="en-US" altLang="en-US" sz="1800" dirty="0" err="1"/>
              <a:t>MyAP</a:t>
            </a:r>
            <a:r>
              <a:rPr lang="en-US" altLang="en-US" sz="1800" dirty="0"/>
              <a:t> Classroom for each AP course you are taking.</a:t>
            </a:r>
          </a:p>
          <a:p>
            <a:r>
              <a:rPr lang="en-US" altLang="en-US" sz="1800" dirty="0"/>
              <a:t>Students must be enrolled in </a:t>
            </a:r>
            <a:r>
              <a:rPr lang="en-US" altLang="en-US" sz="1800" dirty="0" err="1"/>
              <a:t>MyAP</a:t>
            </a:r>
            <a:r>
              <a:rPr lang="en-US" altLang="en-US" sz="1800" dirty="0"/>
              <a:t> Classroom for an exam to be ordered through the College Board.</a:t>
            </a:r>
          </a:p>
          <a:p>
            <a:r>
              <a:rPr lang="en-US" altLang="en-US" sz="1800" dirty="0"/>
              <a:t>Cost: $40 per exam</a:t>
            </a:r>
          </a:p>
          <a:p>
            <a:pPr lvl="1"/>
            <a:r>
              <a:rPr lang="en-US" altLang="en-US" sz="1800" dirty="0"/>
              <a:t>Students on free &amp; reduced lunch are free and need to contact AP Coordinators </a:t>
            </a:r>
            <a:r>
              <a:rPr lang="en-US" altLang="en-US" sz="1800" dirty="0">
                <a:hlinkClick r:id="rId3"/>
              </a:rPr>
              <a:t>Catherine.Stephens@Fayette.kyschools.us</a:t>
            </a:r>
            <a:r>
              <a:rPr lang="en-US" altLang="en-US" sz="1800" dirty="0"/>
              <a:t> or </a:t>
            </a:r>
            <a:r>
              <a:rPr lang="en-US" altLang="en-US" sz="1800" dirty="0">
                <a:hlinkClick r:id="rId4"/>
              </a:rPr>
              <a:t>Ashley.harris2@fayette.kyschools.us</a:t>
            </a:r>
            <a:endParaRPr lang="en-US" alt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131234"/>
            <a:ext cx="7772400" cy="1143000"/>
          </a:xfrm>
        </p:spPr>
        <p:txBody>
          <a:bodyPr/>
          <a:lstStyle/>
          <a:p>
            <a:pPr algn="ctr"/>
            <a:r>
              <a:rPr lang="en-US" altLang="en-US" dirty="0"/>
              <a:t>The College Process</a:t>
            </a:r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685800" y="1583266"/>
            <a:ext cx="7772400" cy="45720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Explore colleges through:</a:t>
            </a:r>
          </a:p>
          <a:p>
            <a:pPr lvl="1">
              <a:defRPr/>
            </a:pPr>
            <a:r>
              <a:rPr lang="en-US" altLang="en-US" sz="2000" dirty="0"/>
              <a:t>Online searches using websites such as </a:t>
            </a:r>
            <a:r>
              <a:rPr lang="en-US" altLang="en-US" sz="2000" dirty="0">
                <a:hlinkClick r:id="rId2"/>
              </a:rPr>
              <a:t>www.kheaa.com</a:t>
            </a:r>
            <a:r>
              <a:rPr lang="en-US" altLang="en-US" sz="2000" dirty="0"/>
              <a:t> &amp; </a:t>
            </a:r>
            <a:r>
              <a:rPr lang="en-US" altLang="en-US" sz="2000" dirty="0">
                <a:hlinkClick r:id="rId3"/>
              </a:rPr>
              <a:t>www.bigfuture.collegeboard.org</a:t>
            </a:r>
            <a:endParaRPr lang="en-US" altLang="en-US" sz="2000" dirty="0"/>
          </a:p>
          <a:p>
            <a:pPr lvl="1">
              <a:defRPr/>
            </a:pPr>
            <a:r>
              <a:rPr lang="en-US" altLang="en-US" sz="2000" dirty="0"/>
              <a:t>College visits</a:t>
            </a:r>
          </a:p>
          <a:p>
            <a:pPr lvl="2">
              <a:defRPr/>
            </a:pPr>
            <a:r>
              <a:rPr lang="en-US" altLang="en-US" sz="2000" dirty="0"/>
              <a:t>Online through HC &amp; College websites</a:t>
            </a:r>
          </a:p>
          <a:p>
            <a:pPr lvl="2">
              <a:defRPr/>
            </a:pPr>
            <a:r>
              <a:rPr lang="en-US" altLang="en-US" sz="2000" dirty="0"/>
              <a:t>College Fairs</a:t>
            </a:r>
          </a:p>
          <a:p>
            <a:pPr lvl="2">
              <a:defRPr/>
            </a:pPr>
            <a:r>
              <a:rPr lang="en-US" altLang="en-US" sz="2000" dirty="0"/>
              <a:t>On campus visits</a:t>
            </a:r>
          </a:p>
          <a:p>
            <a:pPr lvl="1">
              <a:defRPr/>
            </a:pPr>
            <a:r>
              <a:rPr lang="en-US" altLang="en-US" sz="2000" dirty="0"/>
              <a:t>Elevate</a:t>
            </a:r>
          </a:p>
          <a:p>
            <a:pPr>
              <a:defRPr/>
            </a:pPr>
            <a:r>
              <a:rPr lang="en-US" altLang="en-US" dirty="0"/>
              <a:t>Apply to colleges at the beginning of Senior Year</a:t>
            </a:r>
          </a:p>
          <a:p>
            <a:pPr>
              <a:defRPr/>
            </a:pPr>
            <a:r>
              <a:rPr lang="en-US" altLang="en-US" dirty="0"/>
              <a:t>FAFSA – </a:t>
            </a:r>
            <a:r>
              <a:rPr lang="en-US" altLang="en-US" dirty="0">
                <a:solidFill>
                  <a:srgbClr val="FFFF00"/>
                </a:solidFill>
              </a:rPr>
              <a:t>Apply October 1, 2022</a:t>
            </a:r>
          </a:p>
          <a:p>
            <a:pPr marL="0" indent="0">
              <a:buNone/>
              <a:defRPr/>
            </a:pPr>
            <a:endParaRPr lang="en-US" altLang="en-US" dirty="0"/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457200" lvl="1" indent="0">
              <a:buNone/>
              <a:defRPr/>
            </a:pPr>
            <a:endParaRPr lang="en-US" altLang="en-US" dirty="0"/>
          </a:p>
          <a:p>
            <a:pPr marL="914400" lvl="2" indent="0">
              <a:buNone/>
              <a:defRPr/>
            </a:pPr>
            <a:endParaRPr lang="en-US" altLang="en-US" dirty="0"/>
          </a:p>
          <a:p>
            <a:pPr marL="914400" lvl="2" indent="0">
              <a:buNone/>
              <a:defRPr/>
            </a:pPr>
            <a:endParaRPr lang="en-US" alt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College Visits	                </a:t>
            </a:r>
          </a:p>
        </p:txBody>
      </p:sp>
      <p:sp>
        <p:nvSpPr>
          <p:cNvPr id="194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Most colleges are offering in person visits.  Check college websites for specifics for each college.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 person school Policy:  Juniors &amp; Seniors may schedule college campus visits.  These visits should not exceed a total of 3 school days for Juniors and 5 for Seniors.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procedure:  Student submits the Request for College Visit form in advance to their counselor. All Junior and Senior students received this form in their packet during Junior/Senior meetings. Also, it can be found on the Henry Clay Counseling website.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en-US" altLang="en-US" dirty="0"/>
              <a:t>College Visits to Henry Clay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639501" y="1475772"/>
            <a:ext cx="7772400" cy="533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*Representatives from colleges, universities, and technical schools come to Henry Clay to talk to students in small groups.  Registration is on the HC Counseling webpage.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/>
              <a:t>*It is a good way to make contact with the representative for our area for schools in which you  might be interested.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7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700" dirty="0"/>
              <a:t>*</a:t>
            </a:r>
            <a:r>
              <a:rPr lang="en-US" altLang="en-US" sz="2700" dirty="0">
                <a:solidFill>
                  <a:srgbClr val="FFFF00"/>
                </a:solidFill>
              </a:rPr>
              <a:t>During this time, college visits are happening via Zoom.  </a:t>
            </a:r>
            <a:r>
              <a:rPr lang="en-US" altLang="en-US" sz="2000" dirty="0"/>
              <a:t>Check schedule &amp; register at link below or on the Counseling webpage: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https://bit.ly/CollegeVisitsForm</a:t>
            </a:r>
            <a:endParaRPr lang="en-US" altLang="en-US" sz="36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5733" y="189089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Virtual College Fairs</a:t>
            </a:r>
          </a:p>
        </p:txBody>
      </p:sp>
      <p:sp>
        <p:nvSpPr>
          <p:cNvPr id="215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772400" cy="4724400"/>
          </a:xfrm>
        </p:spPr>
        <p:txBody>
          <a:bodyPr/>
          <a:lstStyle/>
          <a:p>
            <a:r>
              <a:rPr lang="en-US" altLang="en-US" sz="2000" b="1" dirty="0"/>
              <a:t>Virtual College Fairs sponsored by Kentucky Association for College and Admissions Counselor</a:t>
            </a:r>
            <a:endParaRPr lang="en-US" altLang="en-US" sz="2000" dirty="0"/>
          </a:p>
          <a:p>
            <a:r>
              <a:rPr lang="en-US" altLang="en-US" sz="2000" b="1" dirty="0"/>
              <a:t>Dates &amp; times for 2021:</a:t>
            </a:r>
          </a:p>
          <a:p>
            <a:pPr lvl="1"/>
            <a:r>
              <a:rPr lang="en-US" altLang="en-US" sz="2000" b="1" dirty="0"/>
              <a:t>October 27 7:00 PM</a:t>
            </a:r>
            <a:endParaRPr lang="en-US" altLang="en-US" sz="2000" dirty="0"/>
          </a:p>
          <a:p>
            <a:r>
              <a:rPr lang="en-US" altLang="en-US" sz="2000" b="1" dirty="0"/>
              <a:t>Register here:  </a:t>
            </a:r>
          </a:p>
          <a:p>
            <a:pPr lvl="1"/>
            <a:r>
              <a:rPr lang="en-US" altLang="en-US" sz="2000" b="1" dirty="0">
                <a:hlinkClick r:id="rId2"/>
              </a:rPr>
              <a:t>https://kyacac.swoogo.com/registration</a:t>
            </a:r>
            <a:endParaRPr lang="en-US" altLang="en-US" sz="2000" b="1" dirty="0"/>
          </a:p>
          <a:p>
            <a:pPr lvl="1"/>
            <a:endParaRPr lang="en-US" altLang="en-US" sz="2000" b="1" dirty="0"/>
          </a:p>
          <a:p>
            <a:r>
              <a:rPr lang="en-US" altLang="en-US" sz="2000" b="1" dirty="0"/>
              <a:t>Virtual College Fairs – Oct 24, Nov 14</a:t>
            </a:r>
          </a:p>
          <a:p>
            <a:pPr lvl="1"/>
            <a:r>
              <a:rPr lang="en-US" altLang="en-US" sz="2000" b="1" dirty="0">
                <a:hlinkClick r:id="rId3"/>
              </a:rPr>
              <a:t>https://virtualcollegefairs.org/</a:t>
            </a:r>
            <a:endParaRPr lang="en-US" altLang="en-US" sz="2000" b="1" dirty="0"/>
          </a:p>
          <a:p>
            <a:pPr lvl="1" eaLnBrk="1" hangingPunct="1"/>
            <a:endParaRPr lang="en-US" alt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Scholarship Information </a:t>
            </a:r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000" dirty="0"/>
              <a:t>1. Senior year, always apply for scholarships directly from colleges.  </a:t>
            </a:r>
          </a:p>
          <a:p>
            <a:pPr eaLnBrk="1" hangingPunct="1">
              <a:defRPr/>
            </a:pPr>
            <a:r>
              <a:rPr lang="en-US" altLang="en-US" sz="2000" dirty="0"/>
              <a:t>2. A scholarship listing is updated frequently on Henry Clay’s Counseling webpage- </a:t>
            </a:r>
            <a:r>
              <a:rPr lang="en-US" altLang="en-US" sz="2000" dirty="0">
                <a:hlinkClick r:id="rId2"/>
              </a:rPr>
              <a:t>www.henryclay.fcps.net</a:t>
            </a:r>
            <a:r>
              <a:rPr lang="en-US" altLang="en-US" sz="2000" dirty="0"/>
              <a:t> </a:t>
            </a:r>
          </a:p>
          <a:p>
            <a:pPr lvl="1" eaLnBrk="1" hangingPunct="1">
              <a:defRPr/>
            </a:pPr>
            <a:r>
              <a:rPr lang="en-US" altLang="en-US" sz="1600" dirty="0"/>
              <a:t>There is a list for 12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 grade and one for 9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-11</a:t>
            </a:r>
            <a:r>
              <a:rPr lang="en-US" altLang="en-US" sz="1600" baseline="30000" dirty="0"/>
              <a:t>th</a:t>
            </a:r>
            <a:r>
              <a:rPr lang="en-US" altLang="en-US" sz="1600" dirty="0"/>
              <a:t> grades.</a:t>
            </a:r>
          </a:p>
          <a:p>
            <a:pPr lvl="1" eaLnBrk="1" hangingPunct="1">
              <a:defRPr/>
            </a:pPr>
            <a:r>
              <a:rPr lang="en-US" altLang="en-US" sz="1600" dirty="0"/>
              <a:t>See your counselor for more info.</a:t>
            </a:r>
            <a:endParaRPr lang="en-US" altLang="en-US" sz="2000" dirty="0"/>
          </a:p>
          <a:p>
            <a:pPr eaLnBrk="1" hangingPunct="1">
              <a:defRPr/>
            </a:pPr>
            <a:r>
              <a:rPr lang="en-US" altLang="en-US" sz="2000" dirty="0"/>
              <a:t>3.  Online scholarship search engines such as:</a:t>
            </a:r>
          </a:p>
          <a:p>
            <a:pPr lvl="1" eaLnBrk="1" hangingPunct="1">
              <a:defRPr/>
            </a:pPr>
            <a:r>
              <a:rPr lang="en-US" altLang="en-US" sz="1800" dirty="0">
                <a:hlinkClick r:id="rId3"/>
              </a:rPr>
              <a:t>www.fastweb.com</a:t>
            </a:r>
            <a:r>
              <a:rPr lang="en-US" altLang="en-US" sz="1800" dirty="0"/>
              <a:t>	</a:t>
            </a:r>
          </a:p>
          <a:p>
            <a:pPr lvl="1" eaLnBrk="1" hangingPunct="1">
              <a:defRPr/>
            </a:pPr>
            <a:r>
              <a:rPr lang="en-US" altLang="en-US" sz="1800" dirty="0">
                <a:hlinkClick r:id="rId4"/>
              </a:rPr>
              <a:t>www.scholarships.com</a:t>
            </a:r>
            <a:endParaRPr lang="en-US" altLang="en-US" sz="1800" dirty="0"/>
          </a:p>
          <a:p>
            <a:pPr lvl="1" eaLnBrk="1" hangingPunct="1">
              <a:defRPr/>
            </a:pPr>
            <a:r>
              <a:rPr lang="en-US" altLang="en-US" sz="1800" dirty="0">
                <a:hlinkClick r:id="rId5"/>
              </a:rPr>
              <a:t>www.cappex.com</a:t>
            </a:r>
            <a:endParaRPr lang="en-US" altLang="en-US" sz="1800" dirty="0"/>
          </a:p>
          <a:p>
            <a:pPr lvl="1" eaLnBrk="1" hangingPunct="1">
              <a:defRPr/>
            </a:pPr>
            <a:r>
              <a:rPr lang="en-US" altLang="en-US" sz="1800" dirty="0">
                <a:hlinkClick r:id="rId6"/>
              </a:rPr>
              <a:t>www.goingmerry.com</a:t>
            </a:r>
            <a:endParaRPr lang="en-US" altLang="en-US" sz="1800" dirty="0"/>
          </a:p>
          <a:p>
            <a:pPr lvl="1" eaLnBrk="1" hangingPunct="1">
              <a:defRPr/>
            </a:pPr>
            <a:r>
              <a:rPr lang="en-US" altLang="en-US" sz="1800" dirty="0">
                <a:hlinkClick r:id="rId7"/>
              </a:rPr>
              <a:t>www.bigfuture.collegeboard.org</a:t>
            </a:r>
            <a:endParaRPr lang="en-US" altLang="en-US" sz="1800" dirty="0"/>
          </a:p>
          <a:p>
            <a:pPr lvl="1" eaLnBrk="1" hangingPunct="1">
              <a:defRPr/>
            </a:pPr>
            <a:r>
              <a:rPr lang="en-US" altLang="en-US" sz="1800" dirty="0"/>
              <a:t>There are many more and typically you create a profile &amp; they connect you with possible scholarships.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KEES (Kentucky Educational Excellence Scholarship) </a:t>
            </a:r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/>
              <a:t>Students who make at least a 2.5 GPA can earn a base scholarship amount every year.</a:t>
            </a:r>
          </a:p>
          <a:p>
            <a:pPr eaLnBrk="1" hangingPunct="1">
              <a:defRPr/>
            </a:pPr>
            <a:r>
              <a:rPr lang="en-US" altLang="en-US" sz="2800" dirty="0"/>
              <a:t>The better the grades, the more money earned to pay for college.</a:t>
            </a:r>
          </a:p>
          <a:p>
            <a:pPr eaLnBrk="1" hangingPunct="1">
              <a:defRPr/>
            </a:pPr>
            <a:r>
              <a:rPr lang="en-US" altLang="en-US" sz="2800" dirty="0"/>
              <a:t>Students can also earn a bonus award for at least a 15 on ACT.</a:t>
            </a:r>
          </a:p>
          <a:p>
            <a:pPr eaLnBrk="1" hangingPunct="1">
              <a:defRPr/>
            </a:pPr>
            <a:r>
              <a:rPr lang="en-US" altLang="en-US" sz="2800" dirty="0"/>
              <a:t>Must be a US citizen and KY resident.</a:t>
            </a:r>
          </a:p>
          <a:p>
            <a:pPr eaLnBrk="1" hangingPunct="1">
              <a:defRPr/>
            </a:pPr>
            <a:r>
              <a:rPr lang="en-US" altLang="en-US" sz="2800" dirty="0"/>
              <a:t>Check on your KEES status at </a:t>
            </a:r>
            <a:r>
              <a:rPr lang="en-US" altLang="en-US" sz="2800" dirty="0">
                <a:hlinkClick r:id="rId2"/>
              </a:rPr>
              <a:t>www.kheaa.com</a:t>
            </a:r>
            <a:endParaRPr lang="en-US" altLang="en-US" sz="2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98990" y="3048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Governor’s Scholars Program	</a:t>
            </a:r>
          </a:p>
        </p:txBody>
      </p:sp>
      <p:sp>
        <p:nvSpPr>
          <p:cNvPr id="225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98990" y="16002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Five-week residential summer program for outstanding Kentucky junior students.</a:t>
            </a:r>
          </a:p>
          <a:p>
            <a:pPr eaLnBrk="1" hangingPunct="1"/>
            <a:r>
              <a:rPr lang="en-US" altLang="en-US" sz="2000" dirty="0"/>
              <a:t>Provides academic enrichment, personal growth, challenging liberal arts program.</a:t>
            </a:r>
          </a:p>
          <a:p>
            <a:pPr eaLnBrk="1" hangingPunct="1"/>
            <a:r>
              <a:rPr lang="en-US" altLang="en-US" sz="2000" dirty="0"/>
              <a:t>Full co-curricular, residential life experience.</a:t>
            </a:r>
          </a:p>
          <a:p>
            <a:pPr eaLnBrk="1" hangingPunct="1"/>
            <a:r>
              <a:rPr lang="en-US" altLang="en-US" sz="2000" dirty="0"/>
              <a:t>Info &amp; Application online at gsp.ky.gov</a:t>
            </a:r>
          </a:p>
          <a:p>
            <a:pPr eaLnBrk="1" hangingPunct="1"/>
            <a:r>
              <a:rPr lang="en-US" altLang="en-US" sz="2000" dirty="0"/>
              <a:t>Register here if interested in GSP: </a:t>
            </a:r>
            <a:r>
              <a:rPr lang="en-US" altLang="en-US" sz="2000" dirty="0">
                <a:hlinkClick r:id="rId2"/>
              </a:rPr>
              <a:t>http://bit.ly/HCGSPP</a:t>
            </a:r>
            <a:endParaRPr lang="en-US" altLang="en-US" sz="2000" dirty="0"/>
          </a:p>
          <a:p>
            <a:pPr eaLnBrk="1" hangingPunct="1"/>
            <a:r>
              <a:rPr lang="en-US" altLang="en-US" sz="2000" dirty="0"/>
              <a:t>Sign up for Remind notices by texting @hcgsp2022 to 81010</a:t>
            </a:r>
          </a:p>
          <a:p>
            <a:pPr eaLnBrk="1" hangingPunct="1"/>
            <a:r>
              <a:rPr lang="en-US" altLang="en-US" sz="2000" dirty="0"/>
              <a:t>Application deadline- December 1, 2021 to HC Counseling Office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43800" cy="1447800"/>
          </a:xfrm>
        </p:spPr>
        <p:txBody>
          <a:bodyPr/>
          <a:lstStyle/>
          <a:p>
            <a:pPr algn="ctr" eaLnBrk="1" hangingPunct="1"/>
            <a:br>
              <a:rPr lang="en-US" altLang="en-US" dirty="0"/>
            </a:br>
            <a:br>
              <a:rPr lang="en-US" altLang="en-US" dirty="0"/>
            </a:br>
            <a:r>
              <a:rPr lang="en-US" altLang="en-US" sz="4000" dirty="0"/>
              <a:t>Governor’s School for the Arts                         </a:t>
            </a:r>
            <a:endParaRPr lang="en-US" altLang="en-US" dirty="0"/>
          </a:p>
        </p:txBody>
      </p:sp>
      <p:sp>
        <p:nvSpPr>
          <p:cNvPr id="235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6962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latin typeface="+mj-lt"/>
              </a:rPr>
              <a:t>3 week residential program offered for the states most creative high school students.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latin typeface="+mj-lt"/>
              </a:rPr>
              <a:t>10</a:t>
            </a:r>
            <a:r>
              <a:rPr lang="en-US" altLang="en-US" sz="2000" baseline="30000" dirty="0">
                <a:latin typeface="+mj-lt"/>
              </a:rPr>
              <a:t>th</a:t>
            </a:r>
            <a:r>
              <a:rPr lang="en-US" altLang="en-US" sz="2000" dirty="0">
                <a:latin typeface="+mj-lt"/>
              </a:rPr>
              <a:t> and 11</a:t>
            </a:r>
            <a:r>
              <a:rPr lang="en-US" altLang="en-US" sz="2000" baseline="30000" dirty="0">
                <a:latin typeface="+mj-lt"/>
              </a:rPr>
              <a:t>th</a:t>
            </a:r>
            <a:r>
              <a:rPr lang="en-US" altLang="en-US" sz="2000" dirty="0">
                <a:latin typeface="+mj-lt"/>
              </a:rPr>
              <a:t> graders can apply.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latin typeface="+mj-lt"/>
              </a:rPr>
              <a:t>9 artistic disciplines: Architecture &amp; Design, Creative Writing, Dance, Drama, Film + Photography, Instrumental Music, Musical Theatre, Visual Art, Vocal Music.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latin typeface="+mj-lt"/>
              </a:rPr>
              <a:t>Audition and/or review required.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</a:rPr>
              <a:t>Information Sessions: Chose 1 meeting to attend: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solidFill>
                  <a:srgbClr val="FFFF00"/>
                </a:solidFill>
              </a:rPr>
              <a:t>Tuesday October 26 at 8:00am in the Library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00"/>
                </a:solidFill>
              </a:rPr>
              <a:t>		OR</a:t>
            </a:r>
            <a:endParaRPr lang="en-US" sz="1200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solidFill>
                  <a:srgbClr val="FFFF00"/>
                </a:solidFill>
              </a:rPr>
              <a:t>Tuesday October 26 during Advisory (10:25-10:50) in the Library</a:t>
            </a: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2022 Applicant Guides will be released on October 13, 2021 on GSA’s website.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Application due January 9, 2022</a:t>
            </a:r>
            <a:endParaRPr lang="en-US" altLang="en-US" sz="2000" dirty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latin typeface="+mj-lt"/>
              </a:rPr>
              <a:t>Additional info at </a:t>
            </a:r>
            <a:r>
              <a:rPr lang="en-US" altLang="en-US" sz="2000" u="sng" dirty="0">
                <a:latin typeface="+mj-lt"/>
                <a:hlinkClick r:id="rId2"/>
              </a:rPr>
              <a:t>www.kentuckygsa.org</a:t>
            </a:r>
            <a:endParaRPr lang="en-US" altLang="en-US" sz="2000" u="sng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09600" y="699910"/>
            <a:ext cx="7772400" cy="747889"/>
          </a:xfrm>
        </p:spPr>
        <p:txBody>
          <a:bodyPr/>
          <a:lstStyle/>
          <a:p>
            <a:pPr algn="ctr"/>
            <a:r>
              <a:rPr lang="en-US" altLang="en-US" sz="3600" dirty="0"/>
              <a:t>Governor’s School for Entrepreneurs</a:t>
            </a:r>
          </a:p>
        </p:txBody>
      </p:sp>
      <p:sp>
        <p:nvSpPr>
          <p:cNvPr id="24579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648200"/>
          </a:xfrm>
        </p:spPr>
        <p:txBody>
          <a:bodyPr/>
          <a:lstStyle/>
          <a:p>
            <a:r>
              <a:rPr lang="en-US" altLang="en-US" sz="2400" dirty="0"/>
              <a:t>Free 3-week residential summer program during which motivated teams of students develop a business model, design a prototype, and pitch their startup during Demo Day.</a:t>
            </a:r>
          </a:p>
          <a:p>
            <a:r>
              <a:rPr lang="en-US" altLang="en-US" sz="2400" dirty="0"/>
              <a:t>Open to 9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, 10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and 11</a:t>
            </a:r>
            <a:r>
              <a:rPr lang="en-US" altLang="en-US" sz="2400" baseline="30000" dirty="0"/>
              <a:t>th</a:t>
            </a:r>
            <a:r>
              <a:rPr lang="en-US" altLang="en-US" sz="2400" dirty="0"/>
              <a:t> graders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FF00"/>
                </a:solidFill>
              </a:rPr>
              <a:t>Information Sessions: Chose 1 meeting to attend: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solidFill>
                  <a:srgbClr val="FFFF00"/>
                </a:solidFill>
              </a:rPr>
              <a:t>Thursday October 28 at 8:00am in the Library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00"/>
                </a:solidFill>
              </a:rPr>
              <a:t>			OR</a:t>
            </a:r>
            <a:endParaRPr lang="en-US" sz="1200" dirty="0">
              <a:solidFill>
                <a:srgbClr val="FFFF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solidFill>
                  <a:srgbClr val="FFFF00"/>
                </a:solidFill>
              </a:rPr>
              <a:t>Thursday October 28 during Advisory (10:25-10:50) in the Library</a:t>
            </a:r>
            <a:endParaRPr lang="en-US" altLang="en-US" sz="2400" dirty="0"/>
          </a:p>
          <a:p>
            <a:r>
              <a:rPr lang="en-US" altLang="en-US" sz="2400" dirty="0"/>
              <a:t>2022 Application Opens – Nov. 15, 2021</a:t>
            </a:r>
          </a:p>
          <a:p>
            <a:r>
              <a:rPr lang="en-US" altLang="en-US" sz="2400" dirty="0"/>
              <a:t>Deadline to apply – January 24, 2022</a:t>
            </a:r>
          </a:p>
          <a:p>
            <a:r>
              <a:rPr lang="en-US" altLang="en-US" sz="2400" dirty="0"/>
              <a:t>Learn more at </a:t>
            </a:r>
            <a:r>
              <a:rPr lang="en-US" altLang="en-US" sz="2400" dirty="0">
                <a:hlinkClick r:id="rId2"/>
              </a:rPr>
              <a:t>www.KentuckyGSE.com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Youth Salute- 11</a:t>
            </a:r>
            <a:r>
              <a:rPr lang="en-US" altLang="en-US" baseline="30000" dirty="0"/>
              <a:t>th</a:t>
            </a:r>
            <a:r>
              <a:rPr lang="en-US" altLang="en-US" dirty="0"/>
              <a:t> graders</a:t>
            </a:r>
          </a:p>
        </p:txBody>
      </p:sp>
      <p:sp>
        <p:nvSpPr>
          <p:cNvPr id="3379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267200"/>
          </a:xfrm>
        </p:spPr>
        <p:txBody>
          <a:bodyPr/>
          <a:lstStyle/>
          <a:p>
            <a:r>
              <a:rPr lang="en-US" altLang="en-US" sz="2600" dirty="0"/>
              <a:t>Applications are available online at https://www.centralky.youthsalute.com/apply/</a:t>
            </a:r>
          </a:p>
          <a:p>
            <a:r>
              <a:rPr lang="en-US" altLang="en-US" sz="2600" dirty="0"/>
              <a:t>To be eligible, students must:</a:t>
            </a:r>
          </a:p>
          <a:p>
            <a:pPr lvl="1"/>
            <a:r>
              <a:rPr lang="en-US" altLang="en-US" sz="2200" dirty="0"/>
              <a:t>Be a high school junior.</a:t>
            </a:r>
          </a:p>
          <a:p>
            <a:pPr lvl="1"/>
            <a:r>
              <a:rPr lang="en-US" altLang="en-US" sz="2200" dirty="0"/>
              <a:t>Have at least a cumulative GPA of 3.0 through the fall of junior year.</a:t>
            </a:r>
          </a:p>
          <a:p>
            <a:pPr lvl="1"/>
            <a:r>
              <a:rPr lang="en-US" altLang="en-US" sz="2200" dirty="0"/>
              <a:t>Have held TWO leadership roles for which they were chosen by their peers or an adult leader within the past two years in school.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69FE-E8F5-42BA-8F18-65C9577D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Earn College Credit</a:t>
            </a:r>
            <a:br>
              <a:rPr lang="en-US" dirty="0"/>
            </a:br>
            <a:r>
              <a:rPr lang="en-US" dirty="0"/>
              <a:t> in High School!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D626C-ED38-4CD8-8B26-2581F4459B58}"/>
              </a:ext>
            </a:extLst>
          </p:cNvPr>
          <p:cNvSpPr txBox="1"/>
          <p:nvPr/>
        </p:nvSpPr>
        <p:spPr>
          <a:xfrm>
            <a:off x="750711" y="1580444"/>
            <a:ext cx="764257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AP - 22 different courses offered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Opportunity Middle College - program at BCTC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Dual Credit at Henry Clay</a:t>
            </a:r>
          </a:p>
          <a:p>
            <a:r>
              <a:rPr lang="en-US" sz="3200" dirty="0"/>
              <a:t>	- ENG 101/102</a:t>
            </a:r>
          </a:p>
          <a:p>
            <a:r>
              <a:rPr lang="en-US" sz="3200" dirty="0"/>
              <a:t>     	- MA 111/150</a:t>
            </a:r>
          </a:p>
          <a:p>
            <a:r>
              <a:rPr lang="en-US" sz="3200" dirty="0"/>
              <a:t>     	- MA 150/170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/>
              <a:t>Henry Clay U - students take some classes at Henry Clay and some at BCTC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35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NCAA/NAIA Guidelines               </a:t>
            </a:r>
          </a:p>
        </p:txBody>
      </p:sp>
      <p:sp>
        <p:nvSpPr>
          <p:cNvPr id="225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/>
              <a:t>If you are a college-bound athlete, you must meet NCAA or NAIA academic eligibility requirements.  </a:t>
            </a:r>
          </a:p>
          <a:p>
            <a:pPr eaLnBrk="1" hangingPunct="1">
              <a:defRPr/>
            </a:pPr>
            <a:r>
              <a:rPr lang="en-US" altLang="en-US" sz="2400" dirty="0"/>
              <a:t>Register Online summer after junior year - (Fee waivers are available to students who have used a fee waiver on the ACT and/or SAT.)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dirty="0">
                <a:hlinkClick r:id="rId2"/>
              </a:rPr>
              <a:t>www.eligibilitycenter.org</a:t>
            </a:r>
            <a:endParaRPr lang="en-US" altLang="en-US" sz="24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400" u="sng" dirty="0">
                <a:hlinkClick r:id="rId3"/>
              </a:rPr>
              <a:t>https://play.mynaia.org</a:t>
            </a:r>
            <a:r>
              <a:rPr lang="en-US" altLang="en-US" sz="2400" dirty="0"/>
              <a:t> </a:t>
            </a:r>
          </a:p>
          <a:p>
            <a:pPr eaLnBrk="1" hangingPunct="1">
              <a:defRPr/>
            </a:pPr>
            <a:r>
              <a:rPr lang="en-US" altLang="en-US" sz="2400" dirty="0"/>
              <a:t>Official Test Scores MUST be Sent from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2400" dirty="0"/>
              <a:t>		ACT and/or SAT  Use Code 9999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Junior Meeting Final Notes                      </a:t>
            </a:r>
          </a:p>
        </p:txBody>
      </p:sp>
      <p:sp>
        <p:nvSpPr>
          <p:cNvPr id="348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772400" cy="5105400"/>
          </a:xfrm>
        </p:spPr>
        <p:txBody>
          <a:bodyPr/>
          <a:lstStyle/>
          <a:p>
            <a:pPr eaLnBrk="1" hangingPunct="1"/>
            <a:r>
              <a:rPr lang="en-US" altLang="en-US" sz="2300" dirty="0"/>
              <a:t>If students have not already started the process, the Junior year is when students need to seriously begin examining their college and career options.</a:t>
            </a:r>
          </a:p>
          <a:p>
            <a:pPr eaLnBrk="1" hangingPunct="1"/>
            <a:r>
              <a:rPr lang="en-US" altLang="en-US" sz="2300" dirty="0"/>
              <a:t>Juniors should take college tests, make college visits, and start searching for scholarships.</a:t>
            </a:r>
          </a:p>
          <a:p>
            <a:pPr eaLnBrk="1" hangingPunct="1"/>
            <a:r>
              <a:rPr lang="en-US" altLang="en-US" sz="2300" dirty="0"/>
              <a:t>In the college admissions process, nothing is more important than a student’s high school academic record.</a:t>
            </a:r>
          </a:p>
          <a:p>
            <a:pPr eaLnBrk="1" hangingPunct="1"/>
            <a:r>
              <a:rPr lang="en-US" altLang="en-US" sz="2300" dirty="0"/>
              <a:t>Juniors should work even harder at achieving their best grades.</a:t>
            </a:r>
          </a:p>
          <a:p>
            <a:pPr eaLnBrk="1" hangingPunct="1"/>
            <a:r>
              <a:rPr lang="en-US" altLang="en-US" sz="2300" dirty="0"/>
              <a:t>Colleges use test scores to help them determine a student’s readiness for college level work.  It is sometimes a good plan to enroll in a study class before you take the test.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300" dirty="0">
              <a:latin typeface="Californian FB" panose="0207040306080B0302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C7BDB-7C67-42FD-8E7C-D48AA7C2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54755"/>
            <a:ext cx="7772400" cy="1143000"/>
          </a:xfrm>
        </p:spPr>
        <p:txBody>
          <a:bodyPr/>
          <a:lstStyle/>
          <a:p>
            <a:br>
              <a:rPr lang="en-US" sz="4000" dirty="0">
                <a:hlinkClick r:id="rId2"/>
              </a:rPr>
            </a:br>
            <a:br>
              <a:rPr lang="en-US" sz="4000" dirty="0">
                <a:hlinkClick r:id="rId2"/>
              </a:rPr>
            </a:br>
            <a:br>
              <a:rPr lang="en-US" sz="4000" dirty="0">
                <a:hlinkClick r:id="rId2"/>
              </a:rPr>
            </a:br>
            <a:br>
              <a:rPr lang="en-US" sz="4000" dirty="0">
                <a:hlinkClick r:id="rId2"/>
              </a:rPr>
            </a:br>
            <a:r>
              <a:rPr lang="en-US" sz="4000" dirty="0">
                <a:hlinkClick r:id="rId2"/>
              </a:rPr>
              <a:t>https://www.fcps.net/Page/9211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E92A20-1416-4F5A-982E-66E19BB40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891" y="1253066"/>
            <a:ext cx="8894217" cy="51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0276"/>
      </p:ext>
    </p:extLst>
  </p:cSld>
  <p:clrMapOvr>
    <a:masterClrMapping/>
  </p:clrMapOvr>
</p:sld>
</file>

<file path=ppt/theme/theme1.xml><?xml version="1.0" encoding="utf-8"?>
<a:theme xmlns:a="http://schemas.openxmlformats.org/drawingml/2006/main" name="Blueprint">
  <a:themeElements>
    <a:clrScheme name="Blueprint 5">
      <a:dk1>
        <a:srgbClr val="000000"/>
      </a:dk1>
      <a:lt1>
        <a:srgbClr val="FFFFFF"/>
      </a:lt1>
      <a:dk2>
        <a:srgbClr val="003366"/>
      </a:dk2>
      <a:lt2>
        <a:srgbClr val="CCFFCC"/>
      </a:lt2>
      <a:accent1>
        <a:srgbClr val="006699"/>
      </a:accent1>
      <a:accent2>
        <a:srgbClr val="009999"/>
      </a:accent2>
      <a:accent3>
        <a:srgbClr val="AAADB8"/>
      </a:accent3>
      <a:accent4>
        <a:srgbClr val="DADADA"/>
      </a:accent4>
      <a:accent5>
        <a:srgbClr val="AAB8CA"/>
      </a:accent5>
      <a:accent6>
        <a:srgbClr val="008A8A"/>
      </a:accent6>
      <a:hlink>
        <a:srgbClr val="0099CC"/>
      </a:hlink>
      <a:folHlink>
        <a:srgbClr val="00458A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DDE65C8B00B3429C75CC114B86823C" ma:contentTypeVersion="13" ma:contentTypeDescription="Create a new document." ma:contentTypeScope="" ma:versionID="e4120374b53fb2d91faabe352927da98">
  <xsd:schema xmlns:xsd="http://www.w3.org/2001/XMLSchema" xmlns:xs="http://www.w3.org/2001/XMLSchema" xmlns:p="http://schemas.microsoft.com/office/2006/metadata/properties" xmlns:ns3="9fe3a2b7-9914-41d0-9d70-37ec3303423b" xmlns:ns4="6e0fc790-2f0b-4093-80ff-7e6cca427b75" targetNamespace="http://schemas.microsoft.com/office/2006/metadata/properties" ma:root="true" ma:fieldsID="bd813ecfd079000526cfa9140264b810" ns3:_="" ns4:_="">
    <xsd:import namespace="9fe3a2b7-9914-41d0-9d70-37ec3303423b"/>
    <xsd:import namespace="6e0fc790-2f0b-4093-80ff-7e6cca427b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3a2b7-9914-41d0-9d70-37ec33034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fc790-2f0b-4093-80ff-7e6cca427b7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F8B20B-6BF0-46B9-A614-F00C43BCBD21}">
  <ds:schemaRefs>
    <ds:schemaRef ds:uri="6e0fc790-2f0b-4093-80ff-7e6cca427b75"/>
    <ds:schemaRef ds:uri="9fe3a2b7-9914-41d0-9d70-37ec330342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3410BD-507E-471E-BF32-341285952D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05285B-5E79-4A82-8CDD-8E98B6F78A2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6e0fc790-2f0b-4093-80ff-7e6cca427b75"/>
    <ds:schemaRef ds:uri="9fe3a2b7-9914-41d0-9d70-37ec3303423b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1009</TotalTime>
  <Words>2058</Words>
  <Application>Microsoft Office PowerPoint</Application>
  <PresentationFormat>On-screen Show (4:3)</PresentationFormat>
  <Paragraphs>200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Californian FB</vt:lpstr>
      <vt:lpstr>Tahoma</vt:lpstr>
      <vt:lpstr>Wingdings</vt:lpstr>
      <vt:lpstr>Blueprint</vt:lpstr>
      <vt:lpstr>Henry Clay High School College 101    2021-2022 </vt:lpstr>
      <vt:lpstr>Henry Clay Counseling Office Counselors</vt:lpstr>
      <vt:lpstr>Henry Clay Mental Health &amp; Family Support</vt:lpstr>
      <vt:lpstr>Graduation Requirements     </vt:lpstr>
      <vt:lpstr>Transcripts and Credits </vt:lpstr>
      <vt:lpstr>Infinite Campus Portal</vt:lpstr>
      <vt:lpstr>Junior Year Plan of Action  </vt:lpstr>
      <vt:lpstr>Test Registration                 </vt:lpstr>
      <vt:lpstr>Test Prep Free, online &amp; directly from testing companies</vt:lpstr>
      <vt:lpstr>AP Exam Registration Oct 1-31</vt:lpstr>
      <vt:lpstr>The College Process</vt:lpstr>
      <vt:lpstr>College Visits                 </vt:lpstr>
      <vt:lpstr>College Visits to Henry Clay</vt:lpstr>
      <vt:lpstr>Virtual College Fairs</vt:lpstr>
      <vt:lpstr>Scholarship Information </vt:lpstr>
      <vt:lpstr>KEES (Kentucky Educational Excellence Scholarship) </vt:lpstr>
      <vt:lpstr>Governor’s Scholars Program </vt:lpstr>
      <vt:lpstr>  Governor’s School for the Arts                         </vt:lpstr>
      <vt:lpstr>Governor’s School for Entrepreneurs</vt:lpstr>
      <vt:lpstr>Youth Salute- 11th graders</vt:lpstr>
      <vt:lpstr>Earn College Credit  in High School!</vt:lpstr>
      <vt:lpstr>NCAA/NAIA Guidelines               </vt:lpstr>
      <vt:lpstr>Junior Meeting Final Notes                      </vt:lpstr>
      <vt:lpstr>    https://www.fcps.net/Page/9211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Henry Clay High School Senior Meetings 2001</dc:title>
  <dc:creator>Henry Clay High School</dc:creator>
  <cp:lastModifiedBy>Harris, Ashley S</cp:lastModifiedBy>
  <cp:revision>1</cp:revision>
  <cp:lastPrinted>2021-10-21T18:06:27Z</cp:lastPrinted>
  <dcterms:created xsi:type="dcterms:W3CDTF">2001-09-10T21:16:49Z</dcterms:created>
  <dcterms:modified xsi:type="dcterms:W3CDTF">2021-10-21T18:13:24Z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0x01010098DDE65C8B00B3429C75CC114B86823C</vt:lpwstr>
  </property>
</Properties>
</file>