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3299B2-BC21-48F2-A684-87AC1328B708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47674A09-9520-420F-9F0B-B150E9454BB5}">
      <dgm:prSet phldrT="[Text]"/>
      <dgm:spPr>
        <a:xfrm>
          <a:off x="0" y="0"/>
          <a:ext cx="6096000" cy="5638800"/>
        </a:xfrm>
        <a:prstGeom prst="trapezoid">
          <a:avLst>
            <a:gd name="adj" fmla="val 54054"/>
          </a:avLst>
        </a:prstGeom>
        <a:gradFill rotWithShape="0">
          <a:gsLst>
            <a:gs pos="0">
              <a:srgbClr val="CC0000"/>
            </a:gs>
            <a:gs pos="18000">
              <a:srgbClr val="FFFF99"/>
            </a:gs>
            <a:gs pos="50000">
              <a:srgbClr val="66FF33"/>
            </a:gs>
            <a:gs pos="65000">
              <a:srgbClr val="33CC33"/>
            </a:gs>
            <a:gs pos="82000">
              <a:srgbClr val="009900"/>
            </a:gs>
          </a:gsLst>
          <a:lin ang="5400000" scaled="0"/>
        </a:gra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endParaRPr lang="en-US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17AC5E81-0041-4101-895C-98BE2850C46A}" type="parTrans" cxnId="{68C3F246-9BB9-4D54-B673-B092AFDA64D2}">
      <dgm:prSet/>
      <dgm:spPr/>
      <dgm:t>
        <a:bodyPr/>
        <a:lstStyle/>
        <a:p>
          <a:endParaRPr lang="en-US"/>
        </a:p>
      </dgm:t>
    </dgm:pt>
    <dgm:pt modelId="{69D3A9A9-48BA-4DFA-A1E1-838D09D8D868}" type="sibTrans" cxnId="{68C3F246-9BB9-4D54-B673-B092AFDA64D2}">
      <dgm:prSet/>
      <dgm:spPr/>
      <dgm:t>
        <a:bodyPr/>
        <a:lstStyle/>
        <a:p>
          <a:endParaRPr lang="en-US"/>
        </a:p>
      </dgm:t>
    </dgm:pt>
    <dgm:pt modelId="{860136A2-BC36-4BC2-AC9F-4F15965CAAF2}" type="pres">
      <dgm:prSet presAssocID="{C23299B2-BC21-48F2-A684-87AC1328B708}" presName="Name0" presStyleCnt="0">
        <dgm:presLayoutVars>
          <dgm:dir/>
          <dgm:animLvl val="lvl"/>
          <dgm:resizeHandles val="exact"/>
        </dgm:presLayoutVars>
      </dgm:prSet>
      <dgm:spPr/>
    </dgm:pt>
    <dgm:pt modelId="{5DE2F9FD-84D6-47A0-B0C2-3E100271E551}" type="pres">
      <dgm:prSet presAssocID="{47674A09-9520-420F-9F0B-B150E9454BB5}" presName="Name8" presStyleCnt="0"/>
      <dgm:spPr/>
    </dgm:pt>
    <dgm:pt modelId="{CEF699C1-73B8-4B5E-AE13-87B8A23DED2D}" type="pres">
      <dgm:prSet presAssocID="{47674A09-9520-420F-9F0B-B150E9454BB5}" presName="level" presStyleLbl="node1" presStyleIdx="0" presStyleCnt="1" custLinFactNeighborX="-1250">
        <dgm:presLayoutVars>
          <dgm:chMax val="1"/>
          <dgm:bulletEnabled val="1"/>
        </dgm:presLayoutVars>
      </dgm:prSet>
      <dgm:spPr/>
    </dgm:pt>
    <dgm:pt modelId="{E56AD7BB-BE5A-4291-A469-A249A6DDF639}" type="pres">
      <dgm:prSet presAssocID="{47674A09-9520-420F-9F0B-B150E9454BB5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91D91211-89E7-FC44-B3A4-39C4D2B34CB9}" type="presOf" srcId="{47674A09-9520-420F-9F0B-B150E9454BB5}" destId="{E56AD7BB-BE5A-4291-A469-A249A6DDF639}" srcOrd="1" destOrd="0" presId="urn:microsoft.com/office/officeart/2005/8/layout/pyramid1"/>
    <dgm:cxn modelId="{68C3F246-9BB9-4D54-B673-B092AFDA64D2}" srcId="{C23299B2-BC21-48F2-A684-87AC1328B708}" destId="{47674A09-9520-420F-9F0B-B150E9454BB5}" srcOrd="0" destOrd="0" parTransId="{17AC5E81-0041-4101-895C-98BE2850C46A}" sibTransId="{69D3A9A9-48BA-4DFA-A1E1-838D09D8D868}"/>
    <dgm:cxn modelId="{44F19356-E437-0A4D-83FA-D1E79F3CC9DC}" type="presOf" srcId="{47674A09-9520-420F-9F0B-B150E9454BB5}" destId="{CEF699C1-73B8-4B5E-AE13-87B8A23DED2D}" srcOrd="0" destOrd="0" presId="urn:microsoft.com/office/officeart/2005/8/layout/pyramid1"/>
    <dgm:cxn modelId="{16E8FAB4-1E13-C442-9D8F-32CCA675FA79}" type="presOf" srcId="{C23299B2-BC21-48F2-A684-87AC1328B708}" destId="{860136A2-BC36-4BC2-AC9F-4F15965CAAF2}" srcOrd="0" destOrd="0" presId="urn:microsoft.com/office/officeart/2005/8/layout/pyramid1"/>
    <dgm:cxn modelId="{51FCF6E1-5E74-6940-95D8-691D1A14875D}" type="presParOf" srcId="{860136A2-BC36-4BC2-AC9F-4F15965CAAF2}" destId="{5DE2F9FD-84D6-47A0-B0C2-3E100271E551}" srcOrd="0" destOrd="0" presId="urn:microsoft.com/office/officeart/2005/8/layout/pyramid1"/>
    <dgm:cxn modelId="{0202D317-311F-AF49-B303-EC2981C9E7CE}" type="presParOf" srcId="{5DE2F9FD-84D6-47A0-B0C2-3E100271E551}" destId="{CEF699C1-73B8-4B5E-AE13-87B8A23DED2D}" srcOrd="0" destOrd="0" presId="urn:microsoft.com/office/officeart/2005/8/layout/pyramid1"/>
    <dgm:cxn modelId="{FDB5B70E-D356-F84B-8482-53205C61DB37}" type="presParOf" srcId="{5DE2F9FD-84D6-47A0-B0C2-3E100271E551}" destId="{E56AD7BB-BE5A-4291-A469-A249A6DDF639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F699C1-73B8-4B5E-AE13-87B8A23DED2D}">
      <dsp:nvSpPr>
        <dsp:cNvPr id="0" name=""/>
        <dsp:cNvSpPr/>
      </dsp:nvSpPr>
      <dsp:spPr>
        <a:xfrm>
          <a:off x="0" y="0"/>
          <a:ext cx="6096000" cy="5638800"/>
        </a:xfrm>
        <a:prstGeom prst="trapezoid">
          <a:avLst>
            <a:gd name="adj" fmla="val 54054"/>
          </a:avLst>
        </a:prstGeom>
        <a:gradFill rotWithShape="0">
          <a:gsLst>
            <a:gs pos="0">
              <a:srgbClr val="CC0000"/>
            </a:gs>
            <a:gs pos="18000">
              <a:srgbClr val="FFFF99"/>
            </a:gs>
            <a:gs pos="50000">
              <a:srgbClr val="66FF33"/>
            </a:gs>
            <a:gs pos="65000">
              <a:srgbClr val="33CC33"/>
            </a:gs>
            <a:gs pos="82000">
              <a:srgbClr val="009900"/>
            </a:gs>
          </a:gsLst>
          <a:lin ang="5400000" scaled="0"/>
        </a:gra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2031998" y="1879598"/>
        <a:ext cx="2032004" cy="37592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11436-F061-4B8E-9D1E-C2A1F1A893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69EA8-7022-4824-827D-B0EDF2140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50F5C-189C-499B-8E35-C92A7A4FA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00ED2-3E23-469D-8A06-179BD382FDC8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A7D9E-FA41-48D9-A630-DC810BC2B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B146C-BBC2-4145-861B-D0FD22214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2857-306E-4162-9791-8CF82E314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322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FCB78-E947-4702-B331-5290D3A3A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AE9CF-4CFC-4099-9A6D-B95646FE0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D6992-CF2D-48E0-8325-1BD4D8522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00ED2-3E23-469D-8A06-179BD382FDC8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80C19-BA3E-4E77-A527-1858EB6BA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6D8E1-DB34-475C-A1DE-073C86A61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2857-306E-4162-9791-8CF82E314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90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61BE5-C788-4DD5-9F15-A31216099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599371-73B1-498F-9A4D-3AFEFB304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DDC2F-B087-4FA2-92FA-0BC2D52E4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00ED2-3E23-469D-8A06-179BD382FDC8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65488-5953-40C2-B471-A00F2FB9D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D4B5D-96A3-4EBE-97F9-A414E0E11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2857-306E-4162-9791-8CF82E314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61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1B3AA-AF24-4EC8-A756-CFEA99B2E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38C31-D0D4-4CA5-BB92-5160263102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1C9478-366E-4DA0-B572-C1FC967B20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356E90-047B-44D2-817B-6D18C99E2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00ED2-3E23-469D-8A06-179BD382FDC8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0008C-E57C-4078-9435-C07386EC8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F8A90C-6ACE-4341-876D-9C32F7908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2857-306E-4162-9791-8CF82E314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74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EB3F2-739A-4BAA-A79E-1FD3EAF6E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E7364E-754C-4696-AC77-C8A9CD2AF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037780-6F47-4EF6-B45A-FC2DAA76A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4AC8C9-D76B-4DDE-8B31-E98557210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F46182-C988-4CE0-A378-BA95D51E37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642581-6231-4A9E-B975-3A4E80D5F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00ED2-3E23-469D-8A06-179BD382FDC8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D5A342-1E89-47D7-933F-0ABF5C7C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05F6CC-C014-4B13-AF00-6EA8869DE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2857-306E-4162-9791-8CF82E314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336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F6DCC-A67A-4C71-A23C-7510C3D52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D8DB1A-91E9-490D-A3B6-DF582671C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00ED2-3E23-469D-8A06-179BD382FDC8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612C01-7EF3-4BC3-9C2F-E5ACA8229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968DFC-959E-4836-BF1E-F12795D7F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2857-306E-4162-9791-8CF82E314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76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8F7EE7-F077-4596-B405-F967EECDF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00ED2-3E23-469D-8A06-179BD382FDC8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B16B8D-E453-40D9-8FE2-CE73CB63B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13035-D44C-4D34-B716-CFE73820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2857-306E-4162-9791-8CF82E314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15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F367F-274F-4785-9F23-C26ED6D0E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93208-A2CF-4696-AAD1-03CC96FF9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994BE-041C-410C-88E4-A8642F13C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1F114D-2DAA-4C5A-A0E4-2A8E06B37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00ED2-3E23-469D-8A06-179BD382FDC8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BFC03-D0D5-40DB-A4DC-92D2E4325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CBBA6A-67C8-4F77-9C0D-3CBF546C8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2857-306E-4162-9791-8CF82E314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92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1849B-8F50-4C12-A1A4-749A54FE3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6F5010-7A0F-4EF6-B98F-88625FCA4A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83B006-52E4-49EB-979C-5A40880CEF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DA1C49-12AA-432D-89E2-1BA39F3F4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00ED2-3E23-469D-8A06-179BD382FDC8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0E3C61-2377-4E0E-9670-A211A57EB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633950-3DD6-4303-A707-99CC4FA05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2857-306E-4162-9791-8CF82E314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123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CE07-972A-4B98-A5E4-AEE31CB7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1CDE99-E6CF-44EE-8722-789EB363C2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B87F7-2D97-460E-A4EC-0CA00547A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00ED2-3E23-469D-8A06-179BD382FDC8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11076-0DF8-4AB0-98FA-16247DF0C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2F4C7-778B-4A84-AF87-8D64ADA48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2857-306E-4162-9791-8CF82E314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989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47E306-B9CB-4B18-ACF7-B39EAFB788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F46071-0A1A-4888-9728-0A25341D91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385E4-E662-4ED8-8146-F34F43916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00ED2-3E23-469D-8A06-179BD382FDC8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3FC35-0105-4A3D-8FD9-E0951B2DF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0A73F-B56A-4492-BF55-ADB4737B6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2857-306E-4162-9791-8CF82E314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02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92600F-A26D-467F-80E9-1FEF2F07F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735A04-C68E-43E8-8DDD-3069B9209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2A138-DBB0-40AB-861D-533DA15DB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00ED2-3E23-469D-8A06-179BD382FDC8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E9578-622F-4822-9178-D7494BD12D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74F18-9622-4114-8144-F32188FE31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A2857-306E-4162-9791-8CF82E314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98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29">
            <a:extLst>
              <a:ext uri="{FF2B5EF4-FFF2-40B4-BE49-F238E27FC236}">
                <a16:creationId xmlns:a16="http://schemas.microsoft.com/office/drawing/2014/main" id="{BE3E7085-C2E4-4A21-87D2-F1273B3649A4}"/>
              </a:ext>
            </a:extLst>
          </p:cNvPr>
          <p:cNvSpPr/>
          <p:nvPr/>
        </p:nvSpPr>
        <p:spPr>
          <a:xfrm rot="20026820">
            <a:off x="702627" y="869990"/>
            <a:ext cx="5181600" cy="4407501"/>
          </a:xfrm>
          <a:prstGeom prst="swooshArrow">
            <a:avLst>
              <a:gd name="adj1" fmla="val 25000"/>
              <a:gd name="adj2" fmla="val 25000"/>
            </a:avLst>
          </a:prstGeom>
          <a:gradFill rotWithShape="0">
            <a:gsLst>
              <a:gs pos="0">
                <a:srgbClr val="CC0000"/>
              </a:gs>
              <a:gs pos="18000">
                <a:srgbClr val="FFFF99"/>
              </a:gs>
              <a:gs pos="50000">
                <a:srgbClr val="66FF33"/>
              </a:gs>
              <a:gs pos="65000">
                <a:srgbClr val="33CC33"/>
              </a:gs>
              <a:gs pos="82000">
                <a:srgbClr val="009900"/>
              </a:gs>
            </a:gsLst>
            <a:lin ang="5400000" scaled="0"/>
          </a:gradFill>
          <a:effectLst>
            <a:innerShdw blurRad="393700" dist="279400">
              <a:srgbClr val="00B050"/>
            </a:innerShdw>
          </a:effectLst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300EF05-E3BF-4F7B-B051-6E0D3D85B709}"/>
              </a:ext>
            </a:extLst>
          </p:cNvPr>
          <p:cNvGraphicFramePr/>
          <p:nvPr/>
        </p:nvGraphicFramePr>
        <p:xfrm>
          <a:off x="3276600" y="357808"/>
          <a:ext cx="60960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14">
            <a:extLst>
              <a:ext uri="{FF2B5EF4-FFF2-40B4-BE49-F238E27FC236}">
                <a16:creationId xmlns:a16="http://schemas.microsoft.com/office/drawing/2014/main" id="{2248B704-EDF9-4B63-B06B-85929FC96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6068046"/>
            <a:ext cx="2362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Arial"/>
                <a:ea typeface="Arial" charset="0"/>
                <a:cs typeface="Arial"/>
              </a:rPr>
              <a:t>Dec 7, 2007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29369E-FCF8-44EC-AAB7-47FE7A481256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4191000" y="4548808"/>
            <a:ext cx="1371600" cy="3048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18B805C-3064-46DB-BDD1-BA701BF33548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3924300" y="3824908"/>
            <a:ext cx="2667000" cy="4572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26911F-5292-4CE7-9A18-2DC5FDE43B84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5219700" y="2986708"/>
            <a:ext cx="914400" cy="3810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45646B-3434-41C5-BF3E-56B1AB2E830B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4762500" y="2377108"/>
            <a:ext cx="2362200" cy="1524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D5066B4-990E-4D0C-8DBF-E5BFC3122B07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057900" y="853108"/>
            <a:ext cx="533400" cy="1524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649E03-8207-4E9B-9BB4-19BAEE345DF7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5829301" y="4053509"/>
            <a:ext cx="2362200" cy="3175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877B759-4A10-4906-9A74-0DD3E5861F6D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324600" y="4091608"/>
            <a:ext cx="1828800" cy="4572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30A2A75-F499-4F26-B205-BE3C29DD4886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6515100" y="4358308"/>
            <a:ext cx="2438400" cy="5334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D162F62-2764-46BF-BA24-F9FEB146BE3B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5600700" y="2072308"/>
            <a:ext cx="2209800" cy="1524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BCDBD04-A7F1-4258-93B6-B5DBA600B27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019800" y="1196008"/>
            <a:ext cx="228600" cy="762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403B797-EBE4-4DEB-8AED-D7F250032199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705600" y="2948608"/>
            <a:ext cx="381000" cy="2286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B42C8CD-5E0B-4E1B-A0C5-0B1F5A7E8C6E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6324600" y="738808"/>
            <a:ext cx="381000" cy="228600"/>
          </a:xfrm>
          <a:prstGeom prst="line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B95909D-1F99-474E-B359-ACF6402C3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0165" y="1207676"/>
            <a:ext cx="118814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dirty="0">
                <a:latin typeface="Arial"/>
                <a:ea typeface="Arial" charset="0"/>
                <a:cs typeface="Arial"/>
              </a:rPr>
              <a:t>Science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8B9BD3-E270-4DA4-A0FF-914244C0F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2720" y="5234609"/>
            <a:ext cx="112562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dirty="0">
                <a:latin typeface="Arial"/>
                <a:ea typeface="Arial" charset="0"/>
                <a:cs typeface="Arial"/>
              </a:rPr>
              <a:t>Social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dirty="0">
                <a:latin typeface="Arial"/>
                <a:ea typeface="Arial" charset="0"/>
                <a:cs typeface="Arial"/>
              </a:rPr>
              <a:t>Studies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67E1DF-F284-40AD-8A4A-24353FBE0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826" y="3319669"/>
            <a:ext cx="217880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dirty="0">
                <a:latin typeface="Arial"/>
                <a:ea typeface="Arial" charset="0"/>
                <a:cs typeface="Arial"/>
              </a:rPr>
              <a:t>Comprehension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CDEDC5-05E8-4525-8C84-B18C53433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668" y="357808"/>
            <a:ext cx="81304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dirty="0">
                <a:latin typeface="Arial"/>
                <a:ea typeface="Arial" charset="0"/>
                <a:cs typeface="Arial"/>
              </a:rPr>
              <a:t>Math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BDEA91-14FF-4E00-BB51-1287ED0BA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2070" y="3276601"/>
            <a:ext cx="95250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dirty="0">
                <a:latin typeface="Arial"/>
                <a:ea typeface="Arial" charset="0"/>
                <a:cs typeface="Arial"/>
              </a:rPr>
              <a:t>Social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dirty="0">
                <a:latin typeface="Arial"/>
                <a:ea typeface="Arial" charset="0"/>
                <a:cs typeface="Arial"/>
              </a:rPr>
              <a:t>Skills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9572344-61F6-49A2-ACB6-6B7D9FF14D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799" y="5602474"/>
            <a:ext cx="148630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dirty="0">
                <a:latin typeface="Arial"/>
                <a:ea typeface="Arial" charset="0"/>
                <a:cs typeface="Arial"/>
              </a:rPr>
              <a:t>Basketball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EBFF92-8DB0-4CB6-AC74-65AEC523F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7165" y="2414978"/>
            <a:ext cx="120417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dirty="0">
                <a:latin typeface="Arial"/>
                <a:ea typeface="Arial" charset="0"/>
                <a:cs typeface="Arial"/>
              </a:rPr>
              <a:t>Spanish</a:t>
            </a:r>
          </a:p>
        </p:txBody>
      </p:sp>
      <p:sp>
        <p:nvSpPr>
          <p:cNvPr id="26" name="Rounded Rectangle 34">
            <a:extLst>
              <a:ext uri="{FF2B5EF4-FFF2-40B4-BE49-F238E27FC236}">
                <a16:creationId xmlns:a16="http://schemas.microsoft.com/office/drawing/2014/main" id="{C006AF68-ACAA-41ED-84AA-33E7479C4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0522" y="5996609"/>
            <a:ext cx="6331226" cy="83611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Label </a:t>
            </a:r>
            <a:r>
              <a:rPr lang="en-US" sz="2800" kern="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the behavior or performance or the supports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…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NOT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 the individual.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B7831C5-9E85-4D4C-9D5A-8AA175EEA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9657" y="3713744"/>
            <a:ext cx="13773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dirty="0">
                <a:latin typeface="Arial"/>
                <a:ea typeface="Arial" charset="0"/>
                <a:cs typeface="Arial"/>
              </a:rPr>
              <a:t>Decoding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E9CC18C-2740-4AED-AC06-B7F83EFB7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416" y="2375452"/>
            <a:ext cx="10580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dirty="0">
                <a:latin typeface="Arial"/>
                <a:ea typeface="Arial" charset="0"/>
                <a:cs typeface="Arial"/>
              </a:rPr>
              <a:t>Writing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2FE038-E12A-4F33-AFC4-72F133046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100" y="5053849"/>
            <a:ext cx="161371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dirty="0">
                <a:latin typeface="Arial"/>
                <a:ea typeface="Arial" charset="0"/>
                <a:cs typeface="Arial"/>
              </a:rPr>
              <a:t>Technology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D93F7C8-7675-4448-A46F-E0BCEC92D7BD}"/>
              </a:ext>
            </a:extLst>
          </p:cNvPr>
          <p:cNvGrpSpPr/>
          <p:nvPr/>
        </p:nvGrpSpPr>
        <p:grpSpPr>
          <a:xfrm>
            <a:off x="998742" y="4598238"/>
            <a:ext cx="2620061" cy="638863"/>
            <a:chOff x="275542" y="4390336"/>
            <a:chExt cx="2620061" cy="638863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BBAB530-B212-4B58-B620-960F9C9A55DD}"/>
                </a:ext>
              </a:extLst>
            </p:cNvPr>
            <p:cNvSpPr/>
            <p:nvPr/>
          </p:nvSpPr>
          <p:spPr>
            <a:xfrm>
              <a:off x="275542" y="4390336"/>
              <a:ext cx="2620061" cy="63886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A3EA2A6-117A-42B6-AD27-0E562644B2AC}"/>
                </a:ext>
              </a:extLst>
            </p:cNvPr>
            <p:cNvSpPr txBox="1"/>
            <p:nvPr/>
          </p:nvSpPr>
          <p:spPr>
            <a:xfrm>
              <a:off x="275542" y="4390336"/>
              <a:ext cx="2620061" cy="63886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386" tIns="0" rIns="0" bIns="0" numCol="1" spcCol="1270" anchor="t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600" kern="1200" dirty="0"/>
                <a:t>Universal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2C29BBB-6725-4844-BA8B-75783571C065}"/>
              </a:ext>
            </a:extLst>
          </p:cNvPr>
          <p:cNvGrpSpPr/>
          <p:nvPr/>
        </p:nvGrpSpPr>
        <p:grpSpPr>
          <a:xfrm>
            <a:off x="2263963" y="1938657"/>
            <a:ext cx="2269242" cy="631444"/>
            <a:chOff x="1540763" y="1730755"/>
            <a:chExt cx="2269242" cy="631444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56B1238-64FD-400C-9FF6-B708CB9924C3}"/>
                </a:ext>
              </a:extLst>
            </p:cNvPr>
            <p:cNvSpPr/>
            <p:nvPr/>
          </p:nvSpPr>
          <p:spPr>
            <a:xfrm>
              <a:off x="1540763" y="1730755"/>
              <a:ext cx="2269242" cy="631444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FF4852A-90F2-4492-995D-BBFEC979CED3}"/>
                </a:ext>
              </a:extLst>
            </p:cNvPr>
            <p:cNvSpPr txBox="1"/>
            <p:nvPr/>
          </p:nvSpPr>
          <p:spPr>
            <a:xfrm>
              <a:off x="1540763" y="1730755"/>
              <a:ext cx="2269242" cy="6314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9044" tIns="0" rIns="0" bIns="0" numCol="1" spcCol="1270" anchor="t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600" kern="1200" dirty="0"/>
                <a:t>Targeted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88B4FC0-243E-4734-A237-57BC16485D55}"/>
              </a:ext>
            </a:extLst>
          </p:cNvPr>
          <p:cNvGrpSpPr/>
          <p:nvPr/>
        </p:nvGrpSpPr>
        <p:grpSpPr>
          <a:xfrm>
            <a:off x="2607627" y="842891"/>
            <a:ext cx="2310380" cy="492443"/>
            <a:chOff x="1884427" y="634989"/>
            <a:chExt cx="2310380" cy="49244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A92236E-772C-4112-8A50-DBD73D7916E6}"/>
                </a:ext>
              </a:extLst>
            </p:cNvPr>
            <p:cNvSpPr/>
            <p:nvPr/>
          </p:nvSpPr>
          <p:spPr>
            <a:xfrm>
              <a:off x="1884427" y="634989"/>
              <a:ext cx="2310380" cy="49244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5B52C32-58E7-440F-9B9E-F2E1FEEE77CD}"/>
                </a:ext>
              </a:extLst>
            </p:cNvPr>
            <p:cNvSpPr txBox="1"/>
            <p:nvPr/>
          </p:nvSpPr>
          <p:spPr>
            <a:xfrm>
              <a:off x="1884427" y="634989"/>
              <a:ext cx="2310380" cy="4924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8465" tIns="0" rIns="0" bIns="0" numCol="1" spcCol="1270" anchor="t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600" kern="1200" dirty="0"/>
                <a:t>Intensive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F19C012-CFBF-4842-B914-87B550026D36}"/>
              </a:ext>
            </a:extLst>
          </p:cNvPr>
          <p:cNvSpPr txBox="1"/>
          <p:nvPr/>
        </p:nvSpPr>
        <p:spPr>
          <a:xfrm>
            <a:off x="9641854" y="6230386"/>
            <a:ext cx="2415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 George </a:t>
            </a:r>
            <a:r>
              <a:rPr lang="en-US" sz="1400" dirty="0" err="1"/>
              <a:t>Sugai</a:t>
            </a:r>
            <a:r>
              <a:rPr lang="en-US" sz="1400" dirty="0"/>
              <a:t> presentations (2007-2019)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B357CA-FBC0-4832-839D-0F2F78B70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8322" y="1109517"/>
            <a:ext cx="3561627" cy="957822"/>
          </a:xfrm>
        </p:spPr>
        <p:txBody>
          <a:bodyPr>
            <a:normAutofit fontScale="90000"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en-US" dirty="0">
                <a:latin typeface="Arial"/>
                <a:ea typeface="Arial" charset="0"/>
                <a:cs typeface="Arial"/>
              </a:rPr>
              <a:t>Example:</a:t>
            </a:r>
            <a:br>
              <a:rPr lang="en-US" dirty="0">
                <a:latin typeface="Arial"/>
                <a:ea typeface="Arial" charset="0"/>
                <a:cs typeface="Arial"/>
              </a:rPr>
            </a:br>
            <a:r>
              <a:rPr lang="en-US" dirty="0">
                <a:solidFill>
                  <a:srgbClr val="0000FF"/>
                </a:solidFill>
                <a:latin typeface="Arial"/>
                <a:ea typeface="Arial" charset="0"/>
                <a:cs typeface="Arial"/>
              </a:rPr>
              <a:t>Continuum of Support for one student</a:t>
            </a:r>
            <a:br>
              <a:rPr lang="en-US" dirty="0">
                <a:solidFill>
                  <a:srgbClr val="0000FF"/>
                </a:solidFill>
                <a:latin typeface="Arial"/>
                <a:ea typeface="Arial" charset="0"/>
                <a:cs typeface="Arial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443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Example: Continuum of Support for one student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Watchorn</dc:creator>
  <cp:lastModifiedBy>Kim Watchorn</cp:lastModifiedBy>
  <cp:revision>5</cp:revision>
  <dcterms:created xsi:type="dcterms:W3CDTF">2019-08-11T01:48:02Z</dcterms:created>
  <dcterms:modified xsi:type="dcterms:W3CDTF">2019-08-11T05:37:53Z</dcterms:modified>
</cp:coreProperties>
</file>