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>
  <p:sldMasterIdLst>
    <p:sldMasterId id="2147483659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</p:sldIdLst>
  <p:sldSz cy="6858000" cx="9144000"/>
  <p:notesSz cx="6858000" cy="9144000"/>
  <p:embeddedFontLst>
    <p:embeddedFont>
      <p:font typeface="Rambla"/>
      <p:regular r:id="rId19"/>
      <p:bold r:id="rId20"/>
      <p:italic r:id="rId21"/>
      <p:boldItalic r:id="rId2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Rambla-bold.fntdata"/><Relationship Id="rId11" Type="http://schemas.openxmlformats.org/officeDocument/2006/relationships/slide" Target="slides/slide7.xml"/><Relationship Id="rId22" Type="http://schemas.openxmlformats.org/officeDocument/2006/relationships/font" Target="fonts/Rambla-boldItalic.fntdata"/><Relationship Id="rId10" Type="http://schemas.openxmlformats.org/officeDocument/2006/relationships/slide" Target="slides/slide6.xml"/><Relationship Id="rId21" Type="http://schemas.openxmlformats.org/officeDocument/2006/relationships/font" Target="fonts/Rambla-italic.fntdata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5" Type="http://schemas.openxmlformats.org/officeDocument/2006/relationships/slide" Target="slides/slide1.xml"/><Relationship Id="rId19" Type="http://schemas.openxmlformats.org/officeDocument/2006/relationships/font" Target="fonts/Rambla-regular.fntdata"/><Relationship Id="rId6" Type="http://schemas.openxmlformats.org/officeDocument/2006/relationships/slide" Target="slides/slide2.xml"/><Relationship Id="rId18" Type="http://schemas.openxmlformats.org/officeDocument/2006/relationships/slide" Target="slides/slide14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5" name="Google Shape;95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4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24d54b75e8_0_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" name="Google Shape;102;g24d54b75e8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" name="Google Shape;103;g24d54b75e8_0_0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58053dd8cf_0_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g58053dd8cf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" name="Google Shape;110;g58053dd8cf_0_0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607903e314_0_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g607903e314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9" name="Google Shape;119;g607903e314_0_0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2546a59064_0_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2546a59064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6" name="Google Shape;126;g2546a59064_0_0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252a9b0d42_0_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g252a9b0d42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3" name="Google Shape;133;g252a9b0d42_0_0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41bcd5241d_0_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" name="Google Shape;139;g41bcd5241d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0" name="Google Shape;140;g41bcd5241d_0_7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g41bcd5241d_0_9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7" name="Google Shape;147;g41bcd5241d_0_9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8" name="Google Shape;148;g41bcd5241d_0_98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g608e8c94a2_0_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4" name="Google Shape;154;g608e8c94a2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5" name="Google Shape;155;g608e8c94a2_0_0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608e8c94a2_0_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1" name="Google Shape;161;g608e8c94a2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2" name="Google Shape;162;g608e8c94a2_0_6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g608e8c94a2_0_1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8" name="Google Shape;168;g608e8c94a2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9" name="Google Shape;169;g608e8c94a2_0_12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607903e314_0_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5" name="Google Shape;175;g607903e314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6" name="Google Shape;176;g607903e314_0_6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g607903e314_0_1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2" name="Google Shape;182;g607903e314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3" name="Google Shape;183;g607903e314_0_12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g263c740bf4_0_5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9" name="Google Shape;189;g263c740bf4_0_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0" name="Google Shape;190;g263c740bf4_0_54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showMasterSp="0" type="title">
  <p:cSld name="TITLE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2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Rambla"/>
              <a:ea typeface="Rambla"/>
              <a:cs typeface="Rambla"/>
              <a:sym typeface="Rambla"/>
            </a:endParaRPr>
          </a:p>
        </p:txBody>
      </p:sp>
      <p:sp>
        <p:nvSpPr>
          <p:cNvPr id="19" name="Google Shape;19;p2"/>
          <p:cNvSpPr txBox="1"/>
          <p:nvPr>
            <p:ph type="ctrTitle"/>
          </p:nvPr>
        </p:nvSpPr>
        <p:spPr>
          <a:xfrm>
            <a:off x="762000" y="3200400"/>
            <a:ext cx="7543800" cy="15240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400"/>
              <a:buFont typeface="Rambla"/>
              <a:buNone/>
              <a:defRPr b="0" i="0" sz="8000" u="none" cap="none" strike="noStrike">
                <a:solidFill>
                  <a:srgbClr val="262626"/>
                </a:solidFill>
                <a:latin typeface="Rambla"/>
                <a:ea typeface="Rambla"/>
                <a:cs typeface="Rambla"/>
                <a:sym typeface="Rambla"/>
              </a:defRPr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5pPr>
            <a:lvl6pPr indent="0" lvl="5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6pPr>
            <a:lvl7pPr indent="0" lvl="6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7pPr>
            <a:lvl8pPr indent="0" lvl="7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8pPr>
            <a:lvl9pPr indent="0" lvl="8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20" name="Google Shape;20;p2"/>
          <p:cNvSpPr txBox="1"/>
          <p:nvPr>
            <p:ph idx="1" type="subTitle"/>
          </p:nvPr>
        </p:nvSpPr>
        <p:spPr>
          <a:xfrm>
            <a:off x="762000" y="4724400"/>
            <a:ext cx="6858000" cy="99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56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Arial"/>
              <a:buNone/>
              <a:defRPr b="0" i="0" sz="2800" u="none" cap="none" strike="noStrik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defRPr>
            </a:lvl1pPr>
            <a:lvl2pPr indent="0" lvl="1" marL="457200" marR="0" rtl="0" algn="ctr">
              <a:spcBef>
                <a:spcPts val="440"/>
              </a:spcBef>
              <a:spcAft>
                <a:spcPts val="0"/>
              </a:spcAft>
              <a:buClr>
                <a:schemeClr val="accent1"/>
              </a:buClr>
              <a:buSzPts val="2200"/>
              <a:buFont typeface="Arial"/>
              <a:buNone/>
              <a:defRPr b="0" i="0" sz="2200" u="none" cap="none" strike="noStrike">
                <a:solidFill>
                  <a:srgbClr val="888888"/>
                </a:solidFill>
                <a:latin typeface="Rambla"/>
                <a:ea typeface="Rambla"/>
                <a:cs typeface="Rambla"/>
                <a:sym typeface="Rambla"/>
              </a:defRPr>
            </a:lvl2pPr>
            <a:lvl3pPr indent="0" lvl="2" marL="914400" marR="0" rtl="0" algn="ctr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Rambla"/>
                <a:ea typeface="Rambla"/>
                <a:cs typeface="Rambla"/>
                <a:sym typeface="Rambla"/>
              </a:defRPr>
            </a:lvl3pPr>
            <a:lvl4pPr indent="0" lvl="3" marL="1371600" marR="0" rtl="0" algn="ctr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Rambla"/>
                <a:ea typeface="Rambla"/>
                <a:cs typeface="Rambla"/>
                <a:sym typeface="Rambla"/>
              </a:defRPr>
            </a:lvl4pPr>
            <a:lvl5pPr indent="0" lvl="4" marL="1828800" marR="0" rtl="0" algn="ctr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Rambla"/>
                <a:ea typeface="Rambla"/>
                <a:cs typeface="Rambla"/>
                <a:sym typeface="Rambla"/>
              </a:defRPr>
            </a:lvl5pPr>
            <a:lvl6pPr indent="0" lvl="5" marL="2286000" marR="0" rtl="0" algn="ctr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Rambla"/>
                <a:ea typeface="Rambla"/>
                <a:cs typeface="Rambla"/>
                <a:sym typeface="Rambla"/>
              </a:defRPr>
            </a:lvl6pPr>
            <a:lvl7pPr indent="0" lvl="6" marL="2743200" marR="0" rtl="0" algn="ctr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Rambla"/>
                <a:ea typeface="Rambla"/>
                <a:cs typeface="Rambla"/>
                <a:sym typeface="Rambla"/>
              </a:defRPr>
            </a:lvl7pPr>
            <a:lvl8pPr indent="0" lvl="7" marL="3200400" marR="0" rtl="0" algn="ctr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Rambla"/>
                <a:ea typeface="Rambla"/>
                <a:cs typeface="Rambla"/>
                <a:sym typeface="Rambla"/>
              </a:defRPr>
            </a:lvl8pPr>
            <a:lvl9pPr indent="0" lvl="8" marL="3657600" marR="0" rtl="0" algn="ctr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Rambla"/>
                <a:ea typeface="Rambla"/>
                <a:cs typeface="Rambla"/>
                <a:sym typeface="Rambla"/>
              </a:defRPr>
            </a:lvl9pPr>
          </a:lstStyle>
          <a:p/>
        </p:txBody>
      </p:sp>
      <p:sp>
        <p:nvSpPr>
          <p:cNvPr id="21" name="Google Shape;21;p2"/>
          <p:cNvSpPr txBox="1"/>
          <p:nvPr>
            <p:ph idx="10" type="dt"/>
          </p:nvPr>
        </p:nvSpPr>
        <p:spPr>
          <a:xfrm>
            <a:off x="6248400" y="6208776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1200" u="none" cap="none" strike="noStrike">
                <a:solidFill>
                  <a:srgbClr val="A56F22"/>
                </a:solidFill>
                <a:latin typeface="Rambla"/>
                <a:ea typeface="Rambla"/>
                <a:cs typeface="Rambla"/>
                <a:sym typeface="Rambla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9pPr>
          </a:lstStyle>
          <a:p/>
        </p:txBody>
      </p:sp>
      <p:sp>
        <p:nvSpPr>
          <p:cNvPr id="22" name="Google Shape;22;p2"/>
          <p:cNvSpPr txBox="1"/>
          <p:nvPr>
            <p:ph idx="11" type="ftr"/>
          </p:nvPr>
        </p:nvSpPr>
        <p:spPr>
          <a:xfrm>
            <a:off x="761999" y="6208776"/>
            <a:ext cx="487386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1200" u="none" cap="none" strike="noStrike">
                <a:solidFill>
                  <a:srgbClr val="A56F22"/>
                </a:solidFill>
                <a:latin typeface="Rambla"/>
                <a:ea typeface="Rambla"/>
                <a:cs typeface="Rambla"/>
                <a:sym typeface="Rambla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9pPr>
          </a:lstStyle>
          <a:p/>
        </p:txBody>
      </p:sp>
      <p:sp>
        <p:nvSpPr>
          <p:cNvPr id="23" name="Google Shape;23;p2"/>
          <p:cNvSpPr txBox="1"/>
          <p:nvPr>
            <p:ph idx="12" type="sldNum"/>
          </p:nvPr>
        </p:nvSpPr>
        <p:spPr>
          <a:xfrm>
            <a:off x="7620000" y="5687568"/>
            <a:ext cx="7620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2400" u="none" cap="none" strike="noStrike">
                <a:solidFill>
                  <a:srgbClr val="262626"/>
                </a:solidFill>
                <a:latin typeface="Rambla"/>
                <a:ea typeface="Rambla"/>
                <a:cs typeface="Rambla"/>
                <a:sym typeface="Rambla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2400" u="none" cap="none" strike="noStrike">
                <a:solidFill>
                  <a:srgbClr val="262626"/>
                </a:solidFill>
                <a:latin typeface="Rambla"/>
                <a:ea typeface="Rambla"/>
                <a:cs typeface="Rambla"/>
                <a:sym typeface="Rambla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2400" u="none" cap="none" strike="noStrike">
                <a:solidFill>
                  <a:srgbClr val="262626"/>
                </a:solidFill>
                <a:latin typeface="Rambla"/>
                <a:ea typeface="Rambla"/>
                <a:cs typeface="Rambla"/>
                <a:sym typeface="Rambla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2400" u="none" cap="none" strike="noStrike">
                <a:solidFill>
                  <a:srgbClr val="262626"/>
                </a:solidFill>
                <a:latin typeface="Rambla"/>
                <a:ea typeface="Rambla"/>
                <a:cs typeface="Rambla"/>
                <a:sym typeface="Rambla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2400" u="none" cap="none" strike="noStrike">
                <a:solidFill>
                  <a:srgbClr val="262626"/>
                </a:solidFill>
                <a:latin typeface="Rambla"/>
                <a:ea typeface="Rambla"/>
                <a:cs typeface="Rambla"/>
                <a:sym typeface="Rambla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2400" u="none" cap="none" strike="noStrike">
                <a:solidFill>
                  <a:srgbClr val="262626"/>
                </a:solidFill>
                <a:latin typeface="Rambla"/>
                <a:ea typeface="Rambla"/>
                <a:cs typeface="Rambla"/>
                <a:sym typeface="Rambla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2400" u="none" cap="none" strike="noStrike">
                <a:solidFill>
                  <a:srgbClr val="262626"/>
                </a:solidFill>
                <a:latin typeface="Rambla"/>
                <a:ea typeface="Rambla"/>
                <a:cs typeface="Rambla"/>
                <a:sym typeface="Rambla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2400" u="none" cap="none" strike="noStrike">
                <a:solidFill>
                  <a:srgbClr val="262626"/>
                </a:solidFill>
                <a:latin typeface="Rambla"/>
                <a:ea typeface="Rambla"/>
                <a:cs typeface="Rambla"/>
                <a:sym typeface="Rambla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2400" u="none" cap="none" strike="noStrike">
                <a:solidFill>
                  <a:srgbClr val="262626"/>
                </a:solidFill>
                <a:latin typeface="Rambla"/>
                <a:ea typeface="Rambla"/>
                <a:cs typeface="Rambla"/>
                <a:sym typeface="Rambl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4" name="Google Shape;24;p2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Rambla"/>
              <a:ea typeface="Rambla"/>
              <a:cs typeface="Rambla"/>
              <a:sym typeface="Rambla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3"/>
          <p:cNvSpPr txBox="1"/>
          <p:nvPr>
            <p:ph type="title"/>
          </p:nvPr>
        </p:nvSpPr>
        <p:spPr>
          <a:xfrm>
            <a:off x="762000" y="4572000"/>
            <a:ext cx="6781800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400"/>
              <a:buFont typeface="Rambla"/>
              <a:buNone/>
              <a:defRPr b="0" i="0" sz="5400" u="none" cap="none" strike="noStrike">
                <a:solidFill>
                  <a:srgbClr val="262626"/>
                </a:solidFill>
                <a:latin typeface="Rambla"/>
                <a:ea typeface="Rambla"/>
                <a:cs typeface="Rambla"/>
                <a:sym typeface="Rambla"/>
              </a:defRPr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5pPr>
            <a:lvl6pPr indent="0" lvl="5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6pPr>
            <a:lvl7pPr indent="0" lvl="6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7pPr>
            <a:lvl8pPr indent="0" lvl="7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8pPr>
            <a:lvl9pPr indent="0" lvl="8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27" name="Google Shape;27;p3"/>
          <p:cNvSpPr txBox="1"/>
          <p:nvPr>
            <p:ph idx="1" type="body"/>
          </p:nvPr>
        </p:nvSpPr>
        <p:spPr>
          <a:xfrm>
            <a:off x="762000" y="685800"/>
            <a:ext cx="7543800" cy="3886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810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defRPr>
            </a:lvl1pPr>
            <a:lvl2pPr indent="-368300" lvl="1" marL="914400" marR="0" rtl="0" algn="l">
              <a:spcBef>
                <a:spcPts val="440"/>
              </a:spcBef>
              <a:spcAft>
                <a:spcPts val="0"/>
              </a:spcAft>
              <a:buClr>
                <a:schemeClr val="accent1"/>
              </a:buClr>
              <a:buSzPts val="2200"/>
              <a:buFont typeface="Arial"/>
              <a:buChar char="•"/>
              <a:defRPr b="0" i="0" sz="2200" u="none" cap="none" strike="noStrik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defRPr>
            </a:lvl2pPr>
            <a:lvl3pPr indent="-355600" lvl="2" marL="1371600" marR="0" rtl="0" algn="l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defRPr>
            </a:lvl3pPr>
            <a:lvl4pPr indent="-342900" lvl="3" marL="1828800" marR="0" rtl="0" algn="l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defRPr>
            </a:lvl4pPr>
            <a:lvl5pPr indent="-342900" lvl="4" marL="2286000" marR="0" rtl="0" algn="l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defRPr>
            </a:lvl5pPr>
            <a:lvl6pPr indent="-330200" lvl="5" marL="2743200" marR="0" rtl="0" algn="l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defRPr>
            </a:lvl6pPr>
            <a:lvl7pPr indent="-330200" lvl="6" marL="3200400" marR="0" rtl="0" algn="l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defRPr>
            </a:lvl7pPr>
            <a:lvl8pPr indent="-330200" lvl="7" marL="3657600" marR="0" rtl="0" algn="l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defRPr>
            </a:lvl8pPr>
            <a:lvl9pPr indent="-330200" lvl="8" marL="4114800" marR="0" rtl="0" algn="l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defRPr>
            </a:lvl9pPr>
          </a:lstStyle>
          <a:p/>
        </p:txBody>
      </p:sp>
      <p:sp>
        <p:nvSpPr>
          <p:cNvPr id="28" name="Google Shape;28;p3"/>
          <p:cNvSpPr txBox="1"/>
          <p:nvPr>
            <p:ph idx="10" type="dt"/>
          </p:nvPr>
        </p:nvSpPr>
        <p:spPr>
          <a:xfrm>
            <a:off x="6248400" y="6208776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1200" u="none" cap="none" strike="noStrike">
                <a:solidFill>
                  <a:srgbClr val="A56F22"/>
                </a:solidFill>
                <a:latin typeface="Rambla"/>
                <a:ea typeface="Rambla"/>
                <a:cs typeface="Rambla"/>
                <a:sym typeface="Rambla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9pPr>
          </a:lstStyle>
          <a:p/>
        </p:txBody>
      </p:sp>
      <p:sp>
        <p:nvSpPr>
          <p:cNvPr id="29" name="Google Shape;29;p3"/>
          <p:cNvSpPr txBox="1"/>
          <p:nvPr>
            <p:ph idx="11" type="ftr"/>
          </p:nvPr>
        </p:nvSpPr>
        <p:spPr>
          <a:xfrm>
            <a:off x="761999" y="6208776"/>
            <a:ext cx="487386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1200" u="none" cap="none" strike="noStrike">
                <a:solidFill>
                  <a:srgbClr val="A56F22"/>
                </a:solidFill>
                <a:latin typeface="Rambla"/>
                <a:ea typeface="Rambla"/>
                <a:cs typeface="Rambla"/>
                <a:sym typeface="Rambla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9pPr>
          </a:lstStyle>
          <a:p/>
        </p:txBody>
      </p:sp>
      <p:sp>
        <p:nvSpPr>
          <p:cNvPr id="30" name="Google Shape;30;p3"/>
          <p:cNvSpPr txBox="1"/>
          <p:nvPr>
            <p:ph idx="12" type="sldNum"/>
          </p:nvPr>
        </p:nvSpPr>
        <p:spPr>
          <a:xfrm>
            <a:off x="7620000" y="5687568"/>
            <a:ext cx="7620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2400" u="none" cap="none" strike="noStrike">
                <a:solidFill>
                  <a:srgbClr val="262626"/>
                </a:solidFill>
                <a:latin typeface="Rambla"/>
                <a:ea typeface="Rambla"/>
                <a:cs typeface="Rambla"/>
                <a:sym typeface="Rambla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2400" u="none" cap="none" strike="noStrike">
                <a:solidFill>
                  <a:srgbClr val="262626"/>
                </a:solidFill>
                <a:latin typeface="Rambla"/>
                <a:ea typeface="Rambla"/>
                <a:cs typeface="Rambla"/>
                <a:sym typeface="Rambla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2400" u="none" cap="none" strike="noStrike">
                <a:solidFill>
                  <a:srgbClr val="262626"/>
                </a:solidFill>
                <a:latin typeface="Rambla"/>
                <a:ea typeface="Rambla"/>
                <a:cs typeface="Rambla"/>
                <a:sym typeface="Rambla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2400" u="none" cap="none" strike="noStrike">
                <a:solidFill>
                  <a:srgbClr val="262626"/>
                </a:solidFill>
                <a:latin typeface="Rambla"/>
                <a:ea typeface="Rambla"/>
                <a:cs typeface="Rambla"/>
                <a:sym typeface="Rambla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2400" u="none" cap="none" strike="noStrike">
                <a:solidFill>
                  <a:srgbClr val="262626"/>
                </a:solidFill>
                <a:latin typeface="Rambla"/>
                <a:ea typeface="Rambla"/>
                <a:cs typeface="Rambla"/>
                <a:sym typeface="Rambla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2400" u="none" cap="none" strike="noStrike">
                <a:solidFill>
                  <a:srgbClr val="262626"/>
                </a:solidFill>
                <a:latin typeface="Rambla"/>
                <a:ea typeface="Rambla"/>
                <a:cs typeface="Rambla"/>
                <a:sym typeface="Rambla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2400" u="none" cap="none" strike="noStrike">
                <a:solidFill>
                  <a:srgbClr val="262626"/>
                </a:solidFill>
                <a:latin typeface="Rambla"/>
                <a:ea typeface="Rambla"/>
                <a:cs typeface="Rambla"/>
                <a:sym typeface="Rambla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2400" u="none" cap="none" strike="noStrike">
                <a:solidFill>
                  <a:srgbClr val="262626"/>
                </a:solidFill>
                <a:latin typeface="Rambla"/>
                <a:ea typeface="Rambla"/>
                <a:cs typeface="Rambla"/>
                <a:sym typeface="Rambla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2400" u="none" cap="none" strike="noStrike">
                <a:solidFill>
                  <a:srgbClr val="262626"/>
                </a:solidFill>
                <a:latin typeface="Rambla"/>
                <a:ea typeface="Rambla"/>
                <a:cs typeface="Rambla"/>
                <a:sym typeface="Rambl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showMasterSp="0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4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Rambla"/>
              <a:ea typeface="Rambla"/>
              <a:cs typeface="Rambla"/>
              <a:sym typeface="Rambla"/>
            </a:endParaRPr>
          </a:p>
        </p:txBody>
      </p:sp>
      <p:sp>
        <p:nvSpPr>
          <p:cNvPr id="33" name="Google Shape;33;p4"/>
          <p:cNvSpPr txBox="1"/>
          <p:nvPr>
            <p:ph type="title"/>
          </p:nvPr>
        </p:nvSpPr>
        <p:spPr>
          <a:xfrm>
            <a:off x="762000" y="3276600"/>
            <a:ext cx="7543800" cy="1676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400"/>
              <a:buFont typeface="Rambla"/>
              <a:buNone/>
              <a:defRPr b="0" i="0" sz="5400" u="none" cap="none" strike="noStrike">
                <a:solidFill>
                  <a:srgbClr val="262626"/>
                </a:solidFill>
                <a:latin typeface="Rambla"/>
                <a:ea typeface="Rambla"/>
                <a:cs typeface="Rambla"/>
                <a:sym typeface="Rambla"/>
              </a:defRPr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5pPr>
            <a:lvl6pPr indent="0" lvl="5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6pPr>
            <a:lvl7pPr indent="0" lvl="6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7pPr>
            <a:lvl8pPr indent="0" lvl="7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8pPr>
            <a:lvl9pPr indent="0" lvl="8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34" name="Google Shape;34;p4"/>
          <p:cNvSpPr txBox="1"/>
          <p:nvPr>
            <p:ph idx="1" type="body"/>
          </p:nvPr>
        </p:nvSpPr>
        <p:spPr>
          <a:xfrm>
            <a:off x="762000" y="4953000"/>
            <a:ext cx="68580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marR="0" rtl="0" algn="l">
              <a:spcBef>
                <a:spcPts val="56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Arial"/>
              <a:buNone/>
              <a:defRPr b="0" i="0" sz="2800" u="none" cap="none" strike="noStrik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defRPr>
            </a:lvl1pPr>
            <a:lvl2pPr indent="-228600" lvl="1" marL="914400" marR="0" rtl="0" algn="l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22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Rambla"/>
                <a:ea typeface="Rambla"/>
                <a:cs typeface="Rambla"/>
                <a:sym typeface="Rambla"/>
              </a:defRPr>
            </a:lvl2pPr>
            <a:lvl3pPr indent="-228600" lvl="2" marL="1371600" marR="0" rtl="0" algn="l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Rambla"/>
                <a:ea typeface="Rambla"/>
                <a:cs typeface="Rambla"/>
                <a:sym typeface="Rambla"/>
              </a:defRPr>
            </a:lvl3pPr>
            <a:lvl4pPr indent="-228600" lvl="3" marL="1828800" marR="0" rtl="0" algn="l">
              <a:spcBef>
                <a:spcPts val="28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Rambla"/>
                <a:ea typeface="Rambla"/>
                <a:cs typeface="Rambla"/>
                <a:sym typeface="Rambla"/>
              </a:defRPr>
            </a:lvl4pPr>
            <a:lvl5pPr indent="-228600" lvl="4" marL="2286000" marR="0" rtl="0" algn="l">
              <a:spcBef>
                <a:spcPts val="28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Rambla"/>
                <a:ea typeface="Rambla"/>
                <a:cs typeface="Rambla"/>
                <a:sym typeface="Rambla"/>
              </a:defRPr>
            </a:lvl5pPr>
            <a:lvl6pPr indent="-228600" lvl="5" marL="2743200" marR="0" rtl="0" algn="l">
              <a:spcBef>
                <a:spcPts val="28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Rambla"/>
                <a:ea typeface="Rambla"/>
                <a:cs typeface="Rambla"/>
                <a:sym typeface="Rambla"/>
              </a:defRPr>
            </a:lvl6pPr>
            <a:lvl7pPr indent="-228600" lvl="6" marL="3200400" marR="0" rtl="0" algn="l">
              <a:spcBef>
                <a:spcPts val="28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Rambla"/>
                <a:ea typeface="Rambla"/>
                <a:cs typeface="Rambla"/>
                <a:sym typeface="Rambla"/>
              </a:defRPr>
            </a:lvl7pPr>
            <a:lvl8pPr indent="-228600" lvl="7" marL="3657600" marR="0" rtl="0" algn="l">
              <a:spcBef>
                <a:spcPts val="28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Rambla"/>
                <a:ea typeface="Rambla"/>
                <a:cs typeface="Rambla"/>
                <a:sym typeface="Rambla"/>
              </a:defRPr>
            </a:lvl8pPr>
            <a:lvl9pPr indent="-228600" lvl="8" marL="4114800" marR="0" rtl="0" algn="l">
              <a:spcBef>
                <a:spcPts val="28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Rambla"/>
                <a:ea typeface="Rambla"/>
                <a:cs typeface="Rambla"/>
                <a:sym typeface="Rambla"/>
              </a:defRPr>
            </a:lvl9pPr>
          </a:lstStyle>
          <a:p/>
        </p:txBody>
      </p:sp>
      <p:sp>
        <p:nvSpPr>
          <p:cNvPr id="35" name="Google Shape;35;p4"/>
          <p:cNvSpPr txBox="1"/>
          <p:nvPr>
            <p:ph idx="10" type="dt"/>
          </p:nvPr>
        </p:nvSpPr>
        <p:spPr>
          <a:xfrm>
            <a:off x="6248400" y="6208776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1200" u="none" cap="none" strike="noStrike">
                <a:solidFill>
                  <a:srgbClr val="A56F22"/>
                </a:solidFill>
                <a:latin typeface="Rambla"/>
                <a:ea typeface="Rambla"/>
                <a:cs typeface="Rambla"/>
                <a:sym typeface="Rambla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9pPr>
          </a:lstStyle>
          <a:p/>
        </p:txBody>
      </p:sp>
      <p:sp>
        <p:nvSpPr>
          <p:cNvPr id="36" name="Google Shape;36;p4"/>
          <p:cNvSpPr txBox="1"/>
          <p:nvPr>
            <p:ph idx="11" type="ftr"/>
          </p:nvPr>
        </p:nvSpPr>
        <p:spPr>
          <a:xfrm>
            <a:off x="761999" y="6208776"/>
            <a:ext cx="487386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1200" u="none" cap="none" strike="noStrike">
                <a:solidFill>
                  <a:srgbClr val="A56F22"/>
                </a:solidFill>
                <a:latin typeface="Rambla"/>
                <a:ea typeface="Rambla"/>
                <a:cs typeface="Rambla"/>
                <a:sym typeface="Rambla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9pPr>
          </a:lstStyle>
          <a:p/>
        </p:txBody>
      </p:sp>
      <p:sp>
        <p:nvSpPr>
          <p:cNvPr id="37" name="Google Shape;37;p4"/>
          <p:cNvSpPr txBox="1"/>
          <p:nvPr>
            <p:ph idx="12" type="sldNum"/>
          </p:nvPr>
        </p:nvSpPr>
        <p:spPr>
          <a:xfrm>
            <a:off x="7620000" y="5687568"/>
            <a:ext cx="7620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2400" u="none" cap="none" strike="noStrike">
                <a:solidFill>
                  <a:srgbClr val="262626"/>
                </a:solidFill>
                <a:latin typeface="Rambla"/>
                <a:ea typeface="Rambla"/>
                <a:cs typeface="Rambla"/>
                <a:sym typeface="Rambla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2400" u="none" cap="none" strike="noStrike">
                <a:solidFill>
                  <a:srgbClr val="262626"/>
                </a:solidFill>
                <a:latin typeface="Rambla"/>
                <a:ea typeface="Rambla"/>
                <a:cs typeface="Rambla"/>
                <a:sym typeface="Rambla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2400" u="none" cap="none" strike="noStrike">
                <a:solidFill>
                  <a:srgbClr val="262626"/>
                </a:solidFill>
                <a:latin typeface="Rambla"/>
                <a:ea typeface="Rambla"/>
                <a:cs typeface="Rambla"/>
                <a:sym typeface="Rambla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2400" u="none" cap="none" strike="noStrike">
                <a:solidFill>
                  <a:srgbClr val="262626"/>
                </a:solidFill>
                <a:latin typeface="Rambla"/>
                <a:ea typeface="Rambla"/>
                <a:cs typeface="Rambla"/>
                <a:sym typeface="Rambla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2400" u="none" cap="none" strike="noStrike">
                <a:solidFill>
                  <a:srgbClr val="262626"/>
                </a:solidFill>
                <a:latin typeface="Rambla"/>
                <a:ea typeface="Rambla"/>
                <a:cs typeface="Rambla"/>
                <a:sym typeface="Rambla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2400" u="none" cap="none" strike="noStrike">
                <a:solidFill>
                  <a:srgbClr val="262626"/>
                </a:solidFill>
                <a:latin typeface="Rambla"/>
                <a:ea typeface="Rambla"/>
                <a:cs typeface="Rambla"/>
                <a:sym typeface="Rambla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2400" u="none" cap="none" strike="noStrike">
                <a:solidFill>
                  <a:srgbClr val="262626"/>
                </a:solidFill>
                <a:latin typeface="Rambla"/>
                <a:ea typeface="Rambla"/>
                <a:cs typeface="Rambla"/>
                <a:sym typeface="Rambla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2400" u="none" cap="none" strike="noStrike">
                <a:solidFill>
                  <a:srgbClr val="262626"/>
                </a:solidFill>
                <a:latin typeface="Rambla"/>
                <a:ea typeface="Rambla"/>
                <a:cs typeface="Rambla"/>
                <a:sym typeface="Rambla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2400" u="none" cap="none" strike="noStrike">
                <a:solidFill>
                  <a:srgbClr val="262626"/>
                </a:solidFill>
                <a:latin typeface="Rambla"/>
                <a:ea typeface="Rambla"/>
                <a:cs typeface="Rambla"/>
                <a:sym typeface="Rambl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8" name="Google Shape;38;p4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Rambla"/>
              <a:ea typeface="Rambla"/>
              <a:cs typeface="Rambla"/>
              <a:sym typeface="Rambla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wo Content" type="twoObj">
  <p:cSld name="TWO_OBJECTS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5"/>
          <p:cNvSpPr txBox="1"/>
          <p:nvPr>
            <p:ph type="title"/>
          </p:nvPr>
        </p:nvSpPr>
        <p:spPr>
          <a:xfrm>
            <a:off x="762000" y="4572000"/>
            <a:ext cx="6781800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400"/>
              <a:buFont typeface="Rambla"/>
              <a:buNone/>
              <a:defRPr b="0" i="0" sz="5400" u="none" cap="none" strike="noStrike">
                <a:solidFill>
                  <a:srgbClr val="262626"/>
                </a:solidFill>
                <a:latin typeface="Rambla"/>
                <a:ea typeface="Rambla"/>
                <a:cs typeface="Rambla"/>
                <a:sym typeface="Rambla"/>
              </a:defRPr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5pPr>
            <a:lvl6pPr indent="0" lvl="5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6pPr>
            <a:lvl7pPr indent="0" lvl="6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7pPr>
            <a:lvl8pPr indent="0" lvl="7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8pPr>
            <a:lvl9pPr indent="0" lvl="8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41" name="Google Shape;41;p5"/>
          <p:cNvSpPr txBox="1"/>
          <p:nvPr>
            <p:ph idx="1" type="body"/>
          </p:nvPr>
        </p:nvSpPr>
        <p:spPr>
          <a:xfrm>
            <a:off x="762000" y="609601"/>
            <a:ext cx="3657600" cy="3767328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406400" lvl="0" marL="457200" marR="0" rtl="0" algn="l">
              <a:spcBef>
                <a:spcPts val="56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defRPr>
            </a:lvl1pPr>
            <a:lvl2pPr indent="-381000" lvl="1" marL="914400" marR="0" rtl="0" algn="l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defRPr>
            </a:lvl2pPr>
            <a:lvl3pPr indent="-355600" lvl="2" marL="1371600" marR="0" rtl="0" algn="l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defRPr>
            </a:lvl3pPr>
            <a:lvl4pPr indent="-342900" lvl="3" marL="1828800" marR="0" rtl="0" algn="l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defRPr>
            </a:lvl4pPr>
            <a:lvl5pPr indent="-342900" lvl="4" marL="2286000" marR="0" rtl="0" algn="l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defRPr>
            </a:lvl5pPr>
            <a:lvl6pPr indent="-342900" lvl="5" marL="2743200" marR="0" rtl="0" algn="l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defRPr>
            </a:lvl6pPr>
            <a:lvl7pPr indent="-342900" lvl="6" marL="3200400" marR="0" rtl="0" algn="l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defRPr>
            </a:lvl7pPr>
            <a:lvl8pPr indent="-342900" lvl="7" marL="3657600" marR="0" rtl="0" algn="l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defRPr>
            </a:lvl8pPr>
            <a:lvl9pPr indent="-342900" lvl="8" marL="4114800" marR="0" rtl="0" algn="l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defRPr>
            </a:lvl9pPr>
          </a:lstStyle>
          <a:p/>
        </p:txBody>
      </p:sp>
      <p:sp>
        <p:nvSpPr>
          <p:cNvPr id="42" name="Google Shape;42;p5"/>
          <p:cNvSpPr txBox="1"/>
          <p:nvPr>
            <p:ph idx="2" type="body"/>
          </p:nvPr>
        </p:nvSpPr>
        <p:spPr>
          <a:xfrm>
            <a:off x="4648200" y="609601"/>
            <a:ext cx="3657600" cy="3767328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406400" lvl="0" marL="457200" marR="0" rtl="0" algn="l">
              <a:spcBef>
                <a:spcPts val="56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defRPr>
            </a:lvl1pPr>
            <a:lvl2pPr indent="-381000" lvl="1" marL="914400" marR="0" rtl="0" algn="l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defRPr>
            </a:lvl2pPr>
            <a:lvl3pPr indent="-355600" lvl="2" marL="1371600" marR="0" rtl="0" algn="l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defRPr>
            </a:lvl3pPr>
            <a:lvl4pPr indent="-342900" lvl="3" marL="1828800" marR="0" rtl="0" algn="l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defRPr>
            </a:lvl4pPr>
            <a:lvl5pPr indent="-342900" lvl="4" marL="2286000" marR="0" rtl="0" algn="l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defRPr>
            </a:lvl5pPr>
            <a:lvl6pPr indent="-342900" lvl="5" marL="2743200" marR="0" rtl="0" algn="l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defRPr>
            </a:lvl6pPr>
            <a:lvl7pPr indent="-342900" lvl="6" marL="3200400" marR="0" rtl="0" algn="l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defRPr>
            </a:lvl7pPr>
            <a:lvl8pPr indent="-342900" lvl="7" marL="3657600" marR="0" rtl="0" algn="l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defRPr>
            </a:lvl8pPr>
            <a:lvl9pPr indent="-342900" lvl="8" marL="4114800" marR="0" rtl="0" algn="l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defRPr>
            </a:lvl9pPr>
          </a:lstStyle>
          <a:p/>
        </p:txBody>
      </p:sp>
      <p:sp>
        <p:nvSpPr>
          <p:cNvPr id="43" name="Google Shape;43;p5"/>
          <p:cNvSpPr txBox="1"/>
          <p:nvPr>
            <p:ph idx="10" type="dt"/>
          </p:nvPr>
        </p:nvSpPr>
        <p:spPr>
          <a:xfrm>
            <a:off x="6248400" y="6208776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1200" u="none" cap="none" strike="noStrike">
                <a:solidFill>
                  <a:srgbClr val="A56F22"/>
                </a:solidFill>
                <a:latin typeface="Rambla"/>
                <a:ea typeface="Rambla"/>
                <a:cs typeface="Rambla"/>
                <a:sym typeface="Rambla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9pPr>
          </a:lstStyle>
          <a:p/>
        </p:txBody>
      </p:sp>
      <p:sp>
        <p:nvSpPr>
          <p:cNvPr id="44" name="Google Shape;44;p5"/>
          <p:cNvSpPr txBox="1"/>
          <p:nvPr>
            <p:ph idx="11" type="ftr"/>
          </p:nvPr>
        </p:nvSpPr>
        <p:spPr>
          <a:xfrm>
            <a:off x="761999" y="6208776"/>
            <a:ext cx="487386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1200" u="none" cap="none" strike="noStrike">
                <a:solidFill>
                  <a:srgbClr val="A56F22"/>
                </a:solidFill>
                <a:latin typeface="Rambla"/>
                <a:ea typeface="Rambla"/>
                <a:cs typeface="Rambla"/>
                <a:sym typeface="Rambla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9pPr>
          </a:lstStyle>
          <a:p/>
        </p:txBody>
      </p:sp>
      <p:sp>
        <p:nvSpPr>
          <p:cNvPr id="45" name="Google Shape;45;p5"/>
          <p:cNvSpPr txBox="1"/>
          <p:nvPr>
            <p:ph idx="12" type="sldNum"/>
          </p:nvPr>
        </p:nvSpPr>
        <p:spPr>
          <a:xfrm>
            <a:off x="7620000" y="5687568"/>
            <a:ext cx="7620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2400" u="none" cap="none" strike="noStrike">
                <a:solidFill>
                  <a:srgbClr val="262626"/>
                </a:solidFill>
                <a:latin typeface="Rambla"/>
                <a:ea typeface="Rambla"/>
                <a:cs typeface="Rambla"/>
                <a:sym typeface="Rambla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2400" u="none" cap="none" strike="noStrike">
                <a:solidFill>
                  <a:srgbClr val="262626"/>
                </a:solidFill>
                <a:latin typeface="Rambla"/>
                <a:ea typeface="Rambla"/>
                <a:cs typeface="Rambla"/>
                <a:sym typeface="Rambla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2400" u="none" cap="none" strike="noStrike">
                <a:solidFill>
                  <a:srgbClr val="262626"/>
                </a:solidFill>
                <a:latin typeface="Rambla"/>
                <a:ea typeface="Rambla"/>
                <a:cs typeface="Rambla"/>
                <a:sym typeface="Rambla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2400" u="none" cap="none" strike="noStrike">
                <a:solidFill>
                  <a:srgbClr val="262626"/>
                </a:solidFill>
                <a:latin typeface="Rambla"/>
                <a:ea typeface="Rambla"/>
                <a:cs typeface="Rambla"/>
                <a:sym typeface="Rambla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2400" u="none" cap="none" strike="noStrike">
                <a:solidFill>
                  <a:srgbClr val="262626"/>
                </a:solidFill>
                <a:latin typeface="Rambla"/>
                <a:ea typeface="Rambla"/>
                <a:cs typeface="Rambla"/>
                <a:sym typeface="Rambla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2400" u="none" cap="none" strike="noStrike">
                <a:solidFill>
                  <a:srgbClr val="262626"/>
                </a:solidFill>
                <a:latin typeface="Rambla"/>
                <a:ea typeface="Rambla"/>
                <a:cs typeface="Rambla"/>
                <a:sym typeface="Rambla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2400" u="none" cap="none" strike="noStrike">
                <a:solidFill>
                  <a:srgbClr val="262626"/>
                </a:solidFill>
                <a:latin typeface="Rambla"/>
                <a:ea typeface="Rambla"/>
                <a:cs typeface="Rambla"/>
                <a:sym typeface="Rambla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2400" u="none" cap="none" strike="noStrike">
                <a:solidFill>
                  <a:srgbClr val="262626"/>
                </a:solidFill>
                <a:latin typeface="Rambla"/>
                <a:ea typeface="Rambla"/>
                <a:cs typeface="Rambla"/>
                <a:sym typeface="Rambla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2400" u="none" cap="none" strike="noStrike">
                <a:solidFill>
                  <a:srgbClr val="262626"/>
                </a:solidFill>
                <a:latin typeface="Rambla"/>
                <a:ea typeface="Rambla"/>
                <a:cs typeface="Rambla"/>
                <a:sym typeface="Rambl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omparison" type="twoTxTwoObj">
  <p:cSld name="TWO_OBJECTS_WITH_TEXT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6"/>
          <p:cNvSpPr txBox="1"/>
          <p:nvPr>
            <p:ph type="title"/>
          </p:nvPr>
        </p:nvSpPr>
        <p:spPr>
          <a:xfrm>
            <a:off x="762000" y="4572000"/>
            <a:ext cx="6781800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400"/>
              <a:buFont typeface="Rambla"/>
              <a:buNone/>
              <a:defRPr b="0" i="0" sz="5400" u="none" cap="none" strike="noStrike">
                <a:solidFill>
                  <a:srgbClr val="262626"/>
                </a:solidFill>
                <a:latin typeface="Rambla"/>
                <a:ea typeface="Rambla"/>
                <a:cs typeface="Rambla"/>
                <a:sym typeface="Rambla"/>
              </a:defRPr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5pPr>
            <a:lvl6pPr indent="0" lvl="5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6pPr>
            <a:lvl7pPr indent="0" lvl="6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7pPr>
            <a:lvl8pPr indent="0" lvl="7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8pPr>
            <a:lvl9pPr indent="0" lvl="8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48" name="Google Shape;48;p6"/>
          <p:cNvSpPr txBox="1"/>
          <p:nvPr>
            <p:ph idx="1" type="body"/>
          </p:nvPr>
        </p:nvSpPr>
        <p:spPr>
          <a:xfrm>
            <a:off x="758952" y="609600"/>
            <a:ext cx="3657600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-228600" lvl="0" marL="457200" marR="0" rtl="0" algn="l">
              <a:spcBef>
                <a:spcPts val="56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Arial"/>
              <a:buNone/>
              <a:defRPr b="0" i="0" sz="2800" u="none" cap="none" strike="noStrik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defRPr>
            </a:lvl1pPr>
            <a:lvl2pPr indent="-228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200"/>
              <a:buFont typeface="Arial"/>
              <a:buNone/>
              <a:defRPr b="1" i="0" sz="2000" u="none" cap="none" strike="noStrik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defRPr>
            </a:lvl2pPr>
            <a:lvl3pPr indent="-228600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Arial"/>
              <a:buNone/>
              <a:defRPr b="1" i="0" sz="1800" u="none" cap="none" strike="noStrik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defRPr>
            </a:lvl3pPr>
            <a:lvl4pPr indent="-228600" lvl="3" marL="1828800" marR="0" rtl="0" algn="l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None/>
              <a:defRPr b="1" i="0" sz="1600" u="none" cap="none" strike="noStrik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defRPr>
            </a:lvl4pPr>
            <a:lvl5pPr indent="-228600" lvl="4" marL="2286000" marR="0" rtl="0" algn="l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None/>
              <a:defRPr b="1" i="0" sz="1600" u="none" cap="none" strike="noStrik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defRPr>
            </a:lvl5pPr>
            <a:lvl6pPr indent="-228600" lvl="5" marL="2743200" marR="0" rtl="0" algn="l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defRPr>
            </a:lvl6pPr>
            <a:lvl7pPr indent="-228600" lvl="6" marL="3200400" marR="0" rtl="0" algn="l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defRPr>
            </a:lvl7pPr>
            <a:lvl8pPr indent="-228600" lvl="7" marL="3657600" marR="0" rtl="0" algn="l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defRPr>
            </a:lvl8pPr>
            <a:lvl9pPr indent="-228600" lvl="8" marL="4114800" marR="0" rtl="0" algn="l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defRPr>
            </a:lvl9pPr>
          </a:lstStyle>
          <a:p/>
        </p:txBody>
      </p:sp>
      <p:sp>
        <p:nvSpPr>
          <p:cNvPr id="49" name="Google Shape;49;p6"/>
          <p:cNvSpPr txBox="1"/>
          <p:nvPr>
            <p:ph idx="2" type="body"/>
          </p:nvPr>
        </p:nvSpPr>
        <p:spPr>
          <a:xfrm>
            <a:off x="758952" y="1329264"/>
            <a:ext cx="3657600" cy="304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810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defRPr>
            </a:lvl1pPr>
            <a:lvl2pPr indent="-355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defRPr>
            </a:lvl2pPr>
            <a:lvl3pPr indent="-342900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defRPr>
            </a:lvl3pPr>
            <a:lvl4pPr indent="-330200" lvl="3" marL="1828800" marR="0" rtl="0" algn="l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defRPr>
            </a:lvl4pPr>
            <a:lvl5pPr indent="-330200" lvl="4" marL="2286000" marR="0" rtl="0" algn="l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defRPr>
            </a:lvl5pPr>
            <a:lvl6pPr indent="-330200" lvl="5" marL="2743200" marR="0" rtl="0" algn="l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defRPr>
            </a:lvl6pPr>
            <a:lvl7pPr indent="-330200" lvl="6" marL="3200400" marR="0" rtl="0" algn="l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defRPr>
            </a:lvl7pPr>
            <a:lvl8pPr indent="-330200" lvl="7" marL="3657600" marR="0" rtl="0" algn="l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defRPr>
            </a:lvl8pPr>
            <a:lvl9pPr indent="-330200" lvl="8" marL="4114800" marR="0" rtl="0" algn="l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defRPr>
            </a:lvl9pPr>
          </a:lstStyle>
          <a:p/>
        </p:txBody>
      </p:sp>
      <p:sp>
        <p:nvSpPr>
          <p:cNvPr id="50" name="Google Shape;50;p6"/>
          <p:cNvSpPr txBox="1"/>
          <p:nvPr>
            <p:ph idx="3" type="body"/>
          </p:nvPr>
        </p:nvSpPr>
        <p:spPr>
          <a:xfrm>
            <a:off x="4645152" y="609600"/>
            <a:ext cx="3657600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-228600" lvl="0" marL="457200" marR="0" rtl="0" algn="l">
              <a:spcBef>
                <a:spcPts val="56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Arial"/>
              <a:buNone/>
              <a:defRPr b="0" i="0" sz="2800" u="none" cap="none" strike="noStrik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defRPr>
            </a:lvl1pPr>
            <a:lvl2pPr indent="-228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200"/>
              <a:buFont typeface="Arial"/>
              <a:buNone/>
              <a:defRPr b="1" i="0" sz="2000" u="none" cap="none" strike="noStrik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defRPr>
            </a:lvl2pPr>
            <a:lvl3pPr indent="-228600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Arial"/>
              <a:buNone/>
              <a:defRPr b="1" i="0" sz="1800" u="none" cap="none" strike="noStrik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defRPr>
            </a:lvl3pPr>
            <a:lvl4pPr indent="-228600" lvl="3" marL="1828800" marR="0" rtl="0" algn="l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None/>
              <a:defRPr b="1" i="0" sz="1600" u="none" cap="none" strike="noStrik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defRPr>
            </a:lvl4pPr>
            <a:lvl5pPr indent="-228600" lvl="4" marL="2286000" marR="0" rtl="0" algn="l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None/>
              <a:defRPr b="1" i="0" sz="1600" u="none" cap="none" strike="noStrik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defRPr>
            </a:lvl5pPr>
            <a:lvl6pPr indent="-228600" lvl="5" marL="2743200" marR="0" rtl="0" algn="l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defRPr>
            </a:lvl6pPr>
            <a:lvl7pPr indent="-228600" lvl="6" marL="3200400" marR="0" rtl="0" algn="l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defRPr>
            </a:lvl7pPr>
            <a:lvl8pPr indent="-228600" lvl="7" marL="3657600" marR="0" rtl="0" algn="l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defRPr>
            </a:lvl8pPr>
            <a:lvl9pPr indent="-228600" lvl="8" marL="4114800" marR="0" rtl="0" algn="l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defRPr>
            </a:lvl9pPr>
          </a:lstStyle>
          <a:p/>
        </p:txBody>
      </p:sp>
      <p:sp>
        <p:nvSpPr>
          <p:cNvPr id="51" name="Google Shape;51;p6"/>
          <p:cNvSpPr txBox="1"/>
          <p:nvPr>
            <p:ph idx="4" type="body"/>
          </p:nvPr>
        </p:nvSpPr>
        <p:spPr>
          <a:xfrm>
            <a:off x="4645152" y="1329264"/>
            <a:ext cx="3657600" cy="304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810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defRPr>
            </a:lvl1pPr>
            <a:lvl2pPr indent="-355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defRPr>
            </a:lvl2pPr>
            <a:lvl3pPr indent="-342900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defRPr>
            </a:lvl3pPr>
            <a:lvl4pPr indent="-330200" lvl="3" marL="1828800" marR="0" rtl="0" algn="l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defRPr>
            </a:lvl4pPr>
            <a:lvl5pPr indent="-330200" lvl="4" marL="2286000" marR="0" rtl="0" algn="l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defRPr>
            </a:lvl5pPr>
            <a:lvl6pPr indent="-330200" lvl="5" marL="2743200" marR="0" rtl="0" algn="l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defRPr>
            </a:lvl6pPr>
            <a:lvl7pPr indent="-330200" lvl="6" marL="3200400" marR="0" rtl="0" algn="l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defRPr>
            </a:lvl7pPr>
            <a:lvl8pPr indent="-330200" lvl="7" marL="3657600" marR="0" rtl="0" algn="l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defRPr>
            </a:lvl8pPr>
            <a:lvl9pPr indent="-330200" lvl="8" marL="4114800" marR="0" rtl="0" algn="l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defRPr>
            </a:lvl9pPr>
          </a:lstStyle>
          <a:p/>
        </p:txBody>
      </p:sp>
      <p:sp>
        <p:nvSpPr>
          <p:cNvPr id="52" name="Google Shape;52;p6"/>
          <p:cNvSpPr txBox="1"/>
          <p:nvPr>
            <p:ph idx="10" type="dt"/>
          </p:nvPr>
        </p:nvSpPr>
        <p:spPr>
          <a:xfrm>
            <a:off x="6248400" y="6208776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1200" u="none" cap="none" strike="noStrike">
                <a:solidFill>
                  <a:srgbClr val="A56F22"/>
                </a:solidFill>
                <a:latin typeface="Rambla"/>
                <a:ea typeface="Rambla"/>
                <a:cs typeface="Rambla"/>
                <a:sym typeface="Rambla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9pPr>
          </a:lstStyle>
          <a:p/>
        </p:txBody>
      </p:sp>
      <p:sp>
        <p:nvSpPr>
          <p:cNvPr id="53" name="Google Shape;53;p6"/>
          <p:cNvSpPr txBox="1"/>
          <p:nvPr>
            <p:ph idx="11" type="ftr"/>
          </p:nvPr>
        </p:nvSpPr>
        <p:spPr>
          <a:xfrm>
            <a:off x="761999" y="6208776"/>
            <a:ext cx="487386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1200" u="none" cap="none" strike="noStrike">
                <a:solidFill>
                  <a:srgbClr val="A56F22"/>
                </a:solidFill>
                <a:latin typeface="Rambla"/>
                <a:ea typeface="Rambla"/>
                <a:cs typeface="Rambla"/>
                <a:sym typeface="Rambla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9pPr>
          </a:lstStyle>
          <a:p/>
        </p:txBody>
      </p:sp>
      <p:sp>
        <p:nvSpPr>
          <p:cNvPr id="54" name="Google Shape;54;p6"/>
          <p:cNvSpPr txBox="1"/>
          <p:nvPr>
            <p:ph idx="12" type="sldNum"/>
          </p:nvPr>
        </p:nvSpPr>
        <p:spPr>
          <a:xfrm>
            <a:off x="7620000" y="5687568"/>
            <a:ext cx="7620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2400" u="none" cap="none" strike="noStrike">
                <a:solidFill>
                  <a:srgbClr val="262626"/>
                </a:solidFill>
                <a:latin typeface="Rambla"/>
                <a:ea typeface="Rambla"/>
                <a:cs typeface="Rambla"/>
                <a:sym typeface="Rambla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2400" u="none" cap="none" strike="noStrike">
                <a:solidFill>
                  <a:srgbClr val="262626"/>
                </a:solidFill>
                <a:latin typeface="Rambla"/>
                <a:ea typeface="Rambla"/>
                <a:cs typeface="Rambla"/>
                <a:sym typeface="Rambla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2400" u="none" cap="none" strike="noStrike">
                <a:solidFill>
                  <a:srgbClr val="262626"/>
                </a:solidFill>
                <a:latin typeface="Rambla"/>
                <a:ea typeface="Rambla"/>
                <a:cs typeface="Rambla"/>
                <a:sym typeface="Rambla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2400" u="none" cap="none" strike="noStrike">
                <a:solidFill>
                  <a:srgbClr val="262626"/>
                </a:solidFill>
                <a:latin typeface="Rambla"/>
                <a:ea typeface="Rambla"/>
                <a:cs typeface="Rambla"/>
                <a:sym typeface="Rambla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2400" u="none" cap="none" strike="noStrike">
                <a:solidFill>
                  <a:srgbClr val="262626"/>
                </a:solidFill>
                <a:latin typeface="Rambla"/>
                <a:ea typeface="Rambla"/>
                <a:cs typeface="Rambla"/>
                <a:sym typeface="Rambla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2400" u="none" cap="none" strike="noStrike">
                <a:solidFill>
                  <a:srgbClr val="262626"/>
                </a:solidFill>
                <a:latin typeface="Rambla"/>
                <a:ea typeface="Rambla"/>
                <a:cs typeface="Rambla"/>
                <a:sym typeface="Rambla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2400" u="none" cap="none" strike="noStrike">
                <a:solidFill>
                  <a:srgbClr val="262626"/>
                </a:solidFill>
                <a:latin typeface="Rambla"/>
                <a:ea typeface="Rambla"/>
                <a:cs typeface="Rambla"/>
                <a:sym typeface="Rambla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2400" u="none" cap="none" strike="noStrike">
                <a:solidFill>
                  <a:srgbClr val="262626"/>
                </a:solidFill>
                <a:latin typeface="Rambla"/>
                <a:ea typeface="Rambla"/>
                <a:cs typeface="Rambla"/>
                <a:sym typeface="Rambla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2400" u="none" cap="none" strike="noStrike">
                <a:solidFill>
                  <a:srgbClr val="262626"/>
                </a:solidFill>
                <a:latin typeface="Rambla"/>
                <a:ea typeface="Rambla"/>
                <a:cs typeface="Rambla"/>
                <a:sym typeface="Rambl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55" name="Google Shape;55;p6"/>
          <p:cNvCxnSpPr/>
          <p:nvPr/>
        </p:nvCxnSpPr>
        <p:spPr>
          <a:xfrm>
            <a:off x="758952" y="1249362"/>
            <a:ext cx="3657600" cy="1588"/>
          </a:xfrm>
          <a:prstGeom prst="straightConnector1">
            <a:avLst/>
          </a:prstGeom>
          <a:noFill/>
          <a:ln cap="flat" cmpd="sng" w="158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56" name="Google Shape;56;p6"/>
          <p:cNvCxnSpPr/>
          <p:nvPr/>
        </p:nvCxnSpPr>
        <p:spPr>
          <a:xfrm>
            <a:off x="4645152" y="1249362"/>
            <a:ext cx="3657600" cy="1588"/>
          </a:xfrm>
          <a:prstGeom prst="straightConnector1">
            <a:avLst/>
          </a:prstGeom>
          <a:noFill/>
          <a:ln cap="flat" cmpd="sng" w="158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7"/>
          <p:cNvSpPr txBox="1"/>
          <p:nvPr>
            <p:ph type="title"/>
          </p:nvPr>
        </p:nvSpPr>
        <p:spPr>
          <a:xfrm>
            <a:off x="762000" y="4572000"/>
            <a:ext cx="6781800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400"/>
              <a:buFont typeface="Rambla"/>
              <a:buNone/>
              <a:defRPr b="0" i="0" sz="5400" u="none" cap="none" strike="noStrike">
                <a:solidFill>
                  <a:srgbClr val="262626"/>
                </a:solidFill>
                <a:latin typeface="Rambla"/>
                <a:ea typeface="Rambla"/>
                <a:cs typeface="Rambla"/>
                <a:sym typeface="Rambla"/>
              </a:defRPr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5pPr>
            <a:lvl6pPr indent="0" lvl="5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6pPr>
            <a:lvl7pPr indent="0" lvl="6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7pPr>
            <a:lvl8pPr indent="0" lvl="7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8pPr>
            <a:lvl9pPr indent="0" lvl="8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59" name="Google Shape;59;p7"/>
          <p:cNvSpPr txBox="1"/>
          <p:nvPr>
            <p:ph idx="10" type="dt"/>
          </p:nvPr>
        </p:nvSpPr>
        <p:spPr>
          <a:xfrm>
            <a:off x="6248400" y="6208776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1200" u="none" cap="none" strike="noStrike">
                <a:solidFill>
                  <a:srgbClr val="A56F22"/>
                </a:solidFill>
                <a:latin typeface="Rambla"/>
                <a:ea typeface="Rambla"/>
                <a:cs typeface="Rambla"/>
                <a:sym typeface="Rambla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9pPr>
          </a:lstStyle>
          <a:p/>
        </p:txBody>
      </p:sp>
      <p:sp>
        <p:nvSpPr>
          <p:cNvPr id="60" name="Google Shape;60;p7"/>
          <p:cNvSpPr txBox="1"/>
          <p:nvPr>
            <p:ph idx="11" type="ftr"/>
          </p:nvPr>
        </p:nvSpPr>
        <p:spPr>
          <a:xfrm>
            <a:off x="761999" y="6208776"/>
            <a:ext cx="487386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1200" u="none" cap="none" strike="noStrike">
                <a:solidFill>
                  <a:srgbClr val="A56F22"/>
                </a:solidFill>
                <a:latin typeface="Rambla"/>
                <a:ea typeface="Rambla"/>
                <a:cs typeface="Rambla"/>
                <a:sym typeface="Rambla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9pPr>
          </a:lstStyle>
          <a:p/>
        </p:txBody>
      </p:sp>
      <p:sp>
        <p:nvSpPr>
          <p:cNvPr id="61" name="Google Shape;61;p7"/>
          <p:cNvSpPr txBox="1"/>
          <p:nvPr>
            <p:ph idx="12" type="sldNum"/>
          </p:nvPr>
        </p:nvSpPr>
        <p:spPr>
          <a:xfrm>
            <a:off x="7620000" y="5687568"/>
            <a:ext cx="7620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2400" u="none" cap="none" strike="noStrike">
                <a:solidFill>
                  <a:srgbClr val="262626"/>
                </a:solidFill>
                <a:latin typeface="Rambla"/>
                <a:ea typeface="Rambla"/>
                <a:cs typeface="Rambla"/>
                <a:sym typeface="Rambla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2400" u="none" cap="none" strike="noStrike">
                <a:solidFill>
                  <a:srgbClr val="262626"/>
                </a:solidFill>
                <a:latin typeface="Rambla"/>
                <a:ea typeface="Rambla"/>
                <a:cs typeface="Rambla"/>
                <a:sym typeface="Rambla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2400" u="none" cap="none" strike="noStrike">
                <a:solidFill>
                  <a:srgbClr val="262626"/>
                </a:solidFill>
                <a:latin typeface="Rambla"/>
                <a:ea typeface="Rambla"/>
                <a:cs typeface="Rambla"/>
                <a:sym typeface="Rambla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2400" u="none" cap="none" strike="noStrike">
                <a:solidFill>
                  <a:srgbClr val="262626"/>
                </a:solidFill>
                <a:latin typeface="Rambla"/>
                <a:ea typeface="Rambla"/>
                <a:cs typeface="Rambla"/>
                <a:sym typeface="Rambla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2400" u="none" cap="none" strike="noStrike">
                <a:solidFill>
                  <a:srgbClr val="262626"/>
                </a:solidFill>
                <a:latin typeface="Rambla"/>
                <a:ea typeface="Rambla"/>
                <a:cs typeface="Rambla"/>
                <a:sym typeface="Rambla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2400" u="none" cap="none" strike="noStrike">
                <a:solidFill>
                  <a:srgbClr val="262626"/>
                </a:solidFill>
                <a:latin typeface="Rambla"/>
                <a:ea typeface="Rambla"/>
                <a:cs typeface="Rambla"/>
                <a:sym typeface="Rambla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2400" u="none" cap="none" strike="noStrike">
                <a:solidFill>
                  <a:srgbClr val="262626"/>
                </a:solidFill>
                <a:latin typeface="Rambla"/>
                <a:ea typeface="Rambla"/>
                <a:cs typeface="Rambla"/>
                <a:sym typeface="Rambla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2400" u="none" cap="none" strike="noStrike">
                <a:solidFill>
                  <a:srgbClr val="262626"/>
                </a:solidFill>
                <a:latin typeface="Rambla"/>
                <a:ea typeface="Rambla"/>
                <a:cs typeface="Rambla"/>
                <a:sym typeface="Rambla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2400" u="none" cap="none" strike="noStrike">
                <a:solidFill>
                  <a:srgbClr val="262626"/>
                </a:solidFill>
                <a:latin typeface="Rambla"/>
                <a:ea typeface="Rambla"/>
                <a:cs typeface="Rambla"/>
                <a:sym typeface="Rambl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8"/>
          <p:cNvSpPr txBox="1"/>
          <p:nvPr>
            <p:ph idx="10" type="dt"/>
          </p:nvPr>
        </p:nvSpPr>
        <p:spPr>
          <a:xfrm>
            <a:off x="6248400" y="6208776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1200" u="none" cap="none" strike="noStrike">
                <a:solidFill>
                  <a:srgbClr val="A56F22"/>
                </a:solidFill>
                <a:latin typeface="Rambla"/>
                <a:ea typeface="Rambla"/>
                <a:cs typeface="Rambla"/>
                <a:sym typeface="Rambla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9pPr>
          </a:lstStyle>
          <a:p/>
        </p:txBody>
      </p:sp>
      <p:sp>
        <p:nvSpPr>
          <p:cNvPr id="64" name="Google Shape;64;p8"/>
          <p:cNvSpPr txBox="1"/>
          <p:nvPr>
            <p:ph idx="11" type="ftr"/>
          </p:nvPr>
        </p:nvSpPr>
        <p:spPr>
          <a:xfrm>
            <a:off x="761999" y="6208776"/>
            <a:ext cx="487386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1200" u="none" cap="none" strike="noStrike">
                <a:solidFill>
                  <a:srgbClr val="A56F22"/>
                </a:solidFill>
                <a:latin typeface="Rambla"/>
                <a:ea typeface="Rambla"/>
                <a:cs typeface="Rambla"/>
                <a:sym typeface="Rambla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9pPr>
          </a:lstStyle>
          <a:p/>
        </p:txBody>
      </p:sp>
      <p:sp>
        <p:nvSpPr>
          <p:cNvPr id="65" name="Google Shape;65;p8"/>
          <p:cNvSpPr txBox="1"/>
          <p:nvPr>
            <p:ph idx="12" type="sldNum"/>
          </p:nvPr>
        </p:nvSpPr>
        <p:spPr>
          <a:xfrm>
            <a:off x="7620000" y="5687568"/>
            <a:ext cx="7620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2400" u="none" cap="none" strike="noStrike">
                <a:solidFill>
                  <a:srgbClr val="262626"/>
                </a:solidFill>
                <a:latin typeface="Rambla"/>
                <a:ea typeface="Rambla"/>
                <a:cs typeface="Rambla"/>
                <a:sym typeface="Rambla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2400" u="none" cap="none" strike="noStrike">
                <a:solidFill>
                  <a:srgbClr val="262626"/>
                </a:solidFill>
                <a:latin typeface="Rambla"/>
                <a:ea typeface="Rambla"/>
                <a:cs typeface="Rambla"/>
                <a:sym typeface="Rambla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2400" u="none" cap="none" strike="noStrike">
                <a:solidFill>
                  <a:srgbClr val="262626"/>
                </a:solidFill>
                <a:latin typeface="Rambla"/>
                <a:ea typeface="Rambla"/>
                <a:cs typeface="Rambla"/>
                <a:sym typeface="Rambla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2400" u="none" cap="none" strike="noStrike">
                <a:solidFill>
                  <a:srgbClr val="262626"/>
                </a:solidFill>
                <a:latin typeface="Rambla"/>
                <a:ea typeface="Rambla"/>
                <a:cs typeface="Rambla"/>
                <a:sym typeface="Rambla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2400" u="none" cap="none" strike="noStrike">
                <a:solidFill>
                  <a:srgbClr val="262626"/>
                </a:solidFill>
                <a:latin typeface="Rambla"/>
                <a:ea typeface="Rambla"/>
                <a:cs typeface="Rambla"/>
                <a:sym typeface="Rambla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2400" u="none" cap="none" strike="noStrike">
                <a:solidFill>
                  <a:srgbClr val="262626"/>
                </a:solidFill>
                <a:latin typeface="Rambla"/>
                <a:ea typeface="Rambla"/>
                <a:cs typeface="Rambla"/>
                <a:sym typeface="Rambla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2400" u="none" cap="none" strike="noStrike">
                <a:solidFill>
                  <a:srgbClr val="262626"/>
                </a:solidFill>
                <a:latin typeface="Rambla"/>
                <a:ea typeface="Rambla"/>
                <a:cs typeface="Rambla"/>
                <a:sym typeface="Rambla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2400" u="none" cap="none" strike="noStrike">
                <a:solidFill>
                  <a:srgbClr val="262626"/>
                </a:solidFill>
                <a:latin typeface="Rambla"/>
                <a:ea typeface="Rambla"/>
                <a:cs typeface="Rambla"/>
                <a:sym typeface="Rambla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2400" u="none" cap="none" strike="noStrike">
                <a:solidFill>
                  <a:srgbClr val="262626"/>
                </a:solidFill>
                <a:latin typeface="Rambla"/>
                <a:ea typeface="Rambla"/>
                <a:cs typeface="Rambla"/>
                <a:sym typeface="Rambl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ontent with Caption" type="objTx">
  <p:cSld name="OBJECT_WITH_CAPTION_TEXT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9"/>
          <p:cNvSpPr txBox="1"/>
          <p:nvPr>
            <p:ph type="title"/>
          </p:nvPr>
        </p:nvSpPr>
        <p:spPr>
          <a:xfrm>
            <a:off x="762000" y="4572000"/>
            <a:ext cx="6784848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400"/>
              <a:buFont typeface="Rambla"/>
              <a:buNone/>
              <a:defRPr b="0" i="0" sz="5400" u="none" cap="none" strike="noStrike">
                <a:solidFill>
                  <a:srgbClr val="262626"/>
                </a:solidFill>
                <a:latin typeface="Rambla"/>
                <a:ea typeface="Rambla"/>
                <a:cs typeface="Rambla"/>
                <a:sym typeface="Rambla"/>
              </a:defRPr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5pPr>
            <a:lvl6pPr indent="0" lvl="5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6pPr>
            <a:lvl7pPr indent="0" lvl="6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7pPr>
            <a:lvl8pPr indent="0" lvl="7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8pPr>
            <a:lvl9pPr indent="0" lvl="8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68" name="Google Shape;68;p9"/>
          <p:cNvSpPr txBox="1"/>
          <p:nvPr>
            <p:ph idx="1" type="body"/>
          </p:nvPr>
        </p:nvSpPr>
        <p:spPr>
          <a:xfrm>
            <a:off x="3710866" y="457200"/>
            <a:ext cx="4594934" cy="4114799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810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defRPr>
            </a:lvl1pPr>
            <a:lvl2pPr indent="-368300" lvl="1" marL="914400" marR="0" rtl="0" algn="l">
              <a:spcBef>
                <a:spcPts val="440"/>
              </a:spcBef>
              <a:spcAft>
                <a:spcPts val="0"/>
              </a:spcAft>
              <a:buClr>
                <a:schemeClr val="accent1"/>
              </a:buClr>
              <a:buSzPts val="2200"/>
              <a:buFont typeface="Arial"/>
              <a:buChar char="•"/>
              <a:defRPr b="0" i="0" sz="2200" u="none" cap="none" strike="noStrik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defRPr>
            </a:lvl2pPr>
            <a:lvl3pPr indent="-355600" lvl="2" marL="1371600" marR="0" rtl="0" algn="l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defRPr>
            </a:lvl3pPr>
            <a:lvl4pPr indent="-342900" lvl="3" marL="1828800" marR="0" rtl="0" algn="l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defRPr>
            </a:lvl4pPr>
            <a:lvl5pPr indent="-342900" lvl="4" marL="2286000" marR="0" rtl="0" algn="l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defRPr>
            </a:lvl9pPr>
          </a:lstStyle>
          <a:p/>
        </p:txBody>
      </p:sp>
      <p:sp>
        <p:nvSpPr>
          <p:cNvPr id="69" name="Google Shape;69;p9"/>
          <p:cNvSpPr txBox="1"/>
          <p:nvPr>
            <p:ph idx="2" type="body"/>
          </p:nvPr>
        </p:nvSpPr>
        <p:spPr>
          <a:xfrm>
            <a:off x="762001" y="457200"/>
            <a:ext cx="2673657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marR="0" rtl="0" algn="l">
              <a:spcBef>
                <a:spcPts val="42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Arial"/>
              <a:buNone/>
              <a:defRPr b="0" i="0" sz="2100" u="none" cap="none" strike="noStrik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defRPr>
            </a:lvl1pPr>
            <a:lvl2pPr indent="-228600" lvl="1" marL="914400" marR="0" rtl="0" algn="l">
              <a:spcBef>
                <a:spcPts val="240"/>
              </a:spcBef>
              <a:spcAft>
                <a:spcPts val="0"/>
              </a:spcAft>
              <a:buClr>
                <a:schemeClr val="accent1"/>
              </a:buClr>
              <a:buSzPts val="2200"/>
              <a:buFont typeface="Arial"/>
              <a:buNone/>
              <a:defRPr b="0" i="0" sz="1200" u="none" cap="none" strike="noStrik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defRPr>
            </a:lvl2pPr>
            <a:lvl3pPr indent="-228600" lvl="2" marL="1371600" marR="0" rtl="0" algn="l">
              <a:spcBef>
                <a:spcPts val="2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defRPr>
            </a:lvl3pPr>
            <a:lvl4pPr indent="-228600" lvl="3" marL="1828800" marR="0" rtl="0" algn="l">
              <a:spcBef>
                <a:spcPts val="18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defRPr>
            </a:lvl4pPr>
            <a:lvl5pPr indent="-228600" lvl="4" marL="2286000" marR="0" rtl="0" algn="l">
              <a:spcBef>
                <a:spcPts val="18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defRPr>
            </a:lvl5pPr>
            <a:lvl6pPr indent="-228600" lvl="5" marL="2743200" marR="0" rtl="0" algn="l">
              <a:spcBef>
                <a:spcPts val="18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defRPr>
            </a:lvl6pPr>
            <a:lvl7pPr indent="-228600" lvl="6" marL="3200400" marR="0" rtl="0" algn="l">
              <a:spcBef>
                <a:spcPts val="18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defRPr>
            </a:lvl7pPr>
            <a:lvl8pPr indent="-228600" lvl="7" marL="3657600" marR="0" rtl="0" algn="l">
              <a:spcBef>
                <a:spcPts val="18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defRPr>
            </a:lvl8pPr>
            <a:lvl9pPr indent="-228600" lvl="8" marL="4114800" marR="0" rtl="0" algn="l">
              <a:spcBef>
                <a:spcPts val="18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defRPr>
            </a:lvl9pPr>
          </a:lstStyle>
          <a:p/>
        </p:txBody>
      </p:sp>
      <p:sp>
        <p:nvSpPr>
          <p:cNvPr id="70" name="Google Shape;70;p9"/>
          <p:cNvSpPr txBox="1"/>
          <p:nvPr>
            <p:ph idx="10" type="dt"/>
          </p:nvPr>
        </p:nvSpPr>
        <p:spPr>
          <a:xfrm>
            <a:off x="6248400" y="6208776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1200" u="none" cap="none" strike="noStrike">
                <a:solidFill>
                  <a:srgbClr val="A56F22"/>
                </a:solidFill>
                <a:latin typeface="Rambla"/>
                <a:ea typeface="Rambla"/>
                <a:cs typeface="Rambla"/>
                <a:sym typeface="Rambla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9pPr>
          </a:lstStyle>
          <a:p/>
        </p:txBody>
      </p:sp>
      <p:sp>
        <p:nvSpPr>
          <p:cNvPr id="71" name="Google Shape;71;p9"/>
          <p:cNvSpPr txBox="1"/>
          <p:nvPr>
            <p:ph idx="11" type="ftr"/>
          </p:nvPr>
        </p:nvSpPr>
        <p:spPr>
          <a:xfrm>
            <a:off x="761999" y="6208776"/>
            <a:ext cx="487386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1200" u="none" cap="none" strike="noStrike">
                <a:solidFill>
                  <a:srgbClr val="A56F22"/>
                </a:solidFill>
                <a:latin typeface="Rambla"/>
                <a:ea typeface="Rambla"/>
                <a:cs typeface="Rambla"/>
                <a:sym typeface="Rambla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9pPr>
          </a:lstStyle>
          <a:p/>
        </p:txBody>
      </p:sp>
      <p:sp>
        <p:nvSpPr>
          <p:cNvPr id="72" name="Google Shape;72;p9"/>
          <p:cNvSpPr txBox="1"/>
          <p:nvPr>
            <p:ph idx="12" type="sldNum"/>
          </p:nvPr>
        </p:nvSpPr>
        <p:spPr>
          <a:xfrm>
            <a:off x="7620000" y="5687568"/>
            <a:ext cx="7620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2400" u="none" cap="none" strike="noStrike">
                <a:solidFill>
                  <a:srgbClr val="262626"/>
                </a:solidFill>
                <a:latin typeface="Rambla"/>
                <a:ea typeface="Rambla"/>
                <a:cs typeface="Rambla"/>
                <a:sym typeface="Rambla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2400" u="none" cap="none" strike="noStrike">
                <a:solidFill>
                  <a:srgbClr val="262626"/>
                </a:solidFill>
                <a:latin typeface="Rambla"/>
                <a:ea typeface="Rambla"/>
                <a:cs typeface="Rambla"/>
                <a:sym typeface="Rambla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2400" u="none" cap="none" strike="noStrike">
                <a:solidFill>
                  <a:srgbClr val="262626"/>
                </a:solidFill>
                <a:latin typeface="Rambla"/>
                <a:ea typeface="Rambla"/>
                <a:cs typeface="Rambla"/>
                <a:sym typeface="Rambla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2400" u="none" cap="none" strike="noStrike">
                <a:solidFill>
                  <a:srgbClr val="262626"/>
                </a:solidFill>
                <a:latin typeface="Rambla"/>
                <a:ea typeface="Rambla"/>
                <a:cs typeface="Rambla"/>
                <a:sym typeface="Rambla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2400" u="none" cap="none" strike="noStrike">
                <a:solidFill>
                  <a:srgbClr val="262626"/>
                </a:solidFill>
                <a:latin typeface="Rambla"/>
                <a:ea typeface="Rambla"/>
                <a:cs typeface="Rambla"/>
                <a:sym typeface="Rambla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2400" u="none" cap="none" strike="noStrike">
                <a:solidFill>
                  <a:srgbClr val="262626"/>
                </a:solidFill>
                <a:latin typeface="Rambla"/>
                <a:ea typeface="Rambla"/>
                <a:cs typeface="Rambla"/>
                <a:sym typeface="Rambla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2400" u="none" cap="none" strike="noStrike">
                <a:solidFill>
                  <a:srgbClr val="262626"/>
                </a:solidFill>
                <a:latin typeface="Rambla"/>
                <a:ea typeface="Rambla"/>
                <a:cs typeface="Rambla"/>
                <a:sym typeface="Rambla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2400" u="none" cap="none" strike="noStrike">
                <a:solidFill>
                  <a:srgbClr val="262626"/>
                </a:solidFill>
                <a:latin typeface="Rambla"/>
                <a:ea typeface="Rambla"/>
                <a:cs typeface="Rambla"/>
                <a:sym typeface="Rambla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2400" u="none" cap="none" strike="noStrike">
                <a:solidFill>
                  <a:srgbClr val="262626"/>
                </a:solidFill>
                <a:latin typeface="Rambla"/>
                <a:ea typeface="Rambla"/>
                <a:cs typeface="Rambla"/>
                <a:sym typeface="Rambl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73" name="Google Shape;73;p9"/>
          <p:cNvCxnSpPr/>
          <p:nvPr/>
        </p:nvCxnSpPr>
        <p:spPr>
          <a:xfrm rot="5400000">
            <a:off x="1677194" y="2514600"/>
            <a:ext cx="3810000" cy="1588"/>
          </a:xfrm>
          <a:prstGeom prst="straightConnector1">
            <a:avLst/>
          </a:prstGeom>
          <a:noFill/>
          <a:ln cap="flat" cmpd="sng" w="15875">
            <a:solidFill>
              <a:srgbClr val="E1B36F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Picture with Caption" type="picTx">
  <p:cSld name="PICTURE_WITH_CAPTION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0"/>
          <p:cNvSpPr txBox="1"/>
          <p:nvPr>
            <p:ph type="title"/>
          </p:nvPr>
        </p:nvSpPr>
        <p:spPr>
          <a:xfrm>
            <a:off x="758952" y="4572000"/>
            <a:ext cx="6784848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400"/>
              <a:buFont typeface="Rambla"/>
              <a:buNone/>
              <a:defRPr b="0" i="0" sz="5400" u="none" cap="none" strike="noStrike">
                <a:solidFill>
                  <a:srgbClr val="262626"/>
                </a:solidFill>
                <a:latin typeface="Rambla"/>
                <a:ea typeface="Rambla"/>
                <a:cs typeface="Rambla"/>
                <a:sym typeface="Rambla"/>
              </a:defRPr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5pPr>
            <a:lvl6pPr indent="0" lvl="5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6pPr>
            <a:lvl7pPr indent="0" lvl="6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7pPr>
            <a:lvl8pPr indent="0" lvl="7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8pPr>
            <a:lvl9pPr indent="0" lvl="8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76" name="Google Shape;76;p10"/>
          <p:cNvSpPr/>
          <p:nvPr>
            <p:ph idx="2" type="pic"/>
          </p:nvPr>
        </p:nvSpPr>
        <p:spPr>
          <a:xfrm>
            <a:off x="777240" y="457200"/>
            <a:ext cx="7543800" cy="28956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64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None/>
              <a:defRPr b="0" i="0" sz="3200" u="none" cap="none" strike="noStrik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defRPr>
            </a:lvl1pPr>
            <a:lvl2pPr indent="0" lvl="1" marL="457200" marR="0" rtl="0" algn="l">
              <a:spcBef>
                <a:spcPts val="56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None/>
              <a:defRPr b="0" i="0" sz="2800" u="none" cap="none" strike="noStrik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defRPr>
            </a:lvl2pPr>
            <a:lvl3pPr indent="0" lvl="2" marL="914400" marR="0" rtl="0" algn="l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defRPr>
            </a:lvl3pPr>
            <a:lvl4pPr indent="0" lvl="3" marL="1371600" marR="0" rtl="0" algn="l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defRPr>
            </a:lvl4pPr>
            <a:lvl5pPr indent="0" lvl="4" marL="1828800" marR="0" rtl="0" algn="l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defRPr>
            </a:lvl5pPr>
            <a:lvl6pPr indent="0" lvl="5" marL="2286000" marR="0" rtl="0" algn="l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defRPr>
            </a:lvl6pPr>
            <a:lvl7pPr indent="0" lvl="6" marL="2743200" marR="0" rtl="0" algn="l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defRPr>
            </a:lvl7pPr>
            <a:lvl8pPr indent="0" lvl="7" marL="3200400" marR="0" rtl="0" algn="l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defRPr>
            </a:lvl8pPr>
            <a:lvl9pPr indent="0" lvl="8" marL="3657600" marR="0" rtl="0" algn="l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defRPr>
            </a:lvl9pPr>
          </a:lstStyle>
          <a:p/>
        </p:txBody>
      </p:sp>
      <p:sp>
        <p:nvSpPr>
          <p:cNvPr id="77" name="Google Shape;77;p10"/>
          <p:cNvSpPr txBox="1"/>
          <p:nvPr>
            <p:ph idx="1" type="body"/>
          </p:nvPr>
        </p:nvSpPr>
        <p:spPr>
          <a:xfrm>
            <a:off x="850392" y="3505200"/>
            <a:ext cx="7391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marR="0" rtl="0" algn="l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Arial"/>
              <a:buNone/>
              <a:defRPr b="0" i="0" sz="1800" u="none" cap="none" strike="noStrik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defRPr>
            </a:lvl1pPr>
            <a:lvl2pPr indent="-228600" lvl="1" marL="914400" marR="0" rtl="0" algn="l">
              <a:spcBef>
                <a:spcPts val="240"/>
              </a:spcBef>
              <a:spcAft>
                <a:spcPts val="0"/>
              </a:spcAft>
              <a:buClr>
                <a:schemeClr val="accent1"/>
              </a:buClr>
              <a:buSzPts val="2200"/>
              <a:buFont typeface="Arial"/>
              <a:buNone/>
              <a:defRPr b="0" i="0" sz="1200" u="none" cap="none" strike="noStrik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defRPr>
            </a:lvl2pPr>
            <a:lvl3pPr indent="-228600" lvl="2" marL="1371600" marR="0" rtl="0" algn="l">
              <a:spcBef>
                <a:spcPts val="2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defRPr>
            </a:lvl3pPr>
            <a:lvl4pPr indent="-228600" lvl="3" marL="1828800" marR="0" rtl="0" algn="l">
              <a:spcBef>
                <a:spcPts val="18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defRPr>
            </a:lvl4pPr>
            <a:lvl5pPr indent="-228600" lvl="4" marL="2286000" marR="0" rtl="0" algn="l">
              <a:spcBef>
                <a:spcPts val="18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defRPr>
            </a:lvl5pPr>
            <a:lvl6pPr indent="-228600" lvl="5" marL="2743200" marR="0" rtl="0" algn="l">
              <a:spcBef>
                <a:spcPts val="18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defRPr>
            </a:lvl6pPr>
            <a:lvl7pPr indent="-228600" lvl="6" marL="3200400" marR="0" rtl="0" algn="l">
              <a:spcBef>
                <a:spcPts val="18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defRPr>
            </a:lvl7pPr>
            <a:lvl8pPr indent="-228600" lvl="7" marL="3657600" marR="0" rtl="0" algn="l">
              <a:spcBef>
                <a:spcPts val="18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defRPr>
            </a:lvl8pPr>
            <a:lvl9pPr indent="-228600" lvl="8" marL="4114800" marR="0" rtl="0" algn="l">
              <a:spcBef>
                <a:spcPts val="18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defRPr>
            </a:lvl9pPr>
          </a:lstStyle>
          <a:p/>
        </p:txBody>
      </p:sp>
      <p:sp>
        <p:nvSpPr>
          <p:cNvPr id="78" name="Google Shape;78;p10"/>
          <p:cNvSpPr txBox="1"/>
          <p:nvPr>
            <p:ph idx="10" type="dt"/>
          </p:nvPr>
        </p:nvSpPr>
        <p:spPr>
          <a:xfrm>
            <a:off x="6248400" y="6208776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1200" u="none" cap="none" strike="noStrike">
                <a:solidFill>
                  <a:srgbClr val="A56F22"/>
                </a:solidFill>
                <a:latin typeface="Rambla"/>
                <a:ea typeface="Rambla"/>
                <a:cs typeface="Rambla"/>
                <a:sym typeface="Rambla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9pPr>
          </a:lstStyle>
          <a:p/>
        </p:txBody>
      </p:sp>
      <p:sp>
        <p:nvSpPr>
          <p:cNvPr id="79" name="Google Shape;79;p10"/>
          <p:cNvSpPr txBox="1"/>
          <p:nvPr>
            <p:ph idx="11" type="ftr"/>
          </p:nvPr>
        </p:nvSpPr>
        <p:spPr>
          <a:xfrm>
            <a:off x="761999" y="6208776"/>
            <a:ext cx="487386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1200" u="none" cap="none" strike="noStrike">
                <a:solidFill>
                  <a:srgbClr val="A56F22"/>
                </a:solidFill>
                <a:latin typeface="Rambla"/>
                <a:ea typeface="Rambla"/>
                <a:cs typeface="Rambla"/>
                <a:sym typeface="Rambla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9pPr>
          </a:lstStyle>
          <a:p/>
        </p:txBody>
      </p:sp>
      <p:sp>
        <p:nvSpPr>
          <p:cNvPr id="80" name="Google Shape;80;p10"/>
          <p:cNvSpPr txBox="1"/>
          <p:nvPr>
            <p:ph idx="12" type="sldNum"/>
          </p:nvPr>
        </p:nvSpPr>
        <p:spPr>
          <a:xfrm>
            <a:off x="7620000" y="5687568"/>
            <a:ext cx="7620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2400" u="none" cap="none" strike="noStrike">
                <a:solidFill>
                  <a:srgbClr val="262626"/>
                </a:solidFill>
                <a:latin typeface="Rambla"/>
                <a:ea typeface="Rambla"/>
                <a:cs typeface="Rambla"/>
                <a:sym typeface="Rambla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2400" u="none" cap="none" strike="noStrike">
                <a:solidFill>
                  <a:srgbClr val="262626"/>
                </a:solidFill>
                <a:latin typeface="Rambla"/>
                <a:ea typeface="Rambla"/>
                <a:cs typeface="Rambla"/>
                <a:sym typeface="Rambla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2400" u="none" cap="none" strike="noStrike">
                <a:solidFill>
                  <a:srgbClr val="262626"/>
                </a:solidFill>
                <a:latin typeface="Rambla"/>
                <a:ea typeface="Rambla"/>
                <a:cs typeface="Rambla"/>
                <a:sym typeface="Rambla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2400" u="none" cap="none" strike="noStrike">
                <a:solidFill>
                  <a:srgbClr val="262626"/>
                </a:solidFill>
                <a:latin typeface="Rambla"/>
                <a:ea typeface="Rambla"/>
                <a:cs typeface="Rambla"/>
                <a:sym typeface="Rambla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2400" u="none" cap="none" strike="noStrike">
                <a:solidFill>
                  <a:srgbClr val="262626"/>
                </a:solidFill>
                <a:latin typeface="Rambla"/>
                <a:ea typeface="Rambla"/>
                <a:cs typeface="Rambla"/>
                <a:sym typeface="Rambla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2400" u="none" cap="none" strike="noStrike">
                <a:solidFill>
                  <a:srgbClr val="262626"/>
                </a:solidFill>
                <a:latin typeface="Rambla"/>
                <a:ea typeface="Rambla"/>
                <a:cs typeface="Rambla"/>
                <a:sym typeface="Rambla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2400" u="none" cap="none" strike="noStrike">
                <a:solidFill>
                  <a:srgbClr val="262626"/>
                </a:solidFill>
                <a:latin typeface="Rambla"/>
                <a:ea typeface="Rambla"/>
                <a:cs typeface="Rambla"/>
                <a:sym typeface="Rambla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2400" u="none" cap="none" strike="noStrike">
                <a:solidFill>
                  <a:srgbClr val="262626"/>
                </a:solidFill>
                <a:latin typeface="Rambla"/>
                <a:ea typeface="Rambla"/>
                <a:cs typeface="Rambla"/>
                <a:sym typeface="Rambla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2400" u="none" cap="none" strike="noStrike">
                <a:solidFill>
                  <a:srgbClr val="262626"/>
                </a:solidFill>
                <a:latin typeface="Rambla"/>
                <a:ea typeface="Rambla"/>
                <a:cs typeface="Rambla"/>
                <a:sym typeface="Rambl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Vertical Text" type="vertTx">
  <p:cSld name="VERTICAL_TEXT"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1"/>
          <p:cNvSpPr txBox="1"/>
          <p:nvPr>
            <p:ph type="title"/>
          </p:nvPr>
        </p:nvSpPr>
        <p:spPr>
          <a:xfrm>
            <a:off x="762000" y="4572000"/>
            <a:ext cx="6781800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400"/>
              <a:buFont typeface="Rambla"/>
              <a:buNone/>
              <a:defRPr b="0" i="0" sz="5400" u="none" cap="none" strike="noStrike">
                <a:solidFill>
                  <a:srgbClr val="262626"/>
                </a:solidFill>
                <a:latin typeface="Rambla"/>
                <a:ea typeface="Rambla"/>
                <a:cs typeface="Rambla"/>
                <a:sym typeface="Rambla"/>
              </a:defRPr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5pPr>
            <a:lvl6pPr indent="0" lvl="5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6pPr>
            <a:lvl7pPr indent="0" lvl="6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7pPr>
            <a:lvl8pPr indent="0" lvl="7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8pPr>
            <a:lvl9pPr indent="0" lvl="8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3" name="Google Shape;83;p11"/>
          <p:cNvSpPr txBox="1"/>
          <p:nvPr>
            <p:ph idx="1" type="body"/>
          </p:nvPr>
        </p:nvSpPr>
        <p:spPr>
          <a:xfrm rot="5400000">
            <a:off x="2590800" y="-990600"/>
            <a:ext cx="3886200" cy="723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810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defRPr>
            </a:lvl1pPr>
            <a:lvl2pPr indent="-368300" lvl="1" marL="914400" marR="0" rtl="0" algn="l">
              <a:spcBef>
                <a:spcPts val="440"/>
              </a:spcBef>
              <a:spcAft>
                <a:spcPts val="0"/>
              </a:spcAft>
              <a:buClr>
                <a:schemeClr val="accent1"/>
              </a:buClr>
              <a:buSzPts val="2200"/>
              <a:buFont typeface="Arial"/>
              <a:buChar char="•"/>
              <a:defRPr b="0" i="0" sz="2200" u="none" cap="none" strike="noStrik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defRPr>
            </a:lvl2pPr>
            <a:lvl3pPr indent="-355600" lvl="2" marL="1371600" marR="0" rtl="0" algn="l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defRPr>
            </a:lvl3pPr>
            <a:lvl4pPr indent="-342900" lvl="3" marL="1828800" marR="0" rtl="0" algn="l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defRPr>
            </a:lvl4pPr>
            <a:lvl5pPr indent="-342900" lvl="4" marL="2286000" marR="0" rtl="0" algn="l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defRPr>
            </a:lvl5pPr>
            <a:lvl6pPr indent="-330200" lvl="5" marL="2743200" marR="0" rtl="0" algn="l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defRPr>
            </a:lvl6pPr>
            <a:lvl7pPr indent="-330200" lvl="6" marL="3200400" marR="0" rtl="0" algn="l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defRPr>
            </a:lvl7pPr>
            <a:lvl8pPr indent="-330200" lvl="7" marL="3657600" marR="0" rtl="0" algn="l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defRPr>
            </a:lvl8pPr>
            <a:lvl9pPr indent="-330200" lvl="8" marL="4114800" marR="0" rtl="0" algn="l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defRPr>
            </a:lvl9pPr>
          </a:lstStyle>
          <a:p/>
        </p:txBody>
      </p:sp>
      <p:sp>
        <p:nvSpPr>
          <p:cNvPr id="84" name="Google Shape;84;p11"/>
          <p:cNvSpPr txBox="1"/>
          <p:nvPr>
            <p:ph idx="10" type="dt"/>
          </p:nvPr>
        </p:nvSpPr>
        <p:spPr>
          <a:xfrm>
            <a:off x="6248400" y="6208776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1200" u="none" cap="none" strike="noStrike">
                <a:solidFill>
                  <a:srgbClr val="A56F22"/>
                </a:solidFill>
                <a:latin typeface="Rambla"/>
                <a:ea typeface="Rambla"/>
                <a:cs typeface="Rambla"/>
                <a:sym typeface="Rambla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9pPr>
          </a:lstStyle>
          <a:p/>
        </p:txBody>
      </p:sp>
      <p:sp>
        <p:nvSpPr>
          <p:cNvPr id="85" name="Google Shape;85;p11"/>
          <p:cNvSpPr txBox="1"/>
          <p:nvPr>
            <p:ph idx="11" type="ftr"/>
          </p:nvPr>
        </p:nvSpPr>
        <p:spPr>
          <a:xfrm>
            <a:off x="761999" y="6208776"/>
            <a:ext cx="487386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1200" u="none" cap="none" strike="noStrike">
                <a:solidFill>
                  <a:srgbClr val="A56F22"/>
                </a:solidFill>
                <a:latin typeface="Rambla"/>
                <a:ea typeface="Rambla"/>
                <a:cs typeface="Rambla"/>
                <a:sym typeface="Rambla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9pPr>
          </a:lstStyle>
          <a:p/>
        </p:txBody>
      </p:sp>
      <p:sp>
        <p:nvSpPr>
          <p:cNvPr id="86" name="Google Shape;86;p11"/>
          <p:cNvSpPr txBox="1"/>
          <p:nvPr>
            <p:ph idx="12" type="sldNum"/>
          </p:nvPr>
        </p:nvSpPr>
        <p:spPr>
          <a:xfrm>
            <a:off x="7620000" y="5687568"/>
            <a:ext cx="7620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2400" u="none" cap="none" strike="noStrike">
                <a:solidFill>
                  <a:srgbClr val="262626"/>
                </a:solidFill>
                <a:latin typeface="Rambla"/>
                <a:ea typeface="Rambla"/>
                <a:cs typeface="Rambla"/>
                <a:sym typeface="Rambla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2400" u="none" cap="none" strike="noStrike">
                <a:solidFill>
                  <a:srgbClr val="262626"/>
                </a:solidFill>
                <a:latin typeface="Rambla"/>
                <a:ea typeface="Rambla"/>
                <a:cs typeface="Rambla"/>
                <a:sym typeface="Rambla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2400" u="none" cap="none" strike="noStrike">
                <a:solidFill>
                  <a:srgbClr val="262626"/>
                </a:solidFill>
                <a:latin typeface="Rambla"/>
                <a:ea typeface="Rambla"/>
                <a:cs typeface="Rambla"/>
                <a:sym typeface="Rambla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2400" u="none" cap="none" strike="noStrike">
                <a:solidFill>
                  <a:srgbClr val="262626"/>
                </a:solidFill>
                <a:latin typeface="Rambla"/>
                <a:ea typeface="Rambla"/>
                <a:cs typeface="Rambla"/>
                <a:sym typeface="Rambla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2400" u="none" cap="none" strike="noStrike">
                <a:solidFill>
                  <a:srgbClr val="262626"/>
                </a:solidFill>
                <a:latin typeface="Rambla"/>
                <a:ea typeface="Rambla"/>
                <a:cs typeface="Rambla"/>
                <a:sym typeface="Rambla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2400" u="none" cap="none" strike="noStrike">
                <a:solidFill>
                  <a:srgbClr val="262626"/>
                </a:solidFill>
                <a:latin typeface="Rambla"/>
                <a:ea typeface="Rambla"/>
                <a:cs typeface="Rambla"/>
                <a:sym typeface="Rambla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2400" u="none" cap="none" strike="noStrike">
                <a:solidFill>
                  <a:srgbClr val="262626"/>
                </a:solidFill>
                <a:latin typeface="Rambla"/>
                <a:ea typeface="Rambla"/>
                <a:cs typeface="Rambla"/>
                <a:sym typeface="Rambla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2400" u="none" cap="none" strike="noStrike">
                <a:solidFill>
                  <a:srgbClr val="262626"/>
                </a:solidFill>
                <a:latin typeface="Rambla"/>
                <a:ea typeface="Rambla"/>
                <a:cs typeface="Rambla"/>
                <a:sym typeface="Rambla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2400" u="none" cap="none" strike="noStrike">
                <a:solidFill>
                  <a:srgbClr val="262626"/>
                </a:solidFill>
                <a:latin typeface="Rambla"/>
                <a:ea typeface="Rambla"/>
                <a:cs typeface="Rambla"/>
                <a:sym typeface="Rambl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Vertical Title and Text" type="vertTitleAndTx">
  <p:cSld name="VERTICAL_TITLE_AND_VERTICAL_TEXT"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2"/>
          <p:cNvSpPr txBox="1"/>
          <p:nvPr>
            <p:ph type="title"/>
          </p:nvPr>
        </p:nvSpPr>
        <p:spPr>
          <a:xfrm rot="5400000">
            <a:off x="-1028700" y="2476500"/>
            <a:ext cx="5410199" cy="18288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400"/>
              <a:buFont typeface="Rambla"/>
              <a:buNone/>
              <a:defRPr b="0" i="0" sz="5400" u="none" cap="none" strike="noStrike">
                <a:solidFill>
                  <a:srgbClr val="262626"/>
                </a:solidFill>
                <a:latin typeface="Rambla"/>
                <a:ea typeface="Rambla"/>
                <a:cs typeface="Rambla"/>
                <a:sym typeface="Rambla"/>
              </a:defRPr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5pPr>
            <a:lvl6pPr indent="0" lvl="5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6pPr>
            <a:lvl7pPr indent="0" lvl="6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7pPr>
            <a:lvl8pPr indent="0" lvl="7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8pPr>
            <a:lvl9pPr indent="0" lvl="8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9" name="Google Shape;89;p12"/>
          <p:cNvSpPr txBox="1"/>
          <p:nvPr>
            <p:ph idx="1" type="body"/>
          </p:nvPr>
        </p:nvSpPr>
        <p:spPr>
          <a:xfrm rot="5400000">
            <a:off x="3009900" y="266701"/>
            <a:ext cx="4876800" cy="571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810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defRPr>
            </a:lvl1pPr>
            <a:lvl2pPr indent="-368300" lvl="1" marL="914400" marR="0" rtl="0" algn="l">
              <a:spcBef>
                <a:spcPts val="440"/>
              </a:spcBef>
              <a:spcAft>
                <a:spcPts val="0"/>
              </a:spcAft>
              <a:buClr>
                <a:schemeClr val="accent1"/>
              </a:buClr>
              <a:buSzPts val="2200"/>
              <a:buFont typeface="Arial"/>
              <a:buChar char="•"/>
              <a:defRPr b="0" i="0" sz="2200" u="none" cap="none" strike="noStrik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defRPr>
            </a:lvl2pPr>
            <a:lvl3pPr indent="-355600" lvl="2" marL="1371600" marR="0" rtl="0" algn="l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defRPr>
            </a:lvl3pPr>
            <a:lvl4pPr indent="-342900" lvl="3" marL="1828800" marR="0" rtl="0" algn="l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defRPr>
            </a:lvl4pPr>
            <a:lvl5pPr indent="-342900" lvl="4" marL="2286000" marR="0" rtl="0" algn="l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defRPr>
            </a:lvl5pPr>
            <a:lvl6pPr indent="-330200" lvl="5" marL="2743200" marR="0" rtl="0" algn="l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defRPr>
            </a:lvl6pPr>
            <a:lvl7pPr indent="-330200" lvl="6" marL="3200400" marR="0" rtl="0" algn="l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defRPr>
            </a:lvl7pPr>
            <a:lvl8pPr indent="-330200" lvl="7" marL="3657600" marR="0" rtl="0" algn="l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defRPr>
            </a:lvl8pPr>
            <a:lvl9pPr indent="-330200" lvl="8" marL="4114800" marR="0" rtl="0" algn="l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defRPr>
            </a:lvl9pPr>
          </a:lstStyle>
          <a:p/>
        </p:txBody>
      </p:sp>
      <p:sp>
        <p:nvSpPr>
          <p:cNvPr id="90" name="Google Shape;90;p12"/>
          <p:cNvSpPr txBox="1"/>
          <p:nvPr>
            <p:ph idx="10" type="dt"/>
          </p:nvPr>
        </p:nvSpPr>
        <p:spPr>
          <a:xfrm>
            <a:off x="6248400" y="6208776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1200" u="none" cap="none" strike="noStrike">
                <a:solidFill>
                  <a:srgbClr val="A56F22"/>
                </a:solidFill>
                <a:latin typeface="Rambla"/>
                <a:ea typeface="Rambla"/>
                <a:cs typeface="Rambla"/>
                <a:sym typeface="Rambla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9pPr>
          </a:lstStyle>
          <a:p/>
        </p:txBody>
      </p:sp>
      <p:sp>
        <p:nvSpPr>
          <p:cNvPr id="91" name="Google Shape;91;p12"/>
          <p:cNvSpPr txBox="1"/>
          <p:nvPr>
            <p:ph idx="11" type="ftr"/>
          </p:nvPr>
        </p:nvSpPr>
        <p:spPr>
          <a:xfrm>
            <a:off x="761999" y="6208776"/>
            <a:ext cx="487386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1200" u="none" cap="none" strike="noStrike">
                <a:solidFill>
                  <a:srgbClr val="A56F22"/>
                </a:solidFill>
                <a:latin typeface="Rambla"/>
                <a:ea typeface="Rambla"/>
                <a:cs typeface="Rambla"/>
                <a:sym typeface="Rambla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9pPr>
          </a:lstStyle>
          <a:p/>
        </p:txBody>
      </p:sp>
      <p:sp>
        <p:nvSpPr>
          <p:cNvPr id="92" name="Google Shape;92;p12"/>
          <p:cNvSpPr txBox="1"/>
          <p:nvPr>
            <p:ph idx="12" type="sldNum"/>
          </p:nvPr>
        </p:nvSpPr>
        <p:spPr>
          <a:xfrm>
            <a:off x="7620000" y="5687568"/>
            <a:ext cx="7620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2400" u="none" cap="none" strike="noStrike">
                <a:solidFill>
                  <a:srgbClr val="262626"/>
                </a:solidFill>
                <a:latin typeface="Rambla"/>
                <a:ea typeface="Rambla"/>
                <a:cs typeface="Rambla"/>
                <a:sym typeface="Rambla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2400" u="none" cap="none" strike="noStrike">
                <a:solidFill>
                  <a:srgbClr val="262626"/>
                </a:solidFill>
                <a:latin typeface="Rambla"/>
                <a:ea typeface="Rambla"/>
                <a:cs typeface="Rambla"/>
                <a:sym typeface="Rambla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2400" u="none" cap="none" strike="noStrike">
                <a:solidFill>
                  <a:srgbClr val="262626"/>
                </a:solidFill>
                <a:latin typeface="Rambla"/>
                <a:ea typeface="Rambla"/>
                <a:cs typeface="Rambla"/>
                <a:sym typeface="Rambla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2400" u="none" cap="none" strike="noStrike">
                <a:solidFill>
                  <a:srgbClr val="262626"/>
                </a:solidFill>
                <a:latin typeface="Rambla"/>
                <a:ea typeface="Rambla"/>
                <a:cs typeface="Rambla"/>
                <a:sym typeface="Rambla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2400" u="none" cap="none" strike="noStrike">
                <a:solidFill>
                  <a:srgbClr val="262626"/>
                </a:solidFill>
                <a:latin typeface="Rambla"/>
                <a:ea typeface="Rambla"/>
                <a:cs typeface="Rambla"/>
                <a:sym typeface="Rambla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2400" u="none" cap="none" strike="noStrike">
                <a:solidFill>
                  <a:srgbClr val="262626"/>
                </a:solidFill>
                <a:latin typeface="Rambla"/>
                <a:ea typeface="Rambla"/>
                <a:cs typeface="Rambla"/>
                <a:sym typeface="Rambla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2400" u="none" cap="none" strike="noStrike">
                <a:solidFill>
                  <a:srgbClr val="262626"/>
                </a:solidFill>
                <a:latin typeface="Rambla"/>
                <a:ea typeface="Rambla"/>
                <a:cs typeface="Rambla"/>
                <a:sym typeface="Rambla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2400" u="none" cap="none" strike="noStrike">
                <a:solidFill>
                  <a:srgbClr val="262626"/>
                </a:solidFill>
                <a:latin typeface="Rambla"/>
                <a:ea typeface="Rambla"/>
                <a:cs typeface="Rambla"/>
                <a:sym typeface="Rambla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2400" u="none" cap="none" strike="noStrike">
                <a:solidFill>
                  <a:srgbClr val="262626"/>
                </a:solidFill>
                <a:latin typeface="Rambla"/>
                <a:ea typeface="Rambla"/>
                <a:cs typeface="Rambla"/>
                <a:sym typeface="Rambl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 rotWithShape="1">
          <a:blip r:embed="rId1">
            <a:alphaModFix/>
          </a:blip>
          <a:stretch>
            <a:fillRect b="0" l="0" r="0" t="0"/>
          </a:stretch>
        </a:blip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/>
          <p:nvPr>
            <p:ph type="title"/>
          </p:nvPr>
        </p:nvSpPr>
        <p:spPr>
          <a:xfrm>
            <a:off x="762000" y="4572000"/>
            <a:ext cx="6781800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400"/>
              <a:buFont typeface="Rambla"/>
              <a:buNone/>
              <a:defRPr b="0" i="0" sz="5400" u="none" cap="none" strike="noStrike">
                <a:solidFill>
                  <a:srgbClr val="262626"/>
                </a:solidFill>
                <a:latin typeface="Rambla"/>
                <a:ea typeface="Rambla"/>
                <a:cs typeface="Rambla"/>
                <a:sym typeface="Rambla"/>
              </a:defRPr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5pPr>
            <a:lvl6pPr indent="0" lvl="5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6pPr>
            <a:lvl7pPr indent="0" lvl="6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7pPr>
            <a:lvl8pPr indent="0" lvl="7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8pPr>
            <a:lvl9pPr indent="0" lvl="8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11" name="Google Shape;11;p1"/>
          <p:cNvSpPr txBox="1"/>
          <p:nvPr>
            <p:ph idx="1" type="body"/>
          </p:nvPr>
        </p:nvSpPr>
        <p:spPr>
          <a:xfrm>
            <a:off x="762000" y="685800"/>
            <a:ext cx="7543800" cy="3886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810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defRPr>
            </a:lvl1pPr>
            <a:lvl2pPr indent="-368300" lvl="1" marL="914400" marR="0" rtl="0" algn="l">
              <a:spcBef>
                <a:spcPts val="440"/>
              </a:spcBef>
              <a:spcAft>
                <a:spcPts val="0"/>
              </a:spcAft>
              <a:buClr>
                <a:schemeClr val="accent1"/>
              </a:buClr>
              <a:buSzPts val="2200"/>
              <a:buFont typeface="Arial"/>
              <a:buChar char="•"/>
              <a:defRPr b="0" i="0" sz="2200" u="none" cap="none" strike="noStrik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defRPr>
            </a:lvl2pPr>
            <a:lvl3pPr indent="-355600" lvl="2" marL="1371600" marR="0" rtl="0" algn="l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defRPr>
            </a:lvl3pPr>
            <a:lvl4pPr indent="-342900" lvl="3" marL="1828800" marR="0" rtl="0" algn="l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defRPr>
            </a:lvl4pPr>
            <a:lvl5pPr indent="-342900" lvl="4" marL="2286000" marR="0" rtl="0" algn="l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defRPr>
            </a:lvl5pPr>
            <a:lvl6pPr indent="-330200" lvl="5" marL="2743200" marR="0" rtl="0" algn="l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defRPr>
            </a:lvl6pPr>
            <a:lvl7pPr indent="-330200" lvl="6" marL="3200400" marR="0" rtl="0" algn="l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defRPr>
            </a:lvl7pPr>
            <a:lvl8pPr indent="-330200" lvl="7" marL="3657600" marR="0" rtl="0" algn="l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defRPr>
            </a:lvl8pPr>
            <a:lvl9pPr indent="-330200" lvl="8" marL="4114800" marR="0" rtl="0" algn="l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defRPr>
            </a:lvl9pPr>
          </a:lstStyle>
          <a:p/>
        </p:txBody>
      </p:sp>
      <p:sp>
        <p:nvSpPr>
          <p:cNvPr id="12" name="Google Shape;12;p1"/>
          <p:cNvSpPr txBox="1"/>
          <p:nvPr>
            <p:ph idx="10" type="dt"/>
          </p:nvPr>
        </p:nvSpPr>
        <p:spPr>
          <a:xfrm>
            <a:off x="6248400" y="6208776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1200" u="none" cap="none" strike="noStrike">
                <a:solidFill>
                  <a:srgbClr val="A56F22"/>
                </a:solidFill>
                <a:latin typeface="Rambla"/>
                <a:ea typeface="Rambla"/>
                <a:cs typeface="Rambla"/>
                <a:sym typeface="Rambla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9pPr>
          </a:lstStyle>
          <a:p/>
        </p:txBody>
      </p:sp>
      <p:sp>
        <p:nvSpPr>
          <p:cNvPr id="13" name="Google Shape;13;p1"/>
          <p:cNvSpPr txBox="1"/>
          <p:nvPr>
            <p:ph idx="11" type="ftr"/>
          </p:nvPr>
        </p:nvSpPr>
        <p:spPr>
          <a:xfrm>
            <a:off x="761999" y="6208776"/>
            <a:ext cx="487386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1200" u="none" cap="none" strike="noStrike">
                <a:solidFill>
                  <a:srgbClr val="A56F22"/>
                </a:solidFill>
                <a:latin typeface="Rambla"/>
                <a:ea typeface="Rambla"/>
                <a:cs typeface="Rambla"/>
                <a:sym typeface="Rambla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9pPr>
          </a:lstStyle>
          <a:p/>
        </p:txBody>
      </p:sp>
      <p:sp>
        <p:nvSpPr>
          <p:cNvPr id="14" name="Google Shape;14;p1"/>
          <p:cNvSpPr txBox="1"/>
          <p:nvPr>
            <p:ph idx="12" type="sldNum"/>
          </p:nvPr>
        </p:nvSpPr>
        <p:spPr>
          <a:xfrm>
            <a:off x="7620000" y="5687568"/>
            <a:ext cx="7620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2400" u="none" cap="none" strike="noStrike">
                <a:solidFill>
                  <a:srgbClr val="262626"/>
                </a:solidFill>
                <a:latin typeface="Rambla"/>
                <a:ea typeface="Rambla"/>
                <a:cs typeface="Rambla"/>
                <a:sym typeface="Rambla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2400" u="none" cap="none" strike="noStrike">
                <a:solidFill>
                  <a:srgbClr val="262626"/>
                </a:solidFill>
                <a:latin typeface="Rambla"/>
                <a:ea typeface="Rambla"/>
                <a:cs typeface="Rambla"/>
                <a:sym typeface="Rambla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2400" u="none" cap="none" strike="noStrike">
                <a:solidFill>
                  <a:srgbClr val="262626"/>
                </a:solidFill>
                <a:latin typeface="Rambla"/>
                <a:ea typeface="Rambla"/>
                <a:cs typeface="Rambla"/>
                <a:sym typeface="Rambla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2400" u="none" cap="none" strike="noStrike">
                <a:solidFill>
                  <a:srgbClr val="262626"/>
                </a:solidFill>
                <a:latin typeface="Rambla"/>
                <a:ea typeface="Rambla"/>
                <a:cs typeface="Rambla"/>
                <a:sym typeface="Rambla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2400" u="none" cap="none" strike="noStrike">
                <a:solidFill>
                  <a:srgbClr val="262626"/>
                </a:solidFill>
                <a:latin typeface="Rambla"/>
                <a:ea typeface="Rambla"/>
                <a:cs typeface="Rambla"/>
                <a:sym typeface="Rambla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2400" u="none" cap="none" strike="noStrike">
                <a:solidFill>
                  <a:srgbClr val="262626"/>
                </a:solidFill>
                <a:latin typeface="Rambla"/>
                <a:ea typeface="Rambla"/>
                <a:cs typeface="Rambla"/>
                <a:sym typeface="Rambla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2400" u="none" cap="none" strike="noStrike">
                <a:solidFill>
                  <a:srgbClr val="262626"/>
                </a:solidFill>
                <a:latin typeface="Rambla"/>
                <a:ea typeface="Rambla"/>
                <a:cs typeface="Rambla"/>
                <a:sym typeface="Rambla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2400" u="none" cap="none" strike="noStrike">
                <a:solidFill>
                  <a:srgbClr val="262626"/>
                </a:solidFill>
                <a:latin typeface="Rambla"/>
                <a:ea typeface="Rambla"/>
                <a:cs typeface="Rambla"/>
                <a:sym typeface="Rambla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2400" u="none" cap="none" strike="noStrike">
                <a:solidFill>
                  <a:srgbClr val="262626"/>
                </a:solidFill>
                <a:latin typeface="Rambla"/>
                <a:ea typeface="Rambla"/>
                <a:cs typeface="Rambla"/>
                <a:sym typeface="Rambl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5" name="Google Shape;15;p1"/>
          <p:cNvSpPr/>
          <p:nvPr/>
        </p:nvSpPr>
        <p:spPr>
          <a:xfrm>
            <a:off x="777240" y="0"/>
            <a:ext cx="7543800" cy="381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Rambla"/>
              <a:ea typeface="Rambla"/>
              <a:cs typeface="Rambla"/>
              <a:sym typeface="Rambla"/>
            </a:endParaRPr>
          </a:p>
        </p:txBody>
      </p:sp>
      <p:sp>
        <p:nvSpPr>
          <p:cNvPr id="16" name="Google Shape;16;p1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Rambla"/>
              <a:ea typeface="Rambla"/>
              <a:cs typeface="Rambla"/>
              <a:sym typeface="Rambla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jpg"/><Relationship Id="rId4" Type="http://schemas.openxmlformats.org/officeDocument/2006/relationships/image" Target="../media/image4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3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3"/>
          <p:cNvSpPr txBox="1"/>
          <p:nvPr>
            <p:ph type="ctrTitle"/>
          </p:nvPr>
        </p:nvSpPr>
        <p:spPr>
          <a:xfrm>
            <a:off x="762000" y="685800"/>
            <a:ext cx="7543800" cy="365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Rambla"/>
              <a:buNone/>
            </a:pPr>
            <a:r>
              <a:rPr b="0" i="0" lang="en-US" sz="7200" u="none" cap="none" strike="noStrik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rPr>
              <a:t>CVSD School Counseling </a:t>
            </a:r>
            <a:r>
              <a:rPr b="0" i="0" lang="en-US" sz="8000" u="none" cap="none" strike="noStrike">
                <a:solidFill>
                  <a:srgbClr val="262626"/>
                </a:solidFill>
                <a:latin typeface="Rambla"/>
                <a:ea typeface="Rambla"/>
                <a:cs typeface="Rambla"/>
                <a:sym typeface="Rambla"/>
              </a:rPr>
              <a:t>Advisory C</a:t>
            </a:r>
            <a:r>
              <a:rPr lang="en-US"/>
              <a:t>ouncil</a:t>
            </a:r>
            <a:endParaRPr b="0" i="0" sz="8000" u="none" cap="none" strike="noStrike">
              <a:solidFill>
                <a:srgbClr val="262626"/>
              </a:solidFill>
              <a:latin typeface="Rambla"/>
              <a:ea typeface="Rambla"/>
              <a:cs typeface="Rambla"/>
              <a:sym typeface="Rambla"/>
            </a:endParaRPr>
          </a:p>
        </p:txBody>
      </p:sp>
      <p:sp>
        <p:nvSpPr>
          <p:cNvPr id="99" name="Google Shape;99;p13"/>
          <p:cNvSpPr txBox="1"/>
          <p:nvPr>
            <p:ph idx="1" type="subTitle"/>
          </p:nvPr>
        </p:nvSpPr>
        <p:spPr>
          <a:xfrm>
            <a:off x="762000" y="4724400"/>
            <a:ext cx="6858000" cy="99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/>
              <a:buNone/>
            </a:pPr>
            <a:r>
              <a:rPr b="1" lang="en-US" sz="6000">
                <a:solidFill>
                  <a:srgbClr val="FFFFFF"/>
                </a:solidFill>
              </a:rPr>
              <a:t>       	September 2019</a:t>
            </a:r>
            <a:endParaRPr b="1" i="0" sz="6000" u="none" cap="none" strike="noStrike">
              <a:solidFill>
                <a:srgbClr val="FFFFFF"/>
              </a:solidFill>
              <a:latin typeface="Rambla"/>
              <a:ea typeface="Rambla"/>
              <a:cs typeface="Rambla"/>
              <a:sym typeface="Rambl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4"/>
          <p:cNvSpPr txBox="1"/>
          <p:nvPr>
            <p:ph type="title"/>
          </p:nvPr>
        </p:nvSpPr>
        <p:spPr>
          <a:xfrm>
            <a:off x="762000" y="4572000"/>
            <a:ext cx="6781800" cy="1600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Welcome and  Introductions</a:t>
            </a:r>
            <a:endParaRPr/>
          </a:p>
        </p:txBody>
      </p:sp>
      <p:sp>
        <p:nvSpPr>
          <p:cNvPr id="106" name="Google Shape;106;p14"/>
          <p:cNvSpPr txBox="1"/>
          <p:nvPr>
            <p:ph idx="1" type="body"/>
          </p:nvPr>
        </p:nvSpPr>
        <p:spPr>
          <a:xfrm>
            <a:off x="762000" y="685800"/>
            <a:ext cx="7543800" cy="3886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121920" lvl="0" marL="274320" rtl="0" algn="l">
              <a:spcBef>
                <a:spcPts val="480"/>
              </a:spcBef>
              <a:spcAft>
                <a:spcPts val="0"/>
              </a:spcAft>
              <a:buNone/>
            </a:pPr>
            <a:r>
              <a:rPr lang="en-US"/>
              <a:t>Parents</a:t>
            </a:r>
            <a:endParaRPr/>
          </a:p>
          <a:p>
            <a:pPr indent="-121920" lvl="0" marL="274320" rtl="0" algn="l">
              <a:spcBef>
                <a:spcPts val="480"/>
              </a:spcBef>
              <a:spcAft>
                <a:spcPts val="0"/>
              </a:spcAft>
              <a:buNone/>
            </a:pPr>
            <a:r>
              <a:rPr lang="en-US"/>
              <a:t>Teachers</a:t>
            </a:r>
            <a:endParaRPr/>
          </a:p>
          <a:p>
            <a:pPr indent="-121920" lvl="0" marL="274320" rtl="0" algn="l">
              <a:spcBef>
                <a:spcPts val="480"/>
              </a:spcBef>
              <a:spcAft>
                <a:spcPts val="0"/>
              </a:spcAft>
              <a:buNone/>
            </a:pPr>
            <a:r>
              <a:rPr lang="en-US"/>
              <a:t>Students</a:t>
            </a:r>
            <a:endParaRPr/>
          </a:p>
          <a:p>
            <a:pPr indent="-121920" lvl="0" marL="274320" rtl="0" algn="l">
              <a:spcBef>
                <a:spcPts val="480"/>
              </a:spcBef>
              <a:spcAft>
                <a:spcPts val="0"/>
              </a:spcAft>
              <a:buNone/>
            </a:pPr>
            <a:r>
              <a:rPr lang="en-US"/>
              <a:t>Administrators</a:t>
            </a:r>
            <a:endParaRPr/>
          </a:p>
          <a:p>
            <a:pPr indent="-121920" lvl="0" marL="274320" rtl="0" algn="l">
              <a:spcBef>
                <a:spcPts val="480"/>
              </a:spcBef>
              <a:spcAft>
                <a:spcPts val="0"/>
              </a:spcAft>
              <a:buNone/>
            </a:pPr>
            <a:r>
              <a:rPr lang="en-US"/>
              <a:t>Community Partners</a:t>
            </a:r>
            <a:endParaRPr/>
          </a:p>
          <a:p>
            <a:pPr indent="-121920" lvl="0" marL="274320" rtl="0" algn="l">
              <a:spcBef>
                <a:spcPts val="480"/>
              </a:spcBef>
              <a:spcAft>
                <a:spcPts val="0"/>
              </a:spcAft>
              <a:buNone/>
            </a:pPr>
            <a:r>
              <a:rPr lang="en-US"/>
              <a:t>Post High School Educators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5"/>
          <p:cNvSpPr txBox="1"/>
          <p:nvPr>
            <p:ph type="title"/>
          </p:nvPr>
        </p:nvSpPr>
        <p:spPr>
          <a:xfrm>
            <a:off x="762000" y="4572000"/>
            <a:ext cx="6781800" cy="1600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3" name="Google Shape;113;p15"/>
          <p:cNvSpPr txBox="1"/>
          <p:nvPr>
            <p:ph idx="1" type="body"/>
          </p:nvPr>
        </p:nvSpPr>
        <p:spPr>
          <a:xfrm>
            <a:off x="762000" y="685800"/>
            <a:ext cx="7543800" cy="3886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14" name="Google Shape;114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5775" y="960975"/>
            <a:ext cx="8325551" cy="4936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" name="Google Shape;115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5225" y="685800"/>
            <a:ext cx="9144001" cy="5323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16"/>
          <p:cNvSpPr txBox="1"/>
          <p:nvPr>
            <p:ph type="title"/>
          </p:nvPr>
        </p:nvSpPr>
        <p:spPr>
          <a:xfrm>
            <a:off x="762000" y="4572000"/>
            <a:ext cx="6781800" cy="1600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Building Updates</a:t>
            </a:r>
            <a:endParaRPr/>
          </a:p>
        </p:txBody>
      </p:sp>
      <p:sp>
        <p:nvSpPr>
          <p:cNvPr id="122" name="Google Shape;122;p16"/>
          <p:cNvSpPr txBox="1"/>
          <p:nvPr>
            <p:ph idx="1" type="body"/>
          </p:nvPr>
        </p:nvSpPr>
        <p:spPr>
          <a:xfrm>
            <a:off x="762000" y="685800"/>
            <a:ext cx="7543800" cy="3886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rPr lang="en-US" sz="4800">
                <a:solidFill>
                  <a:srgbClr val="0000FF"/>
                </a:solidFill>
              </a:rPr>
              <a:t>CTE</a:t>
            </a:r>
            <a:endParaRPr sz="4800">
              <a:solidFill>
                <a:srgbClr val="0000FF"/>
              </a:solidFill>
            </a:endParaRPr>
          </a:p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rPr lang="en-US" sz="4800">
                <a:solidFill>
                  <a:srgbClr val="0000FF"/>
                </a:solidFill>
              </a:rPr>
              <a:t>NOE			</a:t>
            </a:r>
            <a:endParaRPr sz="4800">
              <a:solidFill>
                <a:srgbClr val="0000FF"/>
              </a:solidFill>
            </a:endParaRPr>
          </a:p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rPr lang="en-US" sz="4800">
                <a:solidFill>
                  <a:srgbClr val="0000FF"/>
                </a:solidFill>
              </a:rPr>
              <a:t>CVIS</a:t>
            </a:r>
            <a:endParaRPr sz="4800">
              <a:solidFill>
                <a:srgbClr val="0000FF"/>
              </a:solidFill>
            </a:endParaRPr>
          </a:p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rPr lang="en-US" sz="4800">
                <a:solidFill>
                  <a:srgbClr val="0000FF"/>
                </a:solidFill>
              </a:rPr>
              <a:t>NOMS</a:t>
            </a:r>
            <a:endParaRPr sz="4800">
              <a:solidFill>
                <a:srgbClr val="0000FF"/>
              </a:solidFill>
            </a:endParaRPr>
          </a:p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rPr lang="en-US" sz="4800">
                <a:solidFill>
                  <a:srgbClr val="0000FF"/>
                </a:solidFill>
              </a:rPr>
              <a:t>NOHS</a:t>
            </a:r>
            <a:endParaRPr sz="4800">
              <a:solidFill>
                <a:srgbClr val="0000FF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17"/>
          <p:cNvSpPr txBox="1"/>
          <p:nvPr>
            <p:ph type="title"/>
          </p:nvPr>
        </p:nvSpPr>
        <p:spPr>
          <a:xfrm>
            <a:off x="762000" y="4572000"/>
            <a:ext cx="6781800" cy="1600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Counselors’ Corner Topics for this Year</a:t>
            </a:r>
            <a:endParaRPr/>
          </a:p>
        </p:txBody>
      </p:sp>
      <p:sp>
        <p:nvSpPr>
          <p:cNvPr id="129" name="Google Shape;129;p17"/>
          <p:cNvSpPr txBox="1"/>
          <p:nvPr>
            <p:ph idx="1" type="body"/>
          </p:nvPr>
        </p:nvSpPr>
        <p:spPr>
          <a:xfrm>
            <a:off x="762000" y="360950"/>
            <a:ext cx="7543800" cy="4211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121920" lvl="0" marL="274320" rtl="0" algn="l">
              <a:spcBef>
                <a:spcPts val="480"/>
              </a:spcBef>
              <a:spcAft>
                <a:spcPts val="0"/>
              </a:spcAft>
              <a:buNone/>
            </a:pPr>
            <a:r>
              <a:rPr lang="en-US"/>
              <a:t>September--Organizational Strategies</a:t>
            </a:r>
            <a:endParaRPr/>
          </a:p>
          <a:p>
            <a:pPr indent="-121920" lvl="0" marL="274320" rtl="0" algn="l">
              <a:spcBef>
                <a:spcPts val="480"/>
              </a:spcBef>
              <a:spcAft>
                <a:spcPts val="0"/>
              </a:spcAft>
              <a:buNone/>
            </a:pPr>
            <a:r>
              <a:rPr lang="en-US"/>
              <a:t>October--Dangers of Vaping</a:t>
            </a:r>
            <a:endParaRPr/>
          </a:p>
          <a:p>
            <a:pPr indent="-121920" lvl="0" marL="274320" rtl="0" algn="l">
              <a:spcBef>
                <a:spcPts val="480"/>
              </a:spcBef>
              <a:spcAft>
                <a:spcPts val="0"/>
              </a:spcAft>
              <a:buNone/>
            </a:pPr>
            <a:r>
              <a:rPr lang="en-US"/>
              <a:t>November--Technology Update</a:t>
            </a:r>
            <a:endParaRPr/>
          </a:p>
          <a:p>
            <a:pPr indent="-121920" lvl="0" marL="274320" rtl="0" algn="l">
              <a:spcBef>
                <a:spcPts val="480"/>
              </a:spcBef>
              <a:spcAft>
                <a:spcPts val="0"/>
              </a:spcAft>
              <a:buNone/>
            </a:pPr>
            <a:r>
              <a:rPr lang="en-US"/>
              <a:t>December--Mindfulness</a:t>
            </a:r>
            <a:endParaRPr/>
          </a:p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rPr b="1" lang="en-US"/>
              <a:t>   </a:t>
            </a:r>
            <a:r>
              <a:rPr lang="en-US"/>
              <a:t>January-- CCTC</a:t>
            </a:r>
            <a:endParaRPr/>
          </a:p>
          <a:p>
            <a:pPr indent="-121920" lvl="0" marL="274320" rtl="0" algn="l">
              <a:spcBef>
                <a:spcPts val="480"/>
              </a:spcBef>
              <a:spcAft>
                <a:spcPts val="0"/>
              </a:spcAft>
              <a:buNone/>
            </a:pPr>
            <a:r>
              <a:rPr lang="en-US"/>
              <a:t>February--Self Management/Goal Setting</a:t>
            </a:r>
            <a:endParaRPr/>
          </a:p>
          <a:p>
            <a:pPr indent="-121920" lvl="0" marL="274320" rtl="0" algn="l">
              <a:spcBef>
                <a:spcPts val="480"/>
              </a:spcBef>
              <a:spcAft>
                <a:spcPts val="0"/>
              </a:spcAft>
              <a:buNone/>
            </a:pPr>
            <a:r>
              <a:rPr lang="en-US"/>
              <a:t>March--Developmental Stages</a:t>
            </a:r>
            <a:endParaRPr/>
          </a:p>
          <a:p>
            <a:pPr indent="-121920" lvl="0" marL="274320" rtl="0" algn="l">
              <a:spcBef>
                <a:spcPts val="480"/>
              </a:spcBef>
              <a:spcAft>
                <a:spcPts val="0"/>
              </a:spcAft>
              <a:buNone/>
            </a:pPr>
            <a:r>
              <a:rPr lang="en-US"/>
              <a:t>April--Resiliency</a:t>
            </a:r>
            <a:endParaRPr/>
          </a:p>
          <a:p>
            <a:pPr indent="0" lvl="0" marL="152400" rtl="0" algn="l">
              <a:spcBef>
                <a:spcPts val="48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18"/>
          <p:cNvSpPr txBox="1"/>
          <p:nvPr>
            <p:ph type="title"/>
          </p:nvPr>
        </p:nvSpPr>
        <p:spPr>
          <a:xfrm>
            <a:off x="1419925" y="2938350"/>
            <a:ext cx="7154400" cy="3300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This year’s initiative: Meeting the Social/Emotional Needs of Our Students</a:t>
            </a:r>
            <a:endParaRPr/>
          </a:p>
        </p:txBody>
      </p:sp>
      <p:sp>
        <p:nvSpPr>
          <p:cNvPr id="136" name="Google Shape;136;p18"/>
          <p:cNvSpPr txBox="1"/>
          <p:nvPr/>
        </p:nvSpPr>
        <p:spPr>
          <a:xfrm>
            <a:off x="1339575" y="1059175"/>
            <a:ext cx="7337100" cy="287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4800">
                <a:solidFill>
                  <a:srgbClr val="0000FF"/>
                </a:solidFill>
              </a:rPr>
              <a:t>Comprehensive Plan--339</a:t>
            </a:r>
            <a:endParaRPr i="1" sz="4800">
              <a:solidFill>
                <a:srgbClr val="0000FF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3000">
                <a:solidFill>
                  <a:srgbClr val="0000FF"/>
                </a:solidFill>
              </a:rPr>
              <a:t>Academic, Social/Emotional (Behavioral), </a:t>
            </a:r>
            <a:endParaRPr i="1" sz="3000">
              <a:solidFill>
                <a:srgbClr val="0000FF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3000">
                <a:solidFill>
                  <a:srgbClr val="0000FF"/>
                </a:solidFill>
              </a:rPr>
              <a:t>Career</a:t>
            </a:r>
            <a:endParaRPr i="1" sz="3000">
              <a:solidFill>
                <a:srgbClr val="0000FF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19"/>
          <p:cNvSpPr txBox="1"/>
          <p:nvPr>
            <p:ph type="title"/>
          </p:nvPr>
        </p:nvSpPr>
        <p:spPr>
          <a:xfrm>
            <a:off x="762000" y="4572000"/>
            <a:ext cx="6781800" cy="1600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Traditional RTII Model</a:t>
            </a:r>
            <a:endParaRPr/>
          </a:p>
        </p:txBody>
      </p:sp>
      <p:sp>
        <p:nvSpPr>
          <p:cNvPr id="143" name="Google Shape;143;p19"/>
          <p:cNvSpPr txBox="1"/>
          <p:nvPr>
            <p:ph idx="1" type="body"/>
          </p:nvPr>
        </p:nvSpPr>
        <p:spPr>
          <a:xfrm>
            <a:off x="1879175" y="2735100"/>
            <a:ext cx="4296300" cy="1387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44" name="Google Shape;144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47875" y="802524"/>
            <a:ext cx="6048250" cy="3769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20"/>
          <p:cNvSpPr txBox="1"/>
          <p:nvPr>
            <p:ph type="title"/>
          </p:nvPr>
        </p:nvSpPr>
        <p:spPr>
          <a:xfrm>
            <a:off x="762000" y="4572000"/>
            <a:ext cx="6781800" cy="1600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School Counseling Programming</a:t>
            </a:r>
            <a:endParaRPr/>
          </a:p>
        </p:txBody>
      </p:sp>
      <p:sp>
        <p:nvSpPr>
          <p:cNvPr id="151" name="Google Shape;151;p20"/>
          <p:cNvSpPr txBox="1"/>
          <p:nvPr>
            <p:ph idx="1" type="body"/>
          </p:nvPr>
        </p:nvSpPr>
        <p:spPr>
          <a:xfrm>
            <a:off x="762000" y="685800"/>
            <a:ext cx="7543800" cy="3886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/>
              <a:t>Tier 1:</a:t>
            </a:r>
            <a:r>
              <a:rPr lang="en-US"/>
              <a:t> Universal Core Instructional Interventions</a:t>
            </a:r>
            <a:endParaRPr/>
          </a:p>
          <a:p>
            <a:pPr indent="0" lvl="0" marL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Preventative and Proactive</a:t>
            </a:r>
            <a:endParaRPr/>
          </a:p>
          <a:p>
            <a:pPr indent="0" lvl="0" marL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/>
              <a:t>Tier 2:</a:t>
            </a:r>
            <a:r>
              <a:rPr lang="en-US"/>
              <a:t> Supplemental/Strategic Interventions</a:t>
            </a:r>
            <a:endParaRPr/>
          </a:p>
          <a:p>
            <a:pPr indent="0" lvl="0" marL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/>
              <a:t>Tier 3</a:t>
            </a:r>
            <a:r>
              <a:rPr lang="en-US"/>
              <a:t>: Intensive/Individual Interventions</a:t>
            </a:r>
            <a:endParaRPr/>
          </a:p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21"/>
          <p:cNvSpPr txBox="1"/>
          <p:nvPr>
            <p:ph type="title"/>
          </p:nvPr>
        </p:nvSpPr>
        <p:spPr>
          <a:xfrm>
            <a:off x="762000" y="4833750"/>
            <a:ext cx="6781800" cy="1600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Tier 1 Examples</a:t>
            </a:r>
            <a:endParaRPr/>
          </a:p>
        </p:txBody>
      </p:sp>
      <p:sp>
        <p:nvSpPr>
          <p:cNvPr id="158" name="Google Shape;158;p21"/>
          <p:cNvSpPr txBox="1"/>
          <p:nvPr>
            <p:ph idx="1" type="body"/>
          </p:nvPr>
        </p:nvSpPr>
        <p:spPr>
          <a:xfrm>
            <a:off x="800100" y="736975"/>
            <a:ext cx="7543800" cy="4414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rPr b="1" lang="en-US" sz="1800"/>
              <a:t>NOE/CTE:  </a:t>
            </a:r>
            <a:r>
              <a:rPr lang="en-US" sz="1800"/>
              <a:t>School Wide Positive Behavior Support Program </a:t>
            </a:r>
            <a:endParaRPr sz="1800"/>
          </a:p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rPr lang="en-US" sz="1800"/>
              <a:t>(</a:t>
            </a:r>
            <a:r>
              <a:rPr lang="en-US" sz="1800"/>
              <a:t>C</a:t>
            </a:r>
            <a:r>
              <a:rPr lang="en-US" sz="1800"/>
              <a:t>ore Essentials, Positive behavior recognition), Assemblies/presentations (</a:t>
            </a:r>
            <a:r>
              <a:rPr lang="en-US" sz="1800"/>
              <a:t>Speak Up Be Safe, Mr. Yuk, Big 3, Core Values)</a:t>
            </a:r>
            <a:endParaRPr sz="1800"/>
          </a:p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rPr b="1" lang="en-US" sz="1800"/>
              <a:t>CVIS:</a:t>
            </a:r>
            <a:r>
              <a:rPr lang="en-US" sz="1800"/>
              <a:t> Classroom lessons (Character Counts/BizTown), P5 lessons, Lessons regarding bullying</a:t>
            </a:r>
            <a:endParaRPr sz="1800"/>
          </a:p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rPr b="1" lang="en-US" sz="1800"/>
              <a:t>NOMS:</a:t>
            </a:r>
            <a:r>
              <a:rPr lang="en-US" sz="1800"/>
              <a:t> Ox Strong Positive Behavior Support Program, Ox Strong Lessons, Safe2Say, Weekly SST meetings, Teens Need Teens student ambassadors</a:t>
            </a:r>
            <a:endParaRPr sz="1800"/>
          </a:p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rPr b="1" lang="en-US" sz="1800"/>
              <a:t>NOHS: </a:t>
            </a:r>
            <a:r>
              <a:rPr lang="en-US" sz="1800"/>
              <a:t>Guidance Lessons, Classroom </a:t>
            </a:r>
            <a:r>
              <a:rPr lang="en-US" sz="1800"/>
              <a:t>presentations</a:t>
            </a:r>
            <a:r>
              <a:rPr lang="en-US" sz="1800"/>
              <a:t>, needs assessments, individual student interviews, Ox Strong Lessons, Weekly SST Meetings, Mentoring</a:t>
            </a:r>
            <a:endParaRPr sz="18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22"/>
          <p:cNvSpPr txBox="1"/>
          <p:nvPr>
            <p:ph type="title"/>
          </p:nvPr>
        </p:nvSpPr>
        <p:spPr>
          <a:xfrm>
            <a:off x="762000" y="4572000"/>
            <a:ext cx="6781800" cy="1600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Tier 2 Examples</a:t>
            </a:r>
            <a:endParaRPr/>
          </a:p>
        </p:txBody>
      </p:sp>
      <p:sp>
        <p:nvSpPr>
          <p:cNvPr id="165" name="Google Shape;165;p22"/>
          <p:cNvSpPr txBox="1"/>
          <p:nvPr>
            <p:ph idx="1" type="body"/>
          </p:nvPr>
        </p:nvSpPr>
        <p:spPr>
          <a:xfrm>
            <a:off x="762000" y="685800"/>
            <a:ext cx="7543800" cy="3886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rPr b="1" lang="en-US"/>
              <a:t>NOE/CTE: </a:t>
            </a:r>
            <a:r>
              <a:rPr lang="en-US"/>
              <a:t>Small group counseling, Check In/Check Out, Bus cards</a:t>
            </a:r>
            <a:endParaRPr/>
          </a:p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t/>
            </a:r>
            <a:endParaRPr b="1"/>
          </a:p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rPr b="1" lang="en-US"/>
              <a:t>CVIS:</a:t>
            </a:r>
            <a:r>
              <a:rPr lang="en-US"/>
              <a:t> Small group counseling, Check In/Check Out, Buddies program, Homework Club</a:t>
            </a:r>
            <a:endParaRPr/>
          </a:p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rPr b="1" lang="en-US"/>
              <a:t>NOMS: </a:t>
            </a:r>
            <a:r>
              <a:rPr lang="en-US"/>
              <a:t>Behavior Intervention Plans, Support Groups, HOPE Classroom</a:t>
            </a:r>
            <a:endParaRPr/>
          </a:p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rPr b="1" lang="en-US"/>
              <a:t>NOHS: </a:t>
            </a:r>
            <a:r>
              <a:rPr lang="en-US"/>
              <a:t>Learning Center, Tutoring, Mentoring, SST, Behavioral Plans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23"/>
          <p:cNvSpPr txBox="1"/>
          <p:nvPr>
            <p:ph type="title"/>
          </p:nvPr>
        </p:nvSpPr>
        <p:spPr>
          <a:xfrm>
            <a:off x="762000" y="4572000"/>
            <a:ext cx="6781800" cy="1600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Tier 3 Examples</a:t>
            </a:r>
            <a:endParaRPr/>
          </a:p>
        </p:txBody>
      </p:sp>
      <p:sp>
        <p:nvSpPr>
          <p:cNvPr id="172" name="Google Shape;172;p23"/>
          <p:cNvSpPr txBox="1"/>
          <p:nvPr>
            <p:ph idx="1" type="body"/>
          </p:nvPr>
        </p:nvSpPr>
        <p:spPr>
          <a:xfrm>
            <a:off x="762000" y="685800"/>
            <a:ext cx="7543800" cy="3886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rPr b="1" lang="en-US" sz="1800"/>
              <a:t>NOE/CTE:</a:t>
            </a:r>
            <a:r>
              <a:rPr lang="en-US" sz="1800"/>
              <a:t> Referrals to School Based Counseling, Positive Behavior Support Plans (PBSP), Communication logs, Skill replacement</a:t>
            </a:r>
            <a:endParaRPr sz="1800"/>
          </a:p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rPr b="1" lang="en-US" sz="1800"/>
              <a:t>CVIS:</a:t>
            </a:r>
            <a:r>
              <a:rPr lang="en-US" sz="1800"/>
              <a:t> Colonial Academy lessons, Referrals to School Based Counseling, Referrals to SAP, Positive Behavior Support Plans (PBSP)</a:t>
            </a:r>
            <a:endParaRPr sz="1800"/>
          </a:p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rPr b="1" lang="en-US" sz="1800"/>
              <a:t>NOMS:</a:t>
            </a:r>
            <a:r>
              <a:rPr lang="en-US" sz="1800"/>
              <a:t> Referrals to Student Assistance Program, Referrals to School-Based, Positive Behavior Support Plans, Colonial Academy Lessons, Psychological Evaluations</a:t>
            </a:r>
            <a:endParaRPr sz="1800"/>
          </a:p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t/>
            </a:r>
            <a:endParaRPr b="1" sz="1800"/>
          </a:p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rPr b="1" lang="en-US" sz="1800"/>
              <a:t>NOHS: </a:t>
            </a:r>
            <a:r>
              <a:rPr lang="en-US" sz="1800"/>
              <a:t> Lifeskills Lessons, Colonial Academy, School Based Counseling, SAP, Crisis Intervention </a:t>
            </a:r>
            <a:endParaRPr sz="18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24"/>
          <p:cNvSpPr txBox="1"/>
          <p:nvPr>
            <p:ph type="title"/>
          </p:nvPr>
        </p:nvSpPr>
        <p:spPr>
          <a:xfrm>
            <a:off x="762000" y="4572000"/>
            <a:ext cx="6781800" cy="1600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SMART GOALS</a:t>
            </a:r>
            <a:endParaRPr/>
          </a:p>
        </p:txBody>
      </p:sp>
      <p:sp>
        <p:nvSpPr>
          <p:cNvPr id="179" name="Google Shape;179;p24"/>
          <p:cNvSpPr txBox="1"/>
          <p:nvPr>
            <p:ph idx="1" type="body"/>
          </p:nvPr>
        </p:nvSpPr>
        <p:spPr>
          <a:xfrm>
            <a:off x="762000" y="685800"/>
            <a:ext cx="7543800" cy="3886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rPr lang="en-US" sz="3600"/>
              <a:t>Specific</a:t>
            </a:r>
            <a:endParaRPr sz="3600"/>
          </a:p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rPr lang="en-US" sz="3600"/>
              <a:t>Measurable</a:t>
            </a:r>
            <a:endParaRPr sz="3600"/>
          </a:p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rPr lang="en-US" sz="3600"/>
              <a:t>Attainable</a:t>
            </a:r>
            <a:endParaRPr sz="3600"/>
          </a:p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rPr lang="en-US" sz="3600"/>
              <a:t>Results-Oriented</a:t>
            </a:r>
            <a:endParaRPr sz="3600"/>
          </a:p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rPr lang="en-US" sz="3600"/>
              <a:t>Timebound</a:t>
            </a:r>
            <a:endParaRPr sz="36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25"/>
          <p:cNvSpPr txBox="1"/>
          <p:nvPr>
            <p:ph type="title"/>
          </p:nvPr>
        </p:nvSpPr>
        <p:spPr>
          <a:xfrm>
            <a:off x="762000" y="4572000"/>
            <a:ext cx="6781800" cy="1600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Discussion Per Building </a:t>
            </a:r>
            <a:endParaRPr/>
          </a:p>
        </p:txBody>
      </p:sp>
      <p:sp>
        <p:nvSpPr>
          <p:cNvPr id="186" name="Google Shape;186;p25"/>
          <p:cNvSpPr txBox="1"/>
          <p:nvPr>
            <p:ph idx="1" type="body"/>
          </p:nvPr>
        </p:nvSpPr>
        <p:spPr>
          <a:xfrm>
            <a:off x="762000" y="685800"/>
            <a:ext cx="7543800" cy="3886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rPr b="1" lang="en-US" u="sng"/>
              <a:t>Overarching Goal:</a:t>
            </a:r>
            <a:r>
              <a:rPr b="1" lang="en-US"/>
              <a:t> To Meet the Social/Emotional Needs of Students </a:t>
            </a:r>
            <a:r>
              <a:rPr i="1" lang="en-US"/>
              <a:t>in order to</a:t>
            </a:r>
            <a:r>
              <a:rPr lang="en-US"/>
              <a:t> </a:t>
            </a:r>
            <a:r>
              <a:rPr i="1" lang="en-US"/>
              <a:t>enable students to become competent, confident, and creative builders of the future.</a:t>
            </a:r>
            <a:endParaRPr i="1"/>
          </a:p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rPr lang="en-US"/>
              <a:t>Which tier does the intervention address?</a:t>
            </a:r>
            <a:endParaRPr/>
          </a:p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rPr lang="en-US"/>
              <a:t>What programs will ensure the completion of this goal?</a:t>
            </a:r>
            <a:endParaRPr/>
          </a:p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rPr lang="en-US"/>
              <a:t>What data would be important to consider?</a:t>
            </a:r>
            <a:endParaRPr/>
          </a:p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rPr lang="en-US"/>
              <a:t>What goal could be set regarding data?</a:t>
            </a:r>
            <a:r>
              <a:rPr lang="en-US"/>
              <a:t> </a:t>
            </a:r>
            <a:endParaRPr/>
          </a:p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26"/>
          <p:cNvSpPr txBox="1"/>
          <p:nvPr>
            <p:ph type="title"/>
          </p:nvPr>
        </p:nvSpPr>
        <p:spPr>
          <a:xfrm>
            <a:off x="1442400" y="4842900"/>
            <a:ext cx="6259200" cy="1008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3" name="Google Shape;193;p26"/>
          <p:cNvSpPr txBox="1"/>
          <p:nvPr>
            <p:ph idx="1" type="body"/>
          </p:nvPr>
        </p:nvSpPr>
        <p:spPr>
          <a:xfrm>
            <a:off x="800100" y="685800"/>
            <a:ext cx="7543800" cy="47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Font typeface="Rambla"/>
              <a:buNone/>
            </a:pPr>
            <a:r>
              <a:rPr lang="en-US" sz="4860">
                <a:solidFill>
                  <a:srgbClr val="262626"/>
                </a:solidFill>
              </a:rPr>
              <a:t>THANK YOU!</a:t>
            </a:r>
            <a:br>
              <a:rPr lang="en-US" sz="4860">
                <a:solidFill>
                  <a:srgbClr val="262626"/>
                </a:solidFill>
              </a:rPr>
            </a:br>
            <a:r>
              <a:rPr b="1" i="1" lang="en-US" sz="8000">
                <a:solidFill>
                  <a:srgbClr val="262626"/>
                </a:solidFill>
              </a:rPr>
              <a:t>Next Meeting Date:</a:t>
            </a:r>
            <a:endParaRPr b="1" i="1" sz="8000">
              <a:solidFill>
                <a:srgbClr val="262626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Font typeface="Rambla"/>
              <a:buNone/>
            </a:pPr>
            <a:r>
              <a:rPr b="1" i="1" lang="en-US" sz="8000">
                <a:solidFill>
                  <a:srgbClr val="262626"/>
                </a:solidFill>
              </a:rPr>
              <a:t>      May 8, 2020</a:t>
            </a:r>
            <a:endParaRPr b="1" i="1" sz="8000">
              <a:solidFill>
                <a:srgbClr val="262626"/>
              </a:solidFill>
            </a:endParaRPr>
          </a:p>
          <a:p>
            <a:pPr indent="0" lvl="0" marL="152400" rtl="0" algn="l">
              <a:spcBef>
                <a:spcPts val="48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NewsPrint">
  <a:themeElements>
    <a:clrScheme name="Hardcover">
      <a:dk1>
        <a:srgbClr val="000000"/>
      </a:dk1>
      <a:lt1>
        <a:srgbClr val="FFFFFF"/>
      </a:lt1>
      <a:dk2>
        <a:srgbClr val="895D1D"/>
      </a:dk2>
      <a:lt2>
        <a:srgbClr val="ECE9C6"/>
      </a:lt2>
      <a:accent1>
        <a:srgbClr val="873624"/>
      </a:accent1>
      <a:accent2>
        <a:srgbClr val="D6862D"/>
      </a:accent2>
      <a:accent3>
        <a:srgbClr val="D0BE40"/>
      </a:accent3>
      <a:accent4>
        <a:srgbClr val="877F6C"/>
      </a:accent4>
      <a:accent5>
        <a:srgbClr val="972109"/>
      </a:accent5>
      <a:accent6>
        <a:srgbClr val="AEB795"/>
      </a:accent6>
      <a:hlink>
        <a:srgbClr val="CC9900"/>
      </a:hlink>
      <a:folHlink>
        <a:srgbClr val="B2B2B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