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144000" cy="6858000" type="screen4x3"/>
  <p:notesSz cx="6858000" cy="9144000"/>
  <p:embeddedFontLst>
    <p:embeddedFont>
      <p:font typeface="Rambla" panose="020B0604020202020204" charset="0"/>
      <p:regular r:id="rId16"/>
      <p:bold r:id="rId17"/>
      <p:italic r:id="rId18"/>
      <p:boldItalic r:id="rId19"/>
    </p:embeddedFont>
    <p:embeddedFont>
      <p:font typeface="Calibri" panose="020F0502020204030204" pitchFamily="34" charset="0"/>
      <p:regular r:id="rId20"/>
      <p:bold r:id="rId21"/>
      <p:italic r:id="rId22"/>
      <p:boldItalic r:id="rId2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16"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96" name="Google Shape;96;p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4d54b75e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24d54b75e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3" name="Google Shape;103;g24d54b75e8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f362df38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f362df38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g3f362df388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2546a59064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2546a5906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g2546a59064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7a3b0ca51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7a3b0ca51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3" name="Google Shape;123;g37a3b0ca51_0_7: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40d16ddb42_0_3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40d16ddb4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1" name="Google Shape;131;g40d16ddb42_0_3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40d16ddb4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40d16ddb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8" name="Google Shape;138;g40d16ddb42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40d16ddb42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40d16ddb42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g40d16ddb42_0_6: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g40d16ddb42_0_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3" name="Google Shape;153;g40d16ddb42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4" name="Google Shape;154;g40d16ddb42_0_12: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40d16ddb42_0_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40d16ddb42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b="1" u="sng"/>
              <a:t>Parents- </a:t>
            </a:r>
            <a:endParaRPr b="1" u="sng"/>
          </a:p>
          <a:p>
            <a:pPr marL="0" lvl="0" indent="0" algn="l" rtl="0">
              <a:spcBef>
                <a:spcPts val="0"/>
              </a:spcBef>
              <a:spcAft>
                <a:spcPts val="0"/>
              </a:spcAft>
              <a:buNone/>
            </a:pPr>
            <a:r>
              <a:rPr lang="en-US"/>
              <a:t>Info that you would like to know? What is going on?? Events. </a:t>
            </a:r>
            <a:endParaRPr/>
          </a:p>
          <a:p>
            <a:pPr marL="0" lvl="0" indent="0" algn="l" rtl="0">
              <a:spcBef>
                <a:spcPts val="0"/>
              </a:spcBef>
              <a:spcAft>
                <a:spcPts val="0"/>
              </a:spcAft>
              <a:buNone/>
            </a:pPr>
            <a:r>
              <a:rPr lang="en-US"/>
              <a:t>How can we get you that info? Twitter; encourage parents to be more involved with social media so they are seeing our updates. Start at younger ages because those parents are usually more involved. Train the parents at the beginning of students entering the district about checking website, social media. Photos on the wall to communicate about events (have guidance also be posting things). Send papers home and not emails. </a:t>
            </a:r>
            <a:endParaRPr/>
          </a:p>
        </p:txBody>
      </p:sp>
      <p:sp>
        <p:nvSpPr>
          <p:cNvPr id="162" name="Google Shape;162;g40d16ddb42_0_18: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252a9b0d42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252a9b0d4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g252a9b0d42_0_0: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40d16ddb42_0_2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6" name="Google Shape;176;g40d16ddb4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7" name="Google Shape;177;g40d16ddb42_0_2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63c740bf4_0_5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3" name="Google Shape;183;g263c740bf4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4" name="Google Shape;184;g263c740bf4_0_54:notes"/>
          <p:cNvSpPr txBox="1">
            <a:spLocks noGrp="1"/>
          </p:cNvSpPr>
          <p:nvPr>
            <p:ph type="sldNum" idx="12"/>
          </p:nvPr>
        </p:nvSpPr>
        <p:spPr>
          <a:xfrm>
            <a:off x="3884613" y="8685213"/>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7"/>
        <p:cNvGrpSpPr/>
        <p:nvPr/>
      </p:nvGrpSpPr>
      <p:grpSpPr>
        <a:xfrm>
          <a:off x="0" y="0"/>
          <a:ext cx="0" cy="0"/>
          <a:chOff x="0" y="0"/>
          <a:chExt cx="0" cy="0"/>
        </a:xfrm>
      </p:grpSpPr>
      <p:sp>
        <p:nvSpPr>
          <p:cNvPr id="18" name="Google Shape;18;p2"/>
          <p:cNvSpPr/>
          <p:nvPr/>
        </p:nvSpPr>
        <p:spPr>
          <a:xfrm>
            <a:off x="777240" y="0"/>
            <a:ext cx="7543800" cy="304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
        <p:nvSpPr>
          <p:cNvPr id="19" name="Google Shape;19;p2"/>
          <p:cNvSpPr txBox="1">
            <a:spLocks noGrp="1"/>
          </p:cNvSpPr>
          <p:nvPr>
            <p:ph type="ctrTitle"/>
          </p:nvPr>
        </p:nvSpPr>
        <p:spPr>
          <a:xfrm>
            <a:off x="762000" y="3200400"/>
            <a:ext cx="7543800" cy="15240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80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20" name="Google Shape;20;p2"/>
          <p:cNvSpPr txBox="1">
            <a:spLocks noGrp="1"/>
          </p:cNvSpPr>
          <p:nvPr>
            <p:ph type="subTitle" idx="1"/>
          </p:nvPr>
        </p:nvSpPr>
        <p:spPr>
          <a:xfrm>
            <a:off x="762000" y="4724400"/>
            <a:ext cx="6858000" cy="990600"/>
          </a:xfrm>
          <a:prstGeom prst="rect">
            <a:avLst/>
          </a:prstGeom>
          <a:noFill/>
          <a:ln>
            <a:noFill/>
          </a:ln>
        </p:spPr>
        <p:txBody>
          <a:bodyPr spcFirstLastPara="1" wrap="square" lIns="91425" tIns="91425" rIns="91425" bIns="91425" anchor="t" anchorCtr="0"/>
          <a:lstStyle>
            <a:lvl1pPr marL="0" marR="0" lvl="0" indent="0" algn="l" rtl="0">
              <a:spcBef>
                <a:spcPts val="560"/>
              </a:spcBef>
              <a:spcAft>
                <a:spcPts val="0"/>
              </a:spcAft>
              <a:buClr>
                <a:schemeClr val="accent1"/>
              </a:buClr>
              <a:buSzPts val="2400"/>
              <a:buFont typeface="Arial"/>
              <a:buNone/>
              <a:defRPr sz="2800" b="0" i="0" u="none" strike="noStrike" cap="none">
                <a:solidFill>
                  <a:schemeClr val="dk2"/>
                </a:solidFill>
                <a:latin typeface="Rambla"/>
                <a:ea typeface="Rambla"/>
                <a:cs typeface="Rambla"/>
                <a:sym typeface="Rambla"/>
              </a:defRPr>
            </a:lvl1pPr>
            <a:lvl2pPr marL="457200" marR="0" lvl="1" indent="0" algn="ctr" rtl="0">
              <a:spcBef>
                <a:spcPts val="440"/>
              </a:spcBef>
              <a:spcAft>
                <a:spcPts val="0"/>
              </a:spcAft>
              <a:buClr>
                <a:schemeClr val="accent1"/>
              </a:buClr>
              <a:buSzPts val="2200"/>
              <a:buFont typeface="Arial"/>
              <a:buNone/>
              <a:defRPr sz="2200" b="0" i="0" u="none" strike="noStrike" cap="none">
                <a:solidFill>
                  <a:srgbClr val="888888"/>
                </a:solidFill>
                <a:latin typeface="Rambla"/>
                <a:ea typeface="Rambla"/>
                <a:cs typeface="Rambla"/>
                <a:sym typeface="Rambla"/>
              </a:defRPr>
            </a:lvl2pPr>
            <a:lvl3pPr marL="914400" marR="0" lvl="2" indent="0" algn="ctr" rtl="0">
              <a:spcBef>
                <a:spcPts val="400"/>
              </a:spcBef>
              <a:spcAft>
                <a:spcPts val="0"/>
              </a:spcAft>
              <a:buClr>
                <a:schemeClr val="accent1"/>
              </a:buClr>
              <a:buSzPts val="2000"/>
              <a:buFont typeface="Arial"/>
              <a:buNone/>
              <a:defRPr sz="2000" b="0" i="0" u="none" strike="noStrike" cap="none">
                <a:solidFill>
                  <a:srgbClr val="888888"/>
                </a:solidFill>
                <a:latin typeface="Rambla"/>
                <a:ea typeface="Rambla"/>
                <a:cs typeface="Rambla"/>
                <a:sym typeface="Rambla"/>
              </a:defRPr>
            </a:lvl3pPr>
            <a:lvl4pPr marL="1371600" marR="0" lvl="3" indent="0" algn="ctr" rtl="0">
              <a:spcBef>
                <a:spcPts val="360"/>
              </a:spcBef>
              <a:spcAft>
                <a:spcPts val="0"/>
              </a:spcAft>
              <a:buClr>
                <a:schemeClr val="accent1"/>
              </a:buClr>
              <a:buSzPts val="1800"/>
              <a:buFont typeface="Arial"/>
              <a:buNone/>
              <a:defRPr sz="1800" b="0" i="0" u="none" strike="noStrike" cap="none">
                <a:solidFill>
                  <a:srgbClr val="888888"/>
                </a:solidFill>
                <a:latin typeface="Rambla"/>
                <a:ea typeface="Rambla"/>
                <a:cs typeface="Rambla"/>
                <a:sym typeface="Rambla"/>
              </a:defRPr>
            </a:lvl4pPr>
            <a:lvl5pPr marL="1828800" marR="0" lvl="4" indent="0" algn="ctr" rtl="0">
              <a:spcBef>
                <a:spcPts val="360"/>
              </a:spcBef>
              <a:spcAft>
                <a:spcPts val="0"/>
              </a:spcAft>
              <a:buClr>
                <a:schemeClr val="accent1"/>
              </a:buClr>
              <a:buSzPts val="1800"/>
              <a:buFont typeface="Arial"/>
              <a:buNone/>
              <a:defRPr sz="1800" b="0" i="0" u="none" strike="noStrike" cap="none">
                <a:solidFill>
                  <a:srgbClr val="888888"/>
                </a:solidFill>
                <a:latin typeface="Rambla"/>
                <a:ea typeface="Rambla"/>
                <a:cs typeface="Rambla"/>
                <a:sym typeface="Rambla"/>
              </a:defRPr>
            </a:lvl5pPr>
            <a:lvl6pPr marL="2286000" marR="0" lvl="5" indent="0" algn="ctr" rtl="0">
              <a:spcBef>
                <a:spcPts val="320"/>
              </a:spcBef>
              <a:spcAft>
                <a:spcPts val="0"/>
              </a:spcAft>
              <a:buClr>
                <a:schemeClr val="accent1"/>
              </a:buClr>
              <a:buSzPts val="1600"/>
              <a:buFont typeface="Arial"/>
              <a:buNone/>
              <a:defRPr sz="1600" b="0" i="0" u="none" strike="noStrike" cap="none">
                <a:solidFill>
                  <a:srgbClr val="888888"/>
                </a:solidFill>
                <a:latin typeface="Rambla"/>
                <a:ea typeface="Rambla"/>
                <a:cs typeface="Rambla"/>
                <a:sym typeface="Rambla"/>
              </a:defRPr>
            </a:lvl6pPr>
            <a:lvl7pPr marL="2743200" marR="0" lvl="6" indent="0" algn="ctr" rtl="0">
              <a:spcBef>
                <a:spcPts val="320"/>
              </a:spcBef>
              <a:spcAft>
                <a:spcPts val="0"/>
              </a:spcAft>
              <a:buClr>
                <a:schemeClr val="accent1"/>
              </a:buClr>
              <a:buSzPts val="1600"/>
              <a:buFont typeface="Arial"/>
              <a:buNone/>
              <a:defRPr sz="1600" b="0" i="0" u="none" strike="noStrike" cap="none">
                <a:solidFill>
                  <a:srgbClr val="888888"/>
                </a:solidFill>
                <a:latin typeface="Rambla"/>
                <a:ea typeface="Rambla"/>
                <a:cs typeface="Rambla"/>
                <a:sym typeface="Rambla"/>
              </a:defRPr>
            </a:lvl7pPr>
            <a:lvl8pPr marL="3200400" marR="0" lvl="7" indent="0" algn="ctr" rtl="0">
              <a:spcBef>
                <a:spcPts val="320"/>
              </a:spcBef>
              <a:spcAft>
                <a:spcPts val="0"/>
              </a:spcAft>
              <a:buClr>
                <a:schemeClr val="accent1"/>
              </a:buClr>
              <a:buSzPts val="1600"/>
              <a:buFont typeface="Arial"/>
              <a:buNone/>
              <a:defRPr sz="1600" b="0" i="0" u="none" strike="noStrike" cap="none">
                <a:solidFill>
                  <a:srgbClr val="888888"/>
                </a:solidFill>
                <a:latin typeface="Rambla"/>
                <a:ea typeface="Rambla"/>
                <a:cs typeface="Rambla"/>
                <a:sym typeface="Rambla"/>
              </a:defRPr>
            </a:lvl8pPr>
            <a:lvl9pPr marL="3657600" marR="0" lvl="8" indent="0" algn="ctr" rtl="0">
              <a:spcBef>
                <a:spcPts val="320"/>
              </a:spcBef>
              <a:spcAft>
                <a:spcPts val="0"/>
              </a:spcAft>
              <a:buClr>
                <a:schemeClr val="accent1"/>
              </a:buClr>
              <a:buSzPts val="1600"/>
              <a:buFont typeface="Arial"/>
              <a:buNone/>
              <a:defRPr sz="1600" b="0" i="0" u="none" strike="noStrike" cap="none">
                <a:solidFill>
                  <a:srgbClr val="888888"/>
                </a:solidFill>
                <a:latin typeface="Rambla"/>
                <a:ea typeface="Rambla"/>
                <a:cs typeface="Rambla"/>
                <a:sym typeface="Rambla"/>
              </a:defRPr>
            </a:lvl9pPr>
          </a:lstStyle>
          <a:p>
            <a:endParaRPr/>
          </a:p>
        </p:txBody>
      </p:sp>
      <p:sp>
        <p:nvSpPr>
          <p:cNvPr id="21" name="Google Shape;21;p2"/>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22" name="Google Shape;22;p2"/>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23" name="Google Shape;23;p2"/>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24" name="Google Shape;24;p2"/>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27" name="Google Shape;27;p3"/>
          <p:cNvSpPr txBox="1">
            <a:spLocks noGrp="1"/>
          </p:cNvSpPr>
          <p:nvPr>
            <p:ph type="body" idx="1"/>
          </p:nvPr>
        </p:nvSpPr>
        <p:spPr>
          <a:xfrm>
            <a:off x="762000" y="685800"/>
            <a:ext cx="7543800" cy="3886200"/>
          </a:xfrm>
          <a:prstGeom prst="rect">
            <a:avLst/>
          </a:prstGeom>
          <a:noFill/>
          <a:ln>
            <a:noFill/>
          </a:ln>
        </p:spPr>
        <p:txBody>
          <a:bodyPr spcFirstLastPara="1" wrap="square" lIns="91425" tIns="91425" rIns="91425" bIns="91425" anchor="ctr"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28" name="Google Shape;28;p3"/>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29" name="Google Shape;29;p3"/>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30" name="Google Shape;30;p3"/>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1"/>
        <p:cNvGrpSpPr/>
        <p:nvPr/>
      </p:nvGrpSpPr>
      <p:grpSpPr>
        <a:xfrm>
          <a:off x="0" y="0"/>
          <a:ext cx="0" cy="0"/>
          <a:chOff x="0" y="0"/>
          <a:chExt cx="0" cy="0"/>
        </a:xfrm>
      </p:grpSpPr>
      <p:sp>
        <p:nvSpPr>
          <p:cNvPr id="32" name="Google Shape;32;p4"/>
          <p:cNvSpPr/>
          <p:nvPr/>
        </p:nvSpPr>
        <p:spPr>
          <a:xfrm>
            <a:off x="777240" y="0"/>
            <a:ext cx="7543800" cy="3048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
        <p:nvSpPr>
          <p:cNvPr id="33" name="Google Shape;33;p4"/>
          <p:cNvSpPr txBox="1">
            <a:spLocks noGrp="1"/>
          </p:cNvSpPr>
          <p:nvPr>
            <p:ph type="title"/>
          </p:nvPr>
        </p:nvSpPr>
        <p:spPr>
          <a:xfrm>
            <a:off x="762000" y="3276600"/>
            <a:ext cx="7543800" cy="16764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34" name="Google Shape;34;p4"/>
          <p:cNvSpPr txBox="1">
            <a:spLocks noGrp="1"/>
          </p:cNvSpPr>
          <p:nvPr>
            <p:ph type="body" idx="1"/>
          </p:nvPr>
        </p:nvSpPr>
        <p:spPr>
          <a:xfrm>
            <a:off x="762000" y="4953000"/>
            <a:ext cx="6858000" cy="914400"/>
          </a:xfrm>
          <a:prstGeom prst="rect">
            <a:avLst/>
          </a:prstGeom>
          <a:noFill/>
          <a:ln>
            <a:noFill/>
          </a:ln>
        </p:spPr>
        <p:txBody>
          <a:bodyPr spcFirstLastPara="1" wrap="square" lIns="91425" tIns="91425" rIns="91425" bIns="91425" anchor="t" anchorCtr="0"/>
          <a:lstStyle>
            <a:lvl1pPr marL="457200" marR="0" lvl="0" indent="-228600" algn="l" rtl="0">
              <a:spcBef>
                <a:spcPts val="560"/>
              </a:spcBef>
              <a:spcAft>
                <a:spcPts val="0"/>
              </a:spcAft>
              <a:buClr>
                <a:schemeClr val="accent1"/>
              </a:buClr>
              <a:buSzPts val="2400"/>
              <a:buFont typeface="Arial"/>
              <a:buNone/>
              <a:defRPr sz="2800" b="0" i="0" u="none" strike="noStrike" cap="none">
                <a:solidFill>
                  <a:schemeClr val="dk2"/>
                </a:solidFill>
                <a:latin typeface="Rambla"/>
                <a:ea typeface="Rambla"/>
                <a:cs typeface="Rambla"/>
                <a:sym typeface="Rambla"/>
              </a:defRPr>
            </a:lvl1pPr>
            <a:lvl2pPr marL="914400" marR="0" lvl="1" indent="-228600" algn="l" rtl="0">
              <a:spcBef>
                <a:spcPts val="360"/>
              </a:spcBef>
              <a:spcAft>
                <a:spcPts val="0"/>
              </a:spcAft>
              <a:buClr>
                <a:schemeClr val="accent1"/>
              </a:buClr>
              <a:buSzPts val="2200"/>
              <a:buFont typeface="Arial"/>
              <a:buNone/>
              <a:defRPr sz="1800" b="0" i="0" u="none" strike="noStrike" cap="none">
                <a:solidFill>
                  <a:srgbClr val="888888"/>
                </a:solidFill>
                <a:latin typeface="Rambla"/>
                <a:ea typeface="Rambla"/>
                <a:cs typeface="Rambla"/>
                <a:sym typeface="Rambla"/>
              </a:defRPr>
            </a:lvl2pPr>
            <a:lvl3pPr marL="1371600" marR="0" lvl="2" indent="-228600" algn="l" rtl="0">
              <a:spcBef>
                <a:spcPts val="320"/>
              </a:spcBef>
              <a:spcAft>
                <a:spcPts val="0"/>
              </a:spcAft>
              <a:buClr>
                <a:schemeClr val="accent1"/>
              </a:buClr>
              <a:buSzPts val="2000"/>
              <a:buFont typeface="Arial"/>
              <a:buNone/>
              <a:defRPr sz="1600" b="0" i="0" u="none" strike="noStrike" cap="none">
                <a:solidFill>
                  <a:srgbClr val="888888"/>
                </a:solidFill>
                <a:latin typeface="Rambla"/>
                <a:ea typeface="Rambla"/>
                <a:cs typeface="Rambla"/>
                <a:sym typeface="Rambla"/>
              </a:defRPr>
            </a:lvl3pPr>
            <a:lvl4pPr marL="1828800" marR="0" lvl="3" indent="-228600" algn="l" rtl="0">
              <a:spcBef>
                <a:spcPts val="280"/>
              </a:spcBef>
              <a:spcAft>
                <a:spcPts val="0"/>
              </a:spcAft>
              <a:buClr>
                <a:schemeClr val="accent1"/>
              </a:buClr>
              <a:buSzPts val="1800"/>
              <a:buFont typeface="Arial"/>
              <a:buNone/>
              <a:defRPr sz="1400" b="0" i="0" u="none" strike="noStrike" cap="none">
                <a:solidFill>
                  <a:srgbClr val="888888"/>
                </a:solidFill>
                <a:latin typeface="Rambla"/>
                <a:ea typeface="Rambla"/>
                <a:cs typeface="Rambla"/>
                <a:sym typeface="Rambla"/>
              </a:defRPr>
            </a:lvl4pPr>
            <a:lvl5pPr marL="2286000" marR="0" lvl="4" indent="-228600" algn="l" rtl="0">
              <a:spcBef>
                <a:spcPts val="280"/>
              </a:spcBef>
              <a:spcAft>
                <a:spcPts val="0"/>
              </a:spcAft>
              <a:buClr>
                <a:schemeClr val="accent1"/>
              </a:buClr>
              <a:buSzPts val="1800"/>
              <a:buFont typeface="Arial"/>
              <a:buNone/>
              <a:defRPr sz="1400" b="0" i="0" u="none" strike="noStrike" cap="none">
                <a:solidFill>
                  <a:srgbClr val="888888"/>
                </a:solidFill>
                <a:latin typeface="Rambla"/>
                <a:ea typeface="Rambla"/>
                <a:cs typeface="Rambla"/>
                <a:sym typeface="Rambla"/>
              </a:defRPr>
            </a:lvl5pPr>
            <a:lvl6pPr marL="2743200" marR="0" lvl="5" indent="-228600" algn="l" rtl="0">
              <a:spcBef>
                <a:spcPts val="280"/>
              </a:spcBef>
              <a:spcAft>
                <a:spcPts val="0"/>
              </a:spcAft>
              <a:buClr>
                <a:schemeClr val="accent1"/>
              </a:buClr>
              <a:buSzPts val="1600"/>
              <a:buFont typeface="Arial"/>
              <a:buNone/>
              <a:defRPr sz="1400" b="0" i="0" u="none" strike="noStrike" cap="none">
                <a:solidFill>
                  <a:srgbClr val="888888"/>
                </a:solidFill>
                <a:latin typeface="Rambla"/>
                <a:ea typeface="Rambla"/>
                <a:cs typeface="Rambla"/>
                <a:sym typeface="Rambla"/>
              </a:defRPr>
            </a:lvl6pPr>
            <a:lvl7pPr marL="3200400" marR="0" lvl="6" indent="-228600" algn="l" rtl="0">
              <a:spcBef>
                <a:spcPts val="280"/>
              </a:spcBef>
              <a:spcAft>
                <a:spcPts val="0"/>
              </a:spcAft>
              <a:buClr>
                <a:schemeClr val="accent1"/>
              </a:buClr>
              <a:buSzPts val="1600"/>
              <a:buFont typeface="Arial"/>
              <a:buNone/>
              <a:defRPr sz="1400" b="0" i="0" u="none" strike="noStrike" cap="none">
                <a:solidFill>
                  <a:srgbClr val="888888"/>
                </a:solidFill>
                <a:latin typeface="Rambla"/>
                <a:ea typeface="Rambla"/>
                <a:cs typeface="Rambla"/>
                <a:sym typeface="Rambla"/>
              </a:defRPr>
            </a:lvl7pPr>
            <a:lvl8pPr marL="3657600" marR="0" lvl="7" indent="-228600" algn="l" rtl="0">
              <a:spcBef>
                <a:spcPts val="280"/>
              </a:spcBef>
              <a:spcAft>
                <a:spcPts val="0"/>
              </a:spcAft>
              <a:buClr>
                <a:schemeClr val="accent1"/>
              </a:buClr>
              <a:buSzPts val="1600"/>
              <a:buFont typeface="Arial"/>
              <a:buNone/>
              <a:defRPr sz="1400" b="0" i="0" u="none" strike="noStrike" cap="none">
                <a:solidFill>
                  <a:srgbClr val="888888"/>
                </a:solidFill>
                <a:latin typeface="Rambla"/>
                <a:ea typeface="Rambla"/>
                <a:cs typeface="Rambla"/>
                <a:sym typeface="Rambla"/>
              </a:defRPr>
            </a:lvl8pPr>
            <a:lvl9pPr marL="4114800" marR="0" lvl="8" indent="-228600" algn="l" rtl="0">
              <a:spcBef>
                <a:spcPts val="280"/>
              </a:spcBef>
              <a:spcAft>
                <a:spcPts val="0"/>
              </a:spcAft>
              <a:buClr>
                <a:schemeClr val="accent1"/>
              </a:buClr>
              <a:buSzPts val="1600"/>
              <a:buFont typeface="Arial"/>
              <a:buNone/>
              <a:defRPr sz="1400" b="0" i="0" u="none" strike="noStrike" cap="none">
                <a:solidFill>
                  <a:srgbClr val="888888"/>
                </a:solidFill>
                <a:latin typeface="Rambla"/>
                <a:ea typeface="Rambla"/>
                <a:cs typeface="Rambla"/>
                <a:sym typeface="Rambla"/>
              </a:defRPr>
            </a:lvl9pPr>
          </a:lstStyle>
          <a:p>
            <a:endParaRPr/>
          </a:p>
        </p:txBody>
      </p:sp>
      <p:sp>
        <p:nvSpPr>
          <p:cNvPr id="35" name="Google Shape;35;p4"/>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36" name="Google Shape;36;p4"/>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37" name="Google Shape;37;p4"/>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4"/>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9"/>
        <p:cNvGrpSpPr/>
        <p:nvPr/>
      </p:nvGrpSpPr>
      <p:grpSpPr>
        <a:xfrm>
          <a:off x="0" y="0"/>
          <a:ext cx="0" cy="0"/>
          <a:chOff x="0" y="0"/>
          <a:chExt cx="0" cy="0"/>
        </a:xfrm>
      </p:grpSpPr>
      <p:sp>
        <p:nvSpPr>
          <p:cNvPr id="40" name="Google Shape;40;p5"/>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41" name="Google Shape;41;p5"/>
          <p:cNvSpPr txBox="1">
            <a:spLocks noGrp="1"/>
          </p:cNvSpPr>
          <p:nvPr>
            <p:ph type="body" idx="1"/>
          </p:nvPr>
        </p:nvSpPr>
        <p:spPr>
          <a:xfrm>
            <a:off x="762000" y="609601"/>
            <a:ext cx="3657600" cy="3767328"/>
          </a:xfrm>
          <a:prstGeom prst="rect">
            <a:avLst/>
          </a:prstGeom>
          <a:noFill/>
          <a:ln>
            <a:noFill/>
          </a:ln>
        </p:spPr>
        <p:txBody>
          <a:bodyPr spcFirstLastPara="1" wrap="square" lIns="91425" tIns="91425" rIns="91425" bIns="91425" anchor="ctr" anchorCtr="0"/>
          <a:lstStyle>
            <a:lvl1pPr marL="457200" marR="0" lvl="0" indent="-406400" algn="l" rtl="0">
              <a:spcBef>
                <a:spcPts val="560"/>
              </a:spcBef>
              <a:spcAft>
                <a:spcPts val="0"/>
              </a:spcAft>
              <a:buClr>
                <a:schemeClr val="accent1"/>
              </a:buClr>
              <a:buSzPts val="2800"/>
              <a:buFont typeface="Arial"/>
              <a:buChar char="•"/>
              <a:defRPr sz="2800" b="0" i="0" u="none" strike="noStrike" cap="none">
                <a:solidFill>
                  <a:schemeClr val="dk2"/>
                </a:solidFill>
                <a:latin typeface="Rambla"/>
                <a:ea typeface="Rambla"/>
                <a:cs typeface="Rambla"/>
                <a:sym typeface="Rambla"/>
              </a:defRPr>
            </a:lvl1pPr>
            <a:lvl2pPr marL="914400" marR="0" lvl="1"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6pPr>
            <a:lvl7pPr marL="3200400" marR="0" lvl="6"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7pPr>
            <a:lvl8pPr marL="3657600" marR="0" lvl="7"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8pPr>
            <a:lvl9pPr marL="4114800" marR="0" lvl="8"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9pPr>
          </a:lstStyle>
          <a:p>
            <a:endParaRPr/>
          </a:p>
        </p:txBody>
      </p:sp>
      <p:sp>
        <p:nvSpPr>
          <p:cNvPr id="42" name="Google Shape;42;p5"/>
          <p:cNvSpPr txBox="1">
            <a:spLocks noGrp="1"/>
          </p:cNvSpPr>
          <p:nvPr>
            <p:ph type="body" idx="2"/>
          </p:nvPr>
        </p:nvSpPr>
        <p:spPr>
          <a:xfrm>
            <a:off x="4648200" y="609601"/>
            <a:ext cx="3657600" cy="3767328"/>
          </a:xfrm>
          <a:prstGeom prst="rect">
            <a:avLst/>
          </a:prstGeom>
          <a:noFill/>
          <a:ln>
            <a:noFill/>
          </a:ln>
        </p:spPr>
        <p:txBody>
          <a:bodyPr spcFirstLastPara="1" wrap="square" lIns="91425" tIns="91425" rIns="91425" bIns="91425" anchor="ctr" anchorCtr="0"/>
          <a:lstStyle>
            <a:lvl1pPr marL="457200" marR="0" lvl="0" indent="-406400" algn="l" rtl="0">
              <a:spcBef>
                <a:spcPts val="560"/>
              </a:spcBef>
              <a:spcAft>
                <a:spcPts val="0"/>
              </a:spcAft>
              <a:buClr>
                <a:schemeClr val="accent1"/>
              </a:buClr>
              <a:buSzPts val="2800"/>
              <a:buFont typeface="Arial"/>
              <a:buChar char="•"/>
              <a:defRPr sz="2800" b="0" i="0" u="none" strike="noStrike" cap="none">
                <a:solidFill>
                  <a:schemeClr val="dk2"/>
                </a:solidFill>
                <a:latin typeface="Rambla"/>
                <a:ea typeface="Rambla"/>
                <a:cs typeface="Rambla"/>
                <a:sym typeface="Rambla"/>
              </a:defRPr>
            </a:lvl1pPr>
            <a:lvl2pPr marL="914400" marR="0" lvl="1"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6pPr>
            <a:lvl7pPr marL="3200400" marR="0" lvl="6"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7pPr>
            <a:lvl8pPr marL="3657600" marR="0" lvl="7"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8pPr>
            <a:lvl9pPr marL="4114800" marR="0" lvl="8"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9pPr>
          </a:lstStyle>
          <a:p>
            <a:endParaRPr/>
          </a:p>
        </p:txBody>
      </p:sp>
      <p:sp>
        <p:nvSpPr>
          <p:cNvPr id="43" name="Google Shape;43;p5"/>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44" name="Google Shape;44;p5"/>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45" name="Google Shape;45;p5"/>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6"/>
        <p:cNvGrpSpPr/>
        <p:nvPr/>
      </p:nvGrpSpPr>
      <p:grpSpPr>
        <a:xfrm>
          <a:off x="0" y="0"/>
          <a:ext cx="0" cy="0"/>
          <a:chOff x="0" y="0"/>
          <a:chExt cx="0" cy="0"/>
        </a:xfrm>
      </p:grpSpPr>
      <p:sp>
        <p:nvSpPr>
          <p:cNvPr id="47" name="Google Shape;47;p6"/>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48" name="Google Shape;48;p6"/>
          <p:cNvSpPr txBox="1">
            <a:spLocks noGrp="1"/>
          </p:cNvSpPr>
          <p:nvPr>
            <p:ph type="body" idx="1"/>
          </p:nvPr>
        </p:nvSpPr>
        <p:spPr>
          <a:xfrm>
            <a:off x="758952" y="609600"/>
            <a:ext cx="3657600" cy="639762"/>
          </a:xfrm>
          <a:prstGeom prst="rect">
            <a:avLst/>
          </a:prstGeom>
          <a:noFill/>
          <a:ln>
            <a:noFill/>
          </a:ln>
        </p:spPr>
        <p:txBody>
          <a:bodyPr spcFirstLastPara="1" wrap="square" lIns="91425" tIns="91425" rIns="91425" bIns="91425" anchor="b" anchorCtr="0"/>
          <a:lstStyle>
            <a:lvl1pPr marL="457200" marR="0" lvl="0" indent="-228600" algn="l" rtl="0">
              <a:spcBef>
                <a:spcPts val="560"/>
              </a:spcBef>
              <a:spcAft>
                <a:spcPts val="0"/>
              </a:spcAft>
              <a:buClr>
                <a:schemeClr val="accent1"/>
              </a:buClr>
              <a:buSzPts val="2400"/>
              <a:buFont typeface="Arial"/>
              <a:buNone/>
              <a:defRPr sz="2800" b="0" i="0" u="none" strike="noStrike" cap="none">
                <a:solidFill>
                  <a:schemeClr val="dk2"/>
                </a:solidFill>
                <a:latin typeface="Rambla"/>
                <a:ea typeface="Rambla"/>
                <a:cs typeface="Rambla"/>
                <a:sym typeface="Rambla"/>
              </a:defRPr>
            </a:lvl1pPr>
            <a:lvl2pPr marL="914400" marR="0" lvl="1" indent="-228600" algn="l" rtl="0">
              <a:spcBef>
                <a:spcPts val="400"/>
              </a:spcBef>
              <a:spcAft>
                <a:spcPts val="0"/>
              </a:spcAft>
              <a:buClr>
                <a:schemeClr val="accent1"/>
              </a:buClr>
              <a:buSzPts val="2200"/>
              <a:buFont typeface="Arial"/>
              <a:buNone/>
              <a:defRPr sz="2000" b="1" i="0" u="none" strike="noStrike" cap="none">
                <a:solidFill>
                  <a:schemeClr val="dk2"/>
                </a:solidFill>
                <a:latin typeface="Rambla"/>
                <a:ea typeface="Rambla"/>
                <a:cs typeface="Rambla"/>
                <a:sym typeface="Rambla"/>
              </a:defRPr>
            </a:lvl2pPr>
            <a:lvl3pPr marL="1371600" marR="0" lvl="2" indent="-228600" algn="l" rtl="0">
              <a:spcBef>
                <a:spcPts val="360"/>
              </a:spcBef>
              <a:spcAft>
                <a:spcPts val="0"/>
              </a:spcAft>
              <a:buClr>
                <a:schemeClr val="accent1"/>
              </a:buClr>
              <a:buSzPts val="2000"/>
              <a:buFont typeface="Arial"/>
              <a:buNone/>
              <a:defRPr sz="1800" b="1" i="0" u="none" strike="noStrike" cap="none">
                <a:solidFill>
                  <a:schemeClr val="dk2"/>
                </a:solidFill>
                <a:latin typeface="Rambla"/>
                <a:ea typeface="Rambla"/>
                <a:cs typeface="Rambla"/>
                <a:sym typeface="Rambla"/>
              </a:defRPr>
            </a:lvl3pPr>
            <a:lvl4pPr marL="1828800" marR="0" lvl="3" indent="-228600" algn="l" rtl="0">
              <a:spcBef>
                <a:spcPts val="320"/>
              </a:spcBef>
              <a:spcAft>
                <a:spcPts val="0"/>
              </a:spcAft>
              <a:buClr>
                <a:schemeClr val="accent1"/>
              </a:buClr>
              <a:buSzPts val="1800"/>
              <a:buFont typeface="Arial"/>
              <a:buNone/>
              <a:defRPr sz="1600" b="1" i="0" u="none" strike="noStrike" cap="none">
                <a:solidFill>
                  <a:schemeClr val="dk2"/>
                </a:solidFill>
                <a:latin typeface="Rambla"/>
                <a:ea typeface="Rambla"/>
                <a:cs typeface="Rambla"/>
                <a:sym typeface="Rambla"/>
              </a:defRPr>
            </a:lvl4pPr>
            <a:lvl5pPr marL="2286000" marR="0" lvl="4" indent="-228600" algn="l" rtl="0">
              <a:spcBef>
                <a:spcPts val="320"/>
              </a:spcBef>
              <a:spcAft>
                <a:spcPts val="0"/>
              </a:spcAft>
              <a:buClr>
                <a:schemeClr val="accent1"/>
              </a:buClr>
              <a:buSzPts val="1800"/>
              <a:buFont typeface="Arial"/>
              <a:buNone/>
              <a:defRPr sz="1600" b="1" i="0" u="none" strike="noStrike" cap="none">
                <a:solidFill>
                  <a:schemeClr val="dk2"/>
                </a:solidFill>
                <a:latin typeface="Rambla"/>
                <a:ea typeface="Rambla"/>
                <a:cs typeface="Rambla"/>
                <a:sym typeface="Rambla"/>
              </a:defRPr>
            </a:lvl5pPr>
            <a:lvl6pPr marL="2743200" marR="0" lvl="5"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6pPr>
            <a:lvl7pPr marL="3200400" marR="0" lvl="6"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7pPr>
            <a:lvl8pPr marL="3657600" marR="0" lvl="7"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8pPr>
            <a:lvl9pPr marL="4114800" marR="0" lvl="8"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9pPr>
          </a:lstStyle>
          <a:p>
            <a:endParaRPr/>
          </a:p>
        </p:txBody>
      </p:sp>
      <p:sp>
        <p:nvSpPr>
          <p:cNvPr id="49" name="Google Shape;49;p6"/>
          <p:cNvSpPr txBox="1">
            <a:spLocks noGrp="1"/>
          </p:cNvSpPr>
          <p:nvPr>
            <p:ph type="body" idx="2"/>
          </p:nvPr>
        </p:nvSpPr>
        <p:spPr>
          <a:xfrm>
            <a:off x="758952" y="1329264"/>
            <a:ext cx="3657600" cy="30480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2pPr>
            <a:lvl3pPr marL="1371600" marR="0" lvl="2"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3pPr>
            <a:lvl4pPr marL="1828800" marR="0" lvl="3"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4pPr>
            <a:lvl5pPr marL="2286000" marR="0" lvl="4"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50" name="Google Shape;50;p6"/>
          <p:cNvSpPr txBox="1">
            <a:spLocks noGrp="1"/>
          </p:cNvSpPr>
          <p:nvPr>
            <p:ph type="body" idx="3"/>
          </p:nvPr>
        </p:nvSpPr>
        <p:spPr>
          <a:xfrm>
            <a:off x="4645152" y="609600"/>
            <a:ext cx="3657600" cy="639762"/>
          </a:xfrm>
          <a:prstGeom prst="rect">
            <a:avLst/>
          </a:prstGeom>
          <a:noFill/>
          <a:ln>
            <a:noFill/>
          </a:ln>
        </p:spPr>
        <p:txBody>
          <a:bodyPr spcFirstLastPara="1" wrap="square" lIns="91425" tIns="91425" rIns="91425" bIns="91425" anchor="b" anchorCtr="0"/>
          <a:lstStyle>
            <a:lvl1pPr marL="457200" marR="0" lvl="0" indent="-228600" algn="l" rtl="0">
              <a:spcBef>
                <a:spcPts val="560"/>
              </a:spcBef>
              <a:spcAft>
                <a:spcPts val="0"/>
              </a:spcAft>
              <a:buClr>
                <a:schemeClr val="accent1"/>
              </a:buClr>
              <a:buSzPts val="2400"/>
              <a:buFont typeface="Arial"/>
              <a:buNone/>
              <a:defRPr sz="2800" b="0" i="0" u="none" strike="noStrike" cap="none">
                <a:solidFill>
                  <a:schemeClr val="dk2"/>
                </a:solidFill>
                <a:latin typeface="Rambla"/>
                <a:ea typeface="Rambla"/>
                <a:cs typeface="Rambla"/>
                <a:sym typeface="Rambla"/>
              </a:defRPr>
            </a:lvl1pPr>
            <a:lvl2pPr marL="914400" marR="0" lvl="1" indent="-228600" algn="l" rtl="0">
              <a:spcBef>
                <a:spcPts val="400"/>
              </a:spcBef>
              <a:spcAft>
                <a:spcPts val="0"/>
              </a:spcAft>
              <a:buClr>
                <a:schemeClr val="accent1"/>
              </a:buClr>
              <a:buSzPts val="2200"/>
              <a:buFont typeface="Arial"/>
              <a:buNone/>
              <a:defRPr sz="2000" b="1" i="0" u="none" strike="noStrike" cap="none">
                <a:solidFill>
                  <a:schemeClr val="dk2"/>
                </a:solidFill>
                <a:latin typeface="Rambla"/>
                <a:ea typeface="Rambla"/>
                <a:cs typeface="Rambla"/>
                <a:sym typeface="Rambla"/>
              </a:defRPr>
            </a:lvl2pPr>
            <a:lvl3pPr marL="1371600" marR="0" lvl="2" indent="-228600" algn="l" rtl="0">
              <a:spcBef>
                <a:spcPts val="360"/>
              </a:spcBef>
              <a:spcAft>
                <a:spcPts val="0"/>
              </a:spcAft>
              <a:buClr>
                <a:schemeClr val="accent1"/>
              </a:buClr>
              <a:buSzPts val="2000"/>
              <a:buFont typeface="Arial"/>
              <a:buNone/>
              <a:defRPr sz="1800" b="1" i="0" u="none" strike="noStrike" cap="none">
                <a:solidFill>
                  <a:schemeClr val="dk2"/>
                </a:solidFill>
                <a:latin typeface="Rambla"/>
                <a:ea typeface="Rambla"/>
                <a:cs typeface="Rambla"/>
                <a:sym typeface="Rambla"/>
              </a:defRPr>
            </a:lvl3pPr>
            <a:lvl4pPr marL="1828800" marR="0" lvl="3" indent="-228600" algn="l" rtl="0">
              <a:spcBef>
                <a:spcPts val="320"/>
              </a:spcBef>
              <a:spcAft>
                <a:spcPts val="0"/>
              </a:spcAft>
              <a:buClr>
                <a:schemeClr val="accent1"/>
              </a:buClr>
              <a:buSzPts val="1800"/>
              <a:buFont typeface="Arial"/>
              <a:buNone/>
              <a:defRPr sz="1600" b="1" i="0" u="none" strike="noStrike" cap="none">
                <a:solidFill>
                  <a:schemeClr val="dk2"/>
                </a:solidFill>
                <a:latin typeface="Rambla"/>
                <a:ea typeface="Rambla"/>
                <a:cs typeface="Rambla"/>
                <a:sym typeface="Rambla"/>
              </a:defRPr>
            </a:lvl4pPr>
            <a:lvl5pPr marL="2286000" marR="0" lvl="4" indent="-228600" algn="l" rtl="0">
              <a:spcBef>
                <a:spcPts val="320"/>
              </a:spcBef>
              <a:spcAft>
                <a:spcPts val="0"/>
              </a:spcAft>
              <a:buClr>
                <a:schemeClr val="accent1"/>
              </a:buClr>
              <a:buSzPts val="1800"/>
              <a:buFont typeface="Arial"/>
              <a:buNone/>
              <a:defRPr sz="1600" b="1" i="0" u="none" strike="noStrike" cap="none">
                <a:solidFill>
                  <a:schemeClr val="dk2"/>
                </a:solidFill>
                <a:latin typeface="Rambla"/>
                <a:ea typeface="Rambla"/>
                <a:cs typeface="Rambla"/>
                <a:sym typeface="Rambla"/>
              </a:defRPr>
            </a:lvl5pPr>
            <a:lvl6pPr marL="2743200" marR="0" lvl="5"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6pPr>
            <a:lvl7pPr marL="3200400" marR="0" lvl="6"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7pPr>
            <a:lvl8pPr marL="3657600" marR="0" lvl="7"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8pPr>
            <a:lvl9pPr marL="4114800" marR="0" lvl="8" indent="-228600" algn="l" rtl="0">
              <a:spcBef>
                <a:spcPts val="320"/>
              </a:spcBef>
              <a:spcAft>
                <a:spcPts val="0"/>
              </a:spcAft>
              <a:buClr>
                <a:schemeClr val="accent1"/>
              </a:buClr>
              <a:buSzPts val="1600"/>
              <a:buFont typeface="Arial"/>
              <a:buNone/>
              <a:defRPr sz="1600" b="1" i="0" u="none" strike="noStrike" cap="none">
                <a:solidFill>
                  <a:schemeClr val="dk2"/>
                </a:solidFill>
                <a:latin typeface="Rambla"/>
                <a:ea typeface="Rambla"/>
                <a:cs typeface="Rambla"/>
                <a:sym typeface="Rambla"/>
              </a:defRPr>
            </a:lvl9pPr>
          </a:lstStyle>
          <a:p>
            <a:endParaRPr/>
          </a:p>
        </p:txBody>
      </p:sp>
      <p:sp>
        <p:nvSpPr>
          <p:cNvPr id="51" name="Google Shape;51;p6"/>
          <p:cNvSpPr txBox="1">
            <a:spLocks noGrp="1"/>
          </p:cNvSpPr>
          <p:nvPr>
            <p:ph type="body" idx="4"/>
          </p:nvPr>
        </p:nvSpPr>
        <p:spPr>
          <a:xfrm>
            <a:off x="4645152" y="1329264"/>
            <a:ext cx="3657600" cy="30480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2pPr>
            <a:lvl3pPr marL="1371600" marR="0" lvl="2"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3pPr>
            <a:lvl4pPr marL="1828800" marR="0" lvl="3"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4pPr>
            <a:lvl5pPr marL="2286000" marR="0" lvl="4"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52" name="Google Shape;52;p6"/>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53" name="Google Shape;53;p6"/>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54" name="Google Shape;54;p6"/>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cxnSp>
        <p:nvCxnSpPr>
          <p:cNvPr id="55" name="Google Shape;55;p6"/>
          <p:cNvCxnSpPr/>
          <p:nvPr/>
        </p:nvCxnSpPr>
        <p:spPr>
          <a:xfrm>
            <a:off x="758952" y="1249362"/>
            <a:ext cx="3657600" cy="1588"/>
          </a:xfrm>
          <a:prstGeom prst="straightConnector1">
            <a:avLst/>
          </a:prstGeom>
          <a:noFill/>
          <a:ln w="15875" cap="flat" cmpd="sng">
            <a:solidFill>
              <a:schemeClr val="accent1"/>
            </a:solidFill>
            <a:prstDash val="solid"/>
            <a:round/>
            <a:headEnd type="none" w="sm" len="sm"/>
            <a:tailEnd type="none" w="sm" len="sm"/>
          </a:ln>
        </p:spPr>
      </p:cxnSp>
      <p:cxnSp>
        <p:nvCxnSpPr>
          <p:cNvPr id="56" name="Google Shape;56;p6"/>
          <p:cNvCxnSpPr/>
          <p:nvPr/>
        </p:nvCxnSpPr>
        <p:spPr>
          <a:xfrm>
            <a:off x="4645152" y="1249362"/>
            <a:ext cx="3657600" cy="1588"/>
          </a:xfrm>
          <a:prstGeom prst="straightConnector1">
            <a:avLst/>
          </a:prstGeom>
          <a:noFill/>
          <a:ln w="15875" cap="flat" cmpd="sng">
            <a:solidFill>
              <a:schemeClr val="accent1"/>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7"/>
        <p:cNvGrpSpPr/>
        <p:nvPr/>
      </p:nvGrpSpPr>
      <p:grpSpPr>
        <a:xfrm>
          <a:off x="0" y="0"/>
          <a:ext cx="0" cy="0"/>
          <a:chOff x="0" y="0"/>
          <a:chExt cx="0" cy="0"/>
        </a:xfrm>
      </p:grpSpPr>
      <p:sp>
        <p:nvSpPr>
          <p:cNvPr id="58" name="Google Shape;58;p7"/>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59" name="Google Shape;59;p7"/>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0" name="Google Shape;60;p7"/>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1" name="Google Shape;61;p7"/>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62"/>
        <p:cNvGrpSpPr/>
        <p:nvPr/>
      </p:nvGrpSpPr>
      <p:grpSpPr>
        <a:xfrm>
          <a:off x="0" y="0"/>
          <a:ext cx="0" cy="0"/>
          <a:chOff x="0" y="0"/>
          <a:chExt cx="0" cy="0"/>
        </a:xfrm>
      </p:grpSpPr>
      <p:sp>
        <p:nvSpPr>
          <p:cNvPr id="63" name="Google Shape;63;p8"/>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4" name="Google Shape;64;p8"/>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65" name="Google Shape;65;p8"/>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9"/>
          <p:cNvSpPr txBox="1">
            <a:spLocks noGrp="1"/>
          </p:cNvSpPr>
          <p:nvPr>
            <p:ph type="title"/>
          </p:nvPr>
        </p:nvSpPr>
        <p:spPr>
          <a:xfrm>
            <a:off x="762000" y="4572000"/>
            <a:ext cx="6784848"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68" name="Google Shape;68;p9"/>
          <p:cNvSpPr txBox="1">
            <a:spLocks noGrp="1"/>
          </p:cNvSpPr>
          <p:nvPr>
            <p:ph type="body" idx="1"/>
          </p:nvPr>
        </p:nvSpPr>
        <p:spPr>
          <a:xfrm>
            <a:off x="3710866" y="457200"/>
            <a:ext cx="4594934" cy="4114799"/>
          </a:xfrm>
          <a:prstGeom prst="rect">
            <a:avLst/>
          </a:prstGeom>
          <a:noFill/>
          <a:ln>
            <a:noFill/>
          </a:ln>
        </p:spPr>
        <p:txBody>
          <a:bodyPr spcFirstLastPara="1" wrap="square" lIns="91425" tIns="91425" rIns="91425" bIns="91425" anchor="ctr"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6pPr>
            <a:lvl7pPr marL="3200400" marR="0" lvl="6"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7pPr>
            <a:lvl8pPr marL="3657600" marR="0" lvl="7"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8pPr>
            <a:lvl9pPr marL="4114800" marR="0" lvl="8"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9pPr>
          </a:lstStyle>
          <a:p>
            <a:endParaRPr/>
          </a:p>
        </p:txBody>
      </p:sp>
      <p:sp>
        <p:nvSpPr>
          <p:cNvPr id="69" name="Google Shape;69;p9"/>
          <p:cNvSpPr txBox="1">
            <a:spLocks noGrp="1"/>
          </p:cNvSpPr>
          <p:nvPr>
            <p:ph type="body" idx="2"/>
          </p:nvPr>
        </p:nvSpPr>
        <p:spPr>
          <a:xfrm>
            <a:off x="762001" y="457200"/>
            <a:ext cx="2673657" cy="4114800"/>
          </a:xfrm>
          <a:prstGeom prst="rect">
            <a:avLst/>
          </a:prstGeom>
          <a:noFill/>
          <a:ln>
            <a:noFill/>
          </a:ln>
        </p:spPr>
        <p:txBody>
          <a:bodyPr spcFirstLastPara="1" wrap="square" lIns="91425" tIns="91425" rIns="91425" bIns="91425" anchor="ctr" anchorCtr="0"/>
          <a:lstStyle>
            <a:lvl1pPr marL="457200" marR="0" lvl="0" indent="-228600" algn="l" rtl="0">
              <a:spcBef>
                <a:spcPts val="420"/>
              </a:spcBef>
              <a:spcAft>
                <a:spcPts val="0"/>
              </a:spcAft>
              <a:buClr>
                <a:schemeClr val="accent1"/>
              </a:buClr>
              <a:buSzPts val="2400"/>
              <a:buFont typeface="Arial"/>
              <a:buNone/>
              <a:defRPr sz="2100" b="0" i="0" u="none" strike="noStrike" cap="none">
                <a:solidFill>
                  <a:schemeClr val="dk2"/>
                </a:solidFill>
                <a:latin typeface="Rambla"/>
                <a:ea typeface="Rambla"/>
                <a:cs typeface="Rambla"/>
                <a:sym typeface="Rambla"/>
              </a:defRPr>
            </a:lvl1pPr>
            <a:lvl2pPr marL="914400" marR="0" lvl="1" indent="-228600" algn="l" rtl="0">
              <a:spcBef>
                <a:spcPts val="240"/>
              </a:spcBef>
              <a:spcAft>
                <a:spcPts val="0"/>
              </a:spcAft>
              <a:buClr>
                <a:schemeClr val="accent1"/>
              </a:buClr>
              <a:buSzPts val="2200"/>
              <a:buFont typeface="Arial"/>
              <a:buNone/>
              <a:defRPr sz="1200" b="0" i="0" u="none" strike="noStrike" cap="none">
                <a:solidFill>
                  <a:schemeClr val="dk2"/>
                </a:solidFill>
                <a:latin typeface="Rambla"/>
                <a:ea typeface="Rambla"/>
                <a:cs typeface="Rambla"/>
                <a:sym typeface="Rambla"/>
              </a:defRPr>
            </a:lvl2pPr>
            <a:lvl3pPr marL="1371600" marR="0" lvl="2" indent="-228600" algn="l" rtl="0">
              <a:spcBef>
                <a:spcPts val="200"/>
              </a:spcBef>
              <a:spcAft>
                <a:spcPts val="0"/>
              </a:spcAft>
              <a:buClr>
                <a:schemeClr val="accent1"/>
              </a:buClr>
              <a:buSzPts val="2000"/>
              <a:buFont typeface="Arial"/>
              <a:buNone/>
              <a:defRPr sz="1000" b="0" i="0" u="none" strike="noStrike" cap="none">
                <a:solidFill>
                  <a:schemeClr val="dk2"/>
                </a:solidFill>
                <a:latin typeface="Rambla"/>
                <a:ea typeface="Rambla"/>
                <a:cs typeface="Rambla"/>
                <a:sym typeface="Rambla"/>
              </a:defRPr>
            </a:lvl3pPr>
            <a:lvl4pPr marL="1828800" marR="0" lvl="3" indent="-228600" algn="l" rtl="0">
              <a:spcBef>
                <a:spcPts val="180"/>
              </a:spcBef>
              <a:spcAft>
                <a:spcPts val="0"/>
              </a:spcAft>
              <a:buClr>
                <a:schemeClr val="accent1"/>
              </a:buClr>
              <a:buSzPts val="1800"/>
              <a:buFont typeface="Arial"/>
              <a:buNone/>
              <a:defRPr sz="900" b="0" i="0" u="none" strike="noStrike" cap="none">
                <a:solidFill>
                  <a:schemeClr val="dk2"/>
                </a:solidFill>
                <a:latin typeface="Rambla"/>
                <a:ea typeface="Rambla"/>
                <a:cs typeface="Rambla"/>
                <a:sym typeface="Rambla"/>
              </a:defRPr>
            </a:lvl4pPr>
            <a:lvl5pPr marL="2286000" marR="0" lvl="4" indent="-228600" algn="l" rtl="0">
              <a:spcBef>
                <a:spcPts val="180"/>
              </a:spcBef>
              <a:spcAft>
                <a:spcPts val="0"/>
              </a:spcAft>
              <a:buClr>
                <a:schemeClr val="accent1"/>
              </a:buClr>
              <a:buSzPts val="1800"/>
              <a:buFont typeface="Arial"/>
              <a:buNone/>
              <a:defRPr sz="900" b="0" i="0" u="none" strike="noStrike" cap="none">
                <a:solidFill>
                  <a:schemeClr val="dk2"/>
                </a:solidFill>
                <a:latin typeface="Rambla"/>
                <a:ea typeface="Rambla"/>
                <a:cs typeface="Rambla"/>
                <a:sym typeface="Rambla"/>
              </a:defRPr>
            </a:lvl5pPr>
            <a:lvl6pPr marL="2743200" marR="0" lvl="5"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6pPr>
            <a:lvl7pPr marL="3200400" marR="0" lvl="6"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7pPr>
            <a:lvl8pPr marL="3657600" marR="0" lvl="7"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8pPr>
            <a:lvl9pPr marL="4114800" marR="0" lvl="8"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9pPr>
          </a:lstStyle>
          <a:p>
            <a:endParaRPr/>
          </a:p>
        </p:txBody>
      </p:sp>
      <p:sp>
        <p:nvSpPr>
          <p:cNvPr id="70" name="Google Shape;70;p9"/>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71" name="Google Shape;71;p9"/>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72" name="Google Shape;72;p9"/>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cxnSp>
        <p:nvCxnSpPr>
          <p:cNvPr id="73" name="Google Shape;73;p9"/>
          <p:cNvCxnSpPr/>
          <p:nvPr/>
        </p:nvCxnSpPr>
        <p:spPr>
          <a:xfrm rot="5400000">
            <a:off x="1677194" y="2514600"/>
            <a:ext cx="3810000" cy="1588"/>
          </a:xfrm>
          <a:prstGeom prst="straightConnector1">
            <a:avLst/>
          </a:prstGeom>
          <a:noFill/>
          <a:ln w="15875" cap="flat" cmpd="sng">
            <a:solidFill>
              <a:srgbClr val="E1B36F"/>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10"/>
          <p:cNvSpPr txBox="1">
            <a:spLocks noGrp="1"/>
          </p:cNvSpPr>
          <p:nvPr>
            <p:ph type="title"/>
          </p:nvPr>
        </p:nvSpPr>
        <p:spPr>
          <a:xfrm>
            <a:off x="758952" y="4572000"/>
            <a:ext cx="6784848"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76" name="Google Shape;76;p10"/>
          <p:cNvSpPr>
            <a:spLocks noGrp="1"/>
          </p:cNvSpPr>
          <p:nvPr>
            <p:ph type="pic" idx="2"/>
          </p:nvPr>
        </p:nvSpPr>
        <p:spPr>
          <a:xfrm>
            <a:off x="777240" y="457200"/>
            <a:ext cx="7543800" cy="2895600"/>
          </a:xfrm>
          <a:prstGeom prst="rect">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lstStyle>
            <a:lvl1pPr marL="0" marR="0" lvl="0" indent="0" algn="l" rtl="0">
              <a:spcBef>
                <a:spcPts val="640"/>
              </a:spcBef>
              <a:spcAft>
                <a:spcPts val="0"/>
              </a:spcAft>
              <a:buClr>
                <a:schemeClr val="accent1"/>
              </a:buClr>
              <a:buSzPts val="1400"/>
              <a:buFont typeface="Arial"/>
              <a:buNone/>
              <a:defRPr sz="3200" b="0" i="0" u="none" strike="noStrike" cap="none">
                <a:solidFill>
                  <a:schemeClr val="dk2"/>
                </a:solidFill>
                <a:latin typeface="Rambla"/>
                <a:ea typeface="Rambla"/>
                <a:cs typeface="Rambla"/>
                <a:sym typeface="Rambla"/>
              </a:defRPr>
            </a:lvl1pPr>
            <a:lvl2pPr marL="457200" marR="0" lvl="1" indent="0" algn="l" rtl="0">
              <a:spcBef>
                <a:spcPts val="560"/>
              </a:spcBef>
              <a:spcAft>
                <a:spcPts val="0"/>
              </a:spcAft>
              <a:buClr>
                <a:schemeClr val="accent1"/>
              </a:buClr>
              <a:buSzPts val="1400"/>
              <a:buFont typeface="Arial"/>
              <a:buNone/>
              <a:defRPr sz="2800" b="0" i="0" u="none" strike="noStrike" cap="none">
                <a:solidFill>
                  <a:schemeClr val="dk2"/>
                </a:solidFill>
                <a:latin typeface="Rambla"/>
                <a:ea typeface="Rambla"/>
                <a:cs typeface="Rambla"/>
                <a:sym typeface="Rambla"/>
              </a:defRPr>
            </a:lvl2pPr>
            <a:lvl3pPr marL="914400" marR="0" lvl="2" indent="0" algn="l" rtl="0">
              <a:spcBef>
                <a:spcPts val="480"/>
              </a:spcBef>
              <a:spcAft>
                <a:spcPts val="0"/>
              </a:spcAft>
              <a:buClr>
                <a:schemeClr val="accent1"/>
              </a:buClr>
              <a:buSzPts val="1400"/>
              <a:buFont typeface="Arial"/>
              <a:buNone/>
              <a:defRPr sz="2400" b="0" i="0" u="none" strike="noStrike" cap="none">
                <a:solidFill>
                  <a:schemeClr val="dk2"/>
                </a:solidFill>
                <a:latin typeface="Rambla"/>
                <a:ea typeface="Rambla"/>
                <a:cs typeface="Rambla"/>
                <a:sym typeface="Rambla"/>
              </a:defRPr>
            </a:lvl3pPr>
            <a:lvl4pPr marL="1371600" marR="0" lvl="3"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4pPr>
            <a:lvl5pPr marL="1828800" marR="0" lvl="4"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5pPr>
            <a:lvl6pPr marL="2286000" marR="0" lvl="5"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6pPr>
            <a:lvl7pPr marL="2743200" marR="0" lvl="6"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7pPr>
            <a:lvl8pPr marL="3200400" marR="0" lvl="7"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8pPr>
            <a:lvl9pPr marL="3657600" marR="0" lvl="8" indent="0" algn="l" rtl="0">
              <a:spcBef>
                <a:spcPts val="400"/>
              </a:spcBef>
              <a:spcAft>
                <a:spcPts val="0"/>
              </a:spcAft>
              <a:buClr>
                <a:schemeClr val="accent1"/>
              </a:buClr>
              <a:buSzPts val="1400"/>
              <a:buFont typeface="Arial"/>
              <a:buNone/>
              <a:defRPr sz="2000" b="0" i="0" u="none" strike="noStrike" cap="none">
                <a:solidFill>
                  <a:schemeClr val="dk2"/>
                </a:solidFill>
                <a:latin typeface="Rambla"/>
                <a:ea typeface="Rambla"/>
                <a:cs typeface="Rambla"/>
                <a:sym typeface="Rambla"/>
              </a:defRPr>
            </a:lvl9pPr>
          </a:lstStyle>
          <a:p>
            <a:endParaRPr/>
          </a:p>
        </p:txBody>
      </p:sp>
      <p:sp>
        <p:nvSpPr>
          <p:cNvPr id="77" name="Google Shape;77;p10"/>
          <p:cNvSpPr txBox="1">
            <a:spLocks noGrp="1"/>
          </p:cNvSpPr>
          <p:nvPr>
            <p:ph type="body" idx="1"/>
          </p:nvPr>
        </p:nvSpPr>
        <p:spPr>
          <a:xfrm>
            <a:off x="850392" y="3505200"/>
            <a:ext cx="7391400" cy="804862"/>
          </a:xfrm>
          <a:prstGeom prst="rect">
            <a:avLst/>
          </a:prstGeom>
          <a:noFill/>
          <a:ln>
            <a:noFill/>
          </a:ln>
        </p:spPr>
        <p:txBody>
          <a:bodyPr spcFirstLastPara="1" wrap="square" lIns="91425" tIns="91425" rIns="91425" bIns="91425" anchor="t" anchorCtr="0"/>
          <a:lstStyle>
            <a:lvl1pPr marL="457200" marR="0" lvl="0" indent="-228600" algn="l" rtl="0">
              <a:spcBef>
                <a:spcPts val="360"/>
              </a:spcBef>
              <a:spcAft>
                <a:spcPts val="0"/>
              </a:spcAft>
              <a:buClr>
                <a:schemeClr val="accent1"/>
              </a:buClr>
              <a:buSzPts val="2400"/>
              <a:buFont typeface="Arial"/>
              <a:buNone/>
              <a:defRPr sz="1800" b="0" i="0" u="none" strike="noStrike" cap="none">
                <a:solidFill>
                  <a:schemeClr val="dk2"/>
                </a:solidFill>
                <a:latin typeface="Rambla"/>
                <a:ea typeface="Rambla"/>
                <a:cs typeface="Rambla"/>
                <a:sym typeface="Rambla"/>
              </a:defRPr>
            </a:lvl1pPr>
            <a:lvl2pPr marL="914400" marR="0" lvl="1" indent="-228600" algn="l" rtl="0">
              <a:spcBef>
                <a:spcPts val="240"/>
              </a:spcBef>
              <a:spcAft>
                <a:spcPts val="0"/>
              </a:spcAft>
              <a:buClr>
                <a:schemeClr val="accent1"/>
              </a:buClr>
              <a:buSzPts val="2200"/>
              <a:buFont typeface="Arial"/>
              <a:buNone/>
              <a:defRPr sz="1200" b="0" i="0" u="none" strike="noStrike" cap="none">
                <a:solidFill>
                  <a:schemeClr val="dk2"/>
                </a:solidFill>
                <a:latin typeface="Rambla"/>
                <a:ea typeface="Rambla"/>
                <a:cs typeface="Rambla"/>
                <a:sym typeface="Rambla"/>
              </a:defRPr>
            </a:lvl2pPr>
            <a:lvl3pPr marL="1371600" marR="0" lvl="2" indent="-228600" algn="l" rtl="0">
              <a:spcBef>
                <a:spcPts val="200"/>
              </a:spcBef>
              <a:spcAft>
                <a:spcPts val="0"/>
              </a:spcAft>
              <a:buClr>
                <a:schemeClr val="accent1"/>
              </a:buClr>
              <a:buSzPts val="2000"/>
              <a:buFont typeface="Arial"/>
              <a:buNone/>
              <a:defRPr sz="1000" b="0" i="0" u="none" strike="noStrike" cap="none">
                <a:solidFill>
                  <a:schemeClr val="dk2"/>
                </a:solidFill>
                <a:latin typeface="Rambla"/>
                <a:ea typeface="Rambla"/>
                <a:cs typeface="Rambla"/>
                <a:sym typeface="Rambla"/>
              </a:defRPr>
            </a:lvl3pPr>
            <a:lvl4pPr marL="1828800" marR="0" lvl="3" indent="-228600" algn="l" rtl="0">
              <a:spcBef>
                <a:spcPts val="180"/>
              </a:spcBef>
              <a:spcAft>
                <a:spcPts val="0"/>
              </a:spcAft>
              <a:buClr>
                <a:schemeClr val="accent1"/>
              </a:buClr>
              <a:buSzPts val="1800"/>
              <a:buFont typeface="Arial"/>
              <a:buNone/>
              <a:defRPr sz="900" b="0" i="0" u="none" strike="noStrike" cap="none">
                <a:solidFill>
                  <a:schemeClr val="dk2"/>
                </a:solidFill>
                <a:latin typeface="Rambla"/>
                <a:ea typeface="Rambla"/>
                <a:cs typeface="Rambla"/>
                <a:sym typeface="Rambla"/>
              </a:defRPr>
            </a:lvl4pPr>
            <a:lvl5pPr marL="2286000" marR="0" lvl="4" indent="-228600" algn="l" rtl="0">
              <a:spcBef>
                <a:spcPts val="180"/>
              </a:spcBef>
              <a:spcAft>
                <a:spcPts val="0"/>
              </a:spcAft>
              <a:buClr>
                <a:schemeClr val="accent1"/>
              </a:buClr>
              <a:buSzPts val="1800"/>
              <a:buFont typeface="Arial"/>
              <a:buNone/>
              <a:defRPr sz="900" b="0" i="0" u="none" strike="noStrike" cap="none">
                <a:solidFill>
                  <a:schemeClr val="dk2"/>
                </a:solidFill>
                <a:latin typeface="Rambla"/>
                <a:ea typeface="Rambla"/>
                <a:cs typeface="Rambla"/>
                <a:sym typeface="Rambla"/>
              </a:defRPr>
            </a:lvl5pPr>
            <a:lvl6pPr marL="2743200" marR="0" lvl="5"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6pPr>
            <a:lvl7pPr marL="3200400" marR="0" lvl="6"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7pPr>
            <a:lvl8pPr marL="3657600" marR="0" lvl="7"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8pPr>
            <a:lvl9pPr marL="4114800" marR="0" lvl="8" indent="-228600" algn="l" rtl="0">
              <a:spcBef>
                <a:spcPts val="180"/>
              </a:spcBef>
              <a:spcAft>
                <a:spcPts val="0"/>
              </a:spcAft>
              <a:buClr>
                <a:schemeClr val="accent1"/>
              </a:buClr>
              <a:buSzPts val="1600"/>
              <a:buFont typeface="Arial"/>
              <a:buNone/>
              <a:defRPr sz="900" b="0" i="0" u="none" strike="noStrike" cap="none">
                <a:solidFill>
                  <a:schemeClr val="dk2"/>
                </a:solidFill>
                <a:latin typeface="Rambla"/>
                <a:ea typeface="Rambla"/>
                <a:cs typeface="Rambla"/>
                <a:sym typeface="Rambla"/>
              </a:defRPr>
            </a:lvl9pPr>
          </a:lstStyle>
          <a:p>
            <a:endParaRPr/>
          </a:p>
        </p:txBody>
      </p:sp>
      <p:sp>
        <p:nvSpPr>
          <p:cNvPr id="78" name="Google Shape;78;p10"/>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79" name="Google Shape;79;p10"/>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80" name="Google Shape;80;p10"/>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11"/>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83" name="Google Shape;83;p11"/>
          <p:cNvSpPr txBox="1">
            <a:spLocks noGrp="1"/>
          </p:cNvSpPr>
          <p:nvPr>
            <p:ph type="body" idx="1"/>
          </p:nvPr>
        </p:nvSpPr>
        <p:spPr>
          <a:xfrm rot="5400000">
            <a:off x="2590800" y="-990600"/>
            <a:ext cx="3886200" cy="72390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84" name="Google Shape;84;p11"/>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85" name="Google Shape;85;p11"/>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86" name="Google Shape;86;p11"/>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rot="5400000">
            <a:off x="-1028700" y="2476500"/>
            <a:ext cx="5410199" cy="18288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89" name="Google Shape;89;p12"/>
          <p:cNvSpPr txBox="1">
            <a:spLocks noGrp="1"/>
          </p:cNvSpPr>
          <p:nvPr>
            <p:ph type="body" idx="1"/>
          </p:nvPr>
        </p:nvSpPr>
        <p:spPr>
          <a:xfrm rot="5400000">
            <a:off x="3009900" y="266701"/>
            <a:ext cx="4876800" cy="57150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90" name="Google Shape;90;p12"/>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91" name="Google Shape;91;p12"/>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92" name="Google Shape;92;p12"/>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762000" y="4572000"/>
            <a:ext cx="6781800" cy="16002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rgbClr val="262626"/>
              </a:buClr>
              <a:buSzPts val="1400"/>
              <a:buFont typeface="Rambla"/>
              <a:buNone/>
              <a:defRPr sz="5400" b="0" i="0" u="none" strike="noStrike" cap="none">
                <a:solidFill>
                  <a:srgbClr val="262626"/>
                </a:solidFill>
                <a:latin typeface="Rambla"/>
                <a:ea typeface="Rambla"/>
                <a:cs typeface="Rambla"/>
                <a:sym typeface="Rambla"/>
              </a:defRPr>
            </a:lvl1pPr>
            <a:lvl2pPr marL="0" marR="0" lvl="1" indent="0" algn="l" rtl="0">
              <a:spcBef>
                <a:spcPts val="0"/>
              </a:spcBef>
              <a:spcAft>
                <a:spcPts val="0"/>
              </a:spcAft>
              <a:buSzPts val="1400"/>
              <a:buNone/>
              <a:defRPr sz="1800" b="0" i="0" u="none" strike="noStrike" cap="none">
                <a:solidFill>
                  <a:schemeClr val="dk2"/>
                </a:solidFill>
              </a:defRPr>
            </a:lvl2pPr>
            <a:lvl3pPr marL="0" marR="0" lvl="2" indent="0" algn="l" rtl="0">
              <a:spcBef>
                <a:spcPts val="0"/>
              </a:spcBef>
              <a:spcAft>
                <a:spcPts val="0"/>
              </a:spcAft>
              <a:buSzPts val="1400"/>
              <a:buNone/>
              <a:defRPr sz="1800" b="0" i="0" u="none" strike="noStrike" cap="none">
                <a:solidFill>
                  <a:schemeClr val="dk2"/>
                </a:solidFill>
              </a:defRPr>
            </a:lvl3pPr>
            <a:lvl4pPr marL="0" marR="0" lvl="3" indent="0" algn="l" rtl="0">
              <a:spcBef>
                <a:spcPts val="0"/>
              </a:spcBef>
              <a:spcAft>
                <a:spcPts val="0"/>
              </a:spcAft>
              <a:buSzPts val="1400"/>
              <a:buNone/>
              <a:defRPr sz="1800" b="0" i="0" u="none" strike="noStrike" cap="none">
                <a:solidFill>
                  <a:schemeClr val="dk2"/>
                </a:solidFill>
              </a:defRPr>
            </a:lvl4pPr>
            <a:lvl5pPr marL="0" marR="0" lvl="4" indent="0" algn="l" rtl="0">
              <a:spcBef>
                <a:spcPts val="0"/>
              </a:spcBef>
              <a:spcAft>
                <a:spcPts val="0"/>
              </a:spcAft>
              <a:buSzPts val="1400"/>
              <a:buNone/>
              <a:defRPr sz="1800" b="0" i="0" u="none" strike="noStrike" cap="none">
                <a:solidFill>
                  <a:schemeClr val="dk2"/>
                </a:solidFill>
              </a:defRPr>
            </a:lvl5pPr>
            <a:lvl6pPr marL="0" marR="0" lvl="5" indent="0" algn="l" rtl="0">
              <a:spcBef>
                <a:spcPts val="0"/>
              </a:spcBef>
              <a:spcAft>
                <a:spcPts val="0"/>
              </a:spcAft>
              <a:buSzPts val="1400"/>
              <a:buNone/>
              <a:defRPr sz="1800" b="0" i="0" u="none" strike="noStrike" cap="none">
                <a:solidFill>
                  <a:schemeClr val="dk2"/>
                </a:solidFill>
              </a:defRPr>
            </a:lvl6pPr>
            <a:lvl7pPr marL="0" marR="0" lvl="6" indent="0" algn="l" rtl="0">
              <a:spcBef>
                <a:spcPts val="0"/>
              </a:spcBef>
              <a:spcAft>
                <a:spcPts val="0"/>
              </a:spcAft>
              <a:buSzPts val="1400"/>
              <a:buNone/>
              <a:defRPr sz="1800" b="0" i="0" u="none" strike="noStrike" cap="none">
                <a:solidFill>
                  <a:schemeClr val="dk2"/>
                </a:solidFill>
              </a:defRPr>
            </a:lvl7pPr>
            <a:lvl8pPr marL="0" marR="0" lvl="7" indent="0" algn="l" rtl="0">
              <a:spcBef>
                <a:spcPts val="0"/>
              </a:spcBef>
              <a:spcAft>
                <a:spcPts val="0"/>
              </a:spcAft>
              <a:buSzPts val="1400"/>
              <a:buNone/>
              <a:defRPr sz="1800" b="0" i="0" u="none" strike="noStrike" cap="none">
                <a:solidFill>
                  <a:schemeClr val="dk2"/>
                </a:solidFill>
              </a:defRPr>
            </a:lvl8pPr>
            <a:lvl9pPr marL="0" marR="0" lvl="8" indent="0" algn="l" rtl="0">
              <a:spcBef>
                <a:spcPts val="0"/>
              </a:spcBef>
              <a:spcAft>
                <a:spcPts val="0"/>
              </a:spcAft>
              <a:buSzPts val="1400"/>
              <a:buNone/>
              <a:defRPr sz="1800" b="0" i="0" u="none" strike="noStrike" cap="none">
                <a:solidFill>
                  <a:schemeClr val="dk2"/>
                </a:solidFill>
              </a:defRPr>
            </a:lvl9pPr>
          </a:lstStyle>
          <a:p>
            <a:endParaRPr/>
          </a:p>
        </p:txBody>
      </p:sp>
      <p:sp>
        <p:nvSpPr>
          <p:cNvPr id="11" name="Google Shape;11;p1"/>
          <p:cNvSpPr txBox="1">
            <a:spLocks noGrp="1"/>
          </p:cNvSpPr>
          <p:nvPr>
            <p:ph type="body" idx="1"/>
          </p:nvPr>
        </p:nvSpPr>
        <p:spPr>
          <a:xfrm>
            <a:off x="762000" y="685800"/>
            <a:ext cx="7543800" cy="3886200"/>
          </a:xfrm>
          <a:prstGeom prst="rect">
            <a:avLst/>
          </a:prstGeom>
          <a:noFill/>
          <a:ln>
            <a:noFill/>
          </a:ln>
        </p:spPr>
        <p:txBody>
          <a:bodyPr spcFirstLastPara="1" wrap="square" lIns="91425" tIns="91425" rIns="91425" bIns="91425" anchor="ctr" anchorCtr="0"/>
          <a:lstStyle>
            <a:lvl1pPr marL="457200" marR="0" lvl="0" indent="-381000" algn="l" rtl="0">
              <a:spcBef>
                <a:spcPts val="480"/>
              </a:spcBef>
              <a:spcAft>
                <a:spcPts val="0"/>
              </a:spcAft>
              <a:buClr>
                <a:schemeClr val="accent1"/>
              </a:buClr>
              <a:buSzPts val="2400"/>
              <a:buFont typeface="Arial"/>
              <a:buChar char="•"/>
              <a:defRPr sz="2400" b="0" i="0" u="none" strike="noStrike" cap="none">
                <a:solidFill>
                  <a:schemeClr val="dk2"/>
                </a:solidFill>
                <a:latin typeface="Rambla"/>
                <a:ea typeface="Rambla"/>
                <a:cs typeface="Rambla"/>
                <a:sym typeface="Rambla"/>
              </a:defRPr>
            </a:lvl1pPr>
            <a:lvl2pPr marL="914400" marR="0" lvl="1" indent="-368300" algn="l" rtl="0">
              <a:spcBef>
                <a:spcPts val="440"/>
              </a:spcBef>
              <a:spcAft>
                <a:spcPts val="0"/>
              </a:spcAft>
              <a:buClr>
                <a:schemeClr val="accent1"/>
              </a:buClr>
              <a:buSzPts val="2200"/>
              <a:buFont typeface="Arial"/>
              <a:buChar char="•"/>
              <a:defRPr sz="2200" b="0" i="0" u="none" strike="noStrike" cap="none">
                <a:solidFill>
                  <a:schemeClr val="dk2"/>
                </a:solidFill>
                <a:latin typeface="Rambla"/>
                <a:ea typeface="Rambla"/>
                <a:cs typeface="Rambla"/>
                <a:sym typeface="Rambla"/>
              </a:defRPr>
            </a:lvl2pPr>
            <a:lvl3pPr marL="1371600" marR="0" lvl="2" indent="-355600" algn="l" rtl="0">
              <a:spcBef>
                <a:spcPts val="400"/>
              </a:spcBef>
              <a:spcAft>
                <a:spcPts val="0"/>
              </a:spcAft>
              <a:buClr>
                <a:schemeClr val="accent1"/>
              </a:buClr>
              <a:buSzPts val="2000"/>
              <a:buFont typeface="Arial"/>
              <a:buChar char="•"/>
              <a:defRPr sz="2000" b="0" i="0" u="none" strike="noStrike" cap="none">
                <a:solidFill>
                  <a:schemeClr val="dk2"/>
                </a:solidFill>
                <a:latin typeface="Rambla"/>
                <a:ea typeface="Rambla"/>
                <a:cs typeface="Rambla"/>
                <a:sym typeface="Rambla"/>
              </a:defRPr>
            </a:lvl3pPr>
            <a:lvl4pPr marL="1828800" marR="0" lvl="3"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4pPr>
            <a:lvl5pPr marL="2286000" marR="0" lvl="4" indent="-342900" algn="l" rtl="0">
              <a:spcBef>
                <a:spcPts val="360"/>
              </a:spcBef>
              <a:spcAft>
                <a:spcPts val="0"/>
              </a:spcAft>
              <a:buClr>
                <a:schemeClr val="accent1"/>
              </a:buClr>
              <a:buSzPts val="1800"/>
              <a:buFont typeface="Arial"/>
              <a:buChar char="•"/>
              <a:defRPr sz="1800" b="0" i="0" u="none" strike="noStrike" cap="none">
                <a:solidFill>
                  <a:schemeClr val="dk2"/>
                </a:solidFill>
                <a:latin typeface="Rambla"/>
                <a:ea typeface="Rambla"/>
                <a:cs typeface="Rambla"/>
                <a:sym typeface="Rambla"/>
              </a:defRPr>
            </a:lvl5pPr>
            <a:lvl6pPr marL="2743200" marR="0" lvl="5"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6pPr>
            <a:lvl7pPr marL="3200400" marR="0" lvl="6"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7pPr>
            <a:lvl8pPr marL="3657600" marR="0" lvl="7"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8pPr>
            <a:lvl9pPr marL="4114800" marR="0" lvl="8" indent="-330200" algn="l" rtl="0">
              <a:spcBef>
                <a:spcPts val="320"/>
              </a:spcBef>
              <a:spcAft>
                <a:spcPts val="0"/>
              </a:spcAft>
              <a:buClr>
                <a:schemeClr val="accent1"/>
              </a:buClr>
              <a:buSzPts val="1600"/>
              <a:buFont typeface="Arial"/>
              <a:buChar char="•"/>
              <a:defRPr sz="1600" b="0" i="0" u="none" strike="noStrike" cap="none">
                <a:solidFill>
                  <a:schemeClr val="dk2"/>
                </a:solidFill>
                <a:latin typeface="Rambla"/>
                <a:ea typeface="Rambla"/>
                <a:cs typeface="Rambla"/>
                <a:sym typeface="Rambla"/>
              </a:defRPr>
            </a:lvl9pPr>
          </a:lstStyle>
          <a:p>
            <a:endParaRPr/>
          </a:p>
        </p:txBody>
      </p:sp>
      <p:sp>
        <p:nvSpPr>
          <p:cNvPr id="12" name="Google Shape;12;p1"/>
          <p:cNvSpPr txBox="1">
            <a:spLocks noGrp="1"/>
          </p:cNvSpPr>
          <p:nvPr>
            <p:ph type="dt" idx="10"/>
          </p:nvPr>
        </p:nvSpPr>
        <p:spPr>
          <a:xfrm>
            <a:off x="6248400" y="6208776"/>
            <a:ext cx="2133600" cy="365125"/>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3" name="Google Shape;13;p1"/>
          <p:cNvSpPr txBox="1">
            <a:spLocks noGrp="1"/>
          </p:cNvSpPr>
          <p:nvPr>
            <p:ph type="ftr" idx="11"/>
          </p:nvPr>
        </p:nvSpPr>
        <p:spPr>
          <a:xfrm>
            <a:off x="761999" y="6208776"/>
            <a:ext cx="4873869" cy="365125"/>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1" i="0" u="none" strike="noStrike" cap="none">
                <a:solidFill>
                  <a:srgbClr val="A56F22"/>
                </a:solidFill>
                <a:latin typeface="Rambla"/>
                <a:ea typeface="Rambla"/>
                <a:cs typeface="Rambla"/>
                <a:sym typeface="Rambla"/>
              </a:defRPr>
            </a:lvl1pPr>
            <a:lvl2pPr marL="457200" marR="0" lvl="1"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2pPr>
            <a:lvl3pPr marL="914400" marR="0" lvl="2"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3pPr>
            <a:lvl4pPr marL="1371600" marR="0" lvl="3"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4pPr>
            <a:lvl5pPr marL="1828800" marR="0" lvl="4"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5pPr>
            <a:lvl6pPr marL="2286000" marR="0" lvl="5"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6pPr>
            <a:lvl7pPr marL="2743200" marR="0" lvl="6"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7pPr>
            <a:lvl8pPr marL="3200400" marR="0" lvl="7"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8pPr>
            <a:lvl9pPr marL="3657600" marR="0" lvl="8" indent="0" algn="l" rtl="0">
              <a:spcBef>
                <a:spcPts val="0"/>
              </a:spcBef>
              <a:spcAft>
                <a:spcPts val="0"/>
              </a:spcAft>
              <a:buSzPts val="1400"/>
              <a:buNone/>
              <a:defRPr sz="1800" b="0" i="0" u="none" strike="noStrike" cap="none">
                <a:solidFill>
                  <a:schemeClr val="dk1"/>
                </a:solidFill>
                <a:latin typeface="Rambla"/>
                <a:ea typeface="Rambla"/>
                <a:cs typeface="Rambla"/>
                <a:sym typeface="Rambla"/>
              </a:defRPr>
            </a:lvl9pPr>
          </a:lstStyle>
          <a:p>
            <a:endParaRPr/>
          </a:p>
        </p:txBody>
      </p:sp>
      <p:sp>
        <p:nvSpPr>
          <p:cNvPr id="14" name="Google Shape;14;p1"/>
          <p:cNvSpPr txBox="1">
            <a:spLocks noGrp="1"/>
          </p:cNvSpPr>
          <p:nvPr>
            <p:ph type="sldNum" idx="12"/>
          </p:nvPr>
        </p:nvSpPr>
        <p:spPr>
          <a:xfrm>
            <a:off x="7620000" y="5687568"/>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2400" b="0" i="0" u="none" strike="noStrike" cap="none">
                <a:solidFill>
                  <a:srgbClr val="262626"/>
                </a:solidFill>
                <a:latin typeface="Rambla"/>
                <a:ea typeface="Rambla"/>
                <a:cs typeface="Rambla"/>
                <a:sym typeface="Rambla"/>
              </a:defRPr>
            </a:lvl1pPr>
            <a:lvl2pPr marL="0" marR="0" lvl="1" indent="0" algn="r" rtl="0">
              <a:spcBef>
                <a:spcPts val="0"/>
              </a:spcBef>
              <a:buNone/>
              <a:defRPr sz="2400" b="0" i="0" u="none" strike="noStrike" cap="none">
                <a:solidFill>
                  <a:srgbClr val="262626"/>
                </a:solidFill>
                <a:latin typeface="Rambla"/>
                <a:ea typeface="Rambla"/>
                <a:cs typeface="Rambla"/>
                <a:sym typeface="Rambla"/>
              </a:defRPr>
            </a:lvl2pPr>
            <a:lvl3pPr marL="0" marR="0" lvl="2" indent="0" algn="r" rtl="0">
              <a:spcBef>
                <a:spcPts val="0"/>
              </a:spcBef>
              <a:buNone/>
              <a:defRPr sz="2400" b="0" i="0" u="none" strike="noStrike" cap="none">
                <a:solidFill>
                  <a:srgbClr val="262626"/>
                </a:solidFill>
                <a:latin typeface="Rambla"/>
                <a:ea typeface="Rambla"/>
                <a:cs typeface="Rambla"/>
                <a:sym typeface="Rambla"/>
              </a:defRPr>
            </a:lvl3pPr>
            <a:lvl4pPr marL="0" marR="0" lvl="3" indent="0" algn="r" rtl="0">
              <a:spcBef>
                <a:spcPts val="0"/>
              </a:spcBef>
              <a:buNone/>
              <a:defRPr sz="2400" b="0" i="0" u="none" strike="noStrike" cap="none">
                <a:solidFill>
                  <a:srgbClr val="262626"/>
                </a:solidFill>
                <a:latin typeface="Rambla"/>
                <a:ea typeface="Rambla"/>
                <a:cs typeface="Rambla"/>
                <a:sym typeface="Rambla"/>
              </a:defRPr>
            </a:lvl4pPr>
            <a:lvl5pPr marL="0" marR="0" lvl="4" indent="0" algn="r" rtl="0">
              <a:spcBef>
                <a:spcPts val="0"/>
              </a:spcBef>
              <a:buNone/>
              <a:defRPr sz="2400" b="0" i="0" u="none" strike="noStrike" cap="none">
                <a:solidFill>
                  <a:srgbClr val="262626"/>
                </a:solidFill>
                <a:latin typeface="Rambla"/>
                <a:ea typeface="Rambla"/>
                <a:cs typeface="Rambla"/>
                <a:sym typeface="Rambla"/>
              </a:defRPr>
            </a:lvl5pPr>
            <a:lvl6pPr marL="0" marR="0" lvl="5" indent="0" algn="r" rtl="0">
              <a:spcBef>
                <a:spcPts val="0"/>
              </a:spcBef>
              <a:buNone/>
              <a:defRPr sz="2400" b="0" i="0" u="none" strike="noStrike" cap="none">
                <a:solidFill>
                  <a:srgbClr val="262626"/>
                </a:solidFill>
                <a:latin typeface="Rambla"/>
                <a:ea typeface="Rambla"/>
                <a:cs typeface="Rambla"/>
                <a:sym typeface="Rambla"/>
              </a:defRPr>
            </a:lvl6pPr>
            <a:lvl7pPr marL="0" marR="0" lvl="6" indent="0" algn="r" rtl="0">
              <a:spcBef>
                <a:spcPts val="0"/>
              </a:spcBef>
              <a:buNone/>
              <a:defRPr sz="2400" b="0" i="0" u="none" strike="noStrike" cap="none">
                <a:solidFill>
                  <a:srgbClr val="262626"/>
                </a:solidFill>
                <a:latin typeface="Rambla"/>
                <a:ea typeface="Rambla"/>
                <a:cs typeface="Rambla"/>
                <a:sym typeface="Rambla"/>
              </a:defRPr>
            </a:lvl7pPr>
            <a:lvl8pPr marL="0" marR="0" lvl="7" indent="0" algn="r" rtl="0">
              <a:spcBef>
                <a:spcPts val="0"/>
              </a:spcBef>
              <a:buNone/>
              <a:defRPr sz="2400" b="0" i="0" u="none" strike="noStrike" cap="none">
                <a:solidFill>
                  <a:srgbClr val="262626"/>
                </a:solidFill>
                <a:latin typeface="Rambla"/>
                <a:ea typeface="Rambla"/>
                <a:cs typeface="Rambla"/>
                <a:sym typeface="Rambla"/>
              </a:defRPr>
            </a:lvl8pPr>
            <a:lvl9pPr marL="0" marR="0" lvl="8" indent="0" algn="r" rtl="0">
              <a:spcBef>
                <a:spcPts val="0"/>
              </a:spcBef>
              <a:buNone/>
              <a:defRPr sz="2400" b="0" i="0" u="none" strike="noStrike" cap="none">
                <a:solidFill>
                  <a:srgbClr val="262626"/>
                </a:solidFill>
                <a:latin typeface="Rambla"/>
                <a:ea typeface="Rambla"/>
                <a:cs typeface="Rambla"/>
                <a:sym typeface="Rambla"/>
              </a:defRPr>
            </a:lvl9pPr>
          </a:lstStyle>
          <a:p>
            <a:pPr marL="0" lvl="0" indent="0" algn="r" rtl="0">
              <a:spcBef>
                <a:spcPts val="0"/>
              </a:spcBef>
              <a:spcAft>
                <a:spcPts val="0"/>
              </a:spcAft>
              <a:buNone/>
            </a:pPr>
            <a:fld id="{00000000-1234-1234-1234-123412341234}" type="slidenum">
              <a:rPr lang="en-US"/>
              <a:t>‹#›</a:t>
            </a:fld>
            <a:endParaRPr/>
          </a:p>
        </p:txBody>
      </p:sp>
      <p:sp>
        <p:nvSpPr>
          <p:cNvPr id="15" name="Google Shape;15;p1"/>
          <p:cNvSpPr/>
          <p:nvPr/>
        </p:nvSpPr>
        <p:spPr>
          <a:xfrm>
            <a:off x="777240" y="0"/>
            <a:ext cx="7543800" cy="3810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
        <p:nvSpPr>
          <p:cNvPr id="16" name="Google Shape;16;p1"/>
          <p:cNvSpPr/>
          <p:nvPr/>
        </p:nvSpPr>
        <p:spPr>
          <a:xfrm>
            <a:off x="777240" y="6172200"/>
            <a:ext cx="7543800" cy="27432"/>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Rambla"/>
              <a:ea typeface="Rambla"/>
              <a:cs typeface="Rambla"/>
              <a:sym typeface="Rambla"/>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3"/>
          <p:cNvSpPr txBox="1">
            <a:spLocks noGrp="1"/>
          </p:cNvSpPr>
          <p:nvPr>
            <p:ph type="ctrTitle"/>
          </p:nvPr>
        </p:nvSpPr>
        <p:spPr>
          <a:xfrm>
            <a:off x="762000" y="685800"/>
            <a:ext cx="7543800" cy="36576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lt1"/>
              </a:buClr>
              <a:buFont typeface="Rambla"/>
              <a:buNone/>
            </a:pPr>
            <a:r>
              <a:rPr lang="en-US" sz="7200" b="0" i="0" u="none" strike="noStrike" cap="none">
                <a:solidFill>
                  <a:schemeClr val="lt1"/>
                </a:solidFill>
                <a:latin typeface="Rambla"/>
                <a:ea typeface="Rambla"/>
                <a:cs typeface="Rambla"/>
                <a:sym typeface="Rambla"/>
              </a:rPr>
              <a:t>CVSD School Counseling </a:t>
            </a:r>
            <a:r>
              <a:rPr lang="en-US" sz="8000" b="0" i="0" u="none" strike="noStrike" cap="none">
                <a:solidFill>
                  <a:srgbClr val="262626"/>
                </a:solidFill>
                <a:latin typeface="Rambla"/>
                <a:ea typeface="Rambla"/>
                <a:cs typeface="Rambla"/>
                <a:sym typeface="Rambla"/>
              </a:rPr>
              <a:t>Advisory C</a:t>
            </a:r>
            <a:r>
              <a:rPr lang="en-US"/>
              <a:t>ouncil</a:t>
            </a:r>
            <a:endParaRPr sz="8000" b="0" i="0" u="none" strike="noStrike" cap="none">
              <a:solidFill>
                <a:srgbClr val="262626"/>
              </a:solidFill>
              <a:latin typeface="Rambla"/>
              <a:ea typeface="Rambla"/>
              <a:cs typeface="Rambla"/>
              <a:sym typeface="Rambla"/>
            </a:endParaRPr>
          </a:p>
        </p:txBody>
      </p:sp>
      <p:sp>
        <p:nvSpPr>
          <p:cNvPr id="99" name="Google Shape;99;p13"/>
          <p:cNvSpPr txBox="1">
            <a:spLocks noGrp="1"/>
          </p:cNvSpPr>
          <p:nvPr>
            <p:ph type="subTitle" idx="1"/>
          </p:nvPr>
        </p:nvSpPr>
        <p:spPr>
          <a:xfrm>
            <a:off x="762000" y="4724400"/>
            <a:ext cx="6858000" cy="99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Font typeface="Arial"/>
              <a:buNone/>
            </a:pPr>
            <a:r>
              <a:rPr lang="en-US" sz="6000" b="1">
                <a:solidFill>
                  <a:srgbClr val="FFFFFF"/>
                </a:solidFill>
              </a:rPr>
              <a:t>       September 2018</a:t>
            </a:r>
            <a:endParaRPr sz="6000" b="1" i="0" u="none" strike="noStrike" cap="none">
              <a:solidFill>
                <a:srgbClr val="FFFFFF"/>
              </a:solidFill>
              <a:latin typeface="Rambla"/>
              <a:ea typeface="Rambla"/>
              <a:cs typeface="Rambla"/>
              <a:sym typeface="Rambl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4"/>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Welcome and  Introductions</a:t>
            </a:r>
            <a:endParaRPr/>
          </a:p>
        </p:txBody>
      </p:sp>
      <p:sp>
        <p:nvSpPr>
          <p:cNvPr id="106" name="Google Shape;106;p14"/>
          <p:cNvSpPr txBox="1">
            <a:spLocks noGrp="1"/>
          </p:cNvSpPr>
          <p:nvPr>
            <p:ph type="body" idx="1"/>
          </p:nvPr>
        </p:nvSpPr>
        <p:spPr>
          <a:xfrm>
            <a:off x="762000" y="685800"/>
            <a:ext cx="7543800" cy="3886200"/>
          </a:xfrm>
          <a:prstGeom prst="rect">
            <a:avLst/>
          </a:prstGeom>
        </p:spPr>
        <p:txBody>
          <a:bodyPr spcFirstLastPara="1" wrap="square" lIns="91425" tIns="91425" rIns="91425" bIns="91425" anchor="ctr" anchorCtr="0">
            <a:noAutofit/>
          </a:bodyPr>
          <a:lstStyle/>
          <a:p>
            <a:pPr marL="274320" lvl="0" indent="-121920" algn="l" rtl="0">
              <a:spcBef>
                <a:spcPts val="480"/>
              </a:spcBef>
              <a:spcAft>
                <a:spcPts val="0"/>
              </a:spcAft>
              <a:buNone/>
            </a:pPr>
            <a:r>
              <a:rPr lang="en-US"/>
              <a:t>Parents</a:t>
            </a:r>
            <a:endParaRPr/>
          </a:p>
          <a:p>
            <a:pPr marL="274320" lvl="0" indent="-121920" algn="l" rtl="0">
              <a:spcBef>
                <a:spcPts val="480"/>
              </a:spcBef>
              <a:spcAft>
                <a:spcPts val="0"/>
              </a:spcAft>
              <a:buNone/>
            </a:pPr>
            <a:r>
              <a:rPr lang="en-US"/>
              <a:t>Teachers</a:t>
            </a:r>
            <a:endParaRPr/>
          </a:p>
          <a:p>
            <a:pPr marL="274320" lvl="0" indent="-121920" algn="l" rtl="0">
              <a:spcBef>
                <a:spcPts val="480"/>
              </a:spcBef>
              <a:spcAft>
                <a:spcPts val="0"/>
              </a:spcAft>
              <a:buNone/>
            </a:pPr>
            <a:r>
              <a:rPr lang="en-US"/>
              <a:t>Students</a:t>
            </a:r>
            <a:endParaRPr/>
          </a:p>
          <a:p>
            <a:pPr marL="274320" lvl="0" indent="-121920" algn="l" rtl="0">
              <a:spcBef>
                <a:spcPts val="480"/>
              </a:spcBef>
              <a:spcAft>
                <a:spcPts val="0"/>
              </a:spcAft>
              <a:buNone/>
            </a:pPr>
            <a:r>
              <a:rPr lang="en-US"/>
              <a:t>Administrators</a:t>
            </a:r>
            <a:endParaRPr/>
          </a:p>
          <a:p>
            <a:pPr marL="274320" lvl="0" indent="-121920" algn="l" rtl="0">
              <a:spcBef>
                <a:spcPts val="480"/>
              </a:spcBef>
              <a:spcAft>
                <a:spcPts val="0"/>
              </a:spcAft>
              <a:buNone/>
            </a:pPr>
            <a:r>
              <a:rPr lang="en-US"/>
              <a:t>Community Partners</a:t>
            </a:r>
            <a:endParaRPr/>
          </a:p>
          <a:p>
            <a:pPr marL="274320" lvl="0" indent="-121920" algn="l" rtl="0">
              <a:spcBef>
                <a:spcPts val="480"/>
              </a:spcBef>
              <a:spcAft>
                <a:spcPts val="0"/>
              </a:spcAft>
              <a:buNone/>
            </a:pPr>
            <a:r>
              <a:rPr lang="en-US"/>
              <a:t>Post High School Educators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15" descr="Image result for thank you"/>
          <p:cNvPicPr preferRelativeResize="0"/>
          <p:nvPr/>
        </p:nvPicPr>
        <p:blipFill>
          <a:blip r:embed="rId3">
            <a:alphaModFix/>
          </a:blip>
          <a:stretch>
            <a:fillRect/>
          </a:stretch>
        </p:blipFill>
        <p:spPr>
          <a:xfrm>
            <a:off x="528775" y="1299475"/>
            <a:ext cx="8086449" cy="42590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6"/>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Counselors’ Corner Topics for this Year</a:t>
            </a:r>
            <a:endParaRPr/>
          </a:p>
        </p:txBody>
      </p:sp>
      <p:sp>
        <p:nvSpPr>
          <p:cNvPr id="119" name="Google Shape;119;p16"/>
          <p:cNvSpPr txBox="1">
            <a:spLocks noGrp="1"/>
          </p:cNvSpPr>
          <p:nvPr>
            <p:ph type="body" idx="1"/>
          </p:nvPr>
        </p:nvSpPr>
        <p:spPr>
          <a:xfrm>
            <a:off x="762000" y="360950"/>
            <a:ext cx="7543800" cy="4211100"/>
          </a:xfrm>
          <a:prstGeom prst="rect">
            <a:avLst/>
          </a:prstGeom>
        </p:spPr>
        <p:txBody>
          <a:bodyPr spcFirstLastPara="1" wrap="square" lIns="91425" tIns="91425" rIns="91425" bIns="91425" anchor="ctr" anchorCtr="0">
            <a:noAutofit/>
          </a:bodyPr>
          <a:lstStyle/>
          <a:p>
            <a:pPr marL="274320" lvl="0" indent="-121920" algn="l" rtl="0">
              <a:spcBef>
                <a:spcPts val="480"/>
              </a:spcBef>
              <a:spcAft>
                <a:spcPts val="0"/>
              </a:spcAft>
              <a:buNone/>
            </a:pPr>
            <a:r>
              <a:rPr lang="en-US"/>
              <a:t>September--Manufacturing</a:t>
            </a:r>
            <a:endParaRPr/>
          </a:p>
          <a:p>
            <a:pPr marL="274320" lvl="0" indent="-121920" algn="l" rtl="0">
              <a:spcBef>
                <a:spcPts val="480"/>
              </a:spcBef>
              <a:spcAft>
                <a:spcPts val="0"/>
              </a:spcAft>
              <a:buNone/>
            </a:pPr>
            <a:r>
              <a:rPr lang="en-US"/>
              <a:t>October--Career to Work Standards</a:t>
            </a:r>
            <a:endParaRPr/>
          </a:p>
          <a:p>
            <a:pPr marL="274320" lvl="0" indent="-121920" algn="l" rtl="0">
              <a:spcBef>
                <a:spcPts val="480"/>
              </a:spcBef>
              <a:spcAft>
                <a:spcPts val="0"/>
              </a:spcAft>
              <a:buNone/>
            </a:pPr>
            <a:r>
              <a:rPr lang="en-US"/>
              <a:t>November--Dealing with Loss</a:t>
            </a:r>
            <a:endParaRPr/>
          </a:p>
          <a:p>
            <a:pPr marL="274320" lvl="0" indent="-121920" algn="l" rtl="0">
              <a:spcBef>
                <a:spcPts val="480"/>
              </a:spcBef>
              <a:spcAft>
                <a:spcPts val="0"/>
              </a:spcAft>
              <a:buNone/>
            </a:pPr>
            <a:r>
              <a:rPr lang="en-US"/>
              <a:t>December--Safe Touch</a:t>
            </a:r>
            <a:endParaRPr/>
          </a:p>
          <a:p>
            <a:pPr marL="0" lvl="0" indent="0" algn="l" rtl="0">
              <a:spcBef>
                <a:spcPts val="480"/>
              </a:spcBef>
              <a:spcAft>
                <a:spcPts val="0"/>
              </a:spcAft>
              <a:buNone/>
            </a:pPr>
            <a:r>
              <a:rPr lang="en-US" b="1"/>
              <a:t>   </a:t>
            </a:r>
            <a:r>
              <a:rPr lang="en-US"/>
              <a:t>January-- Mental Health/SAP</a:t>
            </a:r>
            <a:endParaRPr/>
          </a:p>
          <a:p>
            <a:pPr marL="274320" lvl="0" indent="-121920" algn="l" rtl="0">
              <a:spcBef>
                <a:spcPts val="480"/>
              </a:spcBef>
              <a:spcAft>
                <a:spcPts val="0"/>
              </a:spcAft>
              <a:buNone/>
            </a:pPr>
            <a:r>
              <a:rPr lang="en-US"/>
              <a:t>February--Keeping Students Safe</a:t>
            </a:r>
            <a:endParaRPr/>
          </a:p>
          <a:p>
            <a:pPr marL="274320" lvl="0" indent="-121920" algn="l" rtl="0">
              <a:spcBef>
                <a:spcPts val="480"/>
              </a:spcBef>
              <a:spcAft>
                <a:spcPts val="0"/>
              </a:spcAft>
              <a:buNone/>
            </a:pPr>
            <a:r>
              <a:rPr lang="en-US"/>
              <a:t>March--Financial Planning</a:t>
            </a:r>
            <a:endParaRPr/>
          </a:p>
          <a:p>
            <a:pPr marL="274320" lvl="0" indent="-121920" algn="l" rtl="0">
              <a:spcBef>
                <a:spcPts val="480"/>
              </a:spcBef>
              <a:spcAft>
                <a:spcPts val="0"/>
              </a:spcAft>
              <a:buNone/>
            </a:pPr>
            <a:r>
              <a:rPr lang="en-US"/>
              <a:t>April and May--To Be Announced</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17"/>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Traditional RTII Model</a:t>
            </a:r>
            <a:endParaRPr/>
          </a:p>
        </p:txBody>
      </p:sp>
      <p:sp>
        <p:nvSpPr>
          <p:cNvPr id="126" name="Google Shape;126;p17"/>
          <p:cNvSpPr txBox="1">
            <a:spLocks noGrp="1"/>
          </p:cNvSpPr>
          <p:nvPr>
            <p:ph type="body" idx="1"/>
          </p:nvPr>
        </p:nvSpPr>
        <p:spPr>
          <a:xfrm>
            <a:off x="1879175" y="2735100"/>
            <a:ext cx="4296300" cy="1387800"/>
          </a:xfrm>
          <a:prstGeom prst="rect">
            <a:avLst/>
          </a:prstGeom>
        </p:spPr>
        <p:txBody>
          <a:bodyPr spcFirstLastPara="1" wrap="square" lIns="91425" tIns="91425" rIns="91425" bIns="91425" anchor="ctr" anchorCtr="0">
            <a:noAutofit/>
          </a:bodyPr>
          <a:lstStyle/>
          <a:p>
            <a:pPr marL="0" lvl="0" indent="0" algn="l" rtl="0">
              <a:spcBef>
                <a:spcPts val="480"/>
              </a:spcBef>
              <a:spcAft>
                <a:spcPts val="0"/>
              </a:spcAft>
              <a:buNone/>
            </a:pPr>
            <a:endParaRPr/>
          </a:p>
        </p:txBody>
      </p:sp>
      <p:pic>
        <p:nvPicPr>
          <p:cNvPr id="127" name="Google Shape;127;p17"/>
          <p:cNvPicPr preferRelativeResize="0"/>
          <p:nvPr/>
        </p:nvPicPr>
        <p:blipFill>
          <a:blip r:embed="rId3">
            <a:alphaModFix/>
          </a:blip>
          <a:stretch>
            <a:fillRect/>
          </a:stretch>
        </p:blipFill>
        <p:spPr>
          <a:xfrm>
            <a:off x="1547875" y="802524"/>
            <a:ext cx="6048250" cy="37694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18"/>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School Counseling Services</a:t>
            </a:r>
            <a:endParaRPr/>
          </a:p>
        </p:txBody>
      </p:sp>
      <p:sp>
        <p:nvSpPr>
          <p:cNvPr id="134" name="Google Shape;134;p18"/>
          <p:cNvSpPr txBox="1">
            <a:spLocks noGrp="1"/>
          </p:cNvSpPr>
          <p:nvPr>
            <p:ph type="body" idx="1"/>
          </p:nvPr>
        </p:nvSpPr>
        <p:spPr>
          <a:xfrm>
            <a:off x="762000" y="685800"/>
            <a:ext cx="7543800" cy="3886200"/>
          </a:xfrm>
          <a:prstGeom prst="rect">
            <a:avLst/>
          </a:prstGeom>
        </p:spPr>
        <p:txBody>
          <a:bodyPr spcFirstLastPara="1" wrap="square" lIns="91425" tIns="91425" rIns="91425" bIns="91425" anchor="ctr" anchorCtr="0">
            <a:noAutofit/>
          </a:bodyPr>
          <a:lstStyle/>
          <a:p>
            <a:pPr marL="0" lvl="0" indent="0" algn="l" rtl="0">
              <a:spcBef>
                <a:spcPts val="480"/>
              </a:spcBef>
              <a:spcAft>
                <a:spcPts val="0"/>
              </a:spcAft>
              <a:buNone/>
            </a:pPr>
            <a:r>
              <a:rPr lang="en-US" b="1"/>
              <a:t>Tier 1:</a:t>
            </a:r>
            <a:r>
              <a:rPr lang="en-US"/>
              <a:t> Universal Core Instructional Interventions</a:t>
            </a:r>
            <a:endParaRPr/>
          </a:p>
          <a:p>
            <a:pPr marL="0" lvl="0" indent="0" algn="l" rtl="0">
              <a:spcBef>
                <a:spcPts val="480"/>
              </a:spcBef>
              <a:spcAft>
                <a:spcPts val="0"/>
              </a:spcAft>
              <a:buNone/>
            </a:pPr>
            <a:r>
              <a:rPr lang="en-US"/>
              <a:t>Preventative and Proactive</a:t>
            </a:r>
            <a:endParaRPr/>
          </a:p>
          <a:p>
            <a:pPr marL="0" lvl="0" indent="0" algn="l" rtl="0">
              <a:spcBef>
                <a:spcPts val="480"/>
              </a:spcBef>
              <a:spcAft>
                <a:spcPts val="0"/>
              </a:spcAft>
              <a:buNone/>
            </a:pPr>
            <a:endParaRPr/>
          </a:p>
          <a:p>
            <a:pPr marL="0" lvl="0" indent="0" algn="l" rtl="0">
              <a:spcBef>
                <a:spcPts val="480"/>
              </a:spcBef>
              <a:spcAft>
                <a:spcPts val="0"/>
              </a:spcAft>
              <a:buNone/>
            </a:pPr>
            <a:r>
              <a:rPr lang="en-US" b="1"/>
              <a:t>Tier 2:</a:t>
            </a:r>
            <a:r>
              <a:rPr lang="en-US"/>
              <a:t> Supplemental/Strategic Interventions</a:t>
            </a:r>
            <a:endParaRPr/>
          </a:p>
          <a:p>
            <a:pPr marL="0" lvl="0" indent="0" algn="l" rtl="0">
              <a:spcBef>
                <a:spcPts val="480"/>
              </a:spcBef>
              <a:spcAft>
                <a:spcPts val="0"/>
              </a:spcAft>
              <a:buNone/>
            </a:pPr>
            <a:endParaRPr/>
          </a:p>
          <a:p>
            <a:pPr marL="0" lvl="0" indent="0" algn="l" rtl="0">
              <a:spcBef>
                <a:spcPts val="480"/>
              </a:spcBef>
              <a:spcAft>
                <a:spcPts val="0"/>
              </a:spcAft>
              <a:buNone/>
            </a:pPr>
            <a:r>
              <a:rPr lang="en-US" b="1"/>
              <a:t>Tier 3</a:t>
            </a:r>
            <a:r>
              <a:rPr lang="en-US"/>
              <a:t>: Intensive/Individual Interventions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9"/>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Elementary Programs:</a:t>
            </a:r>
            <a:endParaRPr/>
          </a:p>
          <a:p>
            <a:pPr marL="0" lvl="0" indent="0" algn="l" rtl="0">
              <a:spcBef>
                <a:spcPts val="0"/>
              </a:spcBef>
              <a:spcAft>
                <a:spcPts val="0"/>
              </a:spcAft>
              <a:buNone/>
            </a:pPr>
            <a:r>
              <a:rPr lang="en-US"/>
              <a:t>CTE and NOE</a:t>
            </a:r>
            <a:endParaRPr/>
          </a:p>
        </p:txBody>
      </p:sp>
      <p:pic>
        <p:nvPicPr>
          <p:cNvPr id="141" name="Google Shape;141;p19"/>
          <p:cNvPicPr preferRelativeResize="0"/>
          <p:nvPr/>
        </p:nvPicPr>
        <p:blipFill>
          <a:blip r:embed="rId3">
            <a:alphaModFix/>
          </a:blip>
          <a:stretch>
            <a:fillRect/>
          </a:stretch>
        </p:blipFill>
        <p:spPr>
          <a:xfrm>
            <a:off x="1578526" y="522675"/>
            <a:ext cx="5903596" cy="4049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20"/>
          <p:cNvSpPr txBox="1">
            <a:spLocks noGrp="1"/>
          </p:cNvSpPr>
          <p:nvPr>
            <p:ph type="title"/>
          </p:nvPr>
        </p:nvSpPr>
        <p:spPr>
          <a:xfrm>
            <a:off x="1430150" y="4773575"/>
            <a:ext cx="6781800" cy="12735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148" name="Google Shape;148;p20"/>
          <p:cNvSpPr txBox="1">
            <a:spLocks noGrp="1"/>
          </p:cNvSpPr>
          <p:nvPr>
            <p:ph type="body" idx="1"/>
          </p:nvPr>
        </p:nvSpPr>
        <p:spPr>
          <a:xfrm>
            <a:off x="1049150" y="4773575"/>
            <a:ext cx="7543800" cy="15606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en-US" sz="3600">
                <a:solidFill>
                  <a:srgbClr val="262626"/>
                </a:solidFill>
              </a:rPr>
              <a:t>Conewago Valley Intermediate </a:t>
            </a:r>
            <a:endParaRPr sz="3600">
              <a:solidFill>
                <a:srgbClr val="262626"/>
              </a:solidFill>
            </a:endParaRPr>
          </a:p>
          <a:p>
            <a:pPr marL="0" lvl="0" indent="0" algn="l" rtl="0">
              <a:spcBef>
                <a:spcPts val="0"/>
              </a:spcBef>
              <a:spcAft>
                <a:spcPts val="0"/>
              </a:spcAft>
              <a:buClr>
                <a:schemeClr val="dk1"/>
              </a:buClr>
              <a:buSzPts val="1100"/>
              <a:buFont typeface="Arial"/>
              <a:buNone/>
            </a:pPr>
            <a:r>
              <a:rPr lang="en-US" sz="3600">
                <a:solidFill>
                  <a:srgbClr val="262626"/>
                </a:solidFill>
              </a:rPr>
              <a:t>           Grades 4, 5 &amp; 6</a:t>
            </a:r>
            <a:endParaRPr sz="3600"/>
          </a:p>
        </p:txBody>
      </p:sp>
      <p:sp>
        <p:nvSpPr>
          <p:cNvPr id="149" name="Google Shape;149;p20"/>
          <p:cNvSpPr txBox="1"/>
          <p:nvPr/>
        </p:nvSpPr>
        <p:spPr>
          <a:xfrm>
            <a:off x="762000" y="489850"/>
            <a:ext cx="6279600" cy="4224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t>Individual (Tier 3)</a:t>
            </a:r>
            <a:endParaRPr sz="2400"/>
          </a:p>
          <a:p>
            <a:pPr marL="457200" lvl="0" indent="-342900" algn="l" rtl="0">
              <a:spcBef>
                <a:spcPts val="0"/>
              </a:spcBef>
              <a:spcAft>
                <a:spcPts val="0"/>
              </a:spcAft>
              <a:buSzPts val="1800"/>
              <a:buChar char="●"/>
            </a:pPr>
            <a:r>
              <a:rPr lang="en-US" sz="1800"/>
              <a:t>Colonial Academy</a:t>
            </a:r>
            <a:endParaRPr sz="1800"/>
          </a:p>
          <a:p>
            <a:pPr marL="457200" lvl="0" indent="-342900" algn="l" rtl="0">
              <a:spcBef>
                <a:spcPts val="0"/>
              </a:spcBef>
              <a:spcAft>
                <a:spcPts val="0"/>
              </a:spcAft>
              <a:buSzPts val="1800"/>
              <a:buChar char="●"/>
            </a:pPr>
            <a:r>
              <a:rPr lang="en-US" sz="1800"/>
              <a:t>FBA/BPP</a:t>
            </a:r>
            <a:endParaRPr sz="1800"/>
          </a:p>
          <a:p>
            <a:pPr marL="457200" lvl="0" indent="-342900" algn="l" rtl="0">
              <a:spcBef>
                <a:spcPts val="0"/>
              </a:spcBef>
              <a:spcAft>
                <a:spcPts val="0"/>
              </a:spcAft>
              <a:buSzPts val="1800"/>
              <a:buChar char="●"/>
            </a:pPr>
            <a:r>
              <a:rPr lang="en-US" sz="1800"/>
              <a:t>School Based Counseling</a:t>
            </a:r>
            <a:endParaRPr sz="1800"/>
          </a:p>
          <a:p>
            <a:pPr marL="0" lvl="0" indent="0" algn="l" rtl="0">
              <a:spcBef>
                <a:spcPts val="0"/>
              </a:spcBef>
              <a:spcAft>
                <a:spcPts val="0"/>
              </a:spcAft>
              <a:buNone/>
            </a:pPr>
            <a:r>
              <a:rPr lang="en-US" sz="2400"/>
              <a:t>Supplemental Interventions (Tier 2)</a:t>
            </a:r>
            <a:endParaRPr sz="2400"/>
          </a:p>
          <a:p>
            <a:pPr marL="457200" lvl="0" indent="-342900" algn="l" rtl="0">
              <a:spcBef>
                <a:spcPts val="0"/>
              </a:spcBef>
              <a:spcAft>
                <a:spcPts val="0"/>
              </a:spcAft>
              <a:buSzPts val="1800"/>
              <a:buChar char="●"/>
            </a:pPr>
            <a:r>
              <a:rPr lang="en-US" sz="1800"/>
              <a:t>Small Groups (Divorce, Attendance, Self-Esteem, Friendship)</a:t>
            </a:r>
            <a:endParaRPr sz="1800"/>
          </a:p>
          <a:p>
            <a:pPr marL="457200" lvl="0" indent="-342900" algn="l" rtl="0">
              <a:spcBef>
                <a:spcPts val="0"/>
              </a:spcBef>
              <a:spcAft>
                <a:spcPts val="0"/>
              </a:spcAft>
              <a:buSzPts val="1800"/>
              <a:buChar char="●"/>
            </a:pPr>
            <a:r>
              <a:rPr lang="en-US" sz="1800"/>
              <a:t>Check in/Check Out Program</a:t>
            </a:r>
            <a:endParaRPr sz="1800"/>
          </a:p>
          <a:p>
            <a:pPr marL="457200" lvl="0" indent="-342900" algn="l" rtl="0">
              <a:spcBef>
                <a:spcPts val="0"/>
              </a:spcBef>
              <a:spcAft>
                <a:spcPts val="0"/>
              </a:spcAft>
              <a:buSzPts val="1800"/>
              <a:buChar char="●"/>
            </a:pPr>
            <a:r>
              <a:rPr lang="en-US" sz="1800"/>
              <a:t>Student Support Team</a:t>
            </a:r>
            <a:endParaRPr sz="1800">
              <a:highlight>
                <a:srgbClr val="FFFFFF"/>
              </a:highlight>
            </a:endParaRPr>
          </a:p>
          <a:p>
            <a:pPr marL="0" lvl="0" indent="0" algn="l" rtl="0">
              <a:spcBef>
                <a:spcPts val="0"/>
              </a:spcBef>
              <a:spcAft>
                <a:spcPts val="0"/>
              </a:spcAft>
              <a:buNone/>
            </a:pPr>
            <a:r>
              <a:rPr lang="en-US" sz="2400"/>
              <a:t>Universal (Tier 1)</a:t>
            </a:r>
            <a:endParaRPr sz="2400"/>
          </a:p>
          <a:p>
            <a:pPr marL="457200" lvl="0" indent="-342900" algn="l" rtl="0">
              <a:spcBef>
                <a:spcPts val="0"/>
              </a:spcBef>
              <a:spcAft>
                <a:spcPts val="0"/>
              </a:spcAft>
              <a:buSzPts val="1800"/>
              <a:buChar char="●"/>
            </a:pPr>
            <a:r>
              <a:rPr lang="en-US" sz="1800"/>
              <a:t>Classroom Lessons/P5 Program</a:t>
            </a:r>
            <a:endParaRPr sz="1800"/>
          </a:p>
        </p:txBody>
      </p:sp>
      <p:pic>
        <p:nvPicPr>
          <p:cNvPr id="150" name="Google Shape;150;p20"/>
          <p:cNvPicPr preferRelativeResize="0"/>
          <p:nvPr/>
        </p:nvPicPr>
        <p:blipFill>
          <a:blip r:embed="rId3">
            <a:alphaModFix/>
          </a:blip>
          <a:stretch>
            <a:fillRect/>
          </a:stretch>
        </p:blipFill>
        <p:spPr>
          <a:xfrm>
            <a:off x="5152725" y="2639800"/>
            <a:ext cx="3440225" cy="22790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6" name="Google Shape;156;p21"/>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New Oxford Middle</a:t>
            </a:r>
            <a:endParaRPr/>
          </a:p>
          <a:p>
            <a:pPr marL="0" lvl="0" indent="0" algn="l" rtl="0">
              <a:spcBef>
                <a:spcPts val="0"/>
              </a:spcBef>
              <a:spcAft>
                <a:spcPts val="0"/>
              </a:spcAft>
              <a:buNone/>
            </a:pPr>
            <a:r>
              <a:rPr lang="en-US"/>
              <a:t>Grades 7 &amp; 8</a:t>
            </a:r>
            <a:endParaRPr/>
          </a:p>
        </p:txBody>
      </p:sp>
      <p:sp>
        <p:nvSpPr>
          <p:cNvPr id="157" name="Google Shape;157;p21"/>
          <p:cNvSpPr txBox="1">
            <a:spLocks noGrp="1"/>
          </p:cNvSpPr>
          <p:nvPr>
            <p:ph type="body" idx="1"/>
          </p:nvPr>
        </p:nvSpPr>
        <p:spPr>
          <a:xfrm>
            <a:off x="800100" y="662875"/>
            <a:ext cx="7543800" cy="3834600"/>
          </a:xfrm>
          <a:prstGeom prst="rect">
            <a:avLst/>
          </a:prstGeom>
        </p:spPr>
        <p:txBody>
          <a:bodyPr spcFirstLastPara="1" wrap="square" lIns="91425" tIns="91425" rIns="91425" bIns="91425" anchor="ctr" anchorCtr="0">
            <a:noAutofit/>
          </a:bodyPr>
          <a:lstStyle/>
          <a:p>
            <a:pPr marL="0" lvl="0" indent="0" algn="l" rtl="0">
              <a:spcBef>
                <a:spcPts val="480"/>
              </a:spcBef>
              <a:spcAft>
                <a:spcPts val="0"/>
              </a:spcAft>
              <a:buNone/>
            </a:pPr>
            <a:r>
              <a:rPr lang="en-US" b="1">
                <a:solidFill>
                  <a:srgbClr val="FF0000"/>
                </a:solidFill>
                <a:highlight>
                  <a:srgbClr val="FFFFFF"/>
                </a:highlight>
              </a:rPr>
              <a:t>FEW</a:t>
            </a:r>
            <a:r>
              <a:rPr lang="en-US">
                <a:solidFill>
                  <a:srgbClr val="000000"/>
                </a:solidFill>
              </a:rPr>
              <a:t>:HOPE classroom, Colonial Academy, FBA/PBSP</a:t>
            </a:r>
            <a:endParaRPr>
              <a:solidFill>
                <a:srgbClr val="000000"/>
              </a:solidFill>
            </a:endParaRPr>
          </a:p>
          <a:p>
            <a:pPr marL="0" lvl="0" indent="0" algn="l" rtl="0">
              <a:spcBef>
                <a:spcPts val="480"/>
              </a:spcBef>
              <a:spcAft>
                <a:spcPts val="0"/>
              </a:spcAft>
              <a:buNone/>
            </a:pPr>
            <a:r>
              <a:rPr lang="en-US">
                <a:solidFill>
                  <a:srgbClr val="000000"/>
                </a:solidFill>
              </a:rPr>
              <a:t>School Based Counseling, SAP</a:t>
            </a:r>
            <a:endParaRPr>
              <a:solidFill>
                <a:srgbClr val="000000"/>
              </a:solidFill>
            </a:endParaRPr>
          </a:p>
          <a:p>
            <a:pPr marL="0" lvl="0" indent="0" algn="l" rtl="0">
              <a:spcBef>
                <a:spcPts val="480"/>
              </a:spcBef>
              <a:spcAft>
                <a:spcPts val="0"/>
              </a:spcAft>
              <a:buNone/>
            </a:pPr>
            <a:endParaRPr>
              <a:solidFill>
                <a:srgbClr val="000000"/>
              </a:solidFill>
            </a:endParaRPr>
          </a:p>
          <a:p>
            <a:pPr marL="0" lvl="0" indent="0" algn="l" rtl="0">
              <a:spcBef>
                <a:spcPts val="480"/>
              </a:spcBef>
              <a:spcAft>
                <a:spcPts val="0"/>
              </a:spcAft>
              <a:buNone/>
            </a:pPr>
            <a:r>
              <a:rPr lang="en-US" b="1">
                <a:solidFill>
                  <a:srgbClr val="FFFF00"/>
                </a:solidFill>
                <a:highlight>
                  <a:srgbClr val="FFFFFF"/>
                </a:highlight>
              </a:rPr>
              <a:t>SOME</a:t>
            </a:r>
            <a:r>
              <a:rPr lang="en-US">
                <a:solidFill>
                  <a:srgbClr val="000000"/>
                </a:solidFill>
              </a:rPr>
              <a:t>: Support groups, BIPS, SST</a:t>
            </a:r>
            <a:endParaRPr>
              <a:solidFill>
                <a:srgbClr val="000000"/>
              </a:solidFill>
            </a:endParaRPr>
          </a:p>
          <a:p>
            <a:pPr marL="0" lvl="0" indent="0" algn="l" rtl="0">
              <a:spcBef>
                <a:spcPts val="480"/>
              </a:spcBef>
              <a:spcAft>
                <a:spcPts val="0"/>
              </a:spcAft>
              <a:buNone/>
            </a:pPr>
            <a:endParaRPr>
              <a:solidFill>
                <a:srgbClr val="000000"/>
              </a:solidFill>
            </a:endParaRPr>
          </a:p>
          <a:p>
            <a:pPr marL="0" lvl="0" indent="0" algn="l" rtl="0">
              <a:spcBef>
                <a:spcPts val="480"/>
              </a:spcBef>
              <a:spcAft>
                <a:spcPts val="0"/>
              </a:spcAft>
              <a:buNone/>
            </a:pPr>
            <a:r>
              <a:rPr lang="en-US" b="1">
                <a:solidFill>
                  <a:srgbClr val="6AA84F"/>
                </a:solidFill>
                <a:highlight>
                  <a:srgbClr val="FFFFFF"/>
                </a:highlight>
              </a:rPr>
              <a:t>ALL</a:t>
            </a:r>
            <a:r>
              <a:rPr lang="en-US">
                <a:solidFill>
                  <a:srgbClr val="000000"/>
                </a:solidFill>
              </a:rPr>
              <a:t>:Ox Strong, Guidance Lessons</a:t>
            </a:r>
            <a:endParaRPr>
              <a:solidFill>
                <a:srgbClr val="000000"/>
              </a:solidFill>
            </a:endParaRPr>
          </a:p>
          <a:p>
            <a:pPr marL="0" lvl="0" indent="0" algn="l" rtl="0">
              <a:spcBef>
                <a:spcPts val="480"/>
              </a:spcBef>
              <a:spcAft>
                <a:spcPts val="0"/>
              </a:spcAft>
              <a:buNone/>
            </a:pPr>
            <a:r>
              <a:rPr lang="en-US">
                <a:solidFill>
                  <a:srgbClr val="000000"/>
                </a:solidFill>
              </a:rPr>
              <a:t>(career exploration)</a:t>
            </a:r>
            <a:endParaRPr>
              <a:solidFill>
                <a:srgbClr val="000000"/>
              </a:solidFill>
            </a:endParaRPr>
          </a:p>
          <a:p>
            <a:pPr marL="0" lvl="0" indent="0" algn="l" rtl="0">
              <a:spcBef>
                <a:spcPts val="480"/>
              </a:spcBef>
              <a:spcAft>
                <a:spcPts val="0"/>
              </a:spcAft>
              <a:buNone/>
            </a:pPr>
            <a:endParaRPr>
              <a:solidFill>
                <a:srgbClr val="000000"/>
              </a:solidFill>
            </a:endParaRPr>
          </a:p>
        </p:txBody>
      </p:sp>
      <p:pic>
        <p:nvPicPr>
          <p:cNvPr id="158" name="Google Shape;158;p21"/>
          <p:cNvPicPr preferRelativeResize="0"/>
          <p:nvPr/>
        </p:nvPicPr>
        <p:blipFill>
          <a:blip r:embed="rId3">
            <a:alphaModFix/>
          </a:blip>
          <a:stretch>
            <a:fillRect/>
          </a:stretch>
        </p:blipFill>
        <p:spPr>
          <a:xfrm>
            <a:off x="5463950" y="1458400"/>
            <a:ext cx="3509275" cy="30390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22"/>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5200"/>
              <a:t>New Oxford High School </a:t>
            </a:r>
            <a:endParaRPr sz="5200"/>
          </a:p>
        </p:txBody>
      </p:sp>
      <p:sp>
        <p:nvSpPr>
          <p:cNvPr id="165" name="Google Shape;165;p22"/>
          <p:cNvSpPr txBox="1">
            <a:spLocks noGrp="1"/>
          </p:cNvSpPr>
          <p:nvPr>
            <p:ph type="body" idx="1"/>
          </p:nvPr>
        </p:nvSpPr>
        <p:spPr>
          <a:xfrm>
            <a:off x="271425" y="280475"/>
            <a:ext cx="8558700" cy="4822200"/>
          </a:xfrm>
          <a:prstGeom prst="rect">
            <a:avLst/>
          </a:prstGeom>
        </p:spPr>
        <p:txBody>
          <a:bodyPr spcFirstLastPara="1" wrap="square" lIns="91425" tIns="91425" rIns="91425" bIns="91425" anchor="ctr" anchorCtr="0">
            <a:noAutofit/>
          </a:bodyPr>
          <a:lstStyle/>
          <a:p>
            <a:pPr marL="0" lvl="0" indent="0" algn="ctr" rtl="0">
              <a:spcBef>
                <a:spcPts val="480"/>
              </a:spcBef>
              <a:spcAft>
                <a:spcPts val="0"/>
              </a:spcAft>
              <a:buNone/>
            </a:pPr>
            <a:r>
              <a:rPr lang="en-US" sz="2200"/>
              <a:t>LSS, Colonial Academy, </a:t>
            </a:r>
            <a:endParaRPr sz="2200"/>
          </a:p>
          <a:p>
            <a:pPr marL="0" lvl="0" indent="0" algn="ctr" rtl="0">
              <a:spcBef>
                <a:spcPts val="480"/>
              </a:spcBef>
              <a:spcAft>
                <a:spcPts val="0"/>
              </a:spcAft>
              <a:buNone/>
            </a:pPr>
            <a:r>
              <a:rPr lang="en-US" sz="2200"/>
              <a:t>School Based</a:t>
            </a:r>
            <a:endParaRPr sz="2200"/>
          </a:p>
          <a:p>
            <a:pPr marL="0" lvl="0" indent="0" algn="ctr" rtl="0">
              <a:spcBef>
                <a:spcPts val="480"/>
              </a:spcBef>
              <a:spcAft>
                <a:spcPts val="0"/>
              </a:spcAft>
              <a:buNone/>
            </a:pPr>
            <a:r>
              <a:rPr lang="en-US" sz="2200"/>
              <a:t> Counseling, </a:t>
            </a:r>
            <a:endParaRPr sz="2200"/>
          </a:p>
          <a:p>
            <a:pPr marL="0" lvl="0" indent="0" algn="ctr" rtl="0">
              <a:spcBef>
                <a:spcPts val="480"/>
              </a:spcBef>
              <a:spcAft>
                <a:spcPts val="0"/>
              </a:spcAft>
              <a:buNone/>
            </a:pPr>
            <a:r>
              <a:rPr lang="en-US" sz="2200"/>
              <a:t>SAP, Crisis Intervention</a:t>
            </a:r>
            <a:endParaRPr sz="2200"/>
          </a:p>
          <a:p>
            <a:pPr marL="0" lvl="0" indent="0" algn="ctr" rtl="0">
              <a:spcBef>
                <a:spcPts val="480"/>
              </a:spcBef>
              <a:spcAft>
                <a:spcPts val="0"/>
              </a:spcAft>
              <a:buClr>
                <a:schemeClr val="dk1"/>
              </a:buClr>
              <a:buSzPts val="1100"/>
              <a:buFont typeface="Arial"/>
              <a:buNone/>
            </a:pPr>
            <a:endParaRPr sz="2600" b="1" u="sng"/>
          </a:p>
          <a:p>
            <a:pPr marL="0" lvl="0" indent="0" algn="ctr" rtl="0">
              <a:spcBef>
                <a:spcPts val="480"/>
              </a:spcBef>
              <a:spcAft>
                <a:spcPts val="0"/>
              </a:spcAft>
              <a:buNone/>
            </a:pPr>
            <a:r>
              <a:rPr lang="en-US" sz="2200"/>
              <a:t>Learning Center, Tutoring,</a:t>
            </a:r>
            <a:endParaRPr sz="2200"/>
          </a:p>
          <a:p>
            <a:pPr marL="0" lvl="0" indent="0" algn="ctr" rtl="0">
              <a:spcBef>
                <a:spcPts val="480"/>
              </a:spcBef>
              <a:spcAft>
                <a:spcPts val="0"/>
              </a:spcAft>
              <a:buClr>
                <a:schemeClr val="dk1"/>
              </a:buClr>
              <a:buSzPts val="1100"/>
              <a:buFont typeface="Arial"/>
              <a:buNone/>
            </a:pPr>
            <a:r>
              <a:rPr lang="en-US" sz="2200"/>
              <a:t> Mentoring, SST</a:t>
            </a:r>
            <a:endParaRPr sz="2200"/>
          </a:p>
          <a:p>
            <a:pPr marL="0" lvl="0" indent="0" algn="ctr" rtl="0">
              <a:spcBef>
                <a:spcPts val="480"/>
              </a:spcBef>
              <a:spcAft>
                <a:spcPts val="0"/>
              </a:spcAft>
              <a:buNone/>
            </a:pPr>
            <a:endParaRPr sz="2600" b="1" u="sng"/>
          </a:p>
          <a:p>
            <a:pPr marL="0" lvl="0" indent="0" algn="ctr" rtl="0">
              <a:spcBef>
                <a:spcPts val="480"/>
              </a:spcBef>
              <a:spcAft>
                <a:spcPts val="0"/>
              </a:spcAft>
              <a:buClr>
                <a:schemeClr val="dk1"/>
              </a:buClr>
              <a:buSzPts val="1100"/>
              <a:buFont typeface="Arial"/>
              <a:buNone/>
            </a:pPr>
            <a:endParaRPr sz="2600" b="1" u="sng"/>
          </a:p>
          <a:p>
            <a:pPr marL="0" lvl="0" indent="0" algn="ctr" rtl="0">
              <a:spcBef>
                <a:spcPts val="480"/>
              </a:spcBef>
              <a:spcAft>
                <a:spcPts val="0"/>
              </a:spcAft>
              <a:buNone/>
            </a:pPr>
            <a:r>
              <a:rPr lang="en-US" sz="2200"/>
              <a:t>Guidance Lessons, Classroom Presentations, </a:t>
            </a:r>
            <a:endParaRPr sz="2200"/>
          </a:p>
          <a:p>
            <a:pPr marL="0" lvl="0" indent="0" algn="ctr" rtl="0">
              <a:spcBef>
                <a:spcPts val="480"/>
              </a:spcBef>
              <a:spcAft>
                <a:spcPts val="0"/>
              </a:spcAft>
              <a:buClr>
                <a:schemeClr val="dk1"/>
              </a:buClr>
              <a:buSzPts val="1100"/>
              <a:buFont typeface="Arial"/>
              <a:buNone/>
            </a:pPr>
            <a:r>
              <a:rPr lang="en-US" sz="2200"/>
              <a:t>Career Plan Needs Assessment, Individual Grade Level Interviews</a:t>
            </a:r>
            <a:endParaRPr sz="2200"/>
          </a:p>
        </p:txBody>
      </p:sp>
      <p:pic>
        <p:nvPicPr>
          <p:cNvPr id="166" name="Google Shape;166;p22"/>
          <p:cNvPicPr preferRelativeResize="0"/>
          <p:nvPr/>
        </p:nvPicPr>
        <p:blipFill>
          <a:blip r:embed="rId3">
            <a:alphaModFix amt="22000"/>
          </a:blip>
          <a:stretch>
            <a:fillRect/>
          </a:stretch>
        </p:blipFill>
        <p:spPr>
          <a:xfrm>
            <a:off x="50275" y="433450"/>
            <a:ext cx="9043450" cy="599110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3"/>
          <p:cNvSpPr txBox="1">
            <a:spLocks noGrp="1"/>
          </p:cNvSpPr>
          <p:nvPr>
            <p:ph type="title"/>
          </p:nvPr>
        </p:nvSpPr>
        <p:spPr>
          <a:xfrm>
            <a:off x="762000" y="4638700"/>
            <a:ext cx="6781800" cy="16002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US"/>
              <a:t>This year’s initiative: Meeting Career to Work Standards</a:t>
            </a:r>
            <a:endParaRPr/>
          </a:p>
        </p:txBody>
      </p:sp>
      <p:sp>
        <p:nvSpPr>
          <p:cNvPr id="173" name="Google Shape;173;p23"/>
          <p:cNvSpPr txBox="1"/>
          <p:nvPr/>
        </p:nvSpPr>
        <p:spPr>
          <a:xfrm>
            <a:off x="903450" y="938875"/>
            <a:ext cx="7337100" cy="2871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r>
              <a:rPr lang="en-US" sz="4800" i="1">
                <a:solidFill>
                  <a:srgbClr val="0000FF"/>
                </a:solidFill>
              </a:rPr>
              <a:t>Sharing of Standards</a:t>
            </a:r>
            <a:endParaRPr sz="4800" i="1">
              <a:solidFill>
                <a:srgbClr val="0000FF"/>
              </a:solidFill>
            </a:endParaRPr>
          </a:p>
          <a:p>
            <a:pPr marL="0" lvl="0" indent="0" algn="l" rtl="0">
              <a:spcBef>
                <a:spcPts val="0"/>
              </a:spcBef>
              <a:spcAft>
                <a:spcPts val="0"/>
              </a:spcAft>
              <a:buNone/>
            </a:pPr>
            <a:r>
              <a:rPr lang="en-US" sz="4800" i="1">
                <a:solidFill>
                  <a:srgbClr val="0000FF"/>
                </a:solidFill>
              </a:rPr>
              <a:t>Comprehensive Plan--339</a:t>
            </a:r>
            <a:endParaRPr sz="4800" i="1">
              <a:solidFill>
                <a:srgbClr val="0000FF"/>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4"/>
          <p:cNvSpPr txBox="1">
            <a:spLocks noGrp="1"/>
          </p:cNvSpPr>
          <p:nvPr>
            <p:ph type="title"/>
          </p:nvPr>
        </p:nvSpPr>
        <p:spPr>
          <a:xfrm>
            <a:off x="762000" y="4572000"/>
            <a:ext cx="6781800" cy="1600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a:t>Discussion Topics</a:t>
            </a:r>
            <a:endParaRPr/>
          </a:p>
        </p:txBody>
      </p:sp>
      <p:sp>
        <p:nvSpPr>
          <p:cNvPr id="180" name="Google Shape;180;p24"/>
          <p:cNvSpPr txBox="1">
            <a:spLocks noGrp="1"/>
          </p:cNvSpPr>
          <p:nvPr>
            <p:ph type="body" idx="1"/>
          </p:nvPr>
        </p:nvSpPr>
        <p:spPr>
          <a:xfrm>
            <a:off x="1009375" y="452150"/>
            <a:ext cx="7543800" cy="4525800"/>
          </a:xfrm>
          <a:prstGeom prst="rect">
            <a:avLst/>
          </a:prstGeom>
        </p:spPr>
        <p:txBody>
          <a:bodyPr spcFirstLastPara="1" wrap="square" lIns="91425" tIns="91425" rIns="91425" bIns="91425" anchor="ctr" anchorCtr="0">
            <a:noAutofit/>
          </a:bodyPr>
          <a:lstStyle/>
          <a:p>
            <a:pPr marL="0" lvl="0" indent="0" algn="l" rtl="0">
              <a:spcBef>
                <a:spcPts val="480"/>
              </a:spcBef>
              <a:spcAft>
                <a:spcPts val="0"/>
              </a:spcAft>
              <a:buNone/>
            </a:pPr>
            <a:r>
              <a:rPr lang="en-US" b="1" i="1"/>
              <a:t>Regarding the Career Education and Work Standards:</a:t>
            </a:r>
            <a:endParaRPr b="1" i="1"/>
          </a:p>
          <a:p>
            <a:pPr marL="0" lvl="0" indent="0" algn="l" rtl="0">
              <a:spcBef>
                <a:spcPts val="480"/>
              </a:spcBef>
              <a:spcAft>
                <a:spcPts val="0"/>
              </a:spcAft>
              <a:buNone/>
            </a:pPr>
            <a:endParaRPr b="1" i="1"/>
          </a:p>
          <a:p>
            <a:pPr marL="0" lvl="0" indent="0" algn="l" rtl="0">
              <a:spcBef>
                <a:spcPts val="480"/>
              </a:spcBef>
              <a:spcAft>
                <a:spcPts val="0"/>
              </a:spcAft>
              <a:buNone/>
            </a:pPr>
            <a:r>
              <a:rPr lang="en-US"/>
              <a:t>What information would be helpful to share with</a:t>
            </a:r>
            <a:r>
              <a:rPr lang="en-US" b="1"/>
              <a:t> each stakeholder group?</a:t>
            </a:r>
            <a:endParaRPr/>
          </a:p>
          <a:p>
            <a:pPr marL="274320" lvl="0" indent="-121920" algn="l" rtl="0">
              <a:spcBef>
                <a:spcPts val="480"/>
              </a:spcBef>
              <a:spcAft>
                <a:spcPts val="0"/>
              </a:spcAft>
              <a:buNone/>
            </a:pPr>
            <a:r>
              <a:rPr lang="en-US" sz="1800"/>
              <a:t>Teachers</a:t>
            </a:r>
            <a:endParaRPr sz="1800"/>
          </a:p>
          <a:p>
            <a:pPr marL="274320" lvl="0" indent="-121920" algn="l" rtl="0">
              <a:spcBef>
                <a:spcPts val="480"/>
              </a:spcBef>
              <a:spcAft>
                <a:spcPts val="0"/>
              </a:spcAft>
              <a:buClr>
                <a:schemeClr val="dk1"/>
              </a:buClr>
              <a:buSzPts val="1100"/>
              <a:buFont typeface="Arial"/>
              <a:buNone/>
            </a:pPr>
            <a:r>
              <a:rPr lang="en-US" sz="1800"/>
              <a:t>Parents</a:t>
            </a:r>
            <a:endParaRPr sz="1800"/>
          </a:p>
          <a:p>
            <a:pPr marL="274320" lvl="0" indent="-121920" algn="l" rtl="0">
              <a:spcBef>
                <a:spcPts val="480"/>
              </a:spcBef>
              <a:spcAft>
                <a:spcPts val="0"/>
              </a:spcAft>
              <a:buClr>
                <a:schemeClr val="dk1"/>
              </a:buClr>
              <a:buSzPts val="1100"/>
              <a:buFont typeface="Arial"/>
              <a:buNone/>
            </a:pPr>
            <a:r>
              <a:rPr lang="en-US" sz="1800"/>
              <a:t>Students</a:t>
            </a:r>
            <a:endParaRPr sz="1800"/>
          </a:p>
          <a:p>
            <a:pPr marL="274320" lvl="0" indent="-121920" algn="l" rtl="0">
              <a:spcBef>
                <a:spcPts val="480"/>
              </a:spcBef>
              <a:spcAft>
                <a:spcPts val="0"/>
              </a:spcAft>
              <a:buClr>
                <a:schemeClr val="dk1"/>
              </a:buClr>
              <a:buSzPts val="1100"/>
              <a:buFont typeface="Arial"/>
              <a:buNone/>
            </a:pPr>
            <a:r>
              <a:rPr lang="en-US" sz="1800"/>
              <a:t>Administrators</a:t>
            </a:r>
            <a:endParaRPr sz="1800"/>
          </a:p>
          <a:p>
            <a:pPr marL="274320" lvl="0" indent="-121920" algn="l" rtl="0">
              <a:spcBef>
                <a:spcPts val="480"/>
              </a:spcBef>
              <a:spcAft>
                <a:spcPts val="0"/>
              </a:spcAft>
              <a:buClr>
                <a:schemeClr val="dk1"/>
              </a:buClr>
              <a:buSzPts val="1100"/>
              <a:buFont typeface="Arial"/>
              <a:buNone/>
            </a:pPr>
            <a:r>
              <a:rPr lang="en-US" sz="1800"/>
              <a:t>Community Partners</a:t>
            </a:r>
            <a:endParaRPr sz="1800"/>
          </a:p>
          <a:p>
            <a:pPr marL="274320" lvl="0" indent="-121920" algn="l" rtl="0">
              <a:spcBef>
                <a:spcPts val="480"/>
              </a:spcBef>
              <a:spcAft>
                <a:spcPts val="0"/>
              </a:spcAft>
              <a:buClr>
                <a:schemeClr val="dk1"/>
              </a:buClr>
              <a:buSzPts val="1100"/>
              <a:buFont typeface="Arial"/>
              <a:buNone/>
            </a:pPr>
            <a:r>
              <a:rPr lang="en-US" sz="1800"/>
              <a:t>Post High School Educators</a:t>
            </a:r>
            <a:endParaRPr sz="1800" b="1"/>
          </a:p>
          <a:p>
            <a:pPr marL="0" lvl="0" indent="0" algn="l" rtl="0">
              <a:spcBef>
                <a:spcPts val="480"/>
              </a:spcBef>
              <a:spcAft>
                <a:spcPts val="0"/>
              </a:spcAft>
              <a:buNone/>
            </a:pPr>
            <a:endParaRPr b="1"/>
          </a:p>
          <a:p>
            <a:pPr marL="0" lvl="0" indent="0" algn="l" rtl="0">
              <a:spcBef>
                <a:spcPts val="480"/>
              </a:spcBef>
              <a:spcAft>
                <a:spcPts val="0"/>
              </a:spcAft>
              <a:buNone/>
            </a:pPr>
            <a:r>
              <a:rPr lang="en-US" b="1"/>
              <a:t>How can we best share this information?</a:t>
            </a:r>
            <a:endParaRPr b="1"/>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25"/>
          <p:cNvSpPr txBox="1">
            <a:spLocks noGrp="1"/>
          </p:cNvSpPr>
          <p:nvPr>
            <p:ph type="title"/>
          </p:nvPr>
        </p:nvSpPr>
        <p:spPr>
          <a:xfrm>
            <a:off x="1442400" y="4842900"/>
            <a:ext cx="6259200" cy="10083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p>
          <a:p>
            <a:pPr marL="0" lvl="0" indent="0" algn="ctr" rtl="0">
              <a:spcBef>
                <a:spcPts val="0"/>
              </a:spcBef>
              <a:spcAft>
                <a:spcPts val="0"/>
              </a:spcAft>
              <a:buNone/>
            </a:pPr>
            <a:r>
              <a:rPr lang="en-US"/>
              <a:t>May 10th </a:t>
            </a:r>
            <a:endParaRPr/>
          </a:p>
        </p:txBody>
      </p:sp>
      <p:sp>
        <p:nvSpPr>
          <p:cNvPr id="187" name="Google Shape;187;p25"/>
          <p:cNvSpPr txBox="1">
            <a:spLocks noGrp="1"/>
          </p:cNvSpPr>
          <p:nvPr>
            <p:ph type="body" idx="1"/>
          </p:nvPr>
        </p:nvSpPr>
        <p:spPr>
          <a:xfrm>
            <a:off x="800100" y="685800"/>
            <a:ext cx="7543800" cy="3886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Clr>
                <a:srgbClr val="262626"/>
              </a:buClr>
              <a:buFont typeface="Rambla"/>
              <a:buNone/>
            </a:pPr>
            <a:r>
              <a:rPr lang="en-US" sz="4860">
                <a:solidFill>
                  <a:srgbClr val="262626"/>
                </a:solidFill>
              </a:rPr>
              <a:t>THANK YOU!</a:t>
            </a:r>
            <a:br>
              <a:rPr lang="en-US" sz="4860">
                <a:solidFill>
                  <a:srgbClr val="262626"/>
                </a:solidFill>
              </a:rPr>
            </a:br>
            <a:r>
              <a:rPr lang="en-US" sz="8000" b="1" i="1">
                <a:solidFill>
                  <a:srgbClr val="262626"/>
                </a:solidFill>
              </a:rPr>
              <a:t>Next  Meeting Date:</a:t>
            </a:r>
            <a:endParaRPr sz="8000" b="1" i="1">
              <a:solidFill>
                <a:srgbClr val="262626"/>
              </a:solidFill>
            </a:endParaRPr>
          </a:p>
          <a:p>
            <a:pPr marL="274320" lvl="0" indent="-121920" algn="l" rtl="0">
              <a:spcBef>
                <a:spcPts val="480"/>
              </a:spcBef>
              <a:spcAft>
                <a:spcPts val="0"/>
              </a:spcAft>
              <a:buNone/>
            </a:pPr>
            <a:endParaRPr/>
          </a:p>
        </p:txBody>
      </p:sp>
    </p:spTree>
  </p:cSld>
  <p:clrMapOvr>
    <a:masterClrMapping/>
  </p:clrMapOvr>
</p:sld>
</file>

<file path=ppt/theme/theme1.xml><?xml version="1.0" encoding="utf-8"?>
<a:theme xmlns:a="http://schemas.openxmlformats.org/drawingml/2006/main" name="NewsPrint">
  <a:themeElements>
    <a:clrScheme name="Hardcover">
      <a:dk1>
        <a:srgbClr val="000000"/>
      </a:dk1>
      <a:lt1>
        <a:srgbClr val="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399</Words>
  <Application>Microsoft Office PowerPoint</Application>
  <PresentationFormat>On-screen Show (4:3)</PresentationFormat>
  <Paragraphs>98</Paragraphs>
  <Slides>13</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Rambla</vt:lpstr>
      <vt:lpstr>Calibri</vt:lpstr>
      <vt:lpstr>Arial</vt:lpstr>
      <vt:lpstr>NewsPrint</vt:lpstr>
      <vt:lpstr>CVSD School Counseling Advisory Council</vt:lpstr>
      <vt:lpstr>Welcome and  Introductions</vt:lpstr>
      <vt:lpstr>PowerPoint Presentation</vt:lpstr>
      <vt:lpstr>Counselors’ Corner Topics for this Year</vt:lpstr>
      <vt:lpstr>Traditional RTII Model</vt:lpstr>
      <vt:lpstr>School Counseling Services</vt:lpstr>
      <vt:lpstr>Elementary Programs: CTE and NOE</vt:lpstr>
      <vt:lpstr>  </vt:lpstr>
      <vt:lpstr>New Oxford Middle Grades 7 &amp; 8</vt:lpstr>
      <vt:lpstr>New Oxford High School </vt:lpstr>
      <vt:lpstr>This year’s initiative: Meeting Career to Work Standards</vt:lpstr>
      <vt:lpstr>Discussion Topics</vt:lpstr>
      <vt:lpstr> May 10th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CVSD School Counseling Advisory Council</dc:title>
  <dc:creator>Abigail Reichart</dc:creator>
  <cp:lastModifiedBy>Abigail Reichart</cp:lastModifiedBy>
  <cp:revision>1</cp:revision>
  <dcterms:modified xsi:type="dcterms:W3CDTF">2018-10-23T12:52:56Z</dcterms:modified>
</cp:coreProperties>
</file>