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9144000"/>
  <p:notesSz cx="9236075" cy="7010400"/>
  <p:embeddedFontLst>
    <p:embeddedFont>
      <p:font typeface="Schoolbell"/>
      <p:regular r:id="rId22"/>
    </p:embeddedFont>
    <p:embeddedFont>
      <p:font typeface="Love Ya Like A Sister"/>
      <p:regular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208">
          <p15:clr>
            <a:srgbClr val="000000"/>
          </p15:clr>
        </p15:guide>
        <p15:guide id="2" pos="2910">
          <p15:clr>
            <a:srgbClr val="000000"/>
          </p15:clr>
        </p15:guide>
      </p15:notesGuideLst>
    </p:ext>
    <p:ext uri="http://customooxmlschemas.google.com/">
      <go:slidesCustomData xmlns:go="http://customooxmlschemas.google.com/" r:id="rId24" roundtripDataSignature="AMtx7mgdsmK0IyjRbRJXECmC6se2qSUDC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208" orient="horz"/>
        <p:guide pos="291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Schoolbell-regular.fntdata"/><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24" Type="http://customschemas.google.com/relationships/presentationmetadata" Target="metadata"/><Relationship Id="rId12" Type="http://schemas.openxmlformats.org/officeDocument/2006/relationships/slide" Target="slides/slide7.xml"/><Relationship Id="rId23" Type="http://schemas.openxmlformats.org/officeDocument/2006/relationships/font" Target="fonts/LoveYaLikeASister-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4002087" cy="350837"/>
          </a:xfrm>
          <a:prstGeom prst="rect">
            <a:avLst/>
          </a:prstGeom>
          <a:noFill/>
          <a:ln>
            <a:noFill/>
          </a:ln>
        </p:spPr>
        <p:txBody>
          <a:bodyPr anchorCtr="0" anchor="t" bIns="46250" lIns="92500" spcFirstLastPara="1" rIns="92500" wrap="square" tIns="4625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5232400" y="0"/>
            <a:ext cx="4002087" cy="350837"/>
          </a:xfrm>
          <a:prstGeom prst="rect">
            <a:avLst/>
          </a:prstGeom>
          <a:noFill/>
          <a:ln>
            <a:noFill/>
          </a:ln>
        </p:spPr>
        <p:txBody>
          <a:bodyPr anchorCtr="0" anchor="t" bIns="46250" lIns="92500" spcFirstLastPara="1" rIns="92500" wrap="square" tIns="4625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923925" y="3330575"/>
            <a:ext cx="7388225" cy="3154362"/>
          </a:xfrm>
          <a:prstGeom prst="rect">
            <a:avLst/>
          </a:prstGeom>
          <a:noFill/>
          <a:ln>
            <a:noFill/>
          </a:ln>
        </p:spPr>
        <p:txBody>
          <a:bodyPr anchorCtr="0" anchor="t" bIns="46250" lIns="92500" spcFirstLastPara="1" rIns="92500" wrap="square" tIns="4625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6657975"/>
            <a:ext cx="4002087" cy="350837"/>
          </a:xfrm>
          <a:prstGeom prst="rect">
            <a:avLst/>
          </a:prstGeom>
          <a:noFill/>
          <a:ln>
            <a:noFill/>
          </a:ln>
        </p:spPr>
        <p:txBody>
          <a:bodyPr anchorCtr="0" anchor="b" bIns="46250" lIns="92500" spcFirstLastPara="1" rIns="92500" wrap="square" tIns="4625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5232400" y="6657975"/>
            <a:ext cx="4002087" cy="350837"/>
          </a:xfrm>
          <a:prstGeom prst="rect">
            <a:avLst/>
          </a:prstGeom>
          <a:noFill/>
          <a:ln>
            <a:noFill/>
          </a:ln>
        </p:spPr>
        <p:txBody>
          <a:bodyPr anchorCtr="0" anchor="b" bIns="46250" lIns="92500" spcFirstLastPara="1" rIns="92500" wrap="square" tIns="4625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86" name="Google Shape;86;p1:notes"/>
          <p:cNvSpPr txBox="1"/>
          <p:nvPr>
            <p:ph idx="1" type="body"/>
          </p:nvPr>
        </p:nvSpPr>
        <p:spPr>
          <a:xfrm>
            <a:off x="923925" y="3330575"/>
            <a:ext cx="7388225" cy="3154362"/>
          </a:xfrm>
          <a:prstGeom prst="rect">
            <a:avLst/>
          </a:prstGeom>
          <a:noFill/>
          <a:ln>
            <a:noFill/>
          </a:ln>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87" name="Google Shape;87;p1:notes"/>
          <p:cNvSpPr txBox="1"/>
          <p:nvPr/>
        </p:nvSpPr>
        <p:spPr>
          <a:xfrm>
            <a:off x="5232400" y="6657975"/>
            <a:ext cx="4002087" cy="350837"/>
          </a:xfrm>
          <a:prstGeom prst="rect">
            <a:avLst/>
          </a:prstGeom>
          <a:noFill/>
          <a:ln>
            <a:noFill/>
          </a:ln>
        </p:spPr>
        <p:txBody>
          <a:bodyPr anchorCtr="0" anchor="b" bIns="46250" lIns="92500" spcFirstLastPara="1" rIns="92500" wrap="square" tIns="4625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a:solidFill>
                  <a:srgbClr val="000000"/>
                </a:solidFill>
                <a:latin typeface="Arial"/>
                <a:ea typeface="Arial"/>
                <a:cs typeface="Arial"/>
                <a:sym typeface="Arial"/>
              </a:rP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105" name="Google Shape;105;p3: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113" name="Google Shape;113;p4: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p5: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122" name="Google Shape;122;p5: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Google Shape;129;p6: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130" name="Google Shape;130;p6: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138" name="Google Shape;138;p7: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p8: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146" name="Google Shape;146;p8: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p9: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154" name="Google Shape;154;p9: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p10: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161" name="Google Shape;161;p10: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p11: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170" name="Google Shape;170;p11: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Google Shape;177;p12: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178" name="Google Shape;178;p12: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p13: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186" name="Google Shape;186;p13: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p14: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194" name="Google Shape;194;p14: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p15: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202" name="Google Shape;202;p15: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8" name="Shape 208"/>
        <p:cNvGrpSpPr/>
        <p:nvPr/>
      </p:nvGrpSpPr>
      <p:grpSpPr>
        <a:xfrm>
          <a:off x="0" y="0"/>
          <a:ext cx="0" cy="0"/>
          <a:chOff x="0" y="0"/>
          <a:chExt cx="0" cy="0"/>
        </a:xfrm>
      </p:grpSpPr>
      <p:sp>
        <p:nvSpPr>
          <p:cNvPr id="209" name="Google Shape;209;p16:notes"/>
          <p:cNvSpPr txBox="1"/>
          <p:nvPr>
            <p:ph idx="1" type="body"/>
          </p:nvPr>
        </p:nvSpPr>
        <p:spPr>
          <a:xfrm>
            <a:off x="923925" y="3330575"/>
            <a:ext cx="7388225" cy="3154362"/>
          </a:xfrm>
          <a:prstGeom prst="rect">
            <a:avLst/>
          </a:prstGeom>
        </p:spPr>
        <p:txBody>
          <a:bodyPr anchorCtr="0" anchor="t" bIns="46250" lIns="92500" spcFirstLastPara="1" rIns="92500" wrap="square" tIns="46250">
            <a:noAutofit/>
          </a:bodyPr>
          <a:lstStyle/>
          <a:p>
            <a:pPr indent="0" lvl="0" marL="0" rtl="0" algn="l">
              <a:spcBef>
                <a:spcPts val="0"/>
              </a:spcBef>
              <a:spcAft>
                <a:spcPts val="0"/>
              </a:spcAft>
              <a:buNone/>
            </a:pPr>
            <a:r>
              <a:t/>
            </a:r>
            <a:endParaRPr/>
          </a:p>
        </p:txBody>
      </p:sp>
      <p:sp>
        <p:nvSpPr>
          <p:cNvPr id="210" name="Google Shape;210;p16:notes"/>
          <p:cNvSpPr/>
          <p:nvPr>
            <p:ph idx="2" type="sldImg"/>
          </p:nvPr>
        </p:nvSpPr>
        <p:spPr>
          <a:xfrm>
            <a:off x="2865437" y="525462"/>
            <a:ext cx="3505200" cy="2628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 name="Shape 15"/>
        <p:cNvGrpSpPr/>
        <p:nvPr/>
      </p:nvGrpSpPr>
      <p:grpSpPr>
        <a:xfrm>
          <a:off x="0" y="0"/>
          <a:ext cx="0" cy="0"/>
          <a:chOff x="0" y="0"/>
          <a:chExt cx="0" cy="0"/>
        </a:xfrm>
      </p:grpSpPr>
      <p:sp>
        <p:nvSpPr>
          <p:cNvPr id="16" name="Google Shape;16;p1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1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chemeClr val="lt1"/>
              </a:buClr>
              <a:buSzPts val="3200"/>
              <a:buFont typeface="Arial"/>
              <a:buNone/>
              <a:defRPr/>
            </a:lvl1pPr>
            <a:lvl2pPr lvl="1" algn="ctr">
              <a:spcBef>
                <a:spcPts val="560"/>
              </a:spcBef>
              <a:spcAft>
                <a:spcPts val="0"/>
              </a:spcAft>
              <a:buClr>
                <a:schemeClr val="lt1"/>
              </a:buClr>
              <a:buSzPts val="2800"/>
              <a:buFont typeface="Arial"/>
              <a:buNone/>
              <a:defRPr/>
            </a:lvl2pPr>
            <a:lvl3pPr lvl="2" algn="ctr">
              <a:spcBef>
                <a:spcPts val="480"/>
              </a:spcBef>
              <a:spcAft>
                <a:spcPts val="0"/>
              </a:spcAft>
              <a:buClr>
                <a:schemeClr val="lt1"/>
              </a:buClr>
              <a:buSzPts val="2400"/>
              <a:buFont typeface="Arial"/>
              <a:buNone/>
              <a:defRPr/>
            </a:lvl3pPr>
            <a:lvl4pPr lvl="3" algn="ctr">
              <a:spcBef>
                <a:spcPts val="400"/>
              </a:spcBef>
              <a:spcAft>
                <a:spcPts val="0"/>
              </a:spcAft>
              <a:buClr>
                <a:schemeClr val="lt1"/>
              </a:buClr>
              <a:buSzPts val="2000"/>
              <a:buFont typeface="Arial"/>
              <a:buNone/>
              <a:defRPr/>
            </a:lvl4pPr>
            <a:lvl5pPr lvl="4" algn="ctr">
              <a:spcBef>
                <a:spcPts val="400"/>
              </a:spcBef>
              <a:spcAft>
                <a:spcPts val="0"/>
              </a:spcAft>
              <a:buClr>
                <a:schemeClr val="lt1"/>
              </a:buClr>
              <a:buSzPts val="2000"/>
              <a:buFont typeface="Arial"/>
              <a:buNone/>
              <a:defRPr/>
            </a:lvl5pPr>
            <a:lvl6pPr lvl="5" algn="ctr">
              <a:spcBef>
                <a:spcPts val="400"/>
              </a:spcBef>
              <a:spcAft>
                <a:spcPts val="0"/>
              </a:spcAft>
              <a:buClr>
                <a:schemeClr val="lt1"/>
              </a:buClr>
              <a:buSzPts val="2000"/>
              <a:buFont typeface="Arial"/>
              <a:buNone/>
              <a:defRPr/>
            </a:lvl6pPr>
            <a:lvl7pPr lvl="6" algn="ctr">
              <a:spcBef>
                <a:spcPts val="400"/>
              </a:spcBef>
              <a:spcAft>
                <a:spcPts val="0"/>
              </a:spcAft>
              <a:buClr>
                <a:schemeClr val="lt1"/>
              </a:buClr>
              <a:buSzPts val="2000"/>
              <a:buFont typeface="Arial"/>
              <a:buNone/>
              <a:defRPr/>
            </a:lvl7pPr>
            <a:lvl8pPr lvl="7" algn="ctr">
              <a:spcBef>
                <a:spcPts val="400"/>
              </a:spcBef>
              <a:spcAft>
                <a:spcPts val="0"/>
              </a:spcAft>
              <a:buClr>
                <a:schemeClr val="lt1"/>
              </a:buClr>
              <a:buSzPts val="2000"/>
              <a:buFont typeface="Arial"/>
              <a:buNone/>
              <a:defRPr/>
            </a:lvl8pPr>
            <a:lvl9pPr lvl="8" algn="ctr">
              <a:spcBef>
                <a:spcPts val="400"/>
              </a:spcBef>
              <a:spcAft>
                <a:spcPts val="0"/>
              </a:spcAft>
              <a:buClr>
                <a:schemeClr val="lt1"/>
              </a:buClr>
              <a:buSzPts val="2000"/>
              <a:buFont typeface="Arial"/>
              <a:buNone/>
              <a:defRPr/>
            </a:lvl9pPr>
          </a:lstStyle>
          <a:p/>
        </p:txBody>
      </p:sp>
      <p:sp>
        <p:nvSpPr>
          <p:cNvPr id="18" name="Google Shape;18;p1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Google Shape;22;p1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3" name="Google Shape;23;p19"/>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24" name="Google Shape;24;p1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7" name="Shape 27"/>
        <p:cNvGrpSpPr/>
        <p:nvPr/>
      </p:nvGrpSpPr>
      <p:grpSpPr>
        <a:xfrm>
          <a:off x="0" y="0"/>
          <a:ext cx="0" cy="0"/>
          <a:chOff x="0" y="0"/>
          <a:chExt cx="0" cy="0"/>
        </a:xfrm>
      </p:grpSpPr>
      <p:sp>
        <p:nvSpPr>
          <p:cNvPr id="28" name="Google Shape;28;p2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31" name="Shape 31"/>
        <p:cNvGrpSpPr/>
        <p:nvPr/>
      </p:nvGrpSpPr>
      <p:grpSpPr>
        <a:xfrm>
          <a:off x="0" y="0"/>
          <a:ext cx="0" cy="0"/>
          <a:chOff x="0" y="0"/>
          <a:chExt cx="0" cy="0"/>
        </a:xfrm>
      </p:grpSpPr>
      <p:sp>
        <p:nvSpPr>
          <p:cNvPr id="32" name="Google Shape;32;p21"/>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3" name="Google Shape;33;p21"/>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34" name="Google Shape;34;p2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37" name="Shape 37"/>
        <p:cNvGrpSpPr/>
        <p:nvPr/>
      </p:nvGrpSpPr>
      <p:grpSpPr>
        <a:xfrm>
          <a:off x="0" y="0"/>
          <a:ext cx="0" cy="0"/>
          <a:chOff x="0" y="0"/>
          <a:chExt cx="0" cy="0"/>
        </a:xfrm>
      </p:grpSpPr>
      <p:sp>
        <p:nvSpPr>
          <p:cNvPr id="38" name="Google Shape;38;p2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9" name="Google Shape;39;p22"/>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40" name="Google Shape;40;p2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43" name="Shape 43"/>
        <p:cNvGrpSpPr/>
        <p:nvPr/>
      </p:nvGrpSpPr>
      <p:grpSpPr>
        <a:xfrm>
          <a:off x="0" y="0"/>
          <a:ext cx="0" cy="0"/>
          <a:chOff x="0" y="0"/>
          <a:chExt cx="0" cy="0"/>
        </a:xfrm>
      </p:grpSpPr>
      <p:sp>
        <p:nvSpPr>
          <p:cNvPr id="44" name="Google Shape;44;p2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5" name="Google Shape;45;p23"/>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lt1"/>
              </a:buClr>
              <a:buSzPts val="3200"/>
              <a:buFont typeface="Arial"/>
              <a:buNone/>
              <a:defRPr sz="3200">
                <a:solidFill>
                  <a:schemeClr val="lt1"/>
                </a:solidFill>
                <a:latin typeface="Arial"/>
                <a:ea typeface="Arial"/>
                <a:cs typeface="Arial"/>
                <a:sym typeface="Arial"/>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Arial"/>
                <a:ea typeface="Arial"/>
                <a:cs typeface="Arial"/>
                <a:sym typeface="Arial"/>
              </a:defRPr>
            </a:lvl2pPr>
            <a:lvl3pPr lvl="2" marR="0" rtl="0" algn="l">
              <a:spcBef>
                <a:spcPts val="480"/>
              </a:spcBef>
              <a:spcAft>
                <a:spcPts val="0"/>
              </a:spcAft>
              <a:buClr>
                <a:schemeClr val="lt1"/>
              </a:buClr>
              <a:buSzPts val="2400"/>
              <a:buFont typeface="Arial"/>
              <a:buNone/>
              <a:defRPr b="0" i="0" sz="2400" u="none" cap="none" strike="noStrike">
                <a:solidFill>
                  <a:schemeClr val="lt1"/>
                </a:solidFill>
                <a:latin typeface="Arial"/>
                <a:ea typeface="Arial"/>
                <a:cs typeface="Arial"/>
                <a:sym typeface="Arial"/>
              </a:defRPr>
            </a:lvl3pPr>
            <a:lvl4pPr lvl="3" marR="0" rtl="0" algn="l">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4pPr>
            <a:lvl5pPr lvl="4" marR="0" rtl="0" algn="l">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5pPr>
            <a:lvl6pPr lvl="5" marR="0" rtl="0" algn="l">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6pPr>
            <a:lvl7pPr lvl="6" marR="0" rtl="0" algn="l">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7pPr>
            <a:lvl8pPr lvl="7" marR="0" rtl="0" algn="l">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8pPr>
            <a:lvl9pPr lvl="8" marR="0" rtl="0" algn="l">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9pPr>
          </a:lstStyle>
          <a:p/>
        </p:txBody>
      </p:sp>
      <p:sp>
        <p:nvSpPr>
          <p:cNvPr id="46" name="Google Shape;46;p2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lt1"/>
              </a:buClr>
              <a:buSzPts val="1400"/>
              <a:buFont typeface="Arial"/>
              <a:buNone/>
              <a:defRPr sz="1400"/>
            </a:lvl1pPr>
            <a:lvl2pPr indent="-228600" lvl="1" marL="914400" algn="l">
              <a:spcBef>
                <a:spcPts val="240"/>
              </a:spcBef>
              <a:spcAft>
                <a:spcPts val="0"/>
              </a:spcAft>
              <a:buClr>
                <a:schemeClr val="lt1"/>
              </a:buClr>
              <a:buSzPts val="1200"/>
              <a:buFont typeface="Arial"/>
              <a:buNone/>
              <a:defRPr sz="1200"/>
            </a:lvl2pPr>
            <a:lvl3pPr indent="-228600" lvl="2" marL="1371600" algn="l">
              <a:spcBef>
                <a:spcPts val="200"/>
              </a:spcBef>
              <a:spcAft>
                <a:spcPts val="0"/>
              </a:spcAft>
              <a:buClr>
                <a:schemeClr val="lt1"/>
              </a:buClr>
              <a:buSzPts val="1000"/>
              <a:buFont typeface="Arial"/>
              <a:buNone/>
              <a:defRPr sz="1000"/>
            </a:lvl3pPr>
            <a:lvl4pPr indent="-228600" lvl="3" marL="1828800" algn="l">
              <a:spcBef>
                <a:spcPts val="180"/>
              </a:spcBef>
              <a:spcAft>
                <a:spcPts val="0"/>
              </a:spcAft>
              <a:buClr>
                <a:schemeClr val="lt1"/>
              </a:buClr>
              <a:buSzPts val="900"/>
              <a:buFont typeface="Arial"/>
              <a:buNone/>
              <a:defRPr sz="900"/>
            </a:lvl4pPr>
            <a:lvl5pPr indent="-228600" lvl="4" marL="2286000" algn="l">
              <a:spcBef>
                <a:spcPts val="180"/>
              </a:spcBef>
              <a:spcAft>
                <a:spcPts val="0"/>
              </a:spcAft>
              <a:buClr>
                <a:schemeClr val="lt1"/>
              </a:buClr>
              <a:buSzPts val="900"/>
              <a:buFont typeface="Arial"/>
              <a:buNone/>
              <a:defRPr sz="900"/>
            </a:lvl5pPr>
            <a:lvl6pPr indent="-228600" lvl="5" marL="2743200" algn="l">
              <a:spcBef>
                <a:spcPts val="180"/>
              </a:spcBef>
              <a:spcAft>
                <a:spcPts val="0"/>
              </a:spcAft>
              <a:buClr>
                <a:schemeClr val="lt1"/>
              </a:buClr>
              <a:buSzPts val="900"/>
              <a:buFont typeface="Arial"/>
              <a:buNone/>
              <a:defRPr sz="900"/>
            </a:lvl6pPr>
            <a:lvl7pPr indent="-228600" lvl="6" marL="3200400" algn="l">
              <a:spcBef>
                <a:spcPts val="180"/>
              </a:spcBef>
              <a:spcAft>
                <a:spcPts val="0"/>
              </a:spcAft>
              <a:buClr>
                <a:schemeClr val="lt1"/>
              </a:buClr>
              <a:buSzPts val="900"/>
              <a:buFont typeface="Arial"/>
              <a:buNone/>
              <a:defRPr sz="900"/>
            </a:lvl7pPr>
            <a:lvl8pPr indent="-228600" lvl="7" marL="3657600" algn="l">
              <a:spcBef>
                <a:spcPts val="180"/>
              </a:spcBef>
              <a:spcAft>
                <a:spcPts val="0"/>
              </a:spcAft>
              <a:buClr>
                <a:schemeClr val="lt1"/>
              </a:buClr>
              <a:buSzPts val="900"/>
              <a:buFont typeface="Arial"/>
              <a:buNone/>
              <a:defRPr sz="900"/>
            </a:lvl8pPr>
            <a:lvl9pPr indent="-228600" lvl="8" marL="4114800" algn="l">
              <a:spcBef>
                <a:spcPts val="180"/>
              </a:spcBef>
              <a:spcAft>
                <a:spcPts val="0"/>
              </a:spcAft>
              <a:buClr>
                <a:schemeClr val="lt1"/>
              </a:buClr>
              <a:buSzPts val="900"/>
              <a:buFont typeface="Arial"/>
              <a:buNone/>
              <a:defRPr sz="900"/>
            </a:lvl9pPr>
          </a:lstStyle>
          <a:p/>
        </p:txBody>
      </p:sp>
      <p:sp>
        <p:nvSpPr>
          <p:cNvPr id="47" name="Google Shape;47;p2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0" name="Shape 50"/>
        <p:cNvGrpSpPr/>
        <p:nvPr/>
      </p:nvGrpSpPr>
      <p:grpSpPr>
        <a:xfrm>
          <a:off x="0" y="0"/>
          <a:ext cx="0" cy="0"/>
          <a:chOff x="0" y="0"/>
          <a:chExt cx="0" cy="0"/>
        </a:xfrm>
      </p:grpSpPr>
      <p:sp>
        <p:nvSpPr>
          <p:cNvPr id="51" name="Google Shape;51;p2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2" name="Google Shape;52;p2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lt1"/>
              </a:buClr>
              <a:buSzPts val="3200"/>
              <a:buFont typeface="Arial"/>
              <a:buChar char="•"/>
              <a:defRPr sz="3200"/>
            </a:lvl1pPr>
            <a:lvl2pPr indent="-406400" lvl="1" marL="914400" algn="l">
              <a:spcBef>
                <a:spcPts val="560"/>
              </a:spcBef>
              <a:spcAft>
                <a:spcPts val="0"/>
              </a:spcAft>
              <a:buClr>
                <a:schemeClr val="lt1"/>
              </a:buClr>
              <a:buSzPts val="2800"/>
              <a:buFont typeface="Arial"/>
              <a:buChar char="–"/>
              <a:defRPr sz="2800"/>
            </a:lvl2pPr>
            <a:lvl3pPr indent="-381000" lvl="2" marL="1371600" algn="l">
              <a:spcBef>
                <a:spcPts val="480"/>
              </a:spcBef>
              <a:spcAft>
                <a:spcPts val="0"/>
              </a:spcAft>
              <a:buClr>
                <a:schemeClr val="lt1"/>
              </a:buClr>
              <a:buSzPts val="2400"/>
              <a:buFont typeface="Arial"/>
              <a:buChar char="•"/>
              <a:defRPr sz="2400"/>
            </a:lvl3pPr>
            <a:lvl4pPr indent="-355600" lvl="3" marL="1828800" algn="l">
              <a:spcBef>
                <a:spcPts val="400"/>
              </a:spcBef>
              <a:spcAft>
                <a:spcPts val="0"/>
              </a:spcAft>
              <a:buClr>
                <a:schemeClr val="lt1"/>
              </a:buClr>
              <a:buSzPts val="2000"/>
              <a:buFont typeface="Arial"/>
              <a:buChar char="–"/>
              <a:defRPr sz="2000"/>
            </a:lvl4pPr>
            <a:lvl5pPr indent="-355600" lvl="4" marL="2286000" algn="l">
              <a:spcBef>
                <a:spcPts val="400"/>
              </a:spcBef>
              <a:spcAft>
                <a:spcPts val="0"/>
              </a:spcAft>
              <a:buClr>
                <a:schemeClr val="lt1"/>
              </a:buClr>
              <a:buSzPts val="2000"/>
              <a:buFont typeface="Arial"/>
              <a:buChar char="»"/>
              <a:defRPr sz="2000"/>
            </a:lvl5pPr>
            <a:lvl6pPr indent="-355600" lvl="5" marL="2743200" algn="l">
              <a:spcBef>
                <a:spcPts val="400"/>
              </a:spcBef>
              <a:spcAft>
                <a:spcPts val="0"/>
              </a:spcAft>
              <a:buClr>
                <a:schemeClr val="lt1"/>
              </a:buClr>
              <a:buSzPts val="2000"/>
              <a:buFont typeface="Arial"/>
              <a:buChar char="»"/>
              <a:defRPr sz="2000"/>
            </a:lvl6pPr>
            <a:lvl7pPr indent="-355600" lvl="6" marL="3200400" algn="l">
              <a:spcBef>
                <a:spcPts val="400"/>
              </a:spcBef>
              <a:spcAft>
                <a:spcPts val="0"/>
              </a:spcAft>
              <a:buClr>
                <a:schemeClr val="lt1"/>
              </a:buClr>
              <a:buSzPts val="2000"/>
              <a:buFont typeface="Arial"/>
              <a:buChar char="»"/>
              <a:defRPr sz="2000"/>
            </a:lvl7pPr>
            <a:lvl8pPr indent="-355600" lvl="7" marL="3657600" algn="l">
              <a:spcBef>
                <a:spcPts val="400"/>
              </a:spcBef>
              <a:spcAft>
                <a:spcPts val="0"/>
              </a:spcAft>
              <a:buClr>
                <a:schemeClr val="lt1"/>
              </a:buClr>
              <a:buSzPts val="2000"/>
              <a:buFont typeface="Arial"/>
              <a:buChar char="»"/>
              <a:defRPr sz="2000"/>
            </a:lvl8pPr>
            <a:lvl9pPr indent="-355600" lvl="8" marL="4114800" algn="l">
              <a:spcBef>
                <a:spcPts val="400"/>
              </a:spcBef>
              <a:spcAft>
                <a:spcPts val="0"/>
              </a:spcAft>
              <a:buClr>
                <a:schemeClr val="lt1"/>
              </a:buClr>
              <a:buSzPts val="2000"/>
              <a:buFont typeface="Arial"/>
              <a:buChar char="»"/>
              <a:defRPr sz="2000"/>
            </a:lvl9pPr>
          </a:lstStyle>
          <a:p/>
        </p:txBody>
      </p:sp>
      <p:sp>
        <p:nvSpPr>
          <p:cNvPr id="53" name="Google Shape;53;p2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lt1"/>
              </a:buClr>
              <a:buSzPts val="1400"/>
              <a:buFont typeface="Arial"/>
              <a:buNone/>
              <a:defRPr sz="1400"/>
            </a:lvl1pPr>
            <a:lvl2pPr indent="-228600" lvl="1" marL="914400" algn="l">
              <a:spcBef>
                <a:spcPts val="240"/>
              </a:spcBef>
              <a:spcAft>
                <a:spcPts val="0"/>
              </a:spcAft>
              <a:buClr>
                <a:schemeClr val="lt1"/>
              </a:buClr>
              <a:buSzPts val="1200"/>
              <a:buFont typeface="Arial"/>
              <a:buNone/>
              <a:defRPr sz="1200"/>
            </a:lvl2pPr>
            <a:lvl3pPr indent="-228600" lvl="2" marL="1371600" algn="l">
              <a:spcBef>
                <a:spcPts val="200"/>
              </a:spcBef>
              <a:spcAft>
                <a:spcPts val="0"/>
              </a:spcAft>
              <a:buClr>
                <a:schemeClr val="lt1"/>
              </a:buClr>
              <a:buSzPts val="1000"/>
              <a:buFont typeface="Arial"/>
              <a:buNone/>
              <a:defRPr sz="1000"/>
            </a:lvl3pPr>
            <a:lvl4pPr indent="-228600" lvl="3" marL="1828800" algn="l">
              <a:spcBef>
                <a:spcPts val="180"/>
              </a:spcBef>
              <a:spcAft>
                <a:spcPts val="0"/>
              </a:spcAft>
              <a:buClr>
                <a:schemeClr val="lt1"/>
              </a:buClr>
              <a:buSzPts val="900"/>
              <a:buFont typeface="Arial"/>
              <a:buNone/>
              <a:defRPr sz="900"/>
            </a:lvl4pPr>
            <a:lvl5pPr indent="-228600" lvl="4" marL="2286000" algn="l">
              <a:spcBef>
                <a:spcPts val="180"/>
              </a:spcBef>
              <a:spcAft>
                <a:spcPts val="0"/>
              </a:spcAft>
              <a:buClr>
                <a:schemeClr val="lt1"/>
              </a:buClr>
              <a:buSzPts val="900"/>
              <a:buFont typeface="Arial"/>
              <a:buNone/>
              <a:defRPr sz="900"/>
            </a:lvl5pPr>
            <a:lvl6pPr indent="-228600" lvl="5" marL="2743200" algn="l">
              <a:spcBef>
                <a:spcPts val="180"/>
              </a:spcBef>
              <a:spcAft>
                <a:spcPts val="0"/>
              </a:spcAft>
              <a:buClr>
                <a:schemeClr val="lt1"/>
              </a:buClr>
              <a:buSzPts val="900"/>
              <a:buFont typeface="Arial"/>
              <a:buNone/>
              <a:defRPr sz="900"/>
            </a:lvl6pPr>
            <a:lvl7pPr indent="-228600" lvl="6" marL="3200400" algn="l">
              <a:spcBef>
                <a:spcPts val="180"/>
              </a:spcBef>
              <a:spcAft>
                <a:spcPts val="0"/>
              </a:spcAft>
              <a:buClr>
                <a:schemeClr val="lt1"/>
              </a:buClr>
              <a:buSzPts val="900"/>
              <a:buFont typeface="Arial"/>
              <a:buNone/>
              <a:defRPr sz="900"/>
            </a:lvl7pPr>
            <a:lvl8pPr indent="-228600" lvl="7" marL="3657600" algn="l">
              <a:spcBef>
                <a:spcPts val="180"/>
              </a:spcBef>
              <a:spcAft>
                <a:spcPts val="0"/>
              </a:spcAft>
              <a:buClr>
                <a:schemeClr val="lt1"/>
              </a:buClr>
              <a:buSzPts val="900"/>
              <a:buFont typeface="Arial"/>
              <a:buNone/>
              <a:defRPr sz="900"/>
            </a:lvl8pPr>
            <a:lvl9pPr indent="-228600" lvl="8" marL="4114800" algn="l">
              <a:spcBef>
                <a:spcPts val="180"/>
              </a:spcBef>
              <a:spcAft>
                <a:spcPts val="0"/>
              </a:spcAft>
              <a:buClr>
                <a:schemeClr val="lt1"/>
              </a:buClr>
              <a:buSzPts val="900"/>
              <a:buFont typeface="Arial"/>
              <a:buNone/>
              <a:defRPr sz="900"/>
            </a:lvl9pPr>
          </a:lstStyle>
          <a:p/>
        </p:txBody>
      </p:sp>
      <p:sp>
        <p:nvSpPr>
          <p:cNvPr id="54" name="Google Shape;54;p2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7" name="Shape 57"/>
        <p:cNvGrpSpPr/>
        <p:nvPr/>
      </p:nvGrpSpPr>
      <p:grpSpPr>
        <a:xfrm>
          <a:off x="0" y="0"/>
          <a:ext cx="0" cy="0"/>
          <a:chOff x="0" y="0"/>
          <a:chExt cx="0" cy="0"/>
        </a:xfrm>
      </p:grpSpPr>
      <p:sp>
        <p:nvSpPr>
          <p:cNvPr id="58" name="Google Shape;58;p2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9" name="Google Shape;59;p2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2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62" name="Shape 62"/>
        <p:cNvGrpSpPr/>
        <p:nvPr/>
      </p:nvGrpSpPr>
      <p:grpSpPr>
        <a:xfrm>
          <a:off x="0" y="0"/>
          <a:ext cx="0" cy="0"/>
          <a:chOff x="0" y="0"/>
          <a:chExt cx="0" cy="0"/>
        </a:xfrm>
      </p:grpSpPr>
      <p:sp>
        <p:nvSpPr>
          <p:cNvPr id="63" name="Google Shape;63;p2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4" name="Google Shape;64;p2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lt1"/>
              </a:buClr>
              <a:buSzPts val="2400"/>
              <a:buFont typeface="Arial"/>
              <a:buNone/>
              <a:defRPr b="1" sz="2400"/>
            </a:lvl1pPr>
            <a:lvl2pPr indent="-228600" lvl="1" marL="914400" algn="l">
              <a:spcBef>
                <a:spcPts val="400"/>
              </a:spcBef>
              <a:spcAft>
                <a:spcPts val="0"/>
              </a:spcAft>
              <a:buClr>
                <a:schemeClr val="lt1"/>
              </a:buClr>
              <a:buSzPts val="2000"/>
              <a:buFont typeface="Arial"/>
              <a:buNone/>
              <a:defRPr b="1" sz="2000"/>
            </a:lvl2pPr>
            <a:lvl3pPr indent="-228600" lvl="2" marL="1371600" algn="l">
              <a:spcBef>
                <a:spcPts val="360"/>
              </a:spcBef>
              <a:spcAft>
                <a:spcPts val="0"/>
              </a:spcAft>
              <a:buClr>
                <a:schemeClr val="lt1"/>
              </a:buClr>
              <a:buSzPts val="1800"/>
              <a:buFont typeface="Arial"/>
              <a:buNone/>
              <a:defRPr b="1" sz="1800"/>
            </a:lvl3pPr>
            <a:lvl4pPr indent="-228600" lvl="3" marL="1828800" algn="l">
              <a:spcBef>
                <a:spcPts val="320"/>
              </a:spcBef>
              <a:spcAft>
                <a:spcPts val="0"/>
              </a:spcAft>
              <a:buClr>
                <a:schemeClr val="lt1"/>
              </a:buClr>
              <a:buSzPts val="1600"/>
              <a:buFont typeface="Arial"/>
              <a:buNone/>
              <a:defRPr b="1" sz="1600"/>
            </a:lvl4pPr>
            <a:lvl5pPr indent="-228600" lvl="4" marL="2286000" algn="l">
              <a:spcBef>
                <a:spcPts val="320"/>
              </a:spcBef>
              <a:spcAft>
                <a:spcPts val="0"/>
              </a:spcAft>
              <a:buClr>
                <a:schemeClr val="lt1"/>
              </a:buClr>
              <a:buSzPts val="1600"/>
              <a:buFont typeface="Arial"/>
              <a:buNone/>
              <a:defRPr b="1" sz="1600"/>
            </a:lvl5pPr>
            <a:lvl6pPr indent="-228600" lvl="5" marL="2743200" algn="l">
              <a:spcBef>
                <a:spcPts val="320"/>
              </a:spcBef>
              <a:spcAft>
                <a:spcPts val="0"/>
              </a:spcAft>
              <a:buClr>
                <a:schemeClr val="lt1"/>
              </a:buClr>
              <a:buSzPts val="1600"/>
              <a:buFont typeface="Arial"/>
              <a:buNone/>
              <a:defRPr b="1" sz="1600"/>
            </a:lvl6pPr>
            <a:lvl7pPr indent="-228600" lvl="6" marL="3200400" algn="l">
              <a:spcBef>
                <a:spcPts val="320"/>
              </a:spcBef>
              <a:spcAft>
                <a:spcPts val="0"/>
              </a:spcAft>
              <a:buClr>
                <a:schemeClr val="lt1"/>
              </a:buClr>
              <a:buSzPts val="1600"/>
              <a:buFont typeface="Arial"/>
              <a:buNone/>
              <a:defRPr b="1" sz="1600"/>
            </a:lvl7pPr>
            <a:lvl8pPr indent="-228600" lvl="7" marL="3657600" algn="l">
              <a:spcBef>
                <a:spcPts val="320"/>
              </a:spcBef>
              <a:spcAft>
                <a:spcPts val="0"/>
              </a:spcAft>
              <a:buClr>
                <a:schemeClr val="lt1"/>
              </a:buClr>
              <a:buSzPts val="1600"/>
              <a:buFont typeface="Arial"/>
              <a:buNone/>
              <a:defRPr b="1" sz="1600"/>
            </a:lvl8pPr>
            <a:lvl9pPr indent="-228600" lvl="8" marL="4114800" algn="l">
              <a:spcBef>
                <a:spcPts val="320"/>
              </a:spcBef>
              <a:spcAft>
                <a:spcPts val="0"/>
              </a:spcAft>
              <a:buClr>
                <a:schemeClr val="lt1"/>
              </a:buClr>
              <a:buSzPts val="1600"/>
              <a:buFont typeface="Arial"/>
              <a:buNone/>
              <a:defRPr b="1" sz="1600"/>
            </a:lvl9pPr>
          </a:lstStyle>
          <a:p/>
        </p:txBody>
      </p:sp>
      <p:sp>
        <p:nvSpPr>
          <p:cNvPr id="65" name="Google Shape;65;p2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lt1"/>
              </a:buClr>
              <a:buSzPts val="2400"/>
              <a:buFont typeface="Arial"/>
              <a:buChar char="•"/>
              <a:defRPr sz="2400"/>
            </a:lvl1pPr>
            <a:lvl2pPr indent="-355600" lvl="1" marL="914400" algn="l">
              <a:spcBef>
                <a:spcPts val="400"/>
              </a:spcBef>
              <a:spcAft>
                <a:spcPts val="0"/>
              </a:spcAft>
              <a:buClr>
                <a:schemeClr val="lt1"/>
              </a:buClr>
              <a:buSzPts val="2000"/>
              <a:buFont typeface="Arial"/>
              <a:buChar char="–"/>
              <a:defRPr sz="2000"/>
            </a:lvl2pPr>
            <a:lvl3pPr indent="-342900" lvl="2" marL="1371600" algn="l">
              <a:spcBef>
                <a:spcPts val="360"/>
              </a:spcBef>
              <a:spcAft>
                <a:spcPts val="0"/>
              </a:spcAft>
              <a:buClr>
                <a:schemeClr val="lt1"/>
              </a:buClr>
              <a:buSzPts val="1800"/>
              <a:buFont typeface="Arial"/>
              <a:buChar char="•"/>
              <a:defRPr sz="1800"/>
            </a:lvl3pPr>
            <a:lvl4pPr indent="-330200" lvl="3" marL="1828800" algn="l">
              <a:spcBef>
                <a:spcPts val="320"/>
              </a:spcBef>
              <a:spcAft>
                <a:spcPts val="0"/>
              </a:spcAft>
              <a:buClr>
                <a:schemeClr val="lt1"/>
              </a:buClr>
              <a:buSzPts val="1600"/>
              <a:buFont typeface="Arial"/>
              <a:buChar char="–"/>
              <a:defRPr sz="1600"/>
            </a:lvl4pPr>
            <a:lvl5pPr indent="-330200" lvl="4" marL="2286000" algn="l">
              <a:spcBef>
                <a:spcPts val="320"/>
              </a:spcBef>
              <a:spcAft>
                <a:spcPts val="0"/>
              </a:spcAft>
              <a:buClr>
                <a:schemeClr val="lt1"/>
              </a:buClr>
              <a:buSzPts val="1600"/>
              <a:buFont typeface="Arial"/>
              <a:buChar char="»"/>
              <a:defRPr sz="1600"/>
            </a:lvl5pPr>
            <a:lvl6pPr indent="-330200" lvl="5" marL="2743200" algn="l">
              <a:spcBef>
                <a:spcPts val="320"/>
              </a:spcBef>
              <a:spcAft>
                <a:spcPts val="0"/>
              </a:spcAft>
              <a:buClr>
                <a:schemeClr val="lt1"/>
              </a:buClr>
              <a:buSzPts val="1600"/>
              <a:buFont typeface="Arial"/>
              <a:buChar char="»"/>
              <a:defRPr sz="1600"/>
            </a:lvl6pPr>
            <a:lvl7pPr indent="-330200" lvl="6" marL="3200400" algn="l">
              <a:spcBef>
                <a:spcPts val="320"/>
              </a:spcBef>
              <a:spcAft>
                <a:spcPts val="0"/>
              </a:spcAft>
              <a:buClr>
                <a:schemeClr val="lt1"/>
              </a:buClr>
              <a:buSzPts val="1600"/>
              <a:buFont typeface="Arial"/>
              <a:buChar char="»"/>
              <a:defRPr sz="1600"/>
            </a:lvl7pPr>
            <a:lvl8pPr indent="-330200" lvl="7" marL="3657600" algn="l">
              <a:spcBef>
                <a:spcPts val="320"/>
              </a:spcBef>
              <a:spcAft>
                <a:spcPts val="0"/>
              </a:spcAft>
              <a:buClr>
                <a:schemeClr val="lt1"/>
              </a:buClr>
              <a:buSzPts val="1600"/>
              <a:buFont typeface="Arial"/>
              <a:buChar char="»"/>
              <a:defRPr sz="1600"/>
            </a:lvl8pPr>
            <a:lvl9pPr indent="-330200" lvl="8" marL="4114800" algn="l">
              <a:spcBef>
                <a:spcPts val="320"/>
              </a:spcBef>
              <a:spcAft>
                <a:spcPts val="0"/>
              </a:spcAft>
              <a:buClr>
                <a:schemeClr val="lt1"/>
              </a:buClr>
              <a:buSzPts val="1600"/>
              <a:buFont typeface="Arial"/>
              <a:buChar char="»"/>
              <a:defRPr sz="1600"/>
            </a:lvl9pPr>
          </a:lstStyle>
          <a:p/>
        </p:txBody>
      </p:sp>
      <p:sp>
        <p:nvSpPr>
          <p:cNvPr id="66" name="Google Shape;66;p2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lt1"/>
              </a:buClr>
              <a:buSzPts val="2400"/>
              <a:buFont typeface="Arial"/>
              <a:buNone/>
              <a:defRPr b="1" sz="2400"/>
            </a:lvl1pPr>
            <a:lvl2pPr indent="-228600" lvl="1" marL="914400" algn="l">
              <a:spcBef>
                <a:spcPts val="400"/>
              </a:spcBef>
              <a:spcAft>
                <a:spcPts val="0"/>
              </a:spcAft>
              <a:buClr>
                <a:schemeClr val="lt1"/>
              </a:buClr>
              <a:buSzPts val="2000"/>
              <a:buFont typeface="Arial"/>
              <a:buNone/>
              <a:defRPr b="1" sz="2000"/>
            </a:lvl2pPr>
            <a:lvl3pPr indent="-228600" lvl="2" marL="1371600" algn="l">
              <a:spcBef>
                <a:spcPts val="360"/>
              </a:spcBef>
              <a:spcAft>
                <a:spcPts val="0"/>
              </a:spcAft>
              <a:buClr>
                <a:schemeClr val="lt1"/>
              </a:buClr>
              <a:buSzPts val="1800"/>
              <a:buFont typeface="Arial"/>
              <a:buNone/>
              <a:defRPr b="1" sz="1800"/>
            </a:lvl3pPr>
            <a:lvl4pPr indent="-228600" lvl="3" marL="1828800" algn="l">
              <a:spcBef>
                <a:spcPts val="320"/>
              </a:spcBef>
              <a:spcAft>
                <a:spcPts val="0"/>
              </a:spcAft>
              <a:buClr>
                <a:schemeClr val="lt1"/>
              </a:buClr>
              <a:buSzPts val="1600"/>
              <a:buFont typeface="Arial"/>
              <a:buNone/>
              <a:defRPr b="1" sz="1600"/>
            </a:lvl4pPr>
            <a:lvl5pPr indent="-228600" lvl="4" marL="2286000" algn="l">
              <a:spcBef>
                <a:spcPts val="320"/>
              </a:spcBef>
              <a:spcAft>
                <a:spcPts val="0"/>
              </a:spcAft>
              <a:buClr>
                <a:schemeClr val="lt1"/>
              </a:buClr>
              <a:buSzPts val="1600"/>
              <a:buFont typeface="Arial"/>
              <a:buNone/>
              <a:defRPr b="1" sz="1600"/>
            </a:lvl5pPr>
            <a:lvl6pPr indent="-228600" lvl="5" marL="2743200" algn="l">
              <a:spcBef>
                <a:spcPts val="320"/>
              </a:spcBef>
              <a:spcAft>
                <a:spcPts val="0"/>
              </a:spcAft>
              <a:buClr>
                <a:schemeClr val="lt1"/>
              </a:buClr>
              <a:buSzPts val="1600"/>
              <a:buFont typeface="Arial"/>
              <a:buNone/>
              <a:defRPr b="1" sz="1600"/>
            </a:lvl6pPr>
            <a:lvl7pPr indent="-228600" lvl="6" marL="3200400" algn="l">
              <a:spcBef>
                <a:spcPts val="320"/>
              </a:spcBef>
              <a:spcAft>
                <a:spcPts val="0"/>
              </a:spcAft>
              <a:buClr>
                <a:schemeClr val="lt1"/>
              </a:buClr>
              <a:buSzPts val="1600"/>
              <a:buFont typeface="Arial"/>
              <a:buNone/>
              <a:defRPr b="1" sz="1600"/>
            </a:lvl7pPr>
            <a:lvl8pPr indent="-228600" lvl="7" marL="3657600" algn="l">
              <a:spcBef>
                <a:spcPts val="320"/>
              </a:spcBef>
              <a:spcAft>
                <a:spcPts val="0"/>
              </a:spcAft>
              <a:buClr>
                <a:schemeClr val="lt1"/>
              </a:buClr>
              <a:buSzPts val="1600"/>
              <a:buFont typeface="Arial"/>
              <a:buNone/>
              <a:defRPr b="1" sz="1600"/>
            </a:lvl8pPr>
            <a:lvl9pPr indent="-228600" lvl="8" marL="4114800" algn="l">
              <a:spcBef>
                <a:spcPts val="320"/>
              </a:spcBef>
              <a:spcAft>
                <a:spcPts val="0"/>
              </a:spcAft>
              <a:buClr>
                <a:schemeClr val="lt1"/>
              </a:buClr>
              <a:buSzPts val="1600"/>
              <a:buFont typeface="Arial"/>
              <a:buNone/>
              <a:defRPr b="1" sz="1600"/>
            </a:lvl9pPr>
          </a:lstStyle>
          <a:p/>
        </p:txBody>
      </p:sp>
      <p:sp>
        <p:nvSpPr>
          <p:cNvPr id="67" name="Google Shape;67;p2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lt1"/>
              </a:buClr>
              <a:buSzPts val="2400"/>
              <a:buFont typeface="Arial"/>
              <a:buChar char="•"/>
              <a:defRPr sz="2400"/>
            </a:lvl1pPr>
            <a:lvl2pPr indent="-355600" lvl="1" marL="914400" algn="l">
              <a:spcBef>
                <a:spcPts val="400"/>
              </a:spcBef>
              <a:spcAft>
                <a:spcPts val="0"/>
              </a:spcAft>
              <a:buClr>
                <a:schemeClr val="lt1"/>
              </a:buClr>
              <a:buSzPts val="2000"/>
              <a:buFont typeface="Arial"/>
              <a:buChar char="–"/>
              <a:defRPr sz="2000"/>
            </a:lvl2pPr>
            <a:lvl3pPr indent="-342900" lvl="2" marL="1371600" algn="l">
              <a:spcBef>
                <a:spcPts val="360"/>
              </a:spcBef>
              <a:spcAft>
                <a:spcPts val="0"/>
              </a:spcAft>
              <a:buClr>
                <a:schemeClr val="lt1"/>
              </a:buClr>
              <a:buSzPts val="1800"/>
              <a:buFont typeface="Arial"/>
              <a:buChar char="•"/>
              <a:defRPr sz="1800"/>
            </a:lvl3pPr>
            <a:lvl4pPr indent="-330200" lvl="3" marL="1828800" algn="l">
              <a:spcBef>
                <a:spcPts val="320"/>
              </a:spcBef>
              <a:spcAft>
                <a:spcPts val="0"/>
              </a:spcAft>
              <a:buClr>
                <a:schemeClr val="lt1"/>
              </a:buClr>
              <a:buSzPts val="1600"/>
              <a:buFont typeface="Arial"/>
              <a:buChar char="–"/>
              <a:defRPr sz="1600"/>
            </a:lvl4pPr>
            <a:lvl5pPr indent="-330200" lvl="4" marL="2286000" algn="l">
              <a:spcBef>
                <a:spcPts val="320"/>
              </a:spcBef>
              <a:spcAft>
                <a:spcPts val="0"/>
              </a:spcAft>
              <a:buClr>
                <a:schemeClr val="lt1"/>
              </a:buClr>
              <a:buSzPts val="1600"/>
              <a:buFont typeface="Arial"/>
              <a:buChar char="»"/>
              <a:defRPr sz="1600"/>
            </a:lvl5pPr>
            <a:lvl6pPr indent="-330200" lvl="5" marL="2743200" algn="l">
              <a:spcBef>
                <a:spcPts val="320"/>
              </a:spcBef>
              <a:spcAft>
                <a:spcPts val="0"/>
              </a:spcAft>
              <a:buClr>
                <a:schemeClr val="lt1"/>
              </a:buClr>
              <a:buSzPts val="1600"/>
              <a:buFont typeface="Arial"/>
              <a:buChar char="»"/>
              <a:defRPr sz="1600"/>
            </a:lvl6pPr>
            <a:lvl7pPr indent="-330200" lvl="6" marL="3200400" algn="l">
              <a:spcBef>
                <a:spcPts val="320"/>
              </a:spcBef>
              <a:spcAft>
                <a:spcPts val="0"/>
              </a:spcAft>
              <a:buClr>
                <a:schemeClr val="lt1"/>
              </a:buClr>
              <a:buSzPts val="1600"/>
              <a:buFont typeface="Arial"/>
              <a:buChar char="»"/>
              <a:defRPr sz="1600"/>
            </a:lvl7pPr>
            <a:lvl8pPr indent="-330200" lvl="7" marL="3657600" algn="l">
              <a:spcBef>
                <a:spcPts val="320"/>
              </a:spcBef>
              <a:spcAft>
                <a:spcPts val="0"/>
              </a:spcAft>
              <a:buClr>
                <a:schemeClr val="lt1"/>
              </a:buClr>
              <a:buSzPts val="1600"/>
              <a:buFont typeface="Arial"/>
              <a:buChar char="»"/>
              <a:defRPr sz="1600"/>
            </a:lvl8pPr>
            <a:lvl9pPr indent="-330200" lvl="8" marL="4114800" algn="l">
              <a:spcBef>
                <a:spcPts val="320"/>
              </a:spcBef>
              <a:spcAft>
                <a:spcPts val="0"/>
              </a:spcAft>
              <a:buClr>
                <a:schemeClr val="lt1"/>
              </a:buClr>
              <a:buSzPts val="1600"/>
              <a:buFont typeface="Arial"/>
              <a:buChar char="»"/>
              <a:defRPr sz="1600"/>
            </a:lvl9pPr>
          </a:lstStyle>
          <a:p/>
        </p:txBody>
      </p:sp>
      <p:sp>
        <p:nvSpPr>
          <p:cNvPr id="68" name="Google Shape;68;p2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71" name="Shape 71"/>
        <p:cNvGrpSpPr/>
        <p:nvPr/>
      </p:nvGrpSpPr>
      <p:grpSpPr>
        <a:xfrm>
          <a:off x="0" y="0"/>
          <a:ext cx="0" cy="0"/>
          <a:chOff x="0" y="0"/>
          <a:chExt cx="0" cy="0"/>
        </a:xfrm>
      </p:grpSpPr>
      <p:sp>
        <p:nvSpPr>
          <p:cNvPr id="72" name="Google Shape;72;p2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3" name="Google Shape;73;p2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1"/>
              </a:buClr>
              <a:buSzPts val="2800"/>
              <a:buFont typeface="Arial"/>
              <a:buChar char="•"/>
              <a:defRPr sz="2800"/>
            </a:lvl1pPr>
            <a:lvl2pPr indent="-381000" lvl="1" marL="914400" algn="l">
              <a:spcBef>
                <a:spcPts val="480"/>
              </a:spcBef>
              <a:spcAft>
                <a:spcPts val="0"/>
              </a:spcAft>
              <a:buClr>
                <a:schemeClr val="lt1"/>
              </a:buClr>
              <a:buSzPts val="2400"/>
              <a:buFont typeface="Arial"/>
              <a:buChar char="–"/>
              <a:defRPr sz="2400"/>
            </a:lvl2pPr>
            <a:lvl3pPr indent="-355600" lvl="2" marL="1371600" algn="l">
              <a:spcBef>
                <a:spcPts val="400"/>
              </a:spcBef>
              <a:spcAft>
                <a:spcPts val="0"/>
              </a:spcAft>
              <a:buClr>
                <a:schemeClr val="lt1"/>
              </a:buClr>
              <a:buSzPts val="2000"/>
              <a:buFont typeface="Arial"/>
              <a:buChar char="•"/>
              <a:defRPr sz="2000"/>
            </a:lvl3pPr>
            <a:lvl4pPr indent="-342900" lvl="3" marL="1828800" algn="l">
              <a:spcBef>
                <a:spcPts val="360"/>
              </a:spcBef>
              <a:spcAft>
                <a:spcPts val="0"/>
              </a:spcAft>
              <a:buClr>
                <a:schemeClr val="lt1"/>
              </a:buClr>
              <a:buSzPts val="1800"/>
              <a:buFont typeface="Arial"/>
              <a:buChar char="–"/>
              <a:defRPr sz="1800"/>
            </a:lvl4pPr>
            <a:lvl5pPr indent="-342900" lvl="4" marL="2286000" algn="l">
              <a:spcBef>
                <a:spcPts val="360"/>
              </a:spcBef>
              <a:spcAft>
                <a:spcPts val="0"/>
              </a:spcAft>
              <a:buClr>
                <a:schemeClr val="lt1"/>
              </a:buClr>
              <a:buSzPts val="1800"/>
              <a:buFont typeface="Arial"/>
              <a:buChar char="»"/>
              <a:defRPr sz="1800"/>
            </a:lvl5pPr>
            <a:lvl6pPr indent="-342900" lvl="5" marL="2743200" algn="l">
              <a:spcBef>
                <a:spcPts val="360"/>
              </a:spcBef>
              <a:spcAft>
                <a:spcPts val="0"/>
              </a:spcAft>
              <a:buClr>
                <a:schemeClr val="lt1"/>
              </a:buClr>
              <a:buSzPts val="1800"/>
              <a:buFont typeface="Arial"/>
              <a:buChar char="»"/>
              <a:defRPr sz="1800"/>
            </a:lvl6pPr>
            <a:lvl7pPr indent="-342900" lvl="6" marL="3200400" algn="l">
              <a:spcBef>
                <a:spcPts val="360"/>
              </a:spcBef>
              <a:spcAft>
                <a:spcPts val="0"/>
              </a:spcAft>
              <a:buClr>
                <a:schemeClr val="lt1"/>
              </a:buClr>
              <a:buSzPts val="1800"/>
              <a:buFont typeface="Arial"/>
              <a:buChar char="»"/>
              <a:defRPr sz="1800"/>
            </a:lvl7pPr>
            <a:lvl8pPr indent="-342900" lvl="7" marL="3657600" algn="l">
              <a:spcBef>
                <a:spcPts val="360"/>
              </a:spcBef>
              <a:spcAft>
                <a:spcPts val="0"/>
              </a:spcAft>
              <a:buClr>
                <a:schemeClr val="lt1"/>
              </a:buClr>
              <a:buSzPts val="1800"/>
              <a:buFont typeface="Arial"/>
              <a:buChar char="»"/>
              <a:defRPr sz="1800"/>
            </a:lvl8pPr>
            <a:lvl9pPr indent="-342900" lvl="8" marL="4114800" algn="l">
              <a:spcBef>
                <a:spcPts val="360"/>
              </a:spcBef>
              <a:spcAft>
                <a:spcPts val="0"/>
              </a:spcAft>
              <a:buClr>
                <a:schemeClr val="lt1"/>
              </a:buClr>
              <a:buSzPts val="1800"/>
              <a:buFont typeface="Arial"/>
              <a:buChar char="»"/>
              <a:defRPr sz="1800"/>
            </a:lvl9pPr>
          </a:lstStyle>
          <a:p/>
        </p:txBody>
      </p:sp>
      <p:sp>
        <p:nvSpPr>
          <p:cNvPr id="74" name="Google Shape;74;p2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1"/>
              </a:buClr>
              <a:buSzPts val="2800"/>
              <a:buFont typeface="Arial"/>
              <a:buChar char="•"/>
              <a:defRPr sz="2800"/>
            </a:lvl1pPr>
            <a:lvl2pPr indent="-381000" lvl="1" marL="914400" algn="l">
              <a:spcBef>
                <a:spcPts val="480"/>
              </a:spcBef>
              <a:spcAft>
                <a:spcPts val="0"/>
              </a:spcAft>
              <a:buClr>
                <a:schemeClr val="lt1"/>
              </a:buClr>
              <a:buSzPts val="2400"/>
              <a:buFont typeface="Arial"/>
              <a:buChar char="–"/>
              <a:defRPr sz="2400"/>
            </a:lvl2pPr>
            <a:lvl3pPr indent="-355600" lvl="2" marL="1371600" algn="l">
              <a:spcBef>
                <a:spcPts val="400"/>
              </a:spcBef>
              <a:spcAft>
                <a:spcPts val="0"/>
              </a:spcAft>
              <a:buClr>
                <a:schemeClr val="lt1"/>
              </a:buClr>
              <a:buSzPts val="2000"/>
              <a:buFont typeface="Arial"/>
              <a:buChar char="•"/>
              <a:defRPr sz="2000"/>
            </a:lvl3pPr>
            <a:lvl4pPr indent="-342900" lvl="3" marL="1828800" algn="l">
              <a:spcBef>
                <a:spcPts val="360"/>
              </a:spcBef>
              <a:spcAft>
                <a:spcPts val="0"/>
              </a:spcAft>
              <a:buClr>
                <a:schemeClr val="lt1"/>
              </a:buClr>
              <a:buSzPts val="1800"/>
              <a:buFont typeface="Arial"/>
              <a:buChar char="–"/>
              <a:defRPr sz="1800"/>
            </a:lvl4pPr>
            <a:lvl5pPr indent="-342900" lvl="4" marL="2286000" algn="l">
              <a:spcBef>
                <a:spcPts val="360"/>
              </a:spcBef>
              <a:spcAft>
                <a:spcPts val="0"/>
              </a:spcAft>
              <a:buClr>
                <a:schemeClr val="lt1"/>
              </a:buClr>
              <a:buSzPts val="1800"/>
              <a:buFont typeface="Arial"/>
              <a:buChar char="»"/>
              <a:defRPr sz="1800"/>
            </a:lvl5pPr>
            <a:lvl6pPr indent="-342900" lvl="5" marL="2743200" algn="l">
              <a:spcBef>
                <a:spcPts val="360"/>
              </a:spcBef>
              <a:spcAft>
                <a:spcPts val="0"/>
              </a:spcAft>
              <a:buClr>
                <a:schemeClr val="lt1"/>
              </a:buClr>
              <a:buSzPts val="1800"/>
              <a:buFont typeface="Arial"/>
              <a:buChar char="»"/>
              <a:defRPr sz="1800"/>
            </a:lvl6pPr>
            <a:lvl7pPr indent="-342900" lvl="6" marL="3200400" algn="l">
              <a:spcBef>
                <a:spcPts val="360"/>
              </a:spcBef>
              <a:spcAft>
                <a:spcPts val="0"/>
              </a:spcAft>
              <a:buClr>
                <a:schemeClr val="lt1"/>
              </a:buClr>
              <a:buSzPts val="1800"/>
              <a:buFont typeface="Arial"/>
              <a:buChar char="»"/>
              <a:defRPr sz="1800"/>
            </a:lvl7pPr>
            <a:lvl8pPr indent="-342900" lvl="7" marL="3657600" algn="l">
              <a:spcBef>
                <a:spcPts val="360"/>
              </a:spcBef>
              <a:spcAft>
                <a:spcPts val="0"/>
              </a:spcAft>
              <a:buClr>
                <a:schemeClr val="lt1"/>
              </a:buClr>
              <a:buSzPts val="1800"/>
              <a:buFont typeface="Arial"/>
              <a:buChar char="»"/>
              <a:defRPr sz="1800"/>
            </a:lvl8pPr>
            <a:lvl9pPr indent="-342900" lvl="8" marL="4114800" algn="l">
              <a:spcBef>
                <a:spcPts val="360"/>
              </a:spcBef>
              <a:spcAft>
                <a:spcPts val="0"/>
              </a:spcAft>
              <a:buClr>
                <a:schemeClr val="lt1"/>
              </a:buClr>
              <a:buSzPts val="1800"/>
              <a:buFont typeface="Arial"/>
              <a:buChar char="»"/>
              <a:defRPr sz="1800"/>
            </a:lvl9pPr>
          </a:lstStyle>
          <a:p/>
        </p:txBody>
      </p:sp>
      <p:sp>
        <p:nvSpPr>
          <p:cNvPr id="75" name="Google Shape;75;p2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78" name="Shape 78"/>
        <p:cNvGrpSpPr/>
        <p:nvPr/>
      </p:nvGrpSpPr>
      <p:grpSpPr>
        <a:xfrm>
          <a:off x="0" y="0"/>
          <a:ext cx="0" cy="0"/>
          <a:chOff x="0" y="0"/>
          <a:chExt cx="0" cy="0"/>
        </a:xfrm>
      </p:grpSpPr>
      <p:sp>
        <p:nvSpPr>
          <p:cNvPr id="79" name="Google Shape;79;p2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0" name="Google Shape;80;p2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lt1"/>
              </a:buClr>
              <a:buSzPts val="2000"/>
              <a:buFont typeface="Arial"/>
              <a:buNone/>
              <a:defRPr sz="2000"/>
            </a:lvl1pPr>
            <a:lvl2pPr indent="-228600" lvl="1" marL="914400" algn="l">
              <a:spcBef>
                <a:spcPts val="360"/>
              </a:spcBef>
              <a:spcAft>
                <a:spcPts val="0"/>
              </a:spcAft>
              <a:buClr>
                <a:schemeClr val="lt1"/>
              </a:buClr>
              <a:buSzPts val="1800"/>
              <a:buFont typeface="Arial"/>
              <a:buNone/>
              <a:defRPr sz="1800"/>
            </a:lvl2pPr>
            <a:lvl3pPr indent="-228600" lvl="2" marL="1371600" algn="l">
              <a:spcBef>
                <a:spcPts val="320"/>
              </a:spcBef>
              <a:spcAft>
                <a:spcPts val="0"/>
              </a:spcAft>
              <a:buClr>
                <a:schemeClr val="lt1"/>
              </a:buClr>
              <a:buSzPts val="1600"/>
              <a:buFont typeface="Arial"/>
              <a:buNone/>
              <a:defRPr sz="1600"/>
            </a:lvl3pPr>
            <a:lvl4pPr indent="-228600" lvl="3" marL="1828800" algn="l">
              <a:spcBef>
                <a:spcPts val="280"/>
              </a:spcBef>
              <a:spcAft>
                <a:spcPts val="0"/>
              </a:spcAft>
              <a:buClr>
                <a:schemeClr val="lt1"/>
              </a:buClr>
              <a:buSzPts val="1400"/>
              <a:buFont typeface="Arial"/>
              <a:buNone/>
              <a:defRPr sz="1400"/>
            </a:lvl4pPr>
            <a:lvl5pPr indent="-228600" lvl="4" marL="2286000" algn="l">
              <a:spcBef>
                <a:spcPts val="280"/>
              </a:spcBef>
              <a:spcAft>
                <a:spcPts val="0"/>
              </a:spcAft>
              <a:buClr>
                <a:schemeClr val="lt1"/>
              </a:buClr>
              <a:buSzPts val="1400"/>
              <a:buFont typeface="Arial"/>
              <a:buNone/>
              <a:defRPr sz="1400"/>
            </a:lvl5pPr>
            <a:lvl6pPr indent="-228600" lvl="5" marL="2743200" algn="l">
              <a:spcBef>
                <a:spcPts val="280"/>
              </a:spcBef>
              <a:spcAft>
                <a:spcPts val="0"/>
              </a:spcAft>
              <a:buClr>
                <a:schemeClr val="lt1"/>
              </a:buClr>
              <a:buSzPts val="1400"/>
              <a:buFont typeface="Arial"/>
              <a:buNone/>
              <a:defRPr sz="1400"/>
            </a:lvl6pPr>
            <a:lvl7pPr indent="-228600" lvl="6" marL="3200400" algn="l">
              <a:spcBef>
                <a:spcPts val="280"/>
              </a:spcBef>
              <a:spcAft>
                <a:spcPts val="0"/>
              </a:spcAft>
              <a:buClr>
                <a:schemeClr val="lt1"/>
              </a:buClr>
              <a:buSzPts val="1400"/>
              <a:buFont typeface="Arial"/>
              <a:buNone/>
              <a:defRPr sz="1400"/>
            </a:lvl7pPr>
            <a:lvl8pPr indent="-228600" lvl="7" marL="3657600" algn="l">
              <a:spcBef>
                <a:spcPts val="280"/>
              </a:spcBef>
              <a:spcAft>
                <a:spcPts val="0"/>
              </a:spcAft>
              <a:buClr>
                <a:schemeClr val="lt1"/>
              </a:buClr>
              <a:buSzPts val="1400"/>
              <a:buFont typeface="Arial"/>
              <a:buNone/>
              <a:defRPr sz="1400"/>
            </a:lvl8pPr>
            <a:lvl9pPr indent="-228600" lvl="8" marL="4114800" algn="l">
              <a:spcBef>
                <a:spcPts val="280"/>
              </a:spcBef>
              <a:spcAft>
                <a:spcPts val="0"/>
              </a:spcAft>
              <a:buClr>
                <a:schemeClr val="lt1"/>
              </a:buClr>
              <a:buSzPts val="1400"/>
              <a:buFont typeface="Arial"/>
              <a:buNone/>
              <a:defRPr sz="1400"/>
            </a:lvl9pPr>
          </a:lstStyle>
          <a:p/>
        </p:txBody>
      </p:sp>
      <p:sp>
        <p:nvSpPr>
          <p:cNvPr id="81" name="Google Shape;81;p2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1pPr>
            <a:lvl2pPr indent="0" lvl="1"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2pPr>
            <a:lvl3pPr indent="0" lvl="2"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3pPr>
            <a:lvl4pPr indent="0" lvl="3"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4pPr>
            <a:lvl5pPr indent="0" lvl="4"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5pPr>
            <a:lvl6pPr indent="0" lvl="5"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6pPr>
            <a:lvl7pPr indent="0" lvl="6"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7pPr>
            <a:lvl8pPr indent="0" lvl="7"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8pPr>
            <a:lvl9pPr indent="0" lvl="8" marL="0" marR="0" algn="r">
              <a:lnSpc>
                <a:spcPct val="100000"/>
              </a:lnSpc>
              <a:spcBef>
                <a:spcPts val="0"/>
              </a:spcBef>
              <a:spcAft>
                <a:spcPts val="0"/>
              </a:spcAft>
              <a:buClr>
                <a:schemeClr val="lt1"/>
              </a:buClr>
              <a:buSzPts val="1400"/>
              <a:buFont typeface="Arial"/>
              <a:buNone/>
              <a:defRPr b="0" i="0" sz="1400" u="non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2"/>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lt2"/>
                </a:solidFill>
                <a:latin typeface="Arial"/>
                <a:ea typeface="Arial"/>
                <a:cs typeface="Arial"/>
                <a:sym typeface="Arial"/>
              </a:defRPr>
            </a:lvl9pPr>
          </a:lstStyle>
          <a:p/>
        </p:txBody>
      </p:sp>
      <p:sp>
        <p:nvSpPr>
          <p:cNvPr id="11" name="Google Shape;11;p1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9pPr>
          </a:lstStyle>
          <a:p/>
        </p:txBody>
      </p:sp>
      <p:sp>
        <p:nvSpPr>
          <p:cNvPr id="12" name="Google Shape;12;p1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3" name="Google Shape;13;p1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4" name="Google Shape;14;p1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chemeClr val="lt1"/>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24.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app.gonoodle.com/activities/i-get-loose?s=Channel&amp;t=Koo%20Koo%20Kanga%20Roo&amp;sid=9&amp;cs=koo-koo-kanga-roo" TargetMode="External"/><Relationship Id="rId4" Type="http://schemas.openxmlformats.org/officeDocument/2006/relationships/image" Target="../media/image22.png"/><Relationship Id="rId5"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
          <p:cNvSpPr txBox="1"/>
          <p:nvPr>
            <p:ph type="ctrTitle"/>
          </p:nvPr>
        </p:nvSpPr>
        <p:spPr>
          <a:xfrm>
            <a:off x="685800" y="1447800"/>
            <a:ext cx="7772400" cy="3276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7200"/>
              <a:buFont typeface="Arial"/>
              <a:buNone/>
            </a:pPr>
            <a:r>
              <a:rPr i="0" lang="en-US" sz="7200" u="none">
                <a:solidFill>
                  <a:srgbClr val="00FF00"/>
                </a:solidFill>
                <a:latin typeface="Love Ya Like A Sister"/>
                <a:ea typeface="Love Ya Like A Sister"/>
                <a:cs typeface="Love Ya Like A Sister"/>
                <a:sym typeface="Love Ya Like A Sister"/>
              </a:rPr>
              <a:t>Welcome to</a:t>
            </a:r>
            <a:br>
              <a:rPr i="0" lang="en-US" sz="7200" u="none">
                <a:solidFill>
                  <a:srgbClr val="00FF00"/>
                </a:solidFill>
                <a:latin typeface="Love Ya Like A Sister"/>
                <a:ea typeface="Love Ya Like A Sister"/>
                <a:cs typeface="Love Ya Like A Sister"/>
                <a:sym typeface="Love Ya Like A Sister"/>
              </a:rPr>
            </a:br>
            <a:r>
              <a:rPr i="0" lang="en-US" sz="7200" u="none">
                <a:solidFill>
                  <a:srgbClr val="00FF00"/>
                </a:solidFill>
                <a:latin typeface="Love Ya Like A Sister"/>
                <a:ea typeface="Love Ya Like A Sister"/>
                <a:cs typeface="Love Ya Like A Sister"/>
                <a:sym typeface="Love Ya Like A Sister"/>
              </a:rPr>
              <a:t>Curriculum Night</a:t>
            </a:r>
            <a:r>
              <a:rPr b="0" i="0" lang="en-US" sz="7200" u="none">
                <a:solidFill>
                  <a:srgbClr val="00FF00"/>
                </a:solidFill>
                <a:latin typeface="Arial"/>
                <a:ea typeface="Arial"/>
                <a:cs typeface="Arial"/>
                <a:sym typeface="Arial"/>
              </a:rPr>
              <a:t>!</a:t>
            </a:r>
            <a:endParaRPr/>
          </a:p>
        </p:txBody>
      </p:sp>
      <p:sp>
        <p:nvSpPr>
          <p:cNvPr id="90" name="Google Shape;90;p1"/>
          <p:cNvSpPr txBox="1"/>
          <p:nvPr>
            <p:ph idx="1" type="subTitle"/>
          </p:nvPr>
        </p:nvSpPr>
        <p:spPr>
          <a:xfrm>
            <a:off x="1152525" y="5038725"/>
            <a:ext cx="6400800" cy="12192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CC0099"/>
              </a:buClr>
              <a:buSzPts val="2800"/>
              <a:buFont typeface="Arial"/>
              <a:buNone/>
            </a:pPr>
            <a:r>
              <a:rPr i="0" lang="en-US" sz="2800" u="none">
                <a:solidFill>
                  <a:srgbClr val="CC0099"/>
                </a:solidFill>
                <a:latin typeface="Love Ya Like A Sister"/>
                <a:ea typeface="Love Ya Like A Sister"/>
                <a:cs typeface="Love Ya Like A Sister"/>
                <a:sym typeface="Love Ya Like A Sister"/>
              </a:rPr>
              <a:t>Ms. Cheesman, Ms. Housman, Mrs. McQueary, and Ms. Schumacher</a:t>
            </a:r>
            <a:endParaRPr>
              <a:latin typeface="Love Ya Like A Sister"/>
              <a:ea typeface="Love Ya Like A Sister"/>
              <a:cs typeface="Love Ya Like A Sister"/>
              <a:sym typeface="Love Ya Like A Sister"/>
            </a:endParaRPr>
          </a:p>
        </p:txBody>
      </p:sp>
      <p:sp>
        <p:nvSpPr>
          <p:cNvPr id="91" name="Google Shape;91;p1"/>
          <p:cNvSpPr txBox="1"/>
          <p:nvPr/>
        </p:nvSpPr>
        <p:spPr>
          <a:xfrm>
            <a:off x="533400" y="3505200"/>
            <a:ext cx="8382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92" name="Google Shape;92;p1"/>
          <p:cNvSpPr txBox="1"/>
          <p:nvPr/>
        </p:nvSpPr>
        <p:spPr>
          <a:xfrm>
            <a:off x="533400" y="3657600"/>
            <a:ext cx="60960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pic>
        <p:nvPicPr>
          <p:cNvPr descr="MCj03979950000[1]" id="93" name="Google Shape;93;p1"/>
          <p:cNvPicPr preferRelativeResize="0"/>
          <p:nvPr/>
        </p:nvPicPr>
        <p:blipFill rotWithShape="1">
          <a:blip r:embed="rId3">
            <a:alphaModFix/>
          </a:blip>
          <a:srcRect b="0" l="0" r="0" t="0"/>
          <a:stretch/>
        </p:blipFill>
        <p:spPr>
          <a:xfrm>
            <a:off x="215900" y="1600200"/>
            <a:ext cx="1471612" cy="1600200"/>
          </a:xfrm>
          <a:prstGeom prst="rect">
            <a:avLst/>
          </a:prstGeom>
          <a:noFill/>
          <a:ln>
            <a:noFill/>
          </a:ln>
        </p:spPr>
      </p:pic>
      <p:pic>
        <p:nvPicPr>
          <p:cNvPr descr="MCj03979950000[1]" id="94" name="Google Shape;94;p1"/>
          <p:cNvPicPr preferRelativeResize="0"/>
          <p:nvPr/>
        </p:nvPicPr>
        <p:blipFill rotWithShape="1">
          <a:blip r:embed="rId3">
            <a:alphaModFix/>
          </a:blip>
          <a:srcRect b="0" l="0" r="0" t="0"/>
          <a:stretch/>
        </p:blipFill>
        <p:spPr>
          <a:xfrm>
            <a:off x="7315200" y="1600200"/>
            <a:ext cx="1471612" cy="1600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2000"/>
                                        <p:tgtEl>
                                          <p:spTgt spid="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5000"/>
              <a:buFont typeface="Arial"/>
              <a:buNone/>
            </a:pPr>
            <a:r>
              <a:rPr i="0" lang="en-US" sz="5000" u="none">
                <a:solidFill>
                  <a:srgbClr val="00FF00"/>
                </a:solidFill>
                <a:latin typeface="Love Ya Like A Sister"/>
                <a:ea typeface="Love Ya Like A Sister"/>
                <a:cs typeface="Love Ya Like A Sister"/>
                <a:sym typeface="Love Ya Like A Sister"/>
              </a:rPr>
              <a:t>Classroom </a:t>
            </a:r>
            <a:br>
              <a:rPr i="0" lang="en-US" sz="5000" u="none">
                <a:solidFill>
                  <a:srgbClr val="00FF00"/>
                </a:solidFill>
                <a:latin typeface="Love Ya Like A Sister"/>
                <a:ea typeface="Love Ya Like A Sister"/>
                <a:cs typeface="Love Ya Like A Sister"/>
                <a:sym typeface="Love Ya Like A Sister"/>
              </a:rPr>
            </a:br>
            <a:r>
              <a:rPr i="0" lang="en-US" sz="5000" u="none">
                <a:solidFill>
                  <a:srgbClr val="00FF00"/>
                </a:solidFill>
                <a:latin typeface="Love Ya Like A Sister"/>
                <a:ea typeface="Love Ya Like A Sister"/>
                <a:cs typeface="Love Ya Like A Sister"/>
                <a:sym typeface="Love Ya Like A Sister"/>
              </a:rPr>
              <a:t>Management</a:t>
            </a:r>
            <a:endParaRPr>
              <a:latin typeface="Love Ya Like A Sister"/>
              <a:ea typeface="Love Ya Like A Sister"/>
              <a:cs typeface="Love Ya Like A Sister"/>
              <a:sym typeface="Love Ya Like A Sister"/>
            </a:endParaRPr>
          </a:p>
        </p:txBody>
      </p:sp>
      <p:sp>
        <p:nvSpPr>
          <p:cNvPr id="100" name="Google Shape;100;p2"/>
          <p:cNvSpPr txBox="1"/>
          <p:nvPr>
            <p:ph idx="1" type="body"/>
          </p:nvPr>
        </p:nvSpPr>
        <p:spPr>
          <a:xfrm>
            <a:off x="457200" y="1752600"/>
            <a:ext cx="8229600" cy="4876800"/>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lt1"/>
              </a:buClr>
              <a:buSzPts val="2800"/>
              <a:buFont typeface="Arial"/>
              <a:buNone/>
            </a:pPr>
            <a:r>
              <a:rPr b="0" i="0" lang="en-US" sz="2800" u="none">
                <a:solidFill>
                  <a:schemeClr val="lt1"/>
                </a:solidFill>
                <a:latin typeface="Arial"/>
                <a:ea typeface="Arial"/>
                <a:cs typeface="Arial"/>
                <a:sym typeface="Arial"/>
              </a:rPr>
              <a:t>  </a:t>
            </a:r>
            <a:r>
              <a:rPr i="0" lang="en-US" sz="2800" u="none">
                <a:solidFill>
                  <a:schemeClr val="lt1"/>
                </a:solidFill>
                <a:latin typeface="Love Ya Like A Sister"/>
                <a:ea typeface="Love Ya Like A Sister"/>
                <a:cs typeface="Love Ya Like A Sister"/>
                <a:sym typeface="Love Ya Like A Sister"/>
              </a:rPr>
              <a:t> </a:t>
            </a:r>
            <a:r>
              <a:rPr i="0" lang="en-US" sz="2400" u="none">
                <a:solidFill>
                  <a:schemeClr val="lt1"/>
                </a:solidFill>
                <a:latin typeface="Love Ya Like A Sister"/>
                <a:ea typeface="Love Ya Like A Sister"/>
                <a:cs typeface="Love Ya Like A Sister"/>
                <a:sym typeface="Love Ya Like A Sister"/>
              </a:rPr>
              <a:t>In 2</a:t>
            </a:r>
            <a:r>
              <a:rPr baseline="30000" i="0" lang="en-US" sz="2400" u="none">
                <a:solidFill>
                  <a:schemeClr val="lt1"/>
                </a:solidFill>
                <a:latin typeface="Love Ya Like A Sister"/>
                <a:ea typeface="Love Ya Like A Sister"/>
                <a:cs typeface="Love Ya Like A Sister"/>
                <a:sym typeface="Love Ya Like A Sister"/>
              </a:rPr>
              <a:t>nd</a:t>
            </a:r>
            <a:r>
              <a:rPr i="0" lang="en-US" sz="2400" u="none">
                <a:solidFill>
                  <a:schemeClr val="lt1"/>
                </a:solidFill>
                <a:latin typeface="Love Ya Like A Sister"/>
                <a:ea typeface="Love Ya Like A Sister"/>
                <a:cs typeface="Love Ya Like A Sister"/>
                <a:sym typeface="Love Ya Like A Sister"/>
              </a:rPr>
              <a:t> Grade, a child’s daily behavior is monitored by our “Behavior Clip/Slide Chart”.  Each child is expected to follow our school’s Picadome P.R.I.D.E and specific classroom rules.  Throughout the day the children “clip up/clip down” depending on the choices he/she makes.</a:t>
            </a:r>
            <a:r>
              <a:rPr b="0" i="0" lang="en-US" sz="2400" u="none">
                <a:solidFill>
                  <a:schemeClr val="lt1"/>
                </a:solidFill>
                <a:latin typeface="Arial"/>
                <a:ea typeface="Arial"/>
                <a:cs typeface="Arial"/>
                <a:sym typeface="Arial"/>
              </a:rPr>
              <a:t>  </a:t>
            </a:r>
            <a:endParaRPr/>
          </a:p>
          <a:p>
            <a:pPr indent="-342900" lvl="0" marL="342900" rtl="0" algn="l">
              <a:lnSpc>
                <a:spcPct val="80000"/>
              </a:lnSpc>
              <a:spcBef>
                <a:spcPts val="560"/>
              </a:spcBef>
              <a:spcAft>
                <a:spcPts val="0"/>
              </a:spcAft>
              <a:buClr>
                <a:schemeClr val="lt1"/>
              </a:buClr>
              <a:buSzPts val="2800"/>
              <a:buFont typeface="Arial"/>
              <a:buNone/>
            </a:pPr>
            <a:r>
              <a:rPr b="0" i="0" lang="en-US" sz="2800" u="none">
                <a:solidFill>
                  <a:schemeClr val="lt1"/>
                </a:solidFill>
                <a:latin typeface="Arial"/>
                <a:ea typeface="Arial"/>
                <a:cs typeface="Arial"/>
                <a:sym typeface="Arial"/>
              </a:rPr>
              <a:t>							</a:t>
            </a:r>
            <a:r>
              <a:rPr i="0" lang="en-US" sz="2400" u="none">
                <a:solidFill>
                  <a:srgbClr val="D60093"/>
                </a:solidFill>
                <a:latin typeface="Love Ya Like A Sister"/>
                <a:ea typeface="Love Ya Like A Sister"/>
                <a:cs typeface="Love Ya Like A Sister"/>
                <a:sym typeface="Love Ya Like A Sister"/>
              </a:rPr>
              <a:t>Wow</a:t>
            </a:r>
            <a:endParaRPr>
              <a:latin typeface="Love Ya Like A Sister"/>
              <a:ea typeface="Love Ya Like A Sister"/>
              <a:cs typeface="Love Ya Like A Sister"/>
              <a:sym typeface="Love Ya Like A Sister"/>
            </a:endParaRPr>
          </a:p>
          <a:p>
            <a:pPr indent="-342900" lvl="0" marL="342900" rtl="0" algn="l">
              <a:lnSpc>
                <a:spcPct val="80000"/>
              </a:lnSpc>
              <a:spcBef>
                <a:spcPts val="480"/>
              </a:spcBef>
              <a:spcAft>
                <a:spcPts val="0"/>
              </a:spcAft>
              <a:buClr>
                <a:schemeClr val="lt1"/>
              </a:buClr>
              <a:buSzPts val="2400"/>
              <a:buFont typeface="Arial"/>
              <a:buNone/>
            </a:pPr>
            <a:r>
              <a:rPr i="0" lang="en-US" sz="2400" u="none">
                <a:solidFill>
                  <a:schemeClr val="lt1"/>
                </a:solidFill>
                <a:latin typeface="Love Ya Like A Sister"/>
                <a:ea typeface="Love Ya Like A Sister"/>
                <a:cs typeface="Love Ya Like A Sister"/>
                <a:sym typeface="Love Ya Like A Sister"/>
              </a:rPr>
              <a:t>							</a:t>
            </a:r>
            <a:r>
              <a:rPr b="1" i="0" lang="en-US" sz="2400" u="none">
                <a:solidFill>
                  <a:srgbClr val="9933FF"/>
                </a:solidFill>
                <a:latin typeface="Love Ya Like A Sister"/>
                <a:ea typeface="Love Ya Like A Sister"/>
                <a:cs typeface="Love Ya Like A Sister"/>
                <a:sym typeface="Love Ya Like A Sister"/>
              </a:rPr>
              <a:t>Outstanding</a:t>
            </a:r>
            <a:endParaRPr>
              <a:latin typeface="Love Ya Like A Sister"/>
              <a:ea typeface="Love Ya Like A Sister"/>
              <a:cs typeface="Love Ya Like A Sister"/>
              <a:sym typeface="Love Ya Like A Sister"/>
            </a:endParaRPr>
          </a:p>
          <a:p>
            <a:pPr indent="-342900" lvl="0" marL="342900" rtl="0" algn="l">
              <a:lnSpc>
                <a:spcPct val="80000"/>
              </a:lnSpc>
              <a:spcBef>
                <a:spcPts val="480"/>
              </a:spcBef>
              <a:spcAft>
                <a:spcPts val="0"/>
              </a:spcAft>
              <a:buClr>
                <a:srgbClr val="00FF00"/>
              </a:buClr>
              <a:buSzPts val="2400"/>
              <a:buFont typeface="Arial"/>
              <a:buNone/>
            </a:pPr>
            <a:r>
              <a:rPr i="0" lang="en-US" sz="2400" u="none">
                <a:solidFill>
                  <a:srgbClr val="00FF00"/>
                </a:solidFill>
                <a:latin typeface="Love Ya Like A Sister"/>
                <a:ea typeface="Love Ya Like A Sister"/>
                <a:cs typeface="Love Ya Like A Sister"/>
                <a:sym typeface="Love Ya Like A Sister"/>
              </a:rPr>
              <a:t>							</a:t>
            </a:r>
            <a:r>
              <a:rPr i="0" lang="en-US" sz="2400" u="none">
                <a:solidFill>
                  <a:srgbClr val="0099FF"/>
                </a:solidFill>
                <a:latin typeface="Love Ya Like A Sister"/>
                <a:ea typeface="Love Ya Like A Sister"/>
                <a:cs typeface="Love Ya Like A Sister"/>
                <a:sym typeface="Love Ya Like A Sister"/>
              </a:rPr>
              <a:t>Excellent Choices</a:t>
            </a:r>
            <a:endParaRPr>
              <a:latin typeface="Love Ya Like A Sister"/>
              <a:ea typeface="Love Ya Like A Sister"/>
              <a:cs typeface="Love Ya Like A Sister"/>
              <a:sym typeface="Love Ya Like A Sister"/>
            </a:endParaRPr>
          </a:p>
          <a:p>
            <a:pPr indent="-342900" lvl="0" marL="342900" rtl="0" algn="l">
              <a:lnSpc>
                <a:spcPct val="80000"/>
              </a:lnSpc>
              <a:spcBef>
                <a:spcPts val="480"/>
              </a:spcBef>
              <a:spcAft>
                <a:spcPts val="0"/>
              </a:spcAft>
              <a:buClr>
                <a:schemeClr val="folHlink"/>
              </a:buClr>
              <a:buSzPts val="2400"/>
              <a:buFont typeface="Arial"/>
              <a:buNone/>
            </a:pPr>
            <a:r>
              <a:rPr i="0" lang="en-US" sz="2400" u="none">
                <a:solidFill>
                  <a:schemeClr val="folHlink"/>
                </a:solidFill>
                <a:latin typeface="Love Ya Like A Sister"/>
                <a:ea typeface="Love Ya Like A Sister"/>
                <a:cs typeface="Love Ya Like A Sister"/>
                <a:sym typeface="Love Ya Like A Sister"/>
              </a:rPr>
              <a:t>							</a:t>
            </a:r>
            <a:r>
              <a:rPr i="0" lang="en-US" sz="2400" u="none">
                <a:solidFill>
                  <a:srgbClr val="00FF00"/>
                </a:solidFill>
                <a:latin typeface="Love Ya Like A Sister"/>
                <a:ea typeface="Love Ya Like A Sister"/>
                <a:cs typeface="Love Ya Like A Sister"/>
                <a:sym typeface="Love Ya Like A Sister"/>
              </a:rPr>
              <a:t>Ready to Learn*</a:t>
            </a:r>
            <a:endParaRPr>
              <a:latin typeface="Love Ya Like A Sister"/>
              <a:ea typeface="Love Ya Like A Sister"/>
              <a:cs typeface="Love Ya Like A Sister"/>
              <a:sym typeface="Love Ya Like A Sister"/>
            </a:endParaRPr>
          </a:p>
          <a:p>
            <a:pPr indent="-342900" lvl="0" marL="342900" rtl="0" algn="l">
              <a:lnSpc>
                <a:spcPct val="80000"/>
              </a:lnSpc>
              <a:spcBef>
                <a:spcPts val="480"/>
              </a:spcBef>
              <a:spcAft>
                <a:spcPts val="0"/>
              </a:spcAft>
              <a:buClr>
                <a:srgbClr val="00FF00"/>
              </a:buClr>
              <a:buSzPts val="2400"/>
              <a:buFont typeface="Arial"/>
              <a:buNone/>
            </a:pPr>
            <a:r>
              <a:rPr i="0" lang="en-US" sz="2400" u="none">
                <a:solidFill>
                  <a:srgbClr val="00FF00"/>
                </a:solidFill>
                <a:latin typeface="Love Ya Like A Sister"/>
                <a:ea typeface="Love Ya Like A Sister"/>
                <a:cs typeface="Love Ya Like A Sister"/>
                <a:sym typeface="Love Ya Like A Sister"/>
              </a:rPr>
              <a:t>							</a:t>
            </a:r>
            <a:r>
              <a:rPr i="0" lang="en-US" sz="2400" u="none">
                <a:solidFill>
                  <a:srgbClr val="FFFF00"/>
                </a:solidFill>
                <a:latin typeface="Love Ya Like A Sister"/>
                <a:ea typeface="Love Ya Like A Sister"/>
                <a:cs typeface="Love Ya Like A Sister"/>
                <a:sym typeface="Love Ya Like A Sister"/>
              </a:rPr>
              <a:t>Think About It</a:t>
            </a:r>
            <a:endParaRPr>
              <a:latin typeface="Love Ya Like A Sister"/>
              <a:ea typeface="Love Ya Like A Sister"/>
              <a:cs typeface="Love Ya Like A Sister"/>
              <a:sym typeface="Love Ya Like A Sister"/>
            </a:endParaRPr>
          </a:p>
          <a:p>
            <a:pPr indent="-342900" lvl="0" marL="342900" rtl="0" algn="l">
              <a:lnSpc>
                <a:spcPct val="80000"/>
              </a:lnSpc>
              <a:spcBef>
                <a:spcPts val="480"/>
              </a:spcBef>
              <a:spcAft>
                <a:spcPts val="0"/>
              </a:spcAft>
              <a:buClr>
                <a:schemeClr val="lt1"/>
              </a:buClr>
              <a:buSzPts val="2400"/>
              <a:buFont typeface="Arial"/>
              <a:buNone/>
            </a:pPr>
            <a:r>
              <a:rPr i="0" lang="en-US" sz="2400" u="none">
                <a:solidFill>
                  <a:schemeClr val="lt1"/>
                </a:solidFill>
                <a:latin typeface="Love Ya Like A Sister"/>
                <a:ea typeface="Love Ya Like A Sister"/>
                <a:cs typeface="Love Ya Like A Sister"/>
                <a:sym typeface="Love Ya Like A Sister"/>
              </a:rPr>
              <a:t>							</a:t>
            </a:r>
            <a:r>
              <a:rPr i="0" lang="en-US" sz="2400" u="none">
                <a:solidFill>
                  <a:srgbClr val="FF6600"/>
                </a:solidFill>
                <a:latin typeface="Love Ya Like A Sister"/>
                <a:ea typeface="Love Ya Like A Sister"/>
                <a:cs typeface="Love Ya Like A Sister"/>
                <a:sym typeface="Love Ya Like A Sister"/>
              </a:rPr>
              <a:t>Make Better Choices</a:t>
            </a:r>
            <a:endParaRPr>
              <a:latin typeface="Love Ya Like A Sister"/>
              <a:ea typeface="Love Ya Like A Sister"/>
              <a:cs typeface="Love Ya Like A Sister"/>
              <a:sym typeface="Love Ya Like A Sister"/>
            </a:endParaRPr>
          </a:p>
          <a:p>
            <a:pPr indent="-342900" lvl="0" marL="342900" rtl="0" algn="l">
              <a:lnSpc>
                <a:spcPct val="80000"/>
              </a:lnSpc>
              <a:spcBef>
                <a:spcPts val="480"/>
              </a:spcBef>
              <a:spcAft>
                <a:spcPts val="0"/>
              </a:spcAft>
              <a:buClr>
                <a:srgbClr val="D60093"/>
              </a:buClr>
              <a:buSzPts val="2400"/>
              <a:buFont typeface="Arial"/>
              <a:buNone/>
            </a:pPr>
            <a:r>
              <a:rPr i="0" lang="en-US" sz="2400" u="none">
                <a:solidFill>
                  <a:srgbClr val="D60093"/>
                </a:solidFill>
                <a:latin typeface="Love Ya Like A Sister"/>
                <a:ea typeface="Love Ya Like A Sister"/>
                <a:cs typeface="Love Ya Like A Sister"/>
                <a:sym typeface="Love Ya Like A Sister"/>
              </a:rPr>
              <a:t>							</a:t>
            </a:r>
            <a:r>
              <a:rPr i="0" lang="en-US" sz="2400" u="none">
                <a:solidFill>
                  <a:srgbClr val="FF0000"/>
                </a:solidFill>
                <a:latin typeface="Love Ya Like A Sister"/>
                <a:ea typeface="Love Ya Like A Sister"/>
                <a:cs typeface="Love Ya Like A Sister"/>
                <a:sym typeface="Love Ya Like A Sister"/>
              </a:rPr>
              <a:t>Stop</a:t>
            </a:r>
            <a:endParaRPr>
              <a:latin typeface="Love Ya Like A Sister"/>
              <a:ea typeface="Love Ya Like A Sister"/>
              <a:cs typeface="Love Ya Like A Sister"/>
              <a:sym typeface="Love Ya Like A Sister"/>
            </a:endParaRPr>
          </a:p>
          <a:p>
            <a:pPr indent="-342900" lvl="0" marL="342900" rtl="0" algn="l">
              <a:lnSpc>
                <a:spcPct val="80000"/>
              </a:lnSpc>
              <a:spcBef>
                <a:spcPts val="480"/>
              </a:spcBef>
              <a:spcAft>
                <a:spcPts val="0"/>
              </a:spcAft>
              <a:buClr>
                <a:srgbClr val="D60093"/>
              </a:buClr>
              <a:buSzPts val="2400"/>
              <a:buFont typeface="Arial"/>
              <a:buNone/>
            </a:pPr>
            <a:r>
              <a:rPr i="0" lang="en-US" sz="2400" u="none">
                <a:solidFill>
                  <a:srgbClr val="D60093"/>
                </a:solidFill>
                <a:latin typeface="Love Ya Like A Sister"/>
                <a:ea typeface="Love Ya Like A Sister"/>
                <a:cs typeface="Love Ya Like A Sister"/>
                <a:sym typeface="Love Ya Like A Sister"/>
              </a:rPr>
              <a:t>							</a:t>
            </a:r>
            <a:r>
              <a:rPr i="0" lang="en-US" sz="2400" u="none">
                <a:solidFill>
                  <a:srgbClr val="FF0000"/>
                </a:solidFill>
                <a:latin typeface="Love Ya Like A Sister"/>
                <a:ea typeface="Love Ya Like A Sister"/>
                <a:cs typeface="Love Ya Like A Sister"/>
                <a:sym typeface="Love Ya Like A Sister"/>
              </a:rPr>
              <a:t>Parent Contact</a:t>
            </a:r>
            <a:endParaRPr>
              <a:latin typeface="Love Ya Like A Sister"/>
              <a:ea typeface="Love Ya Like A Sister"/>
              <a:cs typeface="Love Ya Like A Sister"/>
              <a:sym typeface="Love Ya Like A Sister"/>
            </a:endParaRPr>
          </a:p>
          <a:p>
            <a:pPr indent="-190500" lvl="0" marL="342900" rtl="0" algn="l">
              <a:spcBef>
                <a:spcPts val="480"/>
              </a:spcBef>
              <a:spcAft>
                <a:spcPts val="0"/>
              </a:spcAft>
              <a:buClr>
                <a:schemeClr val="lt1"/>
              </a:buClr>
              <a:buSzPts val="2400"/>
              <a:buFont typeface="Arial"/>
              <a:buNone/>
            </a:pPr>
            <a:r>
              <a:t/>
            </a:r>
            <a:endParaRPr b="0" i="0" sz="2400" u="none">
              <a:solidFill>
                <a:srgbClr val="FF0000"/>
              </a:solidFill>
              <a:latin typeface="Arial"/>
              <a:ea typeface="Arial"/>
              <a:cs typeface="Arial"/>
              <a:sym typeface="Arial"/>
            </a:endParaRPr>
          </a:p>
        </p:txBody>
      </p:sp>
      <p:pic>
        <p:nvPicPr>
          <p:cNvPr descr="MCPE06999_0000[1]" id="101" name="Google Shape;101;p2"/>
          <p:cNvPicPr preferRelativeResize="0"/>
          <p:nvPr/>
        </p:nvPicPr>
        <p:blipFill rotWithShape="1">
          <a:blip r:embed="rId3">
            <a:alphaModFix/>
          </a:blip>
          <a:srcRect b="0" l="0" r="0" t="0"/>
          <a:stretch/>
        </p:blipFill>
        <p:spPr>
          <a:xfrm>
            <a:off x="609600" y="0"/>
            <a:ext cx="1751012" cy="1779587"/>
          </a:xfrm>
          <a:prstGeom prst="rect">
            <a:avLst/>
          </a:prstGeom>
          <a:noFill/>
          <a:ln>
            <a:noFill/>
          </a:ln>
        </p:spPr>
      </p:pic>
      <p:pic>
        <p:nvPicPr>
          <p:cNvPr descr="MCPE06999_0000[1]" id="102" name="Google Shape;102;p2"/>
          <p:cNvPicPr preferRelativeResize="0"/>
          <p:nvPr/>
        </p:nvPicPr>
        <p:blipFill rotWithShape="1">
          <a:blip r:embed="rId3">
            <a:alphaModFix/>
          </a:blip>
          <a:srcRect b="0" l="0" r="0" t="0"/>
          <a:stretch/>
        </p:blipFill>
        <p:spPr>
          <a:xfrm flipH="1">
            <a:off x="6781800" y="0"/>
            <a:ext cx="1751012" cy="1779587"/>
          </a:xfrm>
          <a:prstGeom prst="rect">
            <a:avLst/>
          </a:prstGeom>
          <a:noFill/>
          <a:ln>
            <a:noFill/>
          </a:ln>
        </p:spPr>
      </p:pic>
    </p:spTree>
  </p:cSld>
  <p:clrMapOvr>
    <a:masterClrMapping/>
  </p:clrMapOvr>
  <p:transition spd="slow">
    <p:comb/>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800"/>
                                        <p:tgtEl>
                                          <p:spTgt spid="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xEl>
                                              <p:pRg end="0" st="0"/>
                                            </p:txEl>
                                          </p:spTgt>
                                        </p:tgtEl>
                                        <p:attrNameLst>
                                          <p:attrName>style.visibility</p:attrName>
                                        </p:attrNameLst>
                                      </p:cBhvr>
                                      <p:to>
                                        <p:strVal val="visible"/>
                                      </p:to>
                                    </p:set>
                                    <p:animEffect filter="fade" transition="in">
                                      <p:cBhvr>
                                        <p:cTn dur="1000"/>
                                        <p:tgtEl>
                                          <p:spTgt spid="10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xEl>
                                              <p:pRg end="1" st="1"/>
                                            </p:txEl>
                                          </p:spTgt>
                                        </p:tgtEl>
                                        <p:attrNameLst>
                                          <p:attrName>style.visibility</p:attrName>
                                        </p:attrNameLst>
                                      </p:cBhvr>
                                      <p:to>
                                        <p:strVal val="visible"/>
                                      </p:to>
                                    </p:set>
                                    <p:animEffect filter="fade" transition="in">
                                      <p:cBhvr>
                                        <p:cTn dur="1000"/>
                                        <p:tgtEl>
                                          <p:spTgt spid="10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xEl>
                                              <p:pRg end="2" st="2"/>
                                            </p:txEl>
                                          </p:spTgt>
                                        </p:tgtEl>
                                        <p:attrNameLst>
                                          <p:attrName>style.visibility</p:attrName>
                                        </p:attrNameLst>
                                      </p:cBhvr>
                                      <p:to>
                                        <p:strVal val="visible"/>
                                      </p:to>
                                    </p:set>
                                    <p:animEffect filter="fade" transition="in">
                                      <p:cBhvr>
                                        <p:cTn dur="1000"/>
                                        <p:tgtEl>
                                          <p:spTgt spid="10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xEl>
                                              <p:pRg end="3" st="3"/>
                                            </p:txEl>
                                          </p:spTgt>
                                        </p:tgtEl>
                                        <p:attrNameLst>
                                          <p:attrName>style.visibility</p:attrName>
                                        </p:attrNameLst>
                                      </p:cBhvr>
                                      <p:to>
                                        <p:strVal val="visible"/>
                                      </p:to>
                                    </p:set>
                                    <p:animEffect filter="fade" transition="in">
                                      <p:cBhvr>
                                        <p:cTn dur="1000"/>
                                        <p:tgtEl>
                                          <p:spTgt spid="10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xEl>
                                              <p:pRg end="4" st="4"/>
                                            </p:txEl>
                                          </p:spTgt>
                                        </p:tgtEl>
                                        <p:attrNameLst>
                                          <p:attrName>style.visibility</p:attrName>
                                        </p:attrNameLst>
                                      </p:cBhvr>
                                      <p:to>
                                        <p:strVal val="visible"/>
                                      </p:to>
                                    </p:set>
                                    <p:animEffect filter="fade" transition="in">
                                      <p:cBhvr>
                                        <p:cTn dur="1000"/>
                                        <p:tgtEl>
                                          <p:spTgt spid="10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xEl>
                                              <p:pRg end="5" st="5"/>
                                            </p:txEl>
                                          </p:spTgt>
                                        </p:tgtEl>
                                        <p:attrNameLst>
                                          <p:attrName>style.visibility</p:attrName>
                                        </p:attrNameLst>
                                      </p:cBhvr>
                                      <p:to>
                                        <p:strVal val="visible"/>
                                      </p:to>
                                    </p:set>
                                    <p:animEffect filter="fade" transition="in">
                                      <p:cBhvr>
                                        <p:cTn dur="1000"/>
                                        <p:tgtEl>
                                          <p:spTgt spid="10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xEl>
                                              <p:pRg end="6" st="6"/>
                                            </p:txEl>
                                          </p:spTgt>
                                        </p:tgtEl>
                                        <p:attrNameLst>
                                          <p:attrName>style.visibility</p:attrName>
                                        </p:attrNameLst>
                                      </p:cBhvr>
                                      <p:to>
                                        <p:strVal val="visible"/>
                                      </p:to>
                                    </p:set>
                                    <p:animEffect filter="fade" transition="in">
                                      <p:cBhvr>
                                        <p:cTn dur="1000"/>
                                        <p:tgtEl>
                                          <p:spTgt spid="10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xEl>
                                              <p:pRg end="7" st="7"/>
                                            </p:txEl>
                                          </p:spTgt>
                                        </p:tgtEl>
                                        <p:attrNameLst>
                                          <p:attrName>style.visibility</p:attrName>
                                        </p:attrNameLst>
                                      </p:cBhvr>
                                      <p:to>
                                        <p:strVal val="visible"/>
                                      </p:to>
                                    </p:set>
                                    <p:animEffect filter="fade" transition="in">
                                      <p:cBhvr>
                                        <p:cTn dur="1000"/>
                                        <p:tgtEl>
                                          <p:spTgt spid="100">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xEl>
                                              <p:pRg end="8" st="8"/>
                                            </p:txEl>
                                          </p:spTgt>
                                        </p:tgtEl>
                                        <p:attrNameLst>
                                          <p:attrName>style.visibility</p:attrName>
                                        </p:attrNameLst>
                                      </p:cBhvr>
                                      <p:to>
                                        <p:strVal val="visible"/>
                                      </p:to>
                                    </p:set>
                                    <p:animEffect filter="fade" transition="in">
                                      <p:cBhvr>
                                        <p:cTn dur="1000"/>
                                        <p:tgtEl>
                                          <p:spTgt spid="100">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xEl>
                                              <p:pRg end="9" st="9"/>
                                            </p:txEl>
                                          </p:spTgt>
                                        </p:tgtEl>
                                        <p:attrNameLst>
                                          <p:attrName>style.visibility</p:attrName>
                                        </p:attrNameLst>
                                      </p:cBhvr>
                                      <p:to>
                                        <p:strVal val="visible"/>
                                      </p:to>
                                    </p:set>
                                    <p:animEffect filter="fade" transition="in">
                                      <p:cBhvr>
                                        <p:cTn dur="1000"/>
                                        <p:tgtEl>
                                          <p:spTgt spid="100">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sp>
        <p:nvSpPr>
          <p:cNvPr id="107" name="Google Shape;107;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5400"/>
              <a:buFont typeface="Arial"/>
              <a:buNone/>
            </a:pPr>
            <a:r>
              <a:rPr i="0" lang="en-US" sz="5400" u="none">
                <a:solidFill>
                  <a:srgbClr val="00FF00"/>
                </a:solidFill>
                <a:latin typeface="Love Ya Like A Sister"/>
                <a:ea typeface="Love Ya Like A Sister"/>
                <a:cs typeface="Love Ya Like A Sister"/>
                <a:sym typeface="Love Ya Like A Sister"/>
              </a:rPr>
              <a:t>Literacy Homework</a:t>
            </a:r>
            <a:endParaRPr>
              <a:latin typeface="Love Ya Like A Sister"/>
              <a:ea typeface="Love Ya Like A Sister"/>
              <a:cs typeface="Love Ya Like A Sister"/>
              <a:sym typeface="Love Ya Like A Sister"/>
            </a:endParaRPr>
          </a:p>
        </p:txBody>
      </p:sp>
      <p:sp>
        <p:nvSpPr>
          <p:cNvPr id="108" name="Google Shape;108;p3"/>
          <p:cNvSpPr txBox="1"/>
          <p:nvPr>
            <p:ph idx="1" type="body"/>
          </p:nvPr>
        </p:nvSpPr>
        <p:spPr>
          <a:xfrm>
            <a:off x="457200" y="1373187"/>
            <a:ext cx="8229600" cy="50276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i="0" lang="en-US" sz="3200" u="none" cap="none" strike="noStrike">
                <a:solidFill>
                  <a:schemeClr val="lt1"/>
                </a:solidFill>
                <a:latin typeface="Love Ya Like A Sister"/>
                <a:ea typeface="Love Ya Like A Sister"/>
                <a:cs typeface="Love Ya Like A Sister"/>
                <a:sym typeface="Love Ya Like A Sister"/>
              </a:rPr>
              <a:t>Your child receives a </a:t>
            </a:r>
            <a:r>
              <a:rPr b="1" i="0" lang="en-US" sz="3200" u="sng" cap="none" strike="noStrike">
                <a:solidFill>
                  <a:schemeClr val="lt1"/>
                </a:solidFill>
                <a:latin typeface="Love Ya Like A Sister"/>
                <a:ea typeface="Love Ya Like A Sister"/>
                <a:cs typeface="Love Ya Like A Sister"/>
                <a:sym typeface="Love Ya Like A Sister"/>
              </a:rPr>
              <a:t>weekly</a:t>
            </a:r>
            <a:r>
              <a:rPr i="0" lang="en-US" sz="3200" u="none" cap="none" strike="noStrike">
                <a:solidFill>
                  <a:schemeClr val="lt1"/>
                </a:solidFill>
                <a:latin typeface="Love Ya Like A Sister"/>
                <a:ea typeface="Love Ya Like A Sister"/>
                <a:cs typeface="Love Ya Like A Sister"/>
                <a:sym typeface="Love Ya Like A Sister"/>
              </a:rPr>
              <a:t> </a:t>
            </a:r>
            <a:r>
              <a:rPr b="1" i="0" lang="en-US" sz="3200" u="none" cap="none" strike="noStrike">
                <a:solidFill>
                  <a:srgbClr val="FFFF00"/>
                </a:solidFill>
                <a:latin typeface="Love Ya Like A Sister"/>
                <a:ea typeface="Love Ya Like A Sister"/>
                <a:cs typeface="Love Ya Like A Sister"/>
                <a:sym typeface="Love Ya Like A Sister"/>
              </a:rPr>
              <a:t>Picadome Reading Log</a:t>
            </a:r>
            <a:r>
              <a:rPr i="0" lang="en-US" sz="3200" u="none" cap="none" strike="noStrike">
                <a:solidFill>
                  <a:schemeClr val="lt1"/>
                </a:solidFill>
                <a:latin typeface="Love Ya Like A Sister"/>
                <a:ea typeface="Love Ya Like A Sister"/>
                <a:cs typeface="Love Ya Like A Sister"/>
                <a:sym typeface="Love Ya Like A Sister"/>
              </a:rPr>
              <a:t>.  All logs will be sent home on Monday and need to be returned the following Monday.  Please see the </a:t>
            </a:r>
            <a:r>
              <a:rPr b="1" i="0" lang="en-US" sz="3200" u="sng" cap="none" strike="noStrike">
                <a:solidFill>
                  <a:srgbClr val="FFFF00"/>
                </a:solidFill>
                <a:latin typeface="Love Ya Like A Sister"/>
                <a:ea typeface="Love Ya Like A Sister"/>
                <a:cs typeface="Love Ya Like A Sister"/>
                <a:sym typeface="Love Ya Like A Sister"/>
              </a:rPr>
              <a:t>due date</a:t>
            </a:r>
            <a:r>
              <a:rPr i="0" lang="en-US" sz="3200" u="none" cap="none" strike="noStrike">
                <a:solidFill>
                  <a:schemeClr val="lt1"/>
                </a:solidFill>
                <a:latin typeface="Love Ya Like A Sister"/>
                <a:ea typeface="Love Ya Like A Sister"/>
                <a:cs typeface="Love Ya Like A Sister"/>
                <a:sym typeface="Love Ya Like A Sister"/>
              </a:rPr>
              <a:t> in the top right hand corner.</a:t>
            </a:r>
            <a:endParaRPr>
              <a:latin typeface="Love Ya Like A Sister"/>
              <a:ea typeface="Love Ya Like A Sister"/>
              <a:cs typeface="Love Ya Like A Sister"/>
              <a:sym typeface="Love Ya Like A Sister"/>
            </a:endParaRPr>
          </a:p>
          <a:p>
            <a:pPr indent="-203200" lvl="0" marL="0" marR="0" rtl="0" algn="l">
              <a:lnSpc>
                <a:spcPct val="100000"/>
              </a:lnSpc>
              <a:spcBef>
                <a:spcPts val="640"/>
              </a:spcBef>
              <a:spcAft>
                <a:spcPts val="0"/>
              </a:spcAft>
              <a:buClr>
                <a:srgbClr val="00FF00"/>
              </a:buClr>
              <a:buSzPts val="3200"/>
              <a:buFont typeface="Love Ya Like A Sister"/>
              <a:buChar char="•"/>
            </a:pPr>
            <a:r>
              <a:rPr b="1" i="0" lang="en-US" sz="3200" u="none" cap="none" strike="noStrike">
                <a:solidFill>
                  <a:srgbClr val="00FF00"/>
                </a:solidFill>
                <a:latin typeface="Love Ya Like A Sister"/>
                <a:ea typeface="Love Ya Like A Sister"/>
                <a:cs typeface="Love Ya Like A Sister"/>
                <a:sym typeface="Love Ya Like A Sister"/>
              </a:rPr>
              <a:t>Our Picadome expectation is that children read for at least </a:t>
            </a:r>
            <a:r>
              <a:rPr b="1" i="0" lang="en-US" sz="3200" u="sng" cap="none" strike="noStrike">
                <a:solidFill>
                  <a:srgbClr val="CC0099"/>
                </a:solidFill>
                <a:latin typeface="Love Ya Like A Sister"/>
                <a:ea typeface="Love Ya Like A Sister"/>
                <a:cs typeface="Love Ya Like A Sister"/>
                <a:sym typeface="Love Ya Like A Sister"/>
              </a:rPr>
              <a:t>20 minutes</a:t>
            </a:r>
            <a:r>
              <a:rPr b="1" i="0" lang="en-US" sz="3200" u="none" cap="none" strike="noStrike">
                <a:solidFill>
                  <a:srgbClr val="CC0099"/>
                </a:solidFill>
                <a:latin typeface="Love Ya Like A Sister"/>
                <a:ea typeface="Love Ya Like A Sister"/>
                <a:cs typeface="Love Ya Like A Sister"/>
                <a:sym typeface="Love Ya Like A Sister"/>
              </a:rPr>
              <a:t> </a:t>
            </a:r>
            <a:r>
              <a:rPr b="1" i="0" lang="en-US" sz="3200" u="none" cap="none" strike="noStrike">
                <a:solidFill>
                  <a:srgbClr val="00FF00"/>
                </a:solidFill>
                <a:latin typeface="Love Ya Like A Sister"/>
                <a:ea typeface="Love Ya Like A Sister"/>
                <a:cs typeface="Love Ya Like A Sister"/>
                <a:sym typeface="Love Ya Like A Sister"/>
              </a:rPr>
              <a:t>per night (5 days a week).</a:t>
            </a:r>
            <a:endParaRPr>
              <a:latin typeface="Love Ya Like A Sister"/>
              <a:ea typeface="Love Ya Like A Sister"/>
              <a:cs typeface="Love Ya Like A Sister"/>
              <a:sym typeface="Love Ya Like A Sister"/>
            </a:endParaRPr>
          </a:p>
          <a:p>
            <a:pPr indent="-203200" lvl="0" marL="0" marR="0" rtl="0" algn="l">
              <a:lnSpc>
                <a:spcPct val="100000"/>
              </a:lnSpc>
              <a:spcBef>
                <a:spcPts val="640"/>
              </a:spcBef>
              <a:spcAft>
                <a:spcPts val="0"/>
              </a:spcAft>
              <a:buClr>
                <a:srgbClr val="FFFF00"/>
              </a:buClr>
              <a:buSzPts val="3200"/>
              <a:buFont typeface="Love Ya Like A Sister"/>
              <a:buChar char="•"/>
            </a:pPr>
            <a:r>
              <a:rPr b="1" i="0" lang="en-US" sz="3200" u="none" cap="none" strike="noStrike">
                <a:solidFill>
                  <a:srgbClr val="FFFF00"/>
                </a:solidFill>
                <a:latin typeface="Love Ya Like A Sister"/>
                <a:ea typeface="Love Ya Like A Sister"/>
                <a:cs typeface="Love Ya Like A Sister"/>
                <a:sym typeface="Love Ya Like A Sister"/>
              </a:rPr>
              <a:t>At least 100 minutes per week.</a:t>
            </a:r>
            <a:endParaRPr>
              <a:latin typeface="Love Ya Like A Sister"/>
              <a:ea typeface="Love Ya Like A Sister"/>
              <a:cs typeface="Love Ya Like A Sister"/>
              <a:sym typeface="Love Ya Like A Sister"/>
            </a:endParaRPr>
          </a:p>
          <a:p>
            <a:pPr indent="0" lvl="0" marL="0" marR="0" rtl="0" algn="l">
              <a:lnSpc>
                <a:spcPct val="100000"/>
              </a:lnSpc>
              <a:spcBef>
                <a:spcPts val="640"/>
              </a:spcBef>
              <a:spcAft>
                <a:spcPts val="0"/>
              </a:spcAft>
              <a:buClr>
                <a:schemeClr val="lt1"/>
              </a:buClr>
              <a:buSzPts val="3200"/>
              <a:buFont typeface="Arial"/>
              <a:buNone/>
            </a:pPr>
            <a:r>
              <a:t/>
            </a:r>
            <a:endParaRPr b="1" i="0" sz="3200" u="none" cap="none" strike="noStrike">
              <a:solidFill>
                <a:srgbClr val="CC0099"/>
              </a:solidFill>
              <a:latin typeface="Love Ya Like A Sister"/>
              <a:ea typeface="Love Ya Like A Sister"/>
              <a:cs typeface="Love Ya Like A Sister"/>
              <a:sym typeface="Love Ya Like A Sister"/>
            </a:endParaRPr>
          </a:p>
          <a:p>
            <a:pPr indent="0" lvl="0" marL="0" marR="0" rtl="0" algn="l">
              <a:lnSpc>
                <a:spcPct val="100000"/>
              </a:lnSpc>
              <a:spcBef>
                <a:spcPts val="640"/>
              </a:spcBef>
              <a:spcAft>
                <a:spcPts val="0"/>
              </a:spcAft>
              <a:buClr>
                <a:schemeClr val="lt1"/>
              </a:buClr>
              <a:buSzPts val="3200"/>
              <a:buFont typeface="Arial"/>
              <a:buNone/>
            </a:pPr>
            <a:r>
              <a:t/>
            </a:r>
            <a:endParaRPr b="1" i="0" sz="3200" u="none" cap="none" strike="noStrike">
              <a:solidFill>
                <a:srgbClr val="CC0099"/>
              </a:solidFill>
              <a:latin typeface="Arial"/>
              <a:ea typeface="Arial"/>
              <a:cs typeface="Arial"/>
              <a:sym typeface="Arial"/>
            </a:endParaRPr>
          </a:p>
          <a:p>
            <a:pPr indent="-139700" lvl="0" marL="342900" marR="0" rtl="0" algn="l">
              <a:spcBef>
                <a:spcPts val="640"/>
              </a:spcBef>
              <a:spcAft>
                <a:spcPts val="0"/>
              </a:spcAft>
              <a:buClr>
                <a:schemeClr val="lt1"/>
              </a:buClr>
              <a:buSzPts val="3200"/>
              <a:buFont typeface="Arial"/>
              <a:buNone/>
            </a:pPr>
            <a:r>
              <a:t/>
            </a:r>
            <a:endParaRPr b="1" i="0" sz="3200" u="none">
              <a:solidFill>
                <a:srgbClr val="CC0099"/>
              </a:solidFill>
              <a:latin typeface="Arial"/>
              <a:ea typeface="Arial"/>
              <a:cs typeface="Arial"/>
              <a:sym typeface="Arial"/>
            </a:endParaRPr>
          </a:p>
        </p:txBody>
      </p:sp>
      <p:pic>
        <p:nvPicPr>
          <p:cNvPr descr="C:\Users\SMCQUEAR.FAYETTE\AppData\Local\Microsoft\Windows\Temporary Internet Files\Content.IE5\6L3X20JC\MC900232054[1].wmf" id="109" name="Google Shape;109;p3"/>
          <p:cNvPicPr preferRelativeResize="0"/>
          <p:nvPr/>
        </p:nvPicPr>
        <p:blipFill rotWithShape="1">
          <a:blip r:embed="rId3">
            <a:alphaModFix/>
          </a:blip>
          <a:srcRect b="0" l="0" r="0" t="0"/>
          <a:stretch/>
        </p:blipFill>
        <p:spPr>
          <a:xfrm>
            <a:off x="228600" y="388937"/>
            <a:ext cx="838200" cy="869950"/>
          </a:xfrm>
          <a:prstGeom prst="rect">
            <a:avLst/>
          </a:prstGeom>
          <a:noFill/>
          <a:ln>
            <a:noFill/>
          </a:ln>
        </p:spPr>
      </p:pic>
      <p:pic>
        <p:nvPicPr>
          <p:cNvPr descr="C:\Users\SMCQUEAR.FAYETTE\AppData\Local\Microsoft\Windows\Temporary Internet Files\Content.IE5\6L3X20JC\MC900232054[1].wmf" id="110" name="Google Shape;110;p3"/>
          <p:cNvPicPr preferRelativeResize="0"/>
          <p:nvPr/>
        </p:nvPicPr>
        <p:blipFill rotWithShape="1">
          <a:blip r:embed="rId3">
            <a:alphaModFix/>
          </a:blip>
          <a:srcRect b="0" l="0" r="0" t="0"/>
          <a:stretch/>
        </p:blipFill>
        <p:spPr>
          <a:xfrm flipH="1">
            <a:off x="7924800" y="388937"/>
            <a:ext cx="881062"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500"/>
                                        <p:tgtEl>
                                          <p:spTgt spid="1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0" st="0"/>
                                            </p:txEl>
                                          </p:spTgt>
                                        </p:tgtEl>
                                        <p:attrNameLst>
                                          <p:attrName>style.visibility</p:attrName>
                                        </p:attrNameLst>
                                      </p:cBhvr>
                                      <p:to>
                                        <p:strVal val="visible"/>
                                      </p:to>
                                    </p:set>
                                    <p:animEffect filter="fade" transition="in">
                                      <p:cBhvr>
                                        <p:cTn dur="500"/>
                                        <p:tgtEl>
                                          <p:spTgt spid="10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1" st="1"/>
                                            </p:txEl>
                                          </p:spTgt>
                                        </p:tgtEl>
                                        <p:attrNameLst>
                                          <p:attrName>style.visibility</p:attrName>
                                        </p:attrNameLst>
                                      </p:cBhvr>
                                      <p:to>
                                        <p:strVal val="visible"/>
                                      </p:to>
                                    </p:set>
                                    <p:animEffect filter="fade" transition="in">
                                      <p:cBhvr>
                                        <p:cTn dur="500"/>
                                        <p:tgtEl>
                                          <p:spTgt spid="10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2" st="2"/>
                                            </p:txEl>
                                          </p:spTgt>
                                        </p:tgtEl>
                                        <p:attrNameLst>
                                          <p:attrName>style.visibility</p:attrName>
                                        </p:attrNameLst>
                                      </p:cBhvr>
                                      <p:to>
                                        <p:strVal val="visible"/>
                                      </p:to>
                                    </p:set>
                                    <p:animEffect filter="fade" transition="in">
                                      <p:cBhvr>
                                        <p:cTn dur="500"/>
                                        <p:tgtEl>
                                          <p:spTgt spid="10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3" st="3"/>
                                            </p:txEl>
                                          </p:spTgt>
                                        </p:tgtEl>
                                        <p:attrNameLst>
                                          <p:attrName>style.visibility</p:attrName>
                                        </p:attrNameLst>
                                      </p:cBhvr>
                                      <p:to>
                                        <p:strVal val="visible"/>
                                      </p:to>
                                    </p:set>
                                    <p:animEffect filter="fade" transition="in">
                                      <p:cBhvr>
                                        <p:cTn dur="500"/>
                                        <p:tgtEl>
                                          <p:spTgt spid="10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4" st="4"/>
                                            </p:txEl>
                                          </p:spTgt>
                                        </p:tgtEl>
                                        <p:attrNameLst>
                                          <p:attrName>style.visibility</p:attrName>
                                        </p:attrNameLst>
                                      </p:cBhvr>
                                      <p:to>
                                        <p:strVal val="visible"/>
                                      </p:to>
                                    </p:set>
                                    <p:animEffect filter="fade" transition="in">
                                      <p:cBhvr>
                                        <p:cTn dur="500"/>
                                        <p:tgtEl>
                                          <p:spTgt spid="10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xEl>
                                              <p:pRg end="5" st="5"/>
                                            </p:txEl>
                                          </p:spTgt>
                                        </p:tgtEl>
                                        <p:attrNameLst>
                                          <p:attrName>style.visibility</p:attrName>
                                        </p:attrNameLst>
                                      </p:cBhvr>
                                      <p:to>
                                        <p:strVal val="visible"/>
                                      </p:to>
                                    </p:set>
                                    <p:animEffect filter="fade" transition="in">
                                      <p:cBhvr>
                                        <p:cTn dur="500"/>
                                        <p:tgtEl>
                                          <p:spTgt spid="108">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4"/>
          <p:cNvSpPr txBox="1"/>
          <p:nvPr>
            <p:ph type="ctrTitle"/>
          </p:nvPr>
        </p:nvSpPr>
        <p:spPr>
          <a:xfrm>
            <a:off x="685800" y="133350"/>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5400"/>
              <a:buFont typeface="Arial"/>
              <a:buNone/>
            </a:pPr>
            <a:r>
              <a:rPr i="0" lang="en-US" sz="5400" u="none">
                <a:solidFill>
                  <a:srgbClr val="00FF00"/>
                </a:solidFill>
                <a:latin typeface="Love Ya Like A Sister"/>
                <a:ea typeface="Love Ya Like A Sister"/>
                <a:cs typeface="Love Ya Like A Sister"/>
                <a:sym typeface="Love Ya Like A Sister"/>
              </a:rPr>
              <a:t>Weekly </a:t>
            </a:r>
            <a:br>
              <a:rPr i="0" lang="en-US" sz="5400" u="none">
                <a:solidFill>
                  <a:srgbClr val="00FF00"/>
                </a:solidFill>
                <a:latin typeface="Love Ya Like A Sister"/>
                <a:ea typeface="Love Ya Like A Sister"/>
                <a:cs typeface="Love Ya Like A Sister"/>
                <a:sym typeface="Love Ya Like A Sister"/>
              </a:rPr>
            </a:br>
            <a:r>
              <a:rPr i="0" lang="en-US" sz="5400" u="none">
                <a:solidFill>
                  <a:srgbClr val="00FF00"/>
                </a:solidFill>
                <a:latin typeface="Love Ya Like A Sister"/>
                <a:ea typeface="Love Ya Like A Sister"/>
                <a:cs typeface="Love Ya Like A Sister"/>
                <a:sym typeface="Love Ya Like A Sister"/>
              </a:rPr>
              <a:t>Reading Log</a:t>
            </a:r>
            <a:endParaRPr>
              <a:latin typeface="Love Ya Like A Sister"/>
              <a:ea typeface="Love Ya Like A Sister"/>
              <a:cs typeface="Love Ya Like A Sister"/>
              <a:sym typeface="Love Ya Like A Sister"/>
            </a:endParaRPr>
          </a:p>
        </p:txBody>
      </p:sp>
      <p:sp>
        <p:nvSpPr>
          <p:cNvPr descr="Image result for lion reading clipart" id="116" name="Google Shape;116;p4"/>
          <p:cNvSpPr txBox="1"/>
          <p:nvPr/>
        </p:nvSpPr>
        <p:spPr>
          <a:xfrm>
            <a:off x="155575" y="-144462"/>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pic>
        <p:nvPicPr>
          <p:cNvPr id="117" name="Google Shape;117;p4"/>
          <p:cNvPicPr preferRelativeResize="0"/>
          <p:nvPr/>
        </p:nvPicPr>
        <p:blipFill rotWithShape="1">
          <a:blip r:embed="rId3">
            <a:alphaModFix/>
          </a:blip>
          <a:srcRect b="0" l="0" r="0" t="0"/>
          <a:stretch/>
        </p:blipFill>
        <p:spPr>
          <a:xfrm>
            <a:off x="7024687" y="179387"/>
            <a:ext cx="1433512" cy="1433512"/>
          </a:xfrm>
          <a:prstGeom prst="rect">
            <a:avLst/>
          </a:prstGeom>
          <a:noFill/>
          <a:ln>
            <a:noFill/>
          </a:ln>
        </p:spPr>
      </p:pic>
      <p:pic>
        <p:nvPicPr>
          <p:cNvPr id="118" name="Google Shape;118;p4"/>
          <p:cNvPicPr preferRelativeResize="0"/>
          <p:nvPr/>
        </p:nvPicPr>
        <p:blipFill rotWithShape="1">
          <a:blip r:embed="rId4">
            <a:alphaModFix/>
          </a:blip>
          <a:srcRect b="0" l="0" r="0" t="0"/>
          <a:stretch/>
        </p:blipFill>
        <p:spPr>
          <a:xfrm>
            <a:off x="1855787" y="1752600"/>
            <a:ext cx="5773737" cy="5105400"/>
          </a:xfrm>
          <a:prstGeom prst="rect">
            <a:avLst/>
          </a:prstGeom>
          <a:noFill/>
          <a:ln>
            <a:noFill/>
          </a:ln>
        </p:spPr>
      </p:pic>
      <p:pic>
        <p:nvPicPr>
          <p:cNvPr id="119" name="Google Shape;119;p4"/>
          <p:cNvPicPr preferRelativeResize="0"/>
          <p:nvPr/>
        </p:nvPicPr>
        <p:blipFill rotWithShape="1">
          <a:blip r:embed="rId5">
            <a:alphaModFix/>
          </a:blip>
          <a:srcRect b="0" l="0" r="0" t="0"/>
          <a:stretch/>
        </p:blipFill>
        <p:spPr>
          <a:xfrm>
            <a:off x="460375" y="169862"/>
            <a:ext cx="1433512" cy="143351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7200"/>
              <a:buFont typeface="Arial"/>
              <a:buNone/>
            </a:pPr>
            <a:r>
              <a:rPr i="0" lang="en-US" sz="7200" u="none">
                <a:solidFill>
                  <a:srgbClr val="00FF00"/>
                </a:solidFill>
                <a:latin typeface="Love Ya Like A Sister"/>
                <a:ea typeface="Love Ya Like A Sister"/>
                <a:cs typeface="Love Ya Like A Sister"/>
                <a:sym typeface="Love Ya Like A Sister"/>
              </a:rPr>
              <a:t>Reading</a:t>
            </a:r>
            <a:endParaRPr>
              <a:latin typeface="Love Ya Like A Sister"/>
              <a:ea typeface="Love Ya Like A Sister"/>
              <a:cs typeface="Love Ya Like A Sister"/>
              <a:sym typeface="Love Ya Like A Sister"/>
            </a:endParaRPr>
          </a:p>
        </p:txBody>
      </p:sp>
      <p:sp>
        <p:nvSpPr>
          <p:cNvPr id="125" name="Google Shape;125;p5"/>
          <p:cNvSpPr txBox="1"/>
          <p:nvPr>
            <p:ph idx="1" type="body"/>
          </p:nvPr>
        </p:nvSpPr>
        <p:spPr>
          <a:xfrm>
            <a:off x="457200" y="1676400"/>
            <a:ext cx="8229600" cy="4751387"/>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lt1"/>
              </a:buClr>
              <a:buSzPts val="3200"/>
              <a:buFont typeface="Arial"/>
              <a:buNone/>
            </a:pPr>
            <a:r>
              <a:rPr b="0" i="0" lang="en-US" sz="3200" u="none">
                <a:solidFill>
                  <a:schemeClr val="lt1"/>
                </a:solidFill>
                <a:latin typeface="Arial"/>
                <a:ea typeface="Arial"/>
                <a:cs typeface="Arial"/>
                <a:sym typeface="Arial"/>
              </a:rPr>
              <a:t>		</a:t>
            </a:r>
            <a:r>
              <a:rPr i="0" lang="en-US" sz="2800" u="sng">
                <a:solidFill>
                  <a:srgbClr val="00FF00"/>
                </a:solidFill>
                <a:latin typeface="Love Ya Like A Sister"/>
                <a:ea typeface="Love Ya Like A Sister"/>
                <a:cs typeface="Love Ya Like A Sister"/>
                <a:sym typeface="Love Ya Like A Sister"/>
              </a:rPr>
              <a:t>Helpful Hints for Reading Sessions</a:t>
            </a:r>
            <a:endParaRPr>
              <a:latin typeface="Love Ya Like A Sister"/>
              <a:ea typeface="Love Ya Like A Sister"/>
              <a:cs typeface="Love Ya Like A Sister"/>
              <a:sym typeface="Love Ya Like A Sister"/>
            </a:endParaRPr>
          </a:p>
          <a:p>
            <a:pPr indent="-342900" lvl="0" marL="342900" rtl="0" algn="l">
              <a:lnSpc>
                <a:spcPct val="100000"/>
              </a:lnSpc>
              <a:spcBef>
                <a:spcPts val="240"/>
              </a:spcBef>
              <a:spcAft>
                <a:spcPts val="0"/>
              </a:spcAft>
              <a:buClr>
                <a:schemeClr val="lt1"/>
              </a:buClr>
              <a:buSzPts val="1200"/>
              <a:buFont typeface="Arial"/>
              <a:buNone/>
            </a:pPr>
            <a:r>
              <a:t/>
            </a:r>
            <a:endParaRPr i="0" sz="1200" u="sng">
              <a:solidFill>
                <a:srgbClr val="00FF00"/>
              </a:solidFill>
              <a:latin typeface="Love Ya Like A Sister"/>
              <a:ea typeface="Love Ya Like A Sister"/>
              <a:cs typeface="Love Ya Like A Sister"/>
              <a:sym typeface="Love Ya Like A Sister"/>
            </a:endParaRPr>
          </a:p>
          <a:p>
            <a:pPr indent="-342900" lvl="0" marL="342900" rtl="0" algn="l">
              <a:lnSpc>
                <a:spcPct val="100000"/>
              </a:lnSpc>
              <a:spcBef>
                <a:spcPts val="400"/>
              </a:spcBef>
              <a:spcAft>
                <a:spcPts val="0"/>
              </a:spcAft>
              <a:buClr>
                <a:schemeClr val="lt1"/>
              </a:buClr>
              <a:buSzPts val="2000"/>
              <a:buFont typeface="Love Ya Like A Sister"/>
              <a:buChar char="•"/>
            </a:pPr>
            <a:r>
              <a:rPr i="0" lang="en-US" sz="2000" u="none">
                <a:solidFill>
                  <a:schemeClr val="lt1"/>
                </a:solidFill>
                <a:latin typeface="Love Ya Like A Sister"/>
                <a:ea typeface="Love Ya Like A Sister"/>
                <a:cs typeface="Love Ya Like A Sister"/>
                <a:sym typeface="Love Ya Like A Sister"/>
              </a:rPr>
              <a:t>Periodically listen to your child read a story/chapter.</a:t>
            </a:r>
            <a:endParaRPr>
              <a:latin typeface="Love Ya Like A Sister"/>
              <a:ea typeface="Love Ya Like A Sister"/>
              <a:cs typeface="Love Ya Like A Sister"/>
              <a:sym typeface="Love Ya Like A Sister"/>
            </a:endParaRPr>
          </a:p>
          <a:p>
            <a:pPr indent="-342900" lvl="0" marL="342900" rtl="0" algn="l">
              <a:lnSpc>
                <a:spcPct val="100000"/>
              </a:lnSpc>
              <a:spcBef>
                <a:spcPts val="400"/>
              </a:spcBef>
              <a:spcAft>
                <a:spcPts val="0"/>
              </a:spcAft>
              <a:buClr>
                <a:schemeClr val="lt1"/>
              </a:buClr>
              <a:buSzPts val="2000"/>
              <a:buFont typeface="Love Ya Like A Sister"/>
              <a:buChar char="•"/>
            </a:pPr>
            <a:r>
              <a:rPr i="0" lang="en-US" sz="2000" u="none">
                <a:solidFill>
                  <a:schemeClr val="lt1"/>
                </a:solidFill>
                <a:latin typeface="Love Ya Like A Sister"/>
                <a:ea typeface="Love Ya Like A Sister"/>
                <a:cs typeface="Love Ya Like A Sister"/>
                <a:sym typeface="Love Ya Like A Sister"/>
              </a:rPr>
              <a:t>Ask questions about the text (Who were the main characters?, What was the main character’s problem?, How did the main character solve the problem?, What happened in the beginning, middle, and end of the story?, or Retell the story events with a lot of detail.).</a:t>
            </a:r>
            <a:endParaRPr>
              <a:latin typeface="Love Ya Like A Sister"/>
              <a:ea typeface="Love Ya Like A Sister"/>
              <a:cs typeface="Love Ya Like A Sister"/>
              <a:sym typeface="Love Ya Like A Sister"/>
            </a:endParaRPr>
          </a:p>
          <a:p>
            <a:pPr indent="-342900" lvl="0" marL="342900" rtl="0" algn="l">
              <a:lnSpc>
                <a:spcPct val="100000"/>
              </a:lnSpc>
              <a:spcBef>
                <a:spcPts val="400"/>
              </a:spcBef>
              <a:spcAft>
                <a:spcPts val="0"/>
              </a:spcAft>
              <a:buClr>
                <a:schemeClr val="lt1"/>
              </a:buClr>
              <a:buSzPts val="2000"/>
              <a:buFont typeface="Love Ya Like A Sister"/>
              <a:buChar char="•"/>
            </a:pPr>
            <a:r>
              <a:rPr i="0" lang="en-US" sz="2000" u="none">
                <a:solidFill>
                  <a:schemeClr val="lt1"/>
                </a:solidFill>
                <a:latin typeface="Love Ya Like A Sister"/>
                <a:ea typeface="Love Ya Like A Sister"/>
                <a:cs typeface="Love Ya Like A Sister"/>
                <a:sym typeface="Love Ya Like A Sister"/>
              </a:rPr>
              <a:t>Encourage your child to self-correct and reread for meaning.</a:t>
            </a:r>
            <a:endParaRPr>
              <a:latin typeface="Love Ya Like A Sister"/>
              <a:ea typeface="Love Ya Like A Sister"/>
              <a:cs typeface="Love Ya Like A Sister"/>
              <a:sym typeface="Love Ya Like A Sister"/>
            </a:endParaRPr>
          </a:p>
          <a:p>
            <a:pPr indent="-342900" lvl="0" marL="342900" rtl="0" algn="l">
              <a:lnSpc>
                <a:spcPct val="100000"/>
              </a:lnSpc>
              <a:spcBef>
                <a:spcPts val="400"/>
              </a:spcBef>
              <a:spcAft>
                <a:spcPts val="0"/>
              </a:spcAft>
              <a:buClr>
                <a:schemeClr val="lt1"/>
              </a:buClr>
              <a:buSzPts val="2000"/>
              <a:buFont typeface="Love Ya Like A Sister"/>
              <a:buChar char="•"/>
            </a:pPr>
            <a:r>
              <a:rPr i="0" lang="en-US" sz="2000" u="none">
                <a:solidFill>
                  <a:schemeClr val="lt1"/>
                </a:solidFill>
                <a:latin typeface="Love Ya Like A Sister"/>
                <a:ea typeface="Love Ya Like A Sister"/>
                <a:cs typeface="Love Ya Like A Sister"/>
                <a:sym typeface="Love Ya Like A Sister"/>
              </a:rPr>
              <a:t>Work on decoding skills and building reading fluency.  </a:t>
            </a:r>
            <a:endParaRPr>
              <a:latin typeface="Love Ya Like A Sister"/>
              <a:ea typeface="Love Ya Like A Sister"/>
              <a:cs typeface="Love Ya Like A Sister"/>
              <a:sym typeface="Love Ya Like A Sister"/>
            </a:endParaRPr>
          </a:p>
          <a:p>
            <a:pPr indent="-342900" lvl="0" marL="342900" rtl="0" algn="l">
              <a:lnSpc>
                <a:spcPct val="100000"/>
              </a:lnSpc>
              <a:spcBef>
                <a:spcPts val="400"/>
              </a:spcBef>
              <a:spcAft>
                <a:spcPts val="0"/>
              </a:spcAft>
              <a:buClr>
                <a:schemeClr val="lt1"/>
              </a:buClr>
              <a:buSzPts val="2000"/>
              <a:buFont typeface="Love Ya Like A Sister"/>
              <a:buChar char="•"/>
            </a:pPr>
            <a:r>
              <a:rPr i="0" lang="en-US" sz="2000" u="none">
                <a:solidFill>
                  <a:schemeClr val="lt1"/>
                </a:solidFill>
                <a:latin typeface="Love Ya Like A Sister"/>
                <a:ea typeface="Love Ya Like A Sister"/>
                <a:cs typeface="Love Ya Like A Sister"/>
                <a:sym typeface="Love Ya Like A Sister"/>
              </a:rPr>
              <a:t>Reading sessions should be for 20 minutes (5 days a week).  Increase to longer sessions as the year progresses.</a:t>
            </a:r>
            <a:endParaRPr>
              <a:latin typeface="Love Ya Like A Sister"/>
              <a:ea typeface="Love Ya Like A Sister"/>
              <a:cs typeface="Love Ya Like A Sister"/>
              <a:sym typeface="Love Ya Like A Sister"/>
            </a:endParaRPr>
          </a:p>
          <a:p>
            <a:pPr indent="-342900" lvl="0" marL="342900" rtl="0" algn="l">
              <a:lnSpc>
                <a:spcPct val="100000"/>
              </a:lnSpc>
              <a:spcBef>
                <a:spcPts val="400"/>
              </a:spcBef>
              <a:spcAft>
                <a:spcPts val="0"/>
              </a:spcAft>
              <a:buClr>
                <a:schemeClr val="lt1"/>
              </a:buClr>
              <a:buSzPts val="2000"/>
              <a:buFont typeface="Love Ya Like A Sister"/>
              <a:buChar char="•"/>
            </a:pPr>
            <a:r>
              <a:rPr i="0" lang="en-US" sz="2000" u="none">
                <a:solidFill>
                  <a:schemeClr val="lt1"/>
                </a:solidFill>
                <a:latin typeface="Love Ya Like A Sister"/>
                <a:ea typeface="Love Ya Like A Sister"/>
                <a:cs typeface="Love Ya Like A Sister"/>
                <a:sym typeface="Love Ya Like A Sister"/>
              </a:rPr>
              <a:t>Reading sessions will increase to 25 minutes (5 days a week) in January.</a:t>
            </a:r>
            <a:endParaRPr>
              <a:latin typeface="Love Ya Like A Sister"/>
              <a:ea typeface="Love Ya Like A Sister"/>
              <a:cs typeface="Love Ya Like A Sister"/>
              <a:sym typeface="Love Ya Like A Sister"/>
            </a:endParaRPr>
          </a:p>
          <a:p>
            <a:pPr indent="-342900" lvl="0" marL="342900" rtl="0" algn="l">
              <a:lnSpc>
                <a:spcPct val="100000"/>
              </a:lnSpc>
              <a:spcBef>
                <a:spcPts val="400"/>
              </a:spcBef>
              <a:spcAft>
                <a:spcPts val="0"/>
              </a:spcAft>
              <a:buClr>
                <a:schemeClr val="lt1"/>
              </a:buClr>
              <a:buSzPts val="2000"/>
              <a:buFont typeface="Arial"/>
              <a:buNone/>
            </a:pPr>
            <a:r>
              <a:t/>
            </a:r>
            <a:endParaRPr b="0" i="0" sz="2000" u="none">
              <a:solidFill>
                <a:schemeClr val="lt1"/>
              </a:solidFill>
              <a:latin typeface="Schoolbell"/>
              <a:ea typeface="Schoolbell"/>
              <a:cs typeface="Schoolbell"/>
              <a:sym typeface="Schoolbell"/>
            </a:endParaRPr>
          </a:p>
          <a:p>
            <a:pPr indent="-215900" lvl="0" marL="342900" rtl="0" algn="l">
              <a:spcBef>
                <a:spcPts val="400"/>
              </a:spcBef>
              <a:spcAft>
                <a:spcPts val="0"/>
              </a:spcAft>
              <a:buClr>
                <a:schemeClr val="lt1"/>
              </a:buClr>
              <a:buSzPts val="2000"/>
              <a:buFont typeface="Arial"/>
              <a:buNone/>
            </a:pPr>
            <a:r>
              <a:t/>
            </a:r>
            <a:endParaRPr b="0" i="0" sz="2000" u="none">
              <a:solidFill>
                <a:schemeClr val="lt1"/>
              </a:solidFill>
              <a:latin typeface="Schoolbell"/>
              <a:ea typeface="Schoolbell"/>
              <a:cs typeface="Schoolbell"/>
              <a:sym typeface="Schoolbell"/>
            </a:endParaRPr>
          </a:p>
        </p:txBody>
      </p:sp>
      <p:pic>
        <p:nvPicPr>
          <p:cNvPr descr="C:\Documents and Settings\smcquear\Local Settings\Temporary Internet Files\Content.IE5\6TCFAPSX\MC900023436[1].wmf" id="126" name="Google Shape;126;p5"/>
          <p:cNvPicPr preferRelativeResize="0"/>
          <p:nvPr/>
        </p:nvPicPr>
        <p:blipFill rotWithShape="1">
          <a:blip r:embed="rId3">
            <a:alphaModFix/>
          </a:blip>
          <a:srcRect b="0" l="0" r="0" t="0"/>
          <a:stretch/>
        </p:blipFill>
        <p:spPr>
          <a:xfrm>
            <a:off x="381000" y="36512"/>
            <a:ext cx="1981200" cy="1649412"/>
          </a:xfrm>
          <a:prstGeom prst="rect">
            <a:avLst/>
          </a:prstGeom>
          <a:noFill/>
          <a:ln>
            <a:noFill/>
          </a:ln>
        </p:spPr>
      </p:pic>
      <p:pic>
        <p:nvPicPr>
          <p:cNvPr descr="C:\Documents and Settings\smcquear\Local Settings\Temporary Internet Files\Content.IE5\6TCFAPSX\MC900023436[1].wmf" id="127" name="Google Shape;127;p5"/>
          <p:cNvPicPr preferRelativeResize="0"/>
          <p:nvPr/>
        </p:nvPicPr>
        <p:blipFill rotWithShape="1">
          <a:blip r:embed="rId3">
            <a:alphaModFix/>
          </a:blip>
          <a:srcRect b="0" l="0" r="0" t="0"/>
          <a:stretch/>
        </p:blipFill>
        <p:spPr>
          <a:xfrm>
            <a:off x="6705600" y="65087"/>
            <a:ext cx="1981200" cy="164941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500"/>
                                        <p:tgtEl>
                                          <p:spTgt spid="1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0" st="0"/>
                                            </p:txEl>
                                          </p:spTgt>
                                        </p:tgtEl>
                                        <p:attrNameLst>
                                          <p:attrName>style.visibility</p:attrName>
                                        </p:attrNameLst>
                                      </p:cBhvr>
                                      <p:to>
                                        <p:strVal val="visible"/>
                                      </p:to>
                                    </p:set>
                                    <p:animEffect filter="fade" transition="in">
                                      <p:cBhvr>
                                        <p:cTn dur="500"/>
                                        <p:tgtEl>
                                          <p:spTgt spid="12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1" st="1"/>
                                            </p:txEl>
                                          </p:spTgt>
                                        </p:tgtEl>
                                        <p:attrNameLst>
                                          <p:attrName>style.visibility</p:attrName>
                                        </p:attrNameLst>
                                      </p:cBhvr>
                                      <p:to>
                                        <p:strVal val="visible"/>
                                      </p:to>
                                    </p:set>
                                    <p:animEffect filter="fade" transition="in">
                                      <p:cBhvr>
                                        <p:cTn dur="500"/>
                                        <p:tgtEl>
                                          <p:spTgt spid="12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2" st="2"/>
                                            </p:txEl>
                                          </p:spTgt>
                                        </p:tgtEl>
                                        <p:attrNameLst>
                                          <p:attrName>style.visibility</p:attrName>
                                        </p:attrNameLst>
                                      </p:cBhvr>
                                      <p:to>
                                        <p:strVal val="visible"/>
                                      </p:to>
                                    </p:set>
                                    <p:animEffect filter="fade" transition="in">
                                      <p:cBhvr>
                                        <p:cTn dur="500"/>
                                        <p:tgtEl>
                                          <p:spTgt spid="12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3" st="3"/>
                                            </p:txEl>
                                          </p:spTgt>
                                        </p:tgtEl>
                                        <p:attrNameLst>
                                          <p:attrName>style.visibility</p:attrName>
                                        </p:attrNameLst>
                                      </p:cBhvr>
                                      <p:to>
                                        <p:strVal val="visible"/>
                                      </p:to>
                                    </p:set>
                                    <p:animEffect filter="fade" transition="in">
                                      <p:cBhvr>
                                        <p:cTn dur="500"/>
                                        <p:tgtEl>
                                          <p:spTgt spid="12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4" st="4"/>
                                            </p:txEl>
                                          </p:spTgt>
                                        </p:tgtEl>
                                        <p:attrNameLst>
                                          <p:attrName>style.visibility</p:attrName>
                                        </p:attrNameLst>
                                      </p:cBhvr>
                                      <p:to>
                                        <p:strVal val="visible"/>
                                      </p:to>
                                    </p:set>
                                    <p:animEffect filter="fade" transition="in">
                                      <p:cBhvr>
                                        <p:cTn dur="500"/>
                                        <p:tgtEl>
                                          <p:spTgt spid="12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5" st="5"/>
                                            </p:txEl>
                                          </p:spTgt>
                                        </p:tgtEl>
                                        <p:attrNameLst>
                                          <p:attrName>style.visibility</p:attrName>
                                        </p:attrNameLst>
                                      </p:cBhvr>
                                      <p:to>
                                        <p:strVal val="visible"/>
                                      </p:to>
                                    </p:set>
                                    <p:animEffect filter="fade" transition="in">
                                      <p:cBhvr>
                                        <p:cTn dur="500"/>
                                        <p:tgtEl>
                                          <p:spTgt spid="12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6" st="6"/>
                                            </p:txEl>
                                          </p:spTgt>
                                        </p:tgtEl>
                                        <p:attrNameLst>
                                          <p:attrName>style.visibility</p:attrName>
                                        </p:attrNameLst>
                                      </p:cBhvr>
                                      <p:to>
                                        <p:strVal val="visible"/>
                                      </p:to>
                                    </p:set>
                                    <p:animEffect filter="fade" transition="in">
                                      <p:cBhvr>
                                        <p:cTn dur="500"/>
                                        <p:tgtEl>
                                          <p:spTgt spid="12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7" st="7"/>
                                            </p:txEl>
                                          </p:spTgt>
                                        </p:tgtEl>
                                        <p:attrNameLst>
                                          <p:attrName>style.visibility</p:attrName>
                                        </p:attrNameLst>
                                      </p:cBhvr>
                                      <p:to>
                                        <p:strVal val="visible"/>
                                      </p:to>
                                    </p:set>
                                    <p:animEffect filter="fade" transition="in">
                                      <p:cBhvr>
                                        <p:cTn dur="500"/>
                                        <p:tgtEl>
                                          <p:spTgt spid="125">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8" st="8"/>
                                            </p:txEl>
                                          </p:spTgt>
                                        </p:tgtEl>
                                        <p:attrNameLst>
                                          <p:attrName>style.visibility</p:attrName>
                                        </p:attrNameLst>
                                      </p:cBhvr>
                                      <p:to>
                                        <p:strVal val="visible"/>
                                      </p:to>
                                    </p:set>
                                    <p:animEffect filter="fade" transition="in">
                                      <p:cBhvr>
                                        <p:cTn dur="500"/>
                                        <p:tgtEl>
                                          <p:spTgt spid="125">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xEl>
                                              <p:pRg end="9" st="9"/>
                                            </p:txEl>
                                          </p:spTgt>
                                        </p:tgtEl>
                                        <p:attrNameLst>
                                          <p:attrName>style.visibility</p:attrName>
                                        </p:attrNameLst>
                                      </p:cBhvr>
                                      <p:to>
                                        <p:strVal val="visible"/>
                                      </p:to>
                                    </p:set>
                                    <p:animEffect filter="fade" transition="in">
                                      <p:cBhvr>
                                        <p:cTn dur="500"/>
                                        <p:tgtEl>
                                          <p:spTgt spid="125">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sp>
        <p:nvSpPr>
          <p:cNvPr id="132" name="Google Shape;132;p6"/>
          <p:cNvSpPr txBox="1"/>
          <p:nvPr>
            <p:ph type="title"/>
          </p:nvPr>
        </p:nvSpPr>
        <p:spPr>
          <a:xfrm>
            <a:off x="381000" y="165100"/>
            <a:ext cx="8305800" cy="1524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6000"/>
              <a:buFont typeface="Arial"/>
              <a:buNone/>
            </a:pPr>
            <a:r>
              <a:rPr i="0" lang="en-US" sz="6000" u="none">
                <a:solidFill>
                  <a:srgbClr val="00FF00"/>
                </a:solidFill>
                <a:latin typeface="Love Ya Like A Sister"/>
                <a:ea typeface="Love Ya Like A Sister"/>
                <a:cs typeface="Love Ya Like A Sister"/>
                <a:sym typeface="Love Ya Like A Sister"/>
              </a:rPr>
              <a:t>Literacy</a:t>
            </a:r>
            <a:endParaRPr>
              <a:latin typeface="Love Ya Like A Sister"/>
              <a:ea typeface="Love Ya Like A Sister"/>
              <a:cs typeface="Love Ya Like A Sister"/>
              <a:sym typeface="Love Ya Like A Sister"/>
            </a:endParaRPr>
          </a:p>
        </p:txBody>
      </p:sp>
      <p:sp>
        <p:nvSpPr>
          <p:cNvPr id="133" name="Google Shape;133;p6"/>
          <p:cNvSpPr txBox="1"/>
          <p:nvPr>
            <p:ph idx="1" type="body"/>
          </p:nvPr>
        </p:nvSpPr>
        <p:spPr>
          <a:xfrm>
            <a:off x="228600" y="1524000"/>
            <a:ext cx="8915400" cy="49530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lt1"/>
              </a:buClr>
              <a:buSzPts val="3200"/>
              <a:buFont typeface="Arial"/>
              <a:buNone/>
            </a:pPr>
            <a:r>
              <a:rPr lang="en-US"/>
              <a:t>  </a:t>
            </a:r>
            <a:r>
              <a:rPr i="0" lang="en-US" sz="3600" u="none">
                <a:solidFill>
                  <a:srgbClr val="FFFF00"/>
                </a:solidFill>
                <a:latin typeface="Love Ya Like A Sister"/>
                <a:ea typeface="Love Ya Like A Sister"/>
                <a:cs typeface="Love Ya Like A Sister"/>
                <a:sym typeface="Love Ya Like A Sister"/>
              </a:rPr>
              <a:t>Unit 1 ~ </a:t>
            </a:r>
            <a:r>
              <a:rPr i="0" lang="en-US" sz="3600" u="none">
                <a:solidFill>
                  <a:schemeClr val="lt1"/>
                </a:solidFill>
                <a:latin typeface="Love Ya Like A Sister"/>
                <a:ea typeface="Love Ya Like A Sister"/>
                <a:cs typeface="Love Ya Like A Sister"/>
                <a:sym typeface="Love Ya Like A Sister"/>
              </a:rPr>
              <a:t>Friends and Family</a:t>
            </a:r>
            <a:endParaRPr>
              <a:latin typeface="Love Ya Like A Sister"/>
              <a:ea typeface="Love Ya Like A Sister"/>
              <a:cs typeface="Love Ya Like A Sister"/>
              <a:sym typeface="Love Ya Like A Sister"/>
            </a:endParaRPr>
          </a:p>
          <a:p>
            <a:pPr indent="-342900" lvl="0" marL="342900" rtl="0" algn="l">
              <a:lnSpc>
                <a:spcPct val="100000"/>
              </a:lnSpc>
              <a:spcBef>
                <a:spcPts val="720"/>
              </a:spcBef>
              <a:spcAft>
                <a:spcPts val="0"/>
              </a:spcAft>
              <a:buClr>
                <a:schemeClr val="lt1"/>
              </a:buClr>
              <a:buSzPts val="3600"/>
              <a:buFont typeface="Arial"/>
              <a:buNone/>
            </a:pPr>
            <a:r>
              <a:rPr i="0" lang="en-US" sz="3600" u="none">
                <a:solidFill>
                  <a:schemeClr val="lt1"/>
                </a:solidFill>
                <a:latin typeface="Love Ya Like A Sister"/>
                <a:ea typeface="Love Ya Like A Sister"/>
                <a:cs typeface="Love Ya Like A Sister"/>
                <a:sym typeface="Love Ya Like A Sister"/>
              </a:rPr>
              <a:t>  </a:t>
            </a:r>
            <a:r>
              <a:rPr i="0" lang="en-US" sz="3600" u="none">
                <a:solidFill>
                  <a:srgbClr val="FFFF00"/>
                </a:solidFill>
                <a:latin typeface="Love Ya Like A Sister"/>
                <a:ea typeface="Love Ya Like A Sister"/>
                <a:cs typeface="Love Ya Like A Sister"/>
                <a:sym typeface="Love Ya Like A Sister"/>
              </a:rPr>
              <a:t>Unit 2 ~ </a:t>
            </a:r>
            <a:r>
              <a:rPr i="0" lang="en-US" sz="3600" u="none">
                <a:solidFill>
                  <a:schemeClr val="lt1"/>
                </a:solidFill>
                <a:latin typeface="Love Ya Like A Sister"/>
                <a:ea typeface="Love Ya Like A Sister"/>
                <a:cs typeface="Love Ya Like A Sister"/>
                <a:sym typeface="Love Ya Like A Sister"/>
              </a:rPr>
              <a:t>Animal Discoveries</a:t>
            </a:r>
            <a:endParaRPr>
              <a:latin typeface="Love Ya Like A Sister"/>
              <a:ea typeface="Love Ya Like A Sister"/>
              <a:cs typeface="Love Ya Like A Sister"/>
              <a:sym typeface="Love Ya Like A Sister"/>
            </a:endParaRPr>
          </a:p>
          <a:p>
            <a:pPr indent="-342900" lvl="0" marL="342900" rtl="0" algn="l">
              <a:lnSpc>
                <a:spcPct val="100000"/>
              </a:lnSpc>
              <a:spcBef>
                <a:spcPts val="720"/>
              </a:spcBef>
              <a:spcAft>
                <a:spcPts val="0"/>
              </a:spcAft>
              <a:buClr>
                <a:schemeClr val="lt1"/>
              </a:buClr>
              <a:buSzPts val="3600"/>
              <a:buFont typeface="Arial"/>
              <a:buNone/>
            </a:pPr>
            <a:r>
              <a:rPr i="0" lang="en-US" sz="3600" u="none">
                <a:solidFill>
                  <a:schemeClr val="lt1"/>
                </a:solidFill>
                <a:latin typeface="Love Ya Like A Sister"/>
                <a:ea typeface="Love Ya Like A Sister"/>
                <a:cs typeface="Love Ya Like A Sister"/>
                <a:sym typeface="Love Ya Like A Sister"/>
              </a:rPr>
              <a:t>  </a:t>
            </a:r>
            <a:r>
              <a:rPr i="0" lang="en-US" sz="3600" u="none">
                <a:solidFill>
                  <a:srgbClr val="FFFF00"/>
                </a:solidFill>
                <a:latin typeface="Love Ya Like A Sister"/>
                <a:ea typeface="Love Ya Like A Sister"/>
                <a:cs typeface="Love Ya Like A Sister"/>
                <a:sym typeface="Love Ya Like A Sister"/>
              </a:rPr>
              <a:t>Unit 3 ~ </a:t>
            </a:r>
            <a:r>
              <a:rPr i="0" lang="en-US" sz="3600" u="none">
                <a:solidFill>
                  <a:schemeClr val="lt1"/>
                </a:solidFill>
                <a:latin typeface="Love Ya Like A Sister"/>
                <a:ea typeface="Love Ya Like A Sister"/>
                <a:cs typeface="Love Ya Like A Sister"/>
                <a:sym typeface="Love Ya Like A Sister"/>
              </a:rPr>
              <a:t>Building Bridges with 			          Unlikely Friends</a:t>
            </a:r>
            <a:endParaRPr>
              <a:latin typeface="Love Ya Like A Sister"/>
              <a:ea typeface="Love Ya Like A Sister"/>
              <a:cs typeface="Love Ya Like A Sister"/>
              <a:sym typeface="Love Ya Like A Sister"/>
            </a:endParaRPr>
          </a:p>
          <a:p>
            <a:pPr indent="-342900" lvl="0" marL="342900" rtl="0" algn="l">
              <a:lnSpc>
                <a:spcPct val="100000"/>
              </a:lnSpc>
              <a:spcBef>
                <a:spcPts val="720"/>
              </a:spcBef>
              <a:spcAft>
                <a:spcPts val="0"/>
              </a:spcAft>
              <a:buClr>
                <a:schemeClr val="lt1"/>
              </a:buClr>
              <a:buSzPts val="3600"/>
              <a:buFont typeface="Arial"/>
              <a:buNone/>
            </a:pPr>
            <a:r>
              <a:rPr i="0" lang="en-US" sz="3600" u="none">
                <a:solidFill>
                  <a:schemeClr val="lt1"/>
                </a:solidFill>
                <a:latin typeface="Love Ya Like A Sister"/>
                <a:ea typeface="Love Ya Like A Sister"/>
                <a:cs typeface="Love Ya Like A Sister"/>
                <a:sym typeface="Love Ya Like A Sister"/>
              </a:rPr>
              <a:t>  </a:t>
            </a:r>
            <a:r>
              <a:rPr i="0" lang="en-US" sz="3600" u="none">
                <a:solidFill>
                  <a:srgbClr val="FFFF00"/>
                </a:solidFill>
                <a:latin typeface="Love Ya Like A Sister"/>
                <a:ea typeface="Love Ya Like A Sister"/>
                <a:cs typeface="Love Ya Like A Sister"/>
                <a:sym typeface="Love Ya Like A Sister"/>
              </a:rPr>
              <a:t>Unit 4 ~ </a:t>
            </a:r>
            <a:r>
              <a:rPr i="0" lang="en-US" sz="3600" u="none">
                <a:solidFill>
                  <a:schemeClr val="lt1"/>
                </a:solidFill>
                <a:latin typeface="Love Ya Like A Sister"/>
                <a:ea typeface="Love Ya Like A Sister"/>
                <a:cs typeface="Love Ya Like A Sister"/>
                <a:sym typeface="Love Ya Like A Sister"/>
              </a:rPr>
              <a:t>A Long Journey to Freedom</a:t>
            </a:r>
            <a:endParaRPr>
              <a:latin typeface="Love Ya Like A Sister"/>
              <a:ea typeface="Love Ya Like A Sister"/>
              <a:cs typeface="Love Ya Like A Sister"/>
              <a:sym typeface="Love Ya Like A Sister"/>
            </a:endParaRPr>
          </a:p>
          <a:p>
            <a:pPr indent="-342900" lvl="0" marL="342900" rtl="0" algn="l">
              <a:lnSpc>
                <a:spcPct val="100000"/>
              </a:lnSpc>
              <a:spcBef>
                <a:spcPts val="720"/>
              </a:spcBef>
              <a:spcAft>
                <a:spcPts val="0"/>
              </a:spcAft>
              <a:buClr>
                <a:schemeClr val="lt1"/>
              </a:buClr>
              <a:buSzPts val="3600"/>
              <a:buFont typeface="Arial"/>
              <a:buNone/>
            </a:pPr>
            <a:r>
              <a:rPr i="0" lang="en-US" sz="3600" u="none">
                <a:solidFill>
                  <a:schemeClr val="lt1"/>
                </a:solidFill>
                <a:latin typeface="Love Ya Like A Sister"/>
                <a:ea typeface="Love Ya Like A Sister"/>
                <a:cs typeface="Love Ya Like A Sister"/>
                <a:sym typeface="Love Ya Like A Sister"/>
              </a:rPr>
              <a:t>  </a:t>
            </a:r>
            <a:r>
              <a:rPr i="0" lang="en-US" sz="3600" u="none">
                <a:solidFill>
                  <a:srgbClr val="FFFF00"/>
                </a:solidFill>
                <a:latin typeface="Love Ya Like A Sister"/>
                <a:ea typeface="Love Ya Like A Sister"/>
                <a:cs typeface="Love Ya Like A Sister"/>
                <a:sym typeface="Love Ya Like A Sister"/>
              </a:rPr>
              <a:t>Unit 5 ~ </a:t>
            </a:r>
            <a:r>
              <a:rPr i="0" lang="en-US" sz="3600" u="none">
                <a:solidFill>
                  <a:schemeClr val="lt1"/>
                </a:solidFill>
                <a:latin typeface="Love Ya Like A Sister"/>
                <a:ea typeface="Love Ya Like A Sister"/>
                <a:cs typeface="Love Ya Like A Sister"/>
                <a:sym typeface="Love Ya Like A Sister"/>
              </a:rPr>
              <a:t>Our Life, Our World</a:t>
            </a:r>
            <a:endParaRPr>
              <a:latin typeface="Love Ya Like A Sister"/>
              <a:ea typeface="Love Ya Like A Sister"/>
              <a:cs typeface="Love Ya Like A Sister"/>
              <a:sym typeface="Love Ya Like A Sister"/>
            </a:endParaRPr>
          </a:p>
          <a:p>
            <a:pPr indent="-342900" lvl="0" marL="342900" rtl="0" algn="l">
              <a:lnSpc>
                <a:spcPct val="100000"/>
              </a:lnSpc>
              <a:spcBef>
                <a:spcPts val="720"/>
              </a:spcBef>
              <a:spcAft>
                <a:spcPts val="0"/>
              </a:spcAft>
              <a:buClr>
                <a:schemeClr val="lt1"/>
              </a:buClr>
              <a:buSzPts val="3600"/>
              <a:buFont typeface="Arial"/>
              <a:buNone/>
            </a:pPr>
            <a:r>
              <a:rPr i="0" lang="en-US" sz="3600" u="none">
                <a:solidFill>
                  <a:schemeClr val="lt1"/>
                </a:solidFill>
                <a:latin typeface="Love Ya Like A Sister"/>
                <a:ea typeface="Love Ya Like A Sister"/>
                <a:cs typeface="Love Ya Like A Sister"/>
                <a:sym typeface="Love Ya Like A Sister"/>
              </a:rPr>
              <a:t>  </a:t>
            </a:r>
            <a:r>
              <a:rPr i="0" lang="en-US" sz="3600" u="none">
                <a:solidFill>
                  <a:srgbClr val="FFFF00"/>
                </a:solidFill>
                <a:latin typeface="Love Ya Like A Sister"/>
                <a:ea typeface="Love Ya Like A Sister"/>
                <a:cs typeface="Love Ya Like A Sister"/>
                <a:sym typeface="Love Ya Like A Sister"/>
              </a:rPr>
              <a:t>Unit 6 ~ </a:t>
            </a:r>
            <a:r>
              <a:rPr i="0" lang="en-US" sz="3600" u="none">
                <a:solidFill>
                  <a:schemeClr val="lt1"/>
                </a:solidFill>
                <a:latin typeface="Love Ya Like A Sister"/>
                <a:ea typeface="Love Ya Like A Sister"/>
                <a:cs typeface="Love Ya Like A Sister"/>
                <a:sym typeface="Love Ya Like A Sister"/>
              </a:rPr>
              <a:t>Let’s Make a Difference</a:t>
            </a:r>
            <a:endParaRPr>
              <a:latin typeface="Love Ya Like A Sister"/>
              <a:ea typeface="Love Ya Like A Sister"/>
              <a:cs typeface="Love Ya Like A Sister"/>
              <a:sym typeface="Love Ya Like A Sister"/>
            </a:endParaRPr>
          </a:p>
          <a:p>
            <a:pPr indent="-342900" lvl="0" marL="342900" rtl="0" algn="l">
              <a:lnSpc>
                <a:spcPct val="100000"/>
              </a:lnSpc>
              <a:spcBef>
                <a:spcPts val="640"/>
              </a:spcBef>
              <a:spcAft>
                <a:spcPts val="0"/>
              </a:spcAft>
              <a:buClr>
                <a:schemeClr val="lt1"/>
              </a:buClr>
              <a:buSzPts val="3200"/>
              <a:buFont typeface="Arial"/>
              <a:buNone/>
            </a:pPr>
            <a:r>
              <a:rPr b="0" i="0" lang="en-US" sz="3200" u="none">
                <a:solidFill>
                  <a:schemeClr val="lt1"/>
                </a:solidFill>
                <a:latin typeface="Arial"/>
                <a:ea typeface="Arial"/>
                <a:cs typeface="Arial"/>
                <a:sym typeface="Arial"/>
              </a:rPr>
              <a:t>				</a:t>
            </a:r>
            <a:endParaRPr/>
          </a:p>
        </p:txBody>
      </p:sp>
      <p:pic>
        <p:nvPicPr>
          <p:cNvPr descr="C:\Users\SMCQUEAR.FAYETTE\AppData\Local\Microsoft\Windows\Temporary Internet Files\Content.IE5\B5HIY268\MM900041016[1].gif" id="134" name="Google Shape;134;p6"/>
          <p:cNvPicPr preferRelativeResize="0"/>
          <p:nvPr/>
        </p:nvPicPr>
        <p:blipFill rotWithShape="1">
          <a:blip r:embed="rId3">
            <a:alphaModFix/>
          </a:blip>
          <a:srcRect b="0" l="0" r="0" t="0"/>
          <a:stretch/>
        </p:blipFill>
        <p:spPr>
          <a:xfrm>
            <a:off x="879475" y="269875"/>
            <a:ext cx="1447800" cy="1219200"/>
          </a:xfrm>
          <a:prstGeom prst="rect">
            <a:avLst/>
          </a:prstGeom>
          <a:noFill/>
          <a:ln>
            <a:noFill/>
          </a:ln>
        </p:spPr>
      </p:pic>
      <p:pic>
        <p:nvPicPr>
          <p:cNvPr descr="C:\Users\SMCQUEAR.FAYETTE\AppData\Local\Microsoft\Windows\Temporary Internet Files\Content.IE5\B5HIY268\MM900041016[1].gif" id="135" name="Google Shape;135;p6"/>
          <p:cNvPicPr preferRelativeResize="0"/>
          <p:nvPr/>
        </p:nvPicPr>
        <p:blipFill rotWithShape="1">
          <a:blip r:embed="rId3">
            <a:alphaModFix/>
          </a:blip>
          <a:srcRect b="0" l="0" r="0" t="0"/>
          <a:stretch/>
        </p:blipFill>
        <p:spPr>
          <a:xfrm flipH="1">
            <a:off x="6934200" y="269875"/>
            <a:ext cx="1447800" cy="1219200"/>
          </a:xfrm>
          <a:prstGeom prst="rect">
            <a:avLst/>
          </a:prstGeom>
          <a:noFill/>
          <a:ln>
            <a:noFill/>
          </a:ln>
        </p:spPr>
      </p:pic>
    </p:spTree>
  </p:cSld>
  <p:clrMapOvr>
    <a:masterClrMapping/>
  </p:clrMapOvr>
  <p:transition spd="slow">
    <p:wedg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1230"/>
                                        <p:tgtEl>
                                          <p:spTgt spid="1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3">
                                            <p:txEl>
                                              <p:pRg end="0" st="0"/>
                                            </p:txEl>
                                          </p:spTgt>
                                        </p:tgtEl>
                                        <p:attrNameLst>
                                          <p:attrName>style.visibility</p:attrName>
                                        </p:attrNameLst>
                                      </p:cBhvr>
                                      <p:to>
                                        <p:strVal val="visible"/>
                                      </p:to>
                                    </p:set>
                                    <p:anim calcmode="lin" valueType="num">
                                      <p:cBhvr additive="base">
                                        <p:cTn dur="500"/>
                                        <p:tgtEl>
                                          <p:spTgt spid="133">
                                            <p:txEl>
                                              <p:pRg end="0" st="0"/>
                                            </p:txEl>
                                          </p:spTgt>
                                        </p:tgtEl>
                                        <p:attrNameLst>
                                          <p:attrName>ppt_w</p:attrName>
                                        </p:attrNameLst>
                                      </p:cBhvr>
                                      <p:tavLst>
                                        <p:tav fmla="" tm="0">
                                          <p:val>
                                            <p:strVal val="0"/>
                                          </p:val>
                                        </p:tav>
                                        <p:tav fmla="" tm="100000">
                                          <p:val>
                                            <p:strVal val="#ppt_w"/>
                                          </p:val>
                                        </p:tav>
                                      </p:tavLst>
                                    </p:anim>
                                    <p:anim calcmode="lin" valueType="num">
                                      <p:cBhvr additive="base">
                                        <p:cTn dur="500"/>
                                        <p:tgtEl>
                                          <p:spTgt spid="133">
                                            <p:txEl>
                                              <p:pRg end="0" st="0"/>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3">
                                            <p:txEl>
                                              <p:pRg end="1" st="1"/>
                                            </p:txEl>
                                          </p:spTgt>
                                        </p:tgtEl>
                                        <p:attrNameLst>
                                          <p:attrName>style.visibility</p:attrName>
                                        </p:attrNameLst>
                                      </p:cBhvr>
                                      <p:to>
                                        <p:strVal val="visible"/>
                                      </p:to>
                                    </p:set>
                                    <p:anim calcmode="lin" valueType="num">
                                      <p:cBhvr additive="base">
                                        <p:cTn dur="500"/>
                                        <p:tgtEl>
                                          <p:spTgt spid="133">
                                            <p:txEl>
                                              <p:pRg end="1" st="1"/>
                                            </p:txEl>
                                          </p:spTgt>
                                        </p:tgtEl>
                                        <p:attrNameLst>
                                          <p:attrName>ppt_w</p:attrName>
                                        </p:attrNameLst>
                                      </p:cBhvr>
                                      <p:tavLst>
                                        <p:tav fmla="" tm="0">
                                          <p:val>
                                            <p:strVal val="0"/>
                                          </p:val>
                                        </p:tav>
                                        <p:tav fmla="" tm="100000">
                                          <p:val>
                                            <p:strVal val="#ppt_w"/>
                                          </p:val>
                                        </p:tav>
                                      </p:tavLst>
                                    </p:anim>
                                    <p:anim calcmode="lin" valueType="num">
                                      <p:cBhvr additive="base">
                                        <p:cTn dur="500"/>
                                        <p:tgtEl>
                                          <p:spTgt spid="133">
                                            <p:txEl>
                                              <p:pRg end="1" st="1"/>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3">
                                            <p:txEl>
                                              <p:pRg end="2" st="2"/>
                                            </p:txEl>
                                          </p:spTgt>
                                        </p:tgtEl>
                                        <p:attrNameLst>
                                          <p:attrName>style.visibility</p:attrName>
                                        </p:attrNameLst>
                                      </p:cBhvr>
                                      <p:to>
                                        <p:strVal val="visible"/>
                                      </p:to>
                                    </p:set>
                                    <p:anim calcmode="lin" valueType="num">
                                      <p:cBhvr additive="base">
                                        <p:cTn dur="500"/>
                                        <p:tgtEl>
                                          <p:spTgt spid="133">
                                            <p:txEl>
                                              <p:pRg end="2" st="2"/>
                                            </p:txEl>
                                          </p:spTgt>
                                        </p:tgtEl>
                                        <p:attrNameLst>
                                          <p:attrName>ppt_w</p:attrName>
                                        </p:attrNameLst>
                                      </p:cBhvr>
                                      <p:tavLst>
                                        <p:tav fmla="" tm="0">
                                          <p:val>
                                            <p:strVal val="0"/>
                                          </p:val>
                                        </p:tav>
                                        <p:tav fmla="" tm="100000">
                                          <p:val>
                                            <p:strVal val="#ppt_w"/>
                                          </p:val>
                                        </p:tav>
                                      </p:tavLst>
                                    </p:anim>
                                    <p:anim calcmode="lin" valueType="num">
                                      <p:cBhvr additive="base">
                                        <p:cTn dur="500"/>
                                        <p:tgtEl>
                                          <p:spTgt spid="133">
                                            <p:txEl>
                                              <p:pRg end="2" st="2"/>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3">
                                            <p:txEl>
                                              <p:pRg end="3" st="3"/>
                                            </p:txEl>
                                          </p:spTgt>
                                        </p:tgtEl>
                                        <p:attrNameLst>
                                          <p:attrName>style.visibility</p:attrName>
                                        </p:attrNameLst>
                                      </p:cBhvr>
                                      <p:to>
                                        <p:strVal val="visible"/>
                                      </p:to>
                                    </p:set>
                                    <p:anim calcmode="lin" valueType="num">
                                      <p:cBhvr additive="base">
                                        <p:cTn dur="500"/>
                                        <p:tgtEl>
                                          <p:spTgt spid="133">
                                            <p:txEl>
                                              <p:pRg end="3" st="3"/>
                                            </p:txEl>
                                          </p:spTgt>
                                        </p:tgtEl>
                                        <p:attrNameLst>
                                          <p:attrName>ppt_w</p:attrName>
                                        </p:attrNameLst>
                                      </p:cBhvr>
                                      <p:tavLst>
                                        <p:tav fmla="" tm="0">
                                          <p:val>
                                            <p:strVal val="0"/>
                                          </p:val>
                                        </p:tav>
                                        <p:tav fmla="" tm="100000">
                                          <p:val>
                                            <p:strVal val="#ppt_w"/>
                                          </p:val>
                                        </p:tav>
                                      </p:tavLst>
                                    </p:anim>
                                    <p:anim calcmode="lin" valueType="num">
                                      <p:cBhvr additive="base">
                                        <p:cTn dur="500"/>
                                        <p:tgtEl>
                                          <p:spTgt spid="133">
                                            <p:txEl>
                                              <p:pRg end="3" st="3"/>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3">
                                            <p:txEl>
                                              <p:pRg end="4" st="4"/>
                                            </p:txEl>
                                          </p:spTgt>
                                        </p:tgtEl>
                                        <p:attrNameLst>
                                          <p:attrName>style.visibility</p:attrName>
                                        </p:attrNameLst>
                                      </p:cBhvr>
                                      <p:to>
                                        <p:strVal val="visible"/>
                                      </p:to>
                                    </p:set>
                                    <p:anim calcmode="lin" valueType="num">
                                      <p:cBhvr additive="base">
                                        <p:cTn dur="500"/>
                                        <p:tgtEl>
                                          <p:spTgt spid="133">
                                            <p:txEl>
                                              <p:pRg end="4" st="4"/>
                                            </p:txEl>
                                          </p:spTgt>
                                        </p:tgtEl>
                                        <p:attrNameLst>
                                          <p:attrName>ppt_w</p:attrName>
                                        </p:attrNameLst>
                                      </p:cBhvr>
                                      <p:tavLst>
                                        <p:tav fmla="" tm="0">
                                          <p:val>
                                            <p:strVal val="0"/>
                                          </p:val>
                                        </p:tav>
                                        <p:tav fmla="" tm="100000">
                                          <p:val>
                                            <p:strVal val="#ppt_w"/>
                                          </p:val>
                                        </p:tav>
                                      </p:tavLst>
                                    </p:anim>
                                    <p:anim calcmode="lin" valueType="num">
                                      <p:cBhvr additive="base">
                                        <p:cTn dur="500"/>
                                        <p:tgtEl>
                                          <p:spTgt spid="133">
                                            <p:txEl>
                                              <p:pRg end="4" st="4"/>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3">
                                            <p:txEl>
                                              <p:pRg end="5" st="5"/>
                                            </p:txEl>
                                          </p:spTgt>
                                        </p:tgtEl>
                                        <p:attrNameLst>
                                          <p:attrName>style.visibility</p:attrName>
                                        </p:attrNameLst>
                                      </p:cBhvr>
                                      <p:to>
                                        <p:strVal val="visible"/>
                                      </p:to>
                                    </p:set>
                                    <p:anim calcmode="lin" valueType="num">
                                      <p:cBhvr additive="base">
                                        <p:cTn dur="500"/>
                                        <p:tgtEl>
                                          <p:spTgt spid="133">
                                            <p:txEl>
                                              <p:pRg end="5" st="5"/>
                                            </p:txEl>
                                          </p:spTgt>
                                        </p:tgtEl>
                                        <p:attrNameLst>
                                          <p:attrName>ppt_w</p:attrName>
                                        </p:attrNameLst>
                                      </p:cBhvr>
                                      <p:tavLst>
                                        <p:tav fmla="" tm="0">
                                          <p:val>
                                            <p:strVal val="0"/>
                                          </p:val>
                                        </p:tav>
                                        <p:tav fmla="" tm="100000">
                                          <p:val>
                                            <p:strVal val="#ppt_w"/>
                                          </p:val>
                                        </p:tav>
                                      </p:tavLst>
                                    </p:anim>
                                    <p:anim calcmode="lin" valueType="num">
                                      <p:cBhvr additive="base">
                                        <p:cTn dur="500"/>
                                        <p:tgtEl>
                                          <p:spTgt spid="133">
                                            <p:txEl>
                                              <p:pRg end="5" st="5"/>
                                            </p:txEl>
                                          </p:spTgt>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3">
                                            <p:txEl>
                                              <p:pRg end="6" st="6"/>
                                            </p:txEl>
                                          </p:spTgt>
                                        </p:tgtEl>
                                        <p:attrNameLst>
                                          <p:attrName>style.visibility</p:attrName>
                                        </p:attrNameLst>
                                      </p:cBhvr>
                                      <p:to>
                                        <p:strVal val="visible"/>
                                      </p:to>
                                    </p:set>
                                    <p:anim calcmode="lin" valueType="num">
                                      <p:cBhvr additive="base">
                                        <p:cTn dur="500"/>
                                        <p:tgtEl>
                                          <p:spTgt spid="133">
                                            <p:txEl>
                                              <p:pRg end="6" st="6"/>
                                            </p:txEl>
                                          </p:spTgt>
                                        </p:tgtEl>
                                        <p:attrNameLst>
                                          <p:attrName>ppt_w</p:attrName>
                                        </p:attrNameLst>
                                      </p:cBhvr>
                                      <p:tavLst>
                                        <p:tav fmla="" tm="0">
                                          <p:val>
                                            <p:strVal val="0"/>
                                          </p:val>
                                        </p:tav>
                                        <p:tav fmla="" tm="100000">
                                          <p:val>
                                            <p:strVal val="#ppt_w"/>
                                          </p:val>
                                        </p:tav>
                                      </p:tavLst>
                                    </p:anim>
                                    <p:anim calcmode="lin" valueType="num">
                                      <p:cBhvr additive="base">
                                        <p:cTn dur="500"/>
                                        <p:tgtEl>
                                          <p:spTgt spid="133">
                                            <p:txEl>
                                              <p:pRg end="6" st="6"/>
                                            </p:txEl>
                                          </p:spTgt>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6000"/>
              <a:buFont typeface="Arial"/>
              <a:buNone/>
            </a:pPr>
            <a:r>
              <a:rPr i="0" lang="en-US" sz="6000" u="none">
                <a:solidFill>
                  <a:srgbClr val="00FF00"/>
                </a:solidFill>
                <a:latin typeface="Love Ya Like A Sister"/>
                <a:ea typeface="Love Ya Like A Sister"/>
                <a:cs typeface="Love Ya Like A Sister"/>
                <a:sym typeface="Love Ya Like A Sister"/>
              </a:rPr>
              <a:t>Writing</a:t>
            </a:r>
            <a:endParaRPr>
              <a:latin typeface="Love Ya Like A Sister"/>
              <a:ea typeface="Love Ya Like A Sister"/>
              <a:cs typeface="Love Ya Like A Sister"/>
              <a:sym typeface="Love Ya Like A Sister"/>
            </a:endParaRPr>
          </a:p>
        </p:txBody>
      </p:sp>
      <p:sp>
        <p:nvSpPr>
          <p:cNvPr id="141" name="Google Shape;141;p7"/>
          <p:cNvSpPr txBox="1"/>
          <p:nvPr>
            <p:ph idx="1" type="body"/>
          </p:nvPr>
        </p:nvSpPr>
        <p:spPr>
          <a:xfrm>
            <a:off x="457200" y="2057400"/>
            <a:ext cx="8153400" cy="4343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400"/>
              <a:buFont typeface="Noto Sans Symbols"/>
              <a:buChar char="❖"/>
            </a:pPr>
            <a:r>
              <a:rPr b="1" i="0" lang="en-US" sz="2400" u="none">
                <a:solidFill>
                  <a:schemeClr val="lt1"/>
                </a:solidFill>
                <a:latin typeface="Arial"/>
                <a:ea typeface="Arial"/>
                <a:cs typeface="Arial"/>
                <a:sym typeface="Arial"/>
              </a:rPr>
              <a:t>T</a:t>
            </a:r>
            <a:r>
              <a:rPr b="1" i="0" lang="en-US" sz="2400" u="none">
                <a:solidFill>
                  <a:schemeClr val="lt1"/>
                </a:solidFill>
                <a:latin typeface="Love Ya Like A Sister"/>
                <a:ea typeface="Love Ya Like A Sister"/>
                <a:cs typeface="Love Ya Like A Sister"/>
                <a:sym typeface="Love Ya Like A Sister"/>
              </a:rPr>
              <a:t>he children have an opportunity to write daily.</a:t>
            </a:r>
            <a:endParaRPr>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chemeClr val="lt1"/>
              </a:buClr>
              <a:buSzPts val="2400"/>
              <a:buFont typeface="Love Ya Like A Sister"/>
              <a:buChar char="❖"/>
            </a:pPr>
            <a:r>
              <a:rPr b="1" i="0" lang="en-US" sz="2400" u="none">
                <a:solidFill>
                  <a:schemeClr val="lt1"/>
                </a:solidFill>
                <a:latin typeface="Love Ya Like A Sister"/>
                <a:ea typeface="Love Ya Like A Sister"/>
                <a:cs typeface="Love Ya Like A Sister"/>
                <a:sym typeface="Love Ya Like A Sister"/>
              </a:rPr>
              <a:t>Building a foundation for writing through the </a:t>
            </a:r>
            <a:r>
              <a:rPr b="1" i="0" lang="en-US" sz="2400" u="none">
                <a:solidFill>
                  <a:srgbClr val="FFFF00"/>
                </a:solidFill>
                <a:latin typeface="Love Ya Like A Sister"/>
                <a:ea typeface="Love Ya Like A Sister"/>
                <a:cs typeface="Love Ya Like A Sister"/>
                <a:sym typeface="Love Ya Like A Sister"/>
              </a:rPr>
              <a:t>6 + 1 writing traits</a:t>
            </a:r>
            <a:r>
              <a:rPr b="1" i="0" lang="en-US" sz="2400" u="none">
                <a:solidFill>
                  <a:schemeClr val="lt1"/>
                </a:solidFill>
                <a:latin typeface="Love Ya Like A Sister"/>
                <a:ea typeface="Love Ya Like A Sister"/>
                <a:cs typeface="Love Ya Like A Sister"/>
                <a:sym typeface="Love Ya Like A Sister"/>
              </a:rPr>
              <a:t>.</a:t>
            </a:r>
            <a:endParaRPr>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chemeClr val="lt1"/>
              </a:buClr>
              <a:buSzPts val="2400"/>
              <a:buFont typeface="Arial"/>
              <a:buNone/>
            </a:pPr>
            <a:r>
              <a:rPr b="1" i="0" lang="en-US" sz="2400" u="none">
                <a:solidFill>
                  <a:schemeClr val="lt1"/>
                </a:solidFill>
                <a:latin typeface="Love Ya Like A Sister"/>
                <a:ea typeface="Love Ya Like A Sister"/>
                <a:cs typeface="Love Ya Like A Sister"/>
                <a:sym typeface="Love Ya Like A Sister"/>
              </a:rPr>
              <a:t>							</a:t>
            </a:r>
            <a:r>
              <a:rPr b="1" i="0" lang="en-US" sz="2400" u="none">
                <a:solidFill>
                  <a:srgbClr val="CC0099"/>
                </a:solidFill>
                <a:latin typeface="Love Ya Like A Sister"/>
                <a:ea typeface="Love Ya Like A Sister"/>
                <a:cs typeface="Love Ya Like A Sister"/>
                <a:sym typeface="Love Ya Like A Sister"/>
              </a:rPr>
              <a:t>~ Ideas</a:t>
            </a:r>
            <a:endParaRPr>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chemeClr val="lt1"/>
              </a:buClr>
              <a:buSzPts val="2400"/>
              <a:buFont typeface="Arial"/>
              <a:buNone/>
            </a:pPr>
            <a:r>
              <a:rPr b="1" i="0" lang="en-US" sz="2400" u="none">
                <a:solidFill>
                  <a:schemeClr val="lt1"/>
                </a:solidFill>
                <a:latin typeface="Love Ya Like A Sister"/>
                <a:ea typeface="Love Ya Like A Sister"/>
                <a:cs typeface="Love Ya Like A Sister"/>
                <a:sym typeface="Love Ya Like A Sister"/>
              </a:rPr>
              <a:t>							</a:t>
            </a:r>
            <a:r>
              <a:rPr b="1" i="0" lang="en-US" sz="2400" u="none">
                <a:solidFill>
                  <a:srgbClr val="D60093"/>
                </a:solidFill>
                <a:latin typeface="Love Ya Like A Sister"/>
                <a:ea typeface="Love Ya Like A Sister"/>
                <a:cs typeface="Love Ya Like A Sister"/>
                <a:sym typeface="Love Ya Like A Sister"/>
              </a:rPr>
              <a:t>~ Organization</a:t>
            </a:r>
            <a:endParaRPr>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rgbClr val="D60093"/>
              </a:buClr>
              <a:buSzPts val="2400"/>
              <a:buFont typeface="Arial"/>
              <a:buNone/>
            </a:pPr>
            <a:r>
              <a:rPr b="1" i="0" lang="en-US" sz="2400" u="none">
                <a:solidFill>
                  <a:srgbClr val="D60093"/>
                </a:solidFill>
                <a:latin typeface="Love Ya Like A Sister"/>
                <a:ea typeface="Love Ya Like A Sister"/>
                <a:cs typeface="Love Ya Like A Sister"/>
                <a:sym typeface="Love Ya Like A Sister"/>
              </a:rPr>
              <a:t>							~ Voice</a:t>
            </a:r>
            <a:endParaRPr>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rgbClr val="D60093"/>
              </a:buClr>
              <a:buSzPts val="2400"/>
              <a:buFont typeface="Arial"/>
              <a:buNone/>
            </a:pPr>
            <a:r>
              <a:rPr b="1" i="0" lang="en-US" sz="2400" u="none">
                <a:solidFill>
                  <a:srgbClr val="D60093"/>
                </a:solidFill>
                <a:latin typeface="Love Ya Like A Sister"/>
                <a:ea typeface="Love Ya Like A Sister"/>
                <a:cs typeface="Love Ya Like A Sister"/>
                <a:sym typeface="Love Ya Like A Sister"/>
              </a:rPr>
              <a:t>							~ Word Choice</a:t>
            </a:r>
            <a:endParaRPr>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rgbClr val="D60093"/>
              </a:buClr>
              <a:buSzPts val="2400"/>
              <a:buFont typeface="Arial"/>
              <a:buNone/>
            </a:pPr>
            <a:r>
              <a:rPr b="1" i="0" lang="en-US" sz="2400" u="none">
                <a:solidFill>
                  <a:srgbClr val="D60093"/>
                </a:solidFill>
                <a:latin typeface="Love Ya Like A Sister"/>
                <a:ea typeface="Love Ya Like A Sister"/>
                <a:cs typeface="Love Ya Like A Sister"/>
                <a:sym typeface="Love Ya Like A Sister"/>
              </a:rPr>
              <a:t>							~ Sentence Fluency</a:t>
            </a:r>
            <a:endParaRPr>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rgbClr val="D60093"/>
              </a:buClr>
              <a:buSzPts val="2400"/>
              <a:buFont typeface="Arial"/>
              <a:buNone/>
            </a:pPr>
            <a:r>
              <a:rPr b="1" i="0" lang="en-US" sz="2400" u="none">
                <a:solidFill>
                  <a:srgbClr val="D60093"/>
                </a:solidFill>
                <a:latin typeface="Love Ya Like A Sister"/>
                <a:ea typeface="Love Ya Like A Sister"/>
                <a:cs typeface="Love Ya Like A Sister"/>
                <a:sym typeface="Love Ya Like A Sister"/>
              </a:rPr>
              <a:t>							~ Conventions</a:t>
            </a:r>
            <a:endParaRPr>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rgbClr val="D60093"/>
              </a:buClr>
              <a:buSzPts val="2400"/>
              <a:buFont typeface="Arial"/>
              <a:buNone/>
            </a:pPr>
            <a:r>
              <a:rPr b="1" i="0" lang="en-US" sz="2400" u="none">
                <a:solidFill>
                  <a:srgbClr val="D60093"/>
                </a:solidFill>
                <a:latin typeface="Love Ya Like A Sister"/>
                <a:ea typeface="Love Ya Like A Sister"/>
                <a:cs typeface="Love Ya Like A Sister"/>
                <a:sym typeface="Love Ya Like A Sister"/>
              </a:rPr>
              <a:t>							~ Presentation</a:t>
            </a:r>
            <a:endParaRPr>
              <a:latin typeface="Love Ya Like A Sister"/>
              <a:ea typeface="Love Ya Like A Sister"/>
              <a:cs typeface="Love Ya Like A Sister"/>
              <a:sym typeface="Love Ya Like A Sister"/>
            </a:endParaRPr>
          </a:p>
          <a:p>
            <a:pPr indent="-190500" lvl="0" marL="342900" marR="0" rtl="0" algn="l">
              <a:spcBef>
                <a:spcPts val="480"/>
              </a:spcBef>
              <a:spcAft>
                <a:spcPts val="0"/>
              </a:spcAft>
              <a:buClr>
                <a:schemeClr val="lt1"/>
              </a:buClr>
              <a:buSzPts val="2400"/>
              <a:buFont typeface="Arial"/>
              <a:buNone/>
            </a:pPr>
            <a:r>
              <a:t/>
            </a:r>
            <a:endParaRPr b="1" i="0" sz="2400" u="none">
              <a:solidFill>
                <a:srgbClr val="D60093"/>
              </a:solidFill>
              <a:latin typeface="Arial"/>
              <a:ea typeface="Arial"/>
              <a:cs typeface="Arial"/>
              <a:sym typeface="Arial"/>
            </a:endParaRPr>
          </a:p>
        </p:txBody>
      </p:sp>
      <p:pic>
        <p:nvPicPr>
          <p:cNvPr descr="C:\Users\SMCQUEAR.FAYETTE\AppData\Local\Microsoft\Windows\Temporary Internet Files\Content.IE5\JOLY3X3G\MC900440428[1].wmf" id="142" name="Google Shape;142;p7"/>
          <p:cNvPicPr preferRelativeResize="0"/>
          <p:nvPr/>
        </p:nvPicPr>
        <p:blipFill rotWithShape="1">
          <a:blip r:embed="rId3">
            <a:alphaModFix/>
          </a:blip>
          <a:srcRect b="0" l="0" r="0" t="0"/>
          <a:stretch/>
        </p:blipFill>
        <p:spPr>
          <a:xfrm>
            <a:off x="1295400" y="304800"/>
            <a:ext cx="1219200" cy="1284287"/>
          </a:xfrm>
          <a:prstGeom prst="rect">
            <a:avLst/>
          </a:prstGeom>
          <a:noFill/>
          <a:ln>
            <a:noFill/>
          </a:ln>
        </p:spPr>
      </p:pic>
      <p:pic>
        <p:nvPicPr>
          <p:cNvPr descr="C:\Users\SMCQUEAR.FAYETTE\AppData\Local\Microsoft\Windows\Temporary Internet Files\Content.IE5\JOLY3X3G\MC900440428[1].wmf" id="143" name="Google Shape;143;p7"/>
          <p:cNvPicPr preferRelativeResize="0"/>
          <p:nvPr/>
        </p:nvPicPr>
        <p:blipFill rotWithShape="1">
          <a:blip r:embed="rId3">
            <a:alphaModFix/>
          </a:blip>
          <a:srcRect b="0" l="0" r="0" t="0"/>
          <a:stretch/>
        </p:blipFill>
        <p:spPr>
          <a:xfrm flipH="1">
            <a:off x="6629400" y="304800"/>
            <a:ext cx="1219200" cy="128428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2000"/>
                                        <p:tgtEl>
                                          <p:spTgt spid="1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0" st="0"/>
                                            </p:txEl>
                                          </p:spTgt>
                                        </p:tgtEl>
                                        <p:attrNameLst>
                                          <p:attrName>style.visibility</p:attrName>
                                        </p:attrNameLst>
                                      </p:cBhvr>
                                      <p:to>
                                        <p:strVal val="visible"/>
                                      </p:to>
                                    </p:set>
                                    <p:anim calcmode="lin" valueType="num">
                                      <p:cBhvr additive="base">
                                        <p:cTn dur="500"/>
                                        <p:tgtEl>
                                          <p:spTgt spid="141">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1" st="1"/>
                                            </p:txEl>
                                          </p:spTgt>
                                        </p:tgtEl>
                                        <p:attrNameLst>
                                          <p:attrName>style.visibility</p:attrName>
                                        </p:attrNameLst>
                                      </p:cBhvr>
                                      <p:to>
                                        <p:strVal val="visible"/>
                                      </p:to>
                                    </p:set>
                                    <p:anim calcmode="lin" valueType="num">
                                      <p:cBhvr additive="base">
                                        <p:cTn dur="500"/>
                                        <p:tgtEl>
                                          <p:spTgt spid="141">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2" st="2"/>
                                            </p:txEl>
                                          </p:spTgt>
                                        </p:tgtEl>
                                        <p:attrNameLst>
                                          <p:attrName>style.visibility</p:attrName>
                                        </p:attrNameLst>
                                      </p:cBhvr>
                                      <p:to>
                                        <p:strVal val="visible"/>
                                      </p:to>
                                    </p:set>
                                    <p:anim calcmode="lin" valueType="num">
                                      <p:cBhvr additive="base">
                                        <p:cTn dur="500"/>
                                        <p:tgtEl>
                                          <p:spTgt spid="141">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3" st="3"/>
                                            </p:txEl>
                                          </p:spTgt>
                                        </p:tgtEl>
                                        <p:attrNameLst>
                                          <p:attrName>style.visibility</p:attrName>
                                        </p:attrNameLst>
                                      </p:cBhvr>
                                      <p:to>
                                        <p:strVal val="visible"/>
                                      </p:to>
                                    </p:set>
                                    <p:anim calcmode="lin" valueType="num">
                                      <p:cBhvr additive="base">
                                        <p:cTn dur="500"/>
                                        <p:tgtEl>
                                          <p:spTgt spid="141">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4" st="4"/>
                                            </p:txEl>
                                          </p:spTgt>
                                        </p:tgtEl>
                                        <p:attrNameLst>
                                          <p:attrName>style.visibility</p:attrName>
                                        </p:attrNameLst>
                                      </p:cBhvr>
                                      <p:to>
                                        <p:strVal val="visible"/>
                                      </p:to>
                                    </p:set>
                                    <p:anim calcmode="lin" valueType="num">
                                      <p:cBhvr additive="base">
                                        <p:cTn dur="500"/>
                                        <p:tgtEl>
                                          <p:spTgt spid="141">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5" st="5"/>
                                            </p:txEl>
                                          </p:spTgt>
                                        </p:tgtEl>
                                        <p:attrNameLst>
                                          <p:attrName>style.visibility</p:attrName>
                                        </p:attrNameLst>
                                      </p:cBhvr>
                                      <p:to>
                                        <p:strVal val="visible"/>
                                      </p:to>
                                    </p:set>
                                    <p:anim calcmode="lin" valueType="num">
                                      <p:cBhvr additive="base">
                                        <p:cTn dur="500"/>
                                        <p:tgtEl>
                                          <p:spTgt spid="141">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6" st="6"/>
                                            </p:txEl>
                                          </p:spTgt>
                                        </p:tgtEl>
                                        <p:attrNameLst>
                                          <p:attrName>style.visibility</p:attrName>
                                        </p:attrNameLst>
                                      </p:cBhvr>
                                      <p:to>
                                        <p:strVal val="visible"/>
                                      </p:to>
                                    </p:set>
                                    <p:anim calcmode="lin" valueType="num">
                                      <p:cBhvr additive="base">
                                        <p:cTn dur="500"/>
                                        <p:tgtEl>
                                          <p:spTgt spid="141">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7" st="7"/>
                                            </p:txEl>
                                          </p:spTgt>
                                        </p:tgtEl>
                                        <p:attrNameLst>
                                          <p:attrName>style.visibility</p:attrName>
                                        </p:attrNameLst>
                                      </p:cBhvr>
                                      <p:to>
                                        <p:strVal val="visible"/>
                                      </p:to>
                                    </p:set>
                                    <p:anim calcmode="lin" valueType="num">
                                      <p:cBhvr additive="base">
                                        <p:cTn dur="500"/>
                                        <p:tgtEl>
                                          <p:spTgt spid="141">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8" st="8"/>
                                            </p:txEl>
                                          </p:spTgt>
                                        </p:tgtEl>
                                        <p:attrNameLst>
                                          <p:attrName>style.visibility</p:attrName>
                                        </p:attrNameLst>
                                      </p:cBhvr>
                                      <p:to>
                                        <p:strVal val="visible"/>
                                      </p:to>
                                    </p:set>
                                    <p:anim calcmode="lin" valueType="num">
                                      <p:cBhvr additive="base">
                                        <p:cTn dur="500"/>
                                        <p:tgtEl>
                                          <p:spTgt spid="141">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41">
                                            <p:txEl>
                                              <p:pRg end="9" st="9"/>
                                            </p:txEl>
                                          </p:spTgt>
                                        </p:tgtEl>
                                        <p:attrNameLst>
                                          <p:attrName>style.visibility</p:attrName>
                                        </p:attrNameLst>
                                      </p:cBhvr>
                                      <p:to>
                                        <p:strVal val="visible"/>
                                      </p:to>
                                    </p:set>
                                    <p:anim calcmode="lin" valueType="num">
                                      <p:cBhvr additive="base">
                                        <p:cTn dur="500"/>
                                        <p:tgtEl>
                                          <p:spTgt spid="141">
                                            <p:txEl>
                                              <p:pRg end="9" st="9"/>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 name="Shape 147"/>
        <p:cNvGrpSpPr/>
        <p:nvPr/>
      </p:nvGrpSpPr>
      <p:grpSpPr>
        <a:xfrm>
          <a:off x="0" y="0"/>
          <a:ext cx="0" cy="0"/>
          <a:chOff x="0" y="0"/>
          <a:chExt cx="0" cy="0"/>
        </a:xfrm>
      </p:grpSpPr>
      <p:sp>
        <p:nvSpPr>
          <p:cNvPr id="148" name="Google Shape;148;p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7200"/>
              <a:buFont typeface="Arial"/>
              <a:buNone/>
            </a:pPr>
            <a:r>
              <a:rPr i="0" lang="en-US" sz="7200" u="none">
                <a:solidFill>
                  <a:srgbClr val="00FF00"/>
                </a:solidFill>
                <a:latin typeface="Love Ya Like A Sister"/>
                <a:ea typeface="Love Ya Like A Sister"/>
                <a:cs typeface="Love Ya Like A Sister"/>
                <a:sym typeface="Love Ya Like A Sister"/>
              </a:rPr>
              <a:t>Mathematics</a:t>
            </a:r>
            <a:endParaRPr>
              <a:latin typeface="Love Ya Like A Sister"/>
              <a:ea typeface="Love Ya Like A Sister"/>
              <a:cs typeface="Love Ya Like A Sister"/>
              <a:sym typeface="Love Ya Like A Sister"/>
            </a:endParaRPr>
          </a:p>
        </p:txBody>
      </p:sp>
      <p:sp>
        <p:nvSpPr>
          <p:cNvPr id="149" name="Google Shape;149;p8"/>
          <p:cNvSpPr txBox="1"/>
          <p:nvPr>
            <p:ph idx="1" type="body"/>
          </p:nvPr>
        </p:nvSpPr>
        <p:spPr>
          <a:xfrm>
            <a:off x="304800" y="1600200"/>
            <a:ext cx="8229600" cy="55626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lt1"/>
              </a:buClr>
              <a:buSzPts val="3200"/>
              <a:buFont typeface="Arial"/>
              <a:buNone/>
            </a:pPr>
            <a:r>
              <a:rPr b="0" i="0" lang="en-US" sz="3200" u="none">
                <a:solidFill>
                  <a:schemeClr val="lt1"/>
                </a:solidFill>
                <a:latin typeface="Arial"/>
                <a:ea typeface="Arial"/>
                <a:cs typeface="Arial"/>
                <a:sym typeface="Arial"/>
              </a:rPr>
              <a:t>	</a:t>
            </a:r>
            <a:r>
              <a:rPr b="1" i="0" lang="en-US" sz="2000" u="none">
                <a:solidFill>
                  <a:schemeClr val="lt1"/>
                </a:solidFill>
                <a:latin typeface="Love Ya Like A Sister"/>
                <a:ea typeface="Love Ya Like A Sister"/>
                <a:cs typeface="Love Ya Like A Sister"/>
                <a:sym typeface="Love Ya Like A Sister"/>
              </a:rPr>
              <a:t>At Picadome Elementary we teach math concepts directly correlated to the </a:t>
            </a:r>
            <a:r>
              <a:rPr b="1" i="0" lang="en-US" sz="2000" u="none">
                <a:solidFill>
                  <a:srgbClr val="FFFF00"/>
                </a:solidFill>
                <a:latin typeface="Love Ya Like A Sister"/>
                <a:ea typeface="Love Ya Like A Sister"/>
                <a:cs typeface="Love Ya Like A Sister"/>
                <a:sym typeface="Love Ya Like A Sister"/>
              </a:rPr>
              <a:t>Kentucky Academic Standard Mathematics (KASM). </a:t>
            </a:r>
            <a:r>
              <a:rPr b="1" i="0" lang="en-US" sz="2000" u="none">
                <a:solidFill>
                  <a:schemeClr val="lt1"/>
                </a:solidFill>
                <a:latin typeface="Love Ya Like A Sister"/>
                <a:ea typeface="Love Ya Like A Sister"/>
                <a:cs typeface="Love Ya Like A Sister"/>
                <a:sym typeface="Love Ya Like A Sister"/>
              </a:rPr>
              <a:t>We use a variety of resources to supplement our math program.  One program utilized is </a:t>
            </a:r>
            <a:r>
              <a:rPr b="1" i="0" lang="en-US" sz="2000" u="none">
                <a:solidFill>
                  <a:srgbClr val="FFFF00"/>
                </a:solidFill>
                <a:latin typeface="Love Ya Like A Sister"/>
                <a:ea typeface="Love Ya Like A Sister"/>
                <a:cs typeface="Love Ya Like A Sister"/>
                <a:sym typeface="Love Ya Like A Sister"/>
              </a:rPr>
              <a:t>Investigations</a:t>
            </a:r>
            <a:r>
              <a:rPr b="1" i="0" lang="en-US" sz="2000" u="none">
                <a:solidFill>
                  <a:schemeClr val="lt1"/>
                </a:solidFill>
                <a:latin typeface="Love Ya Like A Sister"/>
                <a:ea typeface="Love Ya Like A Sister"/>
                <a:cs typeface="Love Ya Like A Sister"/>
                <a:sym typeface="Love Ya Like A Sister"/>
              </a:rPr>
              <a:t>.  </a:t>
            </a:r>
            <a:endParaRPr>
              <a:latin typeface="Love Ya Like A Sister"/>
              <a:ea typeface="Love Ya Like A Sister"/>
              <a:cs typeface="Love Ya Like A Sister"/>
              <a:sym typeface="Love Ya Like A Sister"/>
            </a:endParaRPr>
          </a:p>
          <a:p>
            <a:pPr indent="-342900" lvl="0" marL="342900" rtl="0" algn="l">
              <a:lnSpc>
                <a:spcPct val="100000"/>
              </a:lnSpc>
              <a:spcBef>
                <a:spcPts val="200"/>
              </a:spcBef>
              <a:spcAft>
                <a:spcPts val="0"/>
              </a:spcAft>
              <a:buClr>
                <a:schemeClr val="lt1"/>
              </a:buClr>
              <a:buSzPts val="1000"/>
              <a:buFont typeface="Arial"/>
              <a:buNone/>
            </a:pPr>
            <a:r>
              <a:t/>
            </a:r>
            <a:endParaRPr b="1" i="0" sz="1000" u="none">
              <a:solidFill>
                <a:schemeClr val="lt1"/>
              </a:solidFill>
              <a:latin typeface="Love Ya Like A Sister"/>
              <a:ea typeface="Love Ya Like A Sister"/>
              <a:cs typeface="Love Ya Like A Sister"/>
              <a:sym typeface="Love Ya Like A Sister"/>
            </a:endParaRPr>
          </a:p>
          <a:p>
            <a:pPr indent="-342900" lvl="0" marL="342900" rtl="0" algn="l">
              <a:lnSpc>
                <a:spcPct val="100000"/>
              </a:lnSpc>
              <a:spcBef>
                <a:spcPts val="400"/>
              </a:spcBef>
              <a:spcAft>
                <a:spcPts val="0"/>
              </a:spcAft>
              <a:buClr>
                <a:schemeClr val="lt1"/>
              </a:buClr>
              <a:buSzPts val="2000"/>
              <a:buFont typeface="Arial"/>
              <a:buNone/>
            </a:pPr>
            <a:r>
              <a:rPr b="1" i="0" lang="en-US" sz="2000" u="none">
                <a:solidFill>
                  <a:schemeClr val="lt1"/>
                </a:solidFill>
                <a:latin typeface="Love Ya Like A Sister"/>
                <a:ea typeface="Love Ya Like A Sister"/>
                <a:cs typeface="Love Ya Like A Sister"/>
                <a:sym typeface="Love Ya Like A Sister"/>
              </a:rPr>
              <a:t>	We will include the content for each unit in our monthly newsletters. It will also include important concepts that need to be mastered for unit proficiency. </a:t>
            </a:r>
            <a:endParaRPr>
              <a:latin typeface="Love Ya Like A Sister"/>
              <a:ea typeface="Love Ya Like A Sister"/>
              <a:cs typeface="Love Ya Like A Sister"/>
              <a:sym typeface="Love Ya Like A Sister"/>
            </a:endParaRPr>
          </a:p>
          <a:p>
            <a:pPr indent="-342900" lvl="0" marL="342900" rtl="0" algn="l">
              <a:lnSpc>
                <a:spcPct val="100000"/>
              </a:lnSpc>
              <a:spcBef>
                <a:spcPts val="200"/>
              </a:spcBef>
              <a:spcAft>
                <a:spcPts val="0"/>
              </a:spcAft>
              <a:buClr>
                <a:schemeClr val="lt1"/>
              </a:buClr>
              <a:buSzPts val="1000"/>
              <a:buFont typeface="Arial"/>
              <a:buNone/>
            </a:pPr>
            <a:r>
              <a:t/>
            </a:r>
            <a:endParaRPr b="1" i="0" sz="1000" u="none">
              <a:solidFill>
                <a:schemeClr val="lt1"/>
              </a:solidFill>
              <a:latin typeface="Love Ya Like A Sister"/>
              <a:ea typeface="Love Ya Like A Sister"/>
              <a:cs typeface="Love Ya Like A Sister"/>
              <a:sym typeface="Love Ya Like A Sister"/>
            </a:endParaRPr>
          </a:p>
          <a:p>
            <a:pPr indent="-342900" lvl="0" marL="342900" rtl="0" algn="l">
              <a:lnSpc>
                <a:spcPct val="100000"/>
              </a:lnSpc>
              <a:spcBef>
                <a:spcPts val="400"/>
              </a:spcBef>
              <a:spcAft>
                <a:spcPts val="0"/>
              </a:spcAft>
              <a:buClr>
                <a:schemeClr val="lt1"/>
              </a:buClr>
              <a:buSzPts val="2000"/>
              <a:buFont typeface="Arial"/>
              <a:buNone/>
            </a:pPr>
            <a:r>
              <a:rPr b="1" i="0" lang="en-US" sz="2000" u="none">
                <a:solidFill>
                  <a:schemeClr val="lt1"/>
                </a:solidFill>
                <a:latin typeface="Love Ya Like A Sister"/>
                <a:ea typeface="Love Ya Like A Sister"/>
                <a:cs typeface="Love Ya Like A Sister"/>
                <a:sym typeface="Love Ya Like A Sister"/>
              </a:rPr>
              <a:t>	In addition, your child participates in </a:t>
            </a:r>
            <a:r>
              <a:rPr b="1" i="0" lang="en-US" sz="2000" u="none">
                <a:solidFill>
                  <a:srgbClr val="D60093"/>
                </a:solidFill>
                <a:latin typeface="Love Ya Like A Sister"/>
                <a:ea typeface="Love Ya Like A Sister"/>
                <a:cs typeface="Love Ya Like A Sister"/>
                <a:sym typeface="Love Ya Like A Sister"/>
              </a:rPr>
              <a:t>Every Day Counts </a:t>
            </a:r>
            <a:r>
              <a:rPr b="1" i="0" lang="en-US" sz="2000" u="none">
                <a:solidFill>
                  <a:srgbClr val="CC0099"/>
                </a:solidFill>
                <a:latin typeface="Love Ya Like A Sister"/>
                <a:ea typeface="Love Ya Like A Sister"/>
                <a:cs typeface="Love Ya Like A Sister"/>
                <a:sym typeface="Love Ya Like A Sister"/>
              </a:rPr>
              <a:t>Calendar Math</a:t>
            </a:r>
            <a:r>
              <a:rPr b="1" i="0" lang="en-US" sz="2000" u="none">
                <a:solidFill>
                  <a:schemeClr val="lt1"/>
                </a:solidFill>
                <a:latin typeface="Love Ya Like A Sister"/>
                <a:ea typeface="Love Ya Like A Sister"/>
                <a:cs typeface="Love Ya Like A Sister"/>
                <a:sym typeface="Love Ya Like A Sister"/>
              </a:rPr>
              <a:t>, which addresses a number of math concepts each day and is aligned with the </a:t>
            </a:r>
            <a:r>
              <a:rPr b="1" i="0" lang="en-US" sz="2000" u="none">
                <a:solidFill>
                  <a:srgbClr val="FFFF00"/>
                </a:solidFill>
                <a:latin typeface="Love Ya Like A Sister"/>
                <a:ea typeface="Love Ya Like A Sister"/>
                <a:cs typeface="Love Ya Like A Sister"/>
                <a:sym typeface="Love Ya Like A Sister"/>
              </a:rPr>
              <a:t>KASM</a:t>
            </a:r>
            <a:r>
              <a:rPr b="1" i="0" lang="en-US" sz="2000" u="none">
                <a:solidFill>
                  <a:schemeClr val="lt1"/>
                </a:solidFill>
                <a:latin typeface="Love Ya Like A Sister"/>
                <a:ea typeface="Love Ya Like A Sister"/>
                <a:cs typeface="Love Ya Like A Sister"/>
                <a:sym typeface="Love Ya Like A Sister"/>
              </a:rPr>
              <a:t>.</a:t>
            </a:r>
            <a:endParaRPr>
              <a:latin typeface="Love Ya Like A Sister"/>
              <a:ea typeface="Love Ya Like A Sister"/>
              <a:cs typeface="Love Ya Like A Sister"/>
              <a:sym typeface="Love Ya Like A Sister"/>
            </a:endParaRPr>
          </a:p>
          <a:p>
            <a:pPr indent="-342900" lvl="0" marL="342900" rtl="0" algn="l">
              <a:lnSpc>
                <a:spcPct val="100000"/>
              </a:lnSpc>
              <a:spcBef>
                <a:spcPts val="400"/>
              </a:spcBef>
              <a:spcAft>
                <a:spcPts val="0"/>
              </a:spcAft>
              <a:buClr>
                <a:schemeClr val="lt1"/>
              </a:buClr>
              <a:buSzPts val="2000"/>
              <a:buFont typeface="Arial"/>
              <a:buNone/>
            </a:pPr>
            <a:r>
              <a:t/>
            </a:r>
            <a:endParaRPr b="1" i="0" sz="2000" u="none">
              <a:solidFill>
                <a:schemeClr val="lt1"/>
              </a:solidFill>
              <a:latin typeface="Love Ya Like A Sister"/>
              <a:ea typeface="Love Ya Like A Sister"/>
              <a:cs typeface="Love Ya Like A Sister"/>
              <a:sym typeface="Love Ya Like A Sister"/>
            </a:endParaRPr>
          </a:p>
          <a:p>
            <a:pPr indent="-342900" lvl="0" marL="342900" rtl="0" algn="l">
              <a:lnSpc>
                <a:spcPct val="100000"/>
              </a:lnSpc>
              <a:spcBef>
                <a:spcPts val="400"/>
              </a:spcBef>
              <a:spcAft>
                <a:spcPts val="0"/>
              </a:spcAft>
              <a:buClr>
                <a:schemeClr val="lt1"/>
              </a:buClr>
              <a:buSzPts val="2000"/>
              <a:buFont typeface="Arial"/>
              <a:buNone/>
            </a:pPr>
            <a:r>
              <a:rPr b="1" i="0" lang="en-US" sz="2000" u="none">
                <a:solidFill>
                  <a:schemeClr val="lt1"/>
                </a:solidFill>
                <a:latin typeface="Love Ya Like A Sister"/>
                <a:ea typeface="Love Ya Like A Sister"/>
                <a:cs typeface="Love Ya Like A Sister"/>
                <a:sym typeface="Love Ya Like A Sister"/>
              </a:rPr>
              <a:t>	Finally, students use the following math program, that can be utilized for at-home use.</a:t>
            </a:r>
            <a:endParaRPr>
              <a:latin typeface="Love Ya Like A Sister"/>
              <a:ea typeface="Love Ya Like A Sister"/>
              <a:cs typeface="Love Ya Like A Sister"/>
              <a:sym typeface="Love Ya Like A Sister"/>
            </a:endParaRPr>
          </a:p>
          <a:p>
            <a:pPr indent="-342900" lvl="0" marL="342900" rtl="0" algn="ctr">
              <a:lnSpc>
                <a:spcPct val="100000"/>
              </a:lnSpc>
              <a:spcBef>
                <a:spcPts val="400"/>
              </a:spcBef>
              <a:spcAft>
                <a:spcPts val="0"/>
              </a:spcAft>
              <a:buClr>
                <a:srgbClr val="FFFF00"/>
              </a:buClr>
              <a:buSzPts val="2000"/>
              <a:buFont typeface="Arial"/>
              <a:buNone/>
            </a:pPr>
            <a:r>
              <a:rPr b="1" i="0" lang="en-US" sz="2000" u="none">
                <a:solidFill>
                  <a:srgbClr val="FFFF00"/>
                </a:solidFill>
                <a:latin typeface="Love Ya Like A Sister"/>
                <a:ea typeface="Love Ya Like A Sister"/>
                <a:cs typeface="Love Ya Like A Sister"/>
                <a:sym typeface="Love Ya Like A Sister"/>
              </a:rPr>
              <a:t>iReady Math</a:t>
            </a:r>
            <a:endParaRPr b="1" i="0" sz="2400" u="none">
              <a:solidFill>
                <a:srgbClr val="FFFF00"/>
              </a:solidFill>
              <a:latin typeface="Love Ya Like A Sister"/>
              <a:ea typeface="Love Ya Like A Sister"/>
              <a:cs typeface="Love Ya Like A Sister"/>
              <a:sym typeface="Love Ya Like A Sister"/>
            </a:endParaRPr>
          </a:p>
          <a:p>
            <a:pPr indent="-342900" lvl="0" marL="342900" rtl="0" algn="l">
              <a:lnSpc>
                <a:spcPct val="100000"/>
              </a:lnSpc>
              <a:spcBef>
                <a:spcPts val="640"/>
              </a:spcBef>
              <a:spcAft>
                <a:spcPts val="0"/>
              </a:spcAft>
              <a:buClr>
                <a:schemeClr val="lt1"/>
              </a:buClr>
              <a:buSzPts val="3200"/>
              <a:buFont typeface="Arial"/>
              <a:buNone/>
            </a:pPr>
            <a:r>
              <a:rPr b="1" i="0" lang="en-US" sz="3200" u="none">
                <a:solidFill>
                  <a:schemeClr val="lt1"/>
                </a:solidFill>
                <a:latin typeface="Arial"/>
                <a:ea typeface="Arial"/>
                <a:cs typeface="Arial"/>
                <a:sym typeface="Arial"/>
              </a:rPr>
              <a:t>	</a:t>
            </a:r>
            <a:endParaRPr/>
          </a:p>
        </p:txBody>
      </p:sp>
      <p:pic>
        <p:nvPicPr>
          <p:cNvPr descr="MCj04361510000[1]" id="150" name="Google Shape;150;p8"/>
          <p:cNvPicPr preferRelativeResize="0"/>
          <p:nvPr/>
        </p:nvPicPr>
        <p:blipFill rotWithShape="1">
          <a:blip r:embed="rId3">
            <a:alphaModFix/>
          </a:blip>
          <a:srcRect b="0" l="0" r="0" t="0"/>
          <a:stretch/>
        </p:blipFill>
        <p:spPr>
          <a:xfrm>
            <a:off x="0" y="0"/>
            <a:ext cx="1600200" cy="1447800"/>
          </a:xfrm>
          <a:prstGeom prst="rect">
            <a:avLst/>
          </a:prstGeom>
          <a:noFill/>
          <a:ln>
            <a:noFill/>
          </a:ln>
        </p:spPr>
      </p:pic>
      <p:pic>
        <p:nvPicPr>
          <p:cNvPr descr="MCj04361510000[1]" id="151" name="Google Shape;151;p8"/>
          <p:cNvPicPr preferRelativeResize="0"/>
          <p:nvPr/>
        </p:nvPicPr>
        <p:blipFill rotWithShape="1">
          <a:blip r:embed="rId3">
            <a:alphaModFix/>
          </a:blip>
          <a:srcRect b="0" l="0" r="0" t="0"/>
          <a:stretch/>
        </p:blipFill>
        <p:spPr>
          <a:xfrm>
            <a:off x="7543800" y="0"/>
            <a:ext cx="1600200" cy="1447800"/>
          </a:xfrm>
          <a:prstGeom prst="rect">
            <a:avLst/>
          </a:prstGeom>
          <a:noFill/>
          <a:ln>
            <a:noFill/>
          </a:ln>
        </p:spPr>
      </p:pic>
    </p:spTree>
  </p:cSld>
  <p:clrMapOvr>
    <a:masterClrMapping/>
  </p:clrMapOvr>
  <p:transition spd="slow">
    <p:strips dir="rd"/>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xEl>
                                              <p:pRg end="0" st="0"/>
                                            </p:txEl>
                                          </p:spTgt>
                                        </p:tgtEl>
                                        <p:attrNameLst>
                                          <p:attrName>style.visibility</p:attrName>
                                        </p:attrNameLst>
                                      </p:cBhvr>
                                      <p:to>
                                        <p:strVal val="visible"/>
                                      </p:to>
                                    </p:set>
                                    <p:animEffect filter="fade" transition="in">
                                      <p:cBhvr>
                                        <p:cTn dur="1000"/>
                                        <p:tgtEl>
                                          <p:spTgt spid="14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xEl>
                                              <p:pRg end="1" st="1"/>
                                            </p:txEl>
                                          </p:spTgt>
                                        </p:tgtEl>
                                        <p:attrNameLst>
                                          <p:attrName>style.visibility</p:attrName>
                                        </p:attrNameLst>
                                      </p:cBhvr>
                                      <p:to>
                                        <p:strVal val="visible"/>
                                      </p:to>
                                    </p:set>
                                    <p:animEffect filter="fade" transition="in">
                                      <p:cBhvr>
                                        <p:cTn dur="1000"/>
                                        <p:tgtEl>
                                          <p:spTgt spid="14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xEl>
                                              <p:pRg end="2" st="2"/>
                                            </p:txEl>
                                          </p:spTgt>
                                        </p:tgtEl>
                                        <p:attrNameLst>
                                          <p:attrName>style.visibility</p:attrName>
                                        </p:attrNameLst>
                                      </p:cBhvr>
                                      <p:to>
                                        <p:strVal val="visible"/>
                                      </p:to>
                                    </p:set>
                                    <p:animEffect filter="fade" transition="in">
                                      <p:cBhvr>
                                        <p:cTn dur="1000"/>
                                        <p:tgtEl>
                                          <p:spTgt spid="14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xEl>
                                              <p:pRg end="3" st="3"/>
                                            </p:txEl>
                                          </p:spTgt>
                                        </p:tgtEl>
                                        <p:attrNameLst>
                                          <p:attrName>style.visibility</p:attrName>
                                        </p:attrNameLst>
                                      </p:cBhvr>
                                      <p:to>
                                        <p:strVal val="visible"/>
                                      </p:to>
                                    </p:set>
                                    <p:animEffect filter="fade" transition="in">
                                      <p:cBhvr>
                                        <p:cTn dur="1000"/>
                                        <p:tgtEl>
                                          <p:spTgt spid="14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xEl>
                                              <p:pRg end="4" st="4"/>
                                            </p:txEl>
                                          </p:spTgt>
                                        </p:tgtEl>
                                        <p:attrNameLst>
                                          <p:attrName>style.visibility</p:attrName>
                                        </p:attrNameLst>
                                      </p:cBhvr>
                                      <p:to>
                                        <p:strVal val="visible"/>
                                      </p:to>
                                    </p:set>
                                    <p:animEffect filter="fade" transition="in">
                                      <p:cBhvr>
                                        <p:cTn dur="1000"/>
                                        <p:tgtEl>
                                          <p:spTgt spid="14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xEl>
                                              <p:pRg end="5" st="5"/>
                                            </p:txEl>
                                          </p:spTgt>
                                        </p:tgtEl>
                                        <p:attrNameLst>
                                          <p:attrName>style.visibility</p:attrName>
                                        </p:attrNameLst>
                                      </p:cBhvr>
                                      <p:to>
                                        <p:strVal val="visible"/>
                                      </p:to>
                                    </p:set>
                                    <p:animEffect filter="fade" transition="in">
                                      <p:cBhvr>
                                        <p:cTn dur="1000"/>
                                        <p:tgtEl>
                                          <p:spTgt spid="14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xEl>
                                              <p:pRg end="6" st="6"/>
                                            </p:txEl>
                                          </p:spTgt>
                                        </p:tgtEl>
                                        <p:attrNameLst>
                                          <p:attrName>style.visibility</p:attrName>
                                        </p:attrNameLst>
                                      </p:cBhvr>
                                      <p:to>
                                        <p:strVal val="visible"/>
                                      </p:to>
                                    </p:set>
                                    <p:animEffect filter="fade" transition="in">
                                      <p:cBhvr>
                                        <p:cTn dur="1000"/>
                                        <p:tgtEl>
                                          <p:spTgt spid="14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xEl>
                                              <p:pRg end="7" st="7"/>
                                            </p:txEl>
                                          </p:spTgt>
                                        </p:tgtEl>
                                        <p:attrNameLst>
                                          <p:attrName>style.visibility</p:attrName>
                                        </p:attrNameLst>
                                      </p:cBhvr>
                                      <p:to>
                                        <p:strVal val="visible"/>
                                      </p:to>
                                    </p:set>
                                    <p:animEffect filter="fade" transition="in">
                                      <p:cBhvr>
                                        <p:cTn dur="1000"/>
                                        <p:tgtEl>
                                          <p:spTgt spid="149">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xEl>
                                              <p:pRg end="8" st="8"/>
                                            </p:txEl>
                                          </p:spTgt>
                                        </p:tgtEl>
                                        <p:attrNameLst>
                                          <p:attrName>style.visibility</p:attrName>
                                        </p:attrNameLst>
                                      </p:cBhvr>
                                      <p:to>
                                        <p:strVal val="visible"/>
                                      </p:to>
                                    </p:set>
                                    <p:animEffect filter="fade" transition="in">
                                      <p:cBhvr>
                                        <p:cTn dur="1000"/>
                                        <p:tgtEl>
                                          <p:spTgt spid="149">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9"/>
          <p:cNvSpPr txBox="1"/>
          <p:nvPr>
            <p:ph type="title"/>
          </p:nvPr>
        </p:nvSpPr>
        <p:spPr>
          <a:xfrm>
            <a:off x="457200" y="274637"/>
            <a:ext cx="8229600" cy="1249362"/>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5400"/>
              <a:buFont typeface="Arial"/>
              <a:buNone/>
            </a:pPr>
            <a:r>
              <a:rPr i="0" lang="en-US" sz="5400" u="none">
                <a:solidFill>
                  <a:srgbClr val="00FF00"/>
                </a:solidFill>
                <a:latin typeface="Love Ya Like A Sister"/>
                <a:ea typeface="Love Ya Like A Sister"/>
                <a:cs typeface="Love Ya Like A Sister"/>
                <a:sym typeface="Love Ya Like A Sister"/>
              </a:rPr>
              <a:t>iReady</a:t>
            </a:r>
            <a:endParaRPr>
              <a:latin typeface="Love Ya Like A Sister"/>
              <a:ea typeface="Love Ya Like A Sister"/>
              <a:cs typeface="Love Ya Like A Sister"/>
              <a:sym typeface="Love Ya Like A Sister"/>
            </a:endParaRPr>
          </a:p>
        </p:txBody>
      </p:sp>
      <p:sp>
        <p:nvSpPr>
          <p:cNvPr id="157" name="Google Shape;157;p9"/>
          <p:cNvSpPr txBox="1"/>
          <p:nvPr>
            <p:ph idx="1" type="body"/>
          </p:nvPr>
        </p:nvSpPr>
        <p:spPr>
          <a:xfrm>
            <a:off x="457200" y="1219200"/>
            <a:ext cx="8229600" cy="5029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400"/>
              <a:buFont typeface="Arial"/>
              <a:buChar char="•"/>
            </a:pPr>
            <a:r>
              <a:rPr i="0" lang="en-US" sz="2400" u="none">
                <a:solidFill>
                  <a:schemeClr val="lt1"/>
                </a:solidFill>
                <a:latin typeface="Love Ya Like A Sister"/>
                <a:ea typeface="Love Ya Like A Sister"/>
                <a:cs typeface="Love Ya Like A Sister"/>
                <a:sym typeface="Love Ya Like A Sister"/>
              </a:rPr>
              <a:t>If your child has earned extra screen time, iReady Math and iReady Reading are available on the </a:t>
            </a:r>
            <a:r>
              <a:rPr b="1" i="0" lang="en-US" sz="2400" u="none">
                <a:solidFill>
                  <a:srgbClr val="FFFF00"/>
                </a:solidFill>
                <a:latin typeface="Love Ya Like A Sister"/>
                <a:ea typeface="Love Ya Like A Sister"/>
                <a:cs typeface="Love Ya Like A Sister"/>
                <a:sym typeface="Love Ya Like A Sister"/>
              </a:rPr>
              <a:t>Picadome Website</a:t>
            </a:r>
            <a:r>
              <a:rPr i="0" lang="en-US" sz="2400" u="none">
                <a:solidFill>
                  <a:schemeClr val="lt1"/>
                </a:solidFill>
                <a:latin typeface="Love Ya Like A Sister"/>
                <a:ea typeface="Love Ya Like A Sister"/>
                <a:cs typeface="Love Ya Like A Sister"/>
                <a:sym typeface="Love Ya Like A Sister"/>
              </a:rPr>
              <a:t>. These resources are complimentary for students to have additional practice for at-home use. </a:t>
            </a:r>
            <a:endParaRPr>
              <a:latin typeface="Love Ya Like A Sister"/>
              <a:ea typeface="Love Ya Like A Sister"/>
              <a:cs typeface="Love Ya Like A Sister"/>
              <a:sym typeface="Love Ya Like A Sister"/>
            </a:endParaRPr>
          </a:p>
          <a:p>
            <a:pPr indent="-342900" lvl="0" marL="342900" marR="0" rtl="0" algn="ctr">
              <a:lnSpc>
                <a:spcPct val="100000"/>
              </a:lnSpc>
              <a:spcBef>
                <a:spcPts val="480"/>
              </a:spcBef>
              <a:spcAft>
                <a:spcPts val="0"/>
              </a:spcAft>
              <a:buClr>
                <a:schemeClr val="lt1"/>
              </a:buClr>
              <a:buSzPts val="2400"/>
              <a:buFont typeface="Arial"/>
              <a:buNone/>
            </a:pPr>
            <a:r>
              <a:rPr b="1" i="0" lang="en-US" sz="2400" u="sng">
                <a:solidFill>
                  <a:schemeClr val="lt1"/>
                </a:solidFill>
                <a:latin typeface="Love Ya Like A Sister"/>
                <a:ea typeface="Love Ya Like A Sister"/>
                <a:cs typeface="Love Ya Like A Sister"/>
                <a:sym typeface="Love Ya Like A Sister"/>
              </a:rPr>
              <a:t>Steps to access iReady:</a:t>
            </a:r>
            <a:endParaRPr>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chemeClr val="lt1"/>
              </a:buClr>
              <a:buSzPts val="2400"/>
              <a:buFont typeface="Arial"/>
              <a:buNone/>
            </a:pPr>
            <a:r>
              <a:rPr b="1" i="0" lang="en-US" sz="2400" u="none">
                <a:solidFill>
                  <a:schemeClr val="lt1"/>
                </a:solidFill>
                <a:latin typeface="Love Ya Like A Sister"/>
                <a:ea typeface="Love Ya Like A Sister"/>
                <a:cs typeface="Love Ya Like A Sister"/>
                <a:sym typeface="Love Ya Like A Sister"/>
              </a:rPr>
              <a:t>Step 1: Go to the Picadome Website. </a:t>
            </a:r>
            <a:endParaRPr>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chemeClr val="lt1"/>
              </a:buClr>
              <a:buSzPts val="2400"/>
              <a:buFont typeface="Arial"/>
              <a:buNone/>
            </a:pPr>
            <a:r>
              <a:rPr b="1" i="0" lang="en-US" sz="2400" u="none">
                <a:solidFill>
                  <a:schemeClr val="lt1"/>
                </a:solidFill>
                <a:latin typeface="Love Ya Like A Sister"/>
                <a:ea typeface="Love Ya Like A Sister"/>
                <a:cs typeface="Love Ya Like A Sister"/>
                <a:sym typeface="Love Ya Like A Sister"/>
              </a:rPr>
              <a:t>	  (Picadome.fcps.net)</a:t>
            </a:r>
            <a:endParaRPr>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chemeClr val="lt1"/>
              </a:buClr>
              <a:buSzPts val="2400"/>
              <a:buFont typeface="Arial"/>
              <a:buNone/>
            </a:pPr>
            <a:r>
              <a:rPr b="1" i="0" lang="en-US" sz="2400" u="none">
                <a:solidFill>
                  <a:schemeClr val="lt1"/>
                </a:solidFill>
                <a:latin typeface="Love Ya Like A Sister"/>
                <a:ea typeface="Love Ya Like A Sister"/>
                <a:cs typeface="Love Ya Like A Sister"/>
                <a:sym typeface="Love Ya Like A Sister"/>
              </a:rPr>
              <a:t>Step 2: Go to the </a:t>
            </a:r>
            <a:r>
              <a:rPr b="1" i="0" lang="en-US" sz="2400" u="none">
                <a:solidFill>
                  <a:srgbClr val="FFFF00"/>
                </a:solidFill>
                <a:latin typeface="Love Ya Like A Sister"/>
                <a:ea typeface="Love Ya Like A Sister"/>
                <a:cs typeface="Love Ya Like A Sister"/>
                <a:sym typeface="Love Ya Like A Sister"/>
              </a:rPr>
              <a:t>Student Links</a:t>
            </a:r>
            <a:endParaRPr>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chemeClr val="lt1"/>
              </a:buClr>
              <a:buSzPts val="2400"/>
              <a:buFont typeface="Arial"/>
              <a:buNone/>
            </a:pPr>
            <a:r>
              <a:t/>
            </a:r>
            <a:endParaRPr b="1" i="0" sz="2400" u="none">
              <a:solidFill>
                <a:srgbClr val="FFFF00"/>
              </a:solidFill>
              <a:latin typeface="Arial"/>
              <a:ea typeface="Arial"/>
              <a:cs typeface="Arial"/>
              <a:sym typeface="Arial"/>
            </a:endParaRPr>
          </a:p>
          <a:p>
            <a:pPr indent="-342900" lvl="0" marL="342900" marR="0" rtl="0" algn="l">
              <a:lnSpc>
                <a:spcPct val="100000"/>
              </a:lnSpc>
              <a:spcBef>
                <a:spcPts val="480"/>
              </a:spcBef>
              <a:spcAft>
                <a:spcPts val="0"/>
              </a:spcAft>
              <a:buClr>
                <a:schemeClr val="lt1"/>
              </a:buClr>
              <a:buSzPts val="2400"/>
              <a:buFont typeface="Arial"/>
              <a:buNone/>
            </a:pPr>
            <a:r>
              <a:t/>
            </a:r>
            <a:endParaRPr b="1" i="0" sz="2400" u="none">
              <a:solidFill>
                <a:srgbClr val="FFFF00"/>
              </a:solidFill>
              <a:latin typeface="Arial"/>
              <a:ea typeface="Arial"/>
              <a:cs typeface="Arial"/>
              <a:sym typeface="Arial"/>
            </a:endParaRPr>
          </a:p>
          <a:p>
            <a:pPr indent="-342900" lvl="0" marL="342900" marR="0" rtl="0" algn="l">
              <a:lnSpc>
                <a:spcPct val="100000"/>
              </a:lnSpc>
              <a:spcBef>
                <a:spcPts val="480"/>
              </a:spcBef>
              <a:spcAft>
                <a:spcPts val="0"/>
              </a:spcAft>
              <a:buClr>
                <a:schemeClr val="lt1"/>
              </a:buClr>
              <a:buSzPts val="2400"/>
              <a:buFont typeface="Arial"/>
              <a:buNone/>
            </a:pPr>
            <a:r>
              <a:t/>
            </a:r>
            <a:endParaRPr b="1" i="0" sz="2400" u="none">
              <a:solidFill>
                <a:srgbClr val="FFFF00"/>
              </a:solidFill>
              <a:latin typeface="Arial"/>
              <a:ea typeface="Arial"/>
              <a:cs typeface="Arial"/>
              <a:sym typeface="Arial"/>
            </a:endParaRPr>
          </a:p>
          <a:p>
            <a:pPr indent="-190500" lvl="0" marL="342900" marR="0" rtl="0" algn="ctr">
              <a:lnSpc>
                <a:spcPct val="100000"/>
              </a:lnSpc>
              <a:spcBef>
                <a:spcPts val="480"/>
              </a:spcBef>
              <a:spcAft>
                <a:spcPts val="0"/>
              </a:spcAft>
              <a:buClr>
                <a:schemeClr val="lt1"/>
              </a:buClr>
              <a:buSzPts val="2400"/>
              <a:buFont typeface="Arial"/>
              <a:buNone/>
            </a:pPr>
            <a:r>
              <a:t/>
            </a:r>
            <a:endParaRPr b="0" i="0" sz="2400" u="none">
              <a:solidFill>
                <a:schemeClr val="lt1"/>
              </a:solidFill>
              <a:latin typeface="Arial"/>
              <a:ea typeface="Arial"/>
              <a:cs typeface="Arial"/>
              <a:sym typeface="Arial"/>
            </a:endParaRPr>
          </a:p>
          <a:p>
            <a:pPr indent="-190500" lvl="0" marL="342900" marR="0" rtl="0" algn="l">
              <a:spcBef>
                <a:spcPts val="480"/>
              </a:spcBef>
              <a:spcAft>
                <a:spcPts val="0"/>
              </a:spcAft>
              <a:buClr>
                <a:schemeClr val="lt1"/>
              </a:buClr>
              <a:buSzPts val="2400"/>
              <a:buFont typeface="Arial"/>
              <a:buNone/>
            </a:pPr>
            <a:r>
              <a:t/>
            </a:r>
            <a:endParaRPr b="0" i="0" sz="2400" u="none">
              <a:solidFill>
                <a:schemeClr val="lt1"/>
              </a:solidFill>
              <a:latin typeface="Arial"/>
              <a:ea typeface="Arial"/>
              <a:cs typeface="Arial"/>
              <a:sym typeface="Arial"/>
            </a:endParaRPr>
          </a:p>
        </p:txBody>
      </p:sp>
      <p:pic>
        <p:nvPicPr>
          <p:cNvPr id="158" name="Google Shape;158;p9"/>
          <p:cNvPicPr preferRelativeResize="0"/>
          <p:nvPr/>
        </p:nvPicPr>
        <p:blipFill rotWithShape="1">
          <a:blip r:embed="rId3">
            <a:alphaModFix/>
          </a:blip>
          <a:srcRect b="0" l="0" r="0" t="0"/>
          <a:stretch/>
        </p:blipFill>
        <p:spPr>
          <a:xfrm>
            <a:off x="1524000" y="4603387"/>
            <a:ext cx="6096000" cy="1858962"/>
          </a:xfrm>
          <a:prstGeom prst="rect">
            <a:avLst/>
          </a:prstGeom>
          <a:noFill/>
          <a:ln>
            <a:noFill/>
          </a:ln>
        </p:spPr>
      </p:pic>
    </p:spTree>
  </p:cSld>
  <p:clrMapOvr>
    <a:masterClrMapping/>
  </p:clrMapOvr>
  <p:transition spd="med">
    <p:wedg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6"/>
                                        </p:tgtEl>
                                        <p:attrNameLst>
                                          <p:attrName>style.visibility</p:attrName>
                                        </p:attrNameLst>
                                      </p:cBhvr>
                                      <p:to>
                                        <p:strVal val="visible"/>
                                      </p:to>
                                    </p:set>
                                    <p:anim calcmode="lin" valueType="num">
                                      <p:cBhvr additive="base">
                                        <p:cTn dur="500"/>
                                        <p:tgtEl>
                                          <p:spTgt spid="15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7">
                                            <p:txEl>
                                              <p:pRg end="0" st="0"/>
                                            </p:txEl>
                                          </p:spTgt>
                                        </p:tgtEl>
                                        <p:attrNameLst>
                                          <p:attrName>style.visibility</p:attrName>
                                        </p:attrNameLst>
                                      </p:cBhvr>
                                      <p:to>
                                        <p:strVal val="visible"/>
                                      </p:to>
                                    </p:set>
                                    <p:anim calcmode="lin" valueType="num">
                                      <p:cBhvr additive="base">
                                        <p:cTn dur="500"/>
                                        <p:tgtEl>
                                          <p:spTgt spid="157">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7">
                                            <p:txEl>
                                              <p:pRg end="1" st="1"/>
                                            </p:txEl>
                                          </p:spTgt>
                                        </p:tgtEl>
                                        <p:attrNameLst>
                                          <p:attrName>style.visibility</p:attrName>
                                        </p:attrNameLst>
                                      </p:cBhvr>
                                      <p:to>
                                        <p:strVal val="visible"/>
                                      </p:to>
                                    </p:set>
                                    <p:anim calcmode="lin" valueType="num">
                                      <p:cBhvr additive="base">
                                        <p:cTn dur="500"/>
                                        <p:tgtEl>
                                          <p:spTgt spid="157">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7">
                                            <p:txEl>
                                              <p:pRg end="2" st="2"/>
                                            </p:txEl>
                                          </p:spTgt>
                                        </p:tgtEl>
                                        <p:attrNameLst>
                                          <p:attrName>style.visibility</p:attrName>
                                        </p:attrNameLst>
                                      </p:cBhvr>
                                      <p:to>
                                        <p:strVal val="visible"/>
                                      </p:to>
                                    </p:set>
                                    <p:anim calcmode="lin" valueType="num">
                                      <p:cBhvr additive="base">
                                        <p:cTn dur="500"/>
                                        <p:tgtEl>
                                          <p:spTgt spid="157">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7">
                                            <p:txEl>
                                              <p:pRg end="3" st="3"/>
                                            </p:txEl>
                                          </p:spTgt>
                                        </p:tgtEl>
                                        <p:attrNameLst>
                                          <p:attrName>style.visibility</p:attrName>
                                        </p:attrNameLst>
                                      </p:cBhvr>
                                      <p:to>
                                        <p:strVal val="visible"/>
                                      </p:to>
                                    </p:set>
                                    <p:anim calcmode="lin" valueType="num">
                                      <p:cBhvr additive="base">
                                        <p:cTn dur="500"/>
                                        <p:tgtEl>
                                          <p:spTgt spid="157">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7">
                                            <p:txEl>
                                              <p:pRg end="4" st="4"/>
                                            </p:txEl>
                                          </p:spTgt>
                                        </p:tgtEl>
                                        <p:attrNameLst>
                                          <p:attrName>style.visibility</p:attrName>
                                        </p:attrNameLst>
                                      </p:cBhvr>
                                      <p:to>
                                        <p:strVal val="visible"/>
                                      </p:to>
                                    </p:set>
                                    <p:anim calcmode="lin" valueType="num">
                                      <p:cBhvr additive="base">
                                        <p:cTn dur="500"/>
                                        <p:tgtEl>
                                          <p:spTgt spid="157">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7">
                                            <p:txEl>
                                              <p:pRg end="5" st="5"/>
                                            </p:txEl>
                                          </p:spTgt>
                                        </p:tgtEl>
                                        <p:attrNameLst>
                                          <p:attrName>style.visibility</p:attrName>
                                        </p:attrNameLst>
                                      </p:cBhvr>
                                      <p:to>
                                        <p:strVal val="visible"/>
                                      </p:to>
                                    </p:set>
                                    <p:anim calcmode="lin" valueType="num">
                                      <p:cBhvr additive="base">
                                        <p:cTn dur="500"/>
                                        <p:tgtEl>
                                          <p:spTgt spid="157">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7">
                                            <p:txEl>
                                              <p:pRg end="6" st="6"/>
                                            </p:txEl>
                                          </p:spTgt>
                                        </p:tgtEl>
                                        <p:attrNameLst>
                                          <p:attrName>style.visibility</p:attrName>
                                        </p:attrNameLst>
                                      </p:cBhvr>
                                      <p:to>
                                        <p:strVal val="visible"/>
                                      </p:to>
                                    </p:set>
                                    <p:anim calcmode="lin" valueType="num">
                                      <p:cBhvr additive="base">
                                        <p:cTn dur="500"/>
                                        <p:tgtEl>
                                          <p:spTgt spid="157">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7">
                                            <p:txEl>
                                              <p:pRg end="7" st="7"/>
                                            </p:txEl>
                                          </p:spTgt>
                                        </p:tgtEl>
                                        <p:attrNameLst>
                                          <p:attrName>style.visibility</p:attrName>
                                        </p:attrNameLst>
                                      </p:cBhvr>
                                      <p:to>
                                        <p:strVal val="visible"/>
                                      </p:to>
                                    </p:set>
                                    <p:anim calcmode="lin" valueType="num">
                                      <p:cBhvr additive="base">
                                        <p:cTn dur="500"/>
                                        <p:tgtEl>
                                          <p:spTgt spid="157">
                                            <p:txEl>
                                              <p:pRg end="7" st="7"/>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7">
                                            <p:txEl>
                                              <p:pRg end="8" st="8"/>
                                            </p:txEl>
                                          </p:spTgt>
                                        </p:tgtEl>
                                        <p:attrNameLst>
                                          <p:attrName>style.visibility</p:attrName>
                                        </p:attrNameLst>
                                      </p:cBhvr>
                                      <p:to>
                                        <p:strVal val="visible"/>
                                      </p:to>
                                    </p:set>
                                    <p:anim calcmode="lin" valueType="num">
                                      <p:cBhvr additive="base">
                                        <p:cTn dur="500"/>
                                        <p:tgtEl>
                                          <p:spTgt spid="157">
                                            <p:txEl>
                                              <p:pRg end="8" st="8"/>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57">
                                            <p:txEl>
                                              <p:pRg end="9" st="9"/>
                                            </p:txEl>
                                          </p:spTgt>
                                        </p:tgtEl>
                                        <p:attrNameLst>
                                          <p:attrName>style.visibility</p:attrName>
                                        </p:attrNameLst>
                                      </p:cBhvr>
                                      <p:to>
                                        <p:strVal val="visible"/>
                                      </p:to>
                                    </p:set>
                                    <p:anim calcmode="lin" valueType="num">
                                      <p:cBhvr additive="base">
                                        <p:cTn dur="500"/>
                                        <p:tgtEl>
                                          <p:spTgt spid="157">
                                            <p:txEl>
                                              <p:pRg end="9" st="9"/>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sp>
        <p:nvSpPr>
          <p:cNvPr id="163" name="Google Shape;163;p10"/>
          <p:cNvSpPr txBox="1"/>
          <p:nvPr/>
        </p:nvSpPr>
        <p:spPr>
          <a:xfrm>
            <a:off x="0" y="0"/>
            <a:ext cx="9144000" cy="4572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164" name="Google Shape;164;p10"/>
          <p:cNvSpPr txBox="1"/>
          <p:nvPr/>
        </p:nvSpPr>
        <p:spPr>
          <a:xfrm>
            <a:off x="430212" y="457200"/>
            <a:ext cx="7772400" cy="56324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1" i="0" lang="en-US" sz="1800" u="none">
                <a:solidFill>
                  <a:schemeClr val="lt1"/>
                </a:solidFill>
                <a:latin typeface="Love Ya Like A Sister"/>
                <a:ea typeface="Love Ya Like A Sister"/>
                <a:cs typeface="Love Ya Like A Sister"/>
                <a:sym typeface="Love Ya Like A Sister"/>
              </a:rPr>
              <a:t>Step 3: Click on the </a:t>
            </a:r>
            <a:r>
              <a:rPr b="1" i="0" lang="en-US" sz="1800" u="none">
                <a:solidFill>
                  <a:srgbClr val="FFFF00"/>
                </a:solidFill>
                <a:latin typeface="Love Ya Like A Sister"/>
                <a:ea typeface="Love Ya Like A Sister"/>
                <a:cs typeface="Love Ya Like A Sister"/>
                <a:sym typeface="Love Ya Like A Sister"/>
              </a:rPr>
              <a:t>“C” </a:t>
            </a:r>
            <a:r>
              <a:rPr b="1" i="0" lang="en-US" sz="1800" u="none">
                <a:solidFill>
                  <a:schemeClr val="lt1"/>
                </a:solidFill>
                <a:latin typeface="Love Ya Like A Sister"/>
                <a:ea typeface="Love Ya Like A Sister"/>
                <a:cs typeface="Love Ya Like A Sister"/>
                <a:sym typeface="Love Ya Like A Sister"/>
              </a:rPr>
              <a:t>to access Clever.</a:t>
            </a:r>
            <a:endParaRPr>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t/>
            </a:r>
            <a:endParaRPr i="0" sz="1800" u="none">
              <a:solidFill>
                <a:schemeClr val="lt1"/>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t/>
            </a:r>
            <a:endParaRPr i="0" sz="1800" u="none">
              <a:solidFill>
                <a:schemeClr val="lt1"/>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t/>
            </a:r>
            <a:endParaRPr i="0" sz="1800" u="none">
              <a:solidFill>
                <a:schemeClr val="lt1"/>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t/>
            </a:r>
            <a:endParaRPr i="0" sz="1800" u="none">
              <a:solidFill>
                <a:schemeClr val="lt1"/>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t/>
            </a:r>
            <a:endParaRPr i="0" sz="1800" u="none">
              <a:solidFill>
                <a:schemeClr val="lt1"/>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t/>
            </a:r>
            <a:endParaRPr i="0" sz="1800" u="none">
              <a:solidFill>
                <a:schemeClr val="lt1"/>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rPr i="0" lang="en-US" sz="1800" u="none">
                <a:solidFill>
                  <a:schemeClr val="lt1"/>
                </a:solidFill>
                <a:latin typeface="Love Ya Like A Sister"/>
                <a:ea typeface="Love Ya Like A Sister"/>
                <a:cs typeface="Love Ya Like A Sister"/>
                <a:sym typeface="Love Ya Like A Sister"/>
              </a:rPr>
              <a:t> </a:t>
            </a:r>
            <a:endParaRPr>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rPr b="1" i="0" lang="en-US" sz="1800" u="none">
                <a:solidFill>
                  <a:schemeClr val="lt1"/>
                </a:solidFill>
                <a:latin typeface="Love Ya Like A Sister"/>
                <a:ea typeface="Love Ya Like A Sister"/>
                <a:cs typeface="Love Ya Like A Sister"/>
                <a:sym typeface="Love Ya Like A Sister"/>
              </a:rPr>
              <a:t>Step 4: Click </a:t>
            </a:r>
            <a:r>
              <a:rPr b="1" i="0" lang="en-US" sz="1800" u="none">
                <a:solidFill>
                  <a:srgbClr val="FFFF00"/>
                </a:solidFill>
                <a:latin typeface="Love Ya Like A Sister"/>
                <a:ea typeface="Love Ya Like A Sister"/>
                <a:cs typeface="Love Ya Like A Sister"/>
                <a:sym typeface="Love Ya Like A Sister"/>
              </a:rPr>
              <a:t>Log- In with Google</a:t>
            </a:r>
            <a:endParaRPr>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t/>
            </a:r>
            <a:endParaRPr b="1" i="0" sz="1800" u="none">
              <a:solidFill>
                <a:srgbClr val="FFFF00"/>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t/>
            </a:r>
            <a:endParaRPr b="1" i="0" sz="1800" u="none">
              <a:solidFill>
                <a:srgbClr val="FFFF00"/>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t/>
            </a:r>
            <a:endParaRPr b="1" i="0" sz="1800" u="none">
              <a:solidFill>
                <a:srgbClr val="FFFF00"/>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t/>
            </a:r>
            <a:endParaRPr b="1" i="0" sz="1800" u="none">
              <a:solidFill>
                <a:srgbClr val="FFFF00"/>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t/>
            </a:r>
            <a:endParaRPr b="1" i="0" sz="1800" u="none">
              <a:solidFill>
                <a:srgbClr val="FFFF00"/>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t/>
            </a:r>
            <a:endParaRPr b="1" i="0" sz="1800" u="none">
              <a:solidFill>
                <a:srgbClr val="FFFF00"/>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t/>
            </a:r>
            <a:endParaRPr b="1" i="0" sz="1800" u="none">
              <a:solidFill>
                <a:srgbClr val="FFFF00"/>
              </a:solidFill>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rPr b="1" i="0" lang="en-US" sz="1800" u="none">
                <a:solidFill>
                  <a:schemeClr val="lt1"/>
                </a:solidFill>
                <a:latin typeface="Love Ya Like A Sister"/>
                <a:ea typeface="Love Ya Like A Sister"/>
                <a:cs typeface="Love Ya Like A Sister"/>
                <a:sym typeface="Love Ya Like A Sister"/>
              </a:rPr>
              <a:t>Step 5: Choose a subject</a:t>
            </a:r>
            <a:endParaRPr>
              <a:latin typeface="Love Ya Like A Sister"/>
              <a:ea typeface="Love Ya Like A Sister"/>
              <a:cs typeface="Love Ya Like A Sister"/>
              <a:sym typeface="Love Ya Like A Sister"/>
            </a:endParaRPr>
          </a:p>
          <a:p>
            <a:pPr indent="0" lvl="0" marL="0" marR="0" rtl="0" algn="l">
              <a:lnSpc>
                <a:spcPct val="100000"/>
              </a:lnSpc>
              <a:spcBef>
                <a:spcPts val="0"/>
              </a:spcBef>
              <a:spcAft>
                <a:spcPts val="0"/>
              </a:spcAft>
              <a:buClr>
                <a:schemeClr val="lt1"/>
              </a:buClr>
              <a:buSzPts val="1800"/>
              <a:buFont typeface="Arial"/>
              <a:buNone/>
            </a:pPr>
            <a:r>
              <a:t/>
            </a:r>
            <a:endParaRPr b="0" i="0" sz="1800" u="none">
              <a:solidFill>
                <a:schemeClr val="lt1"/>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1800"/>
              <a:buFont typeface="Arial"/>
              <a:buNone/>
            </a:pPr>
            <a:r>
              <a:t/>
            </a:r>
            <a:endParaRPr b="0" i="0" sz="1800" u="non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pic>
        <p:nvPicPr>
          <p:cNvPr id="165" name="Google Shape;165;p10"/>
          <p:cNvPicPr preferRelativeResize="0"/>
          <p:nvPr/>
        </p:nvPicPr>
        <p:blipFill rotWithShape="1">
          <a:blip r:embed="rId3">
            <a:alphaModFix/>
          </a:blip>
          <a:srcRect b="0" l="0" r="0" t="0"/>
          <a:stretch/>
        </p:blipFill>
        <p:spPr>
          <a:xfrm>
            <a:off x="523875" y="865187"/>
            <a:ext cx="3989387" cy="1736725"/>
          </a:xfrm>
          <a:prstGeom prst="rect">
            <a:avLst/>
          </a:prstGeom>
          <a:noFill/>
          <a:ln>
            <a:noFill/>
          </a:ln>
        </p:spPr>
      </p:pic>
      <p:pic>
        <p:nvPicPr>
          <p:cNvPr id="166" name="Google Shape;166;p10"/>
          <p:cNvPicPr preferRelativeResize="0"/>
          <p:nvPr/>
        </p:nvPicPr>
        <p:blipFill rotWithShape="1">
          <a:blip r:embed="rId4">
            <a:alphaModFix/>
          </a:blip>
          <a:srcRect b="0" l="0" r="0" t="0"/>
          <a:stretch/>
        </p:blipFill>
        <p:spPr>
          <a:xfrm>
            <a:off x="533400" y="3048000"/>
            <a:ext cx="3124200" cy="1768475"/>
          </a:xfrm>
          <a:prstGeom prst="rect">
            <a:avLst/>
          </a:prstGeom>
          <a:noFill/>
          <a:ln>
            <a:noFill/>
          </a:ln>
        </p:spPr>
      </p:pic>
      <p:pic>
        <p:nvPicPr>
          <p:cNvPr id="167" name="Google Shape;167;p10"/>
          <p:cNvPicPr preferRelativeResize="0"/>
          <p:nvPr/>
        </p:nvPicPr>
        <p:blipFill rotWithShape="1">
          <a:blip r:embed="rId5">
            <a:alphaModFix/>
          </a:blip>
          <a:srcRect b="0" l="0" r="0" t="0"/>
          <a:stretch/>
        </p:blipFill>
        <p:spPr>
          <a:xfrm>
            <a:off x="523875" y="5262562"/>
            <a:ext cx="2895600" cy="138271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1" name="Shape 171"/>
        <p:cNvGrpSpPr/>
        <p:nvPr/>
      </p:nvGrpSpPr>
      <p:grpSpPr>
        <a:xfrm>
          <a:off x="0" y="0"/>
          <a:ext cx="0" cy="0"/>
          <a:chOff x="0" y="0"/>
          <a:chExt cx="0" cy="0"/>
        </a:xfrm>
      </p:grpSpPr>
      <p:sp>
        <p:nvSpPr>
          <p:cNvPr id="172" name="Google Shape;172;p11"/>
          <p:cNvSpPr txBox="1"/>
          <p:nvPr>
            <p:ph type="title"/>
          </p:nvPr>
        </p:nvSpPr>
        <p:spPr>
          <a:xfrm>
            <a:off x="457200" y="381000"/>
            <a:ext cx="8229600" cy="1371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6000"/>
              <a:buFont typeface="Arial"/>
              <a:buNone/>
            </a:pPr>
            <a:r>
              <a:rPr i="0" lang="en-US" sz="6000" u="none">
                <a:solidFill>
                  <a:srgbClr val="00FF00"/>
                </a:solidFill>
                <a:latin typeface="Love Ya Like A Sister"/>
                <a:ea typeface="Love Ya Like A Sister"/>
                <a:cs typeface="Love Ya Like A Sister"/>
                <a:sym typeface="Love Ya Like A Sister"/>
              </a:rPr>
              <a:t>Make-Up Work</a:t>
            </a:r>
            <a:endParaRPr>
              <a:latin typeface="Love Ya Like A Sister"/>
              <a:ea typeface="Love Ya Like A Sister"/>
              <a:cs typeface="Love Ya Like A Sister"/>
              <a:sym typeface="Love Ya Like A Sister"/>
            </a:endParaRPr>
          </a:p>
        </p:txBody>
      </p:sp>
      <p:sp>
        <p:nvSpPr>
          <p:cNvPr id="173" name="Google Shape;173;p11"/>
          <p:cNvSpPr txBox="1"/>
          <p:nvPr>
            <p:ph idx="1" type="body"/>
          </p:nvPr>
        </p:nvSpPr>
        <p:spPr>
          <a:xfrm>
            <a:off x="457200" y="2057400"/>
            <a:ext cx="8229600" cy="4525962"/>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lt1"/>
              </a:buClr>
              <a:buSzPts val="3200"/>
              <a:buFont typeface="Arial"/>
              <a:buNone/>
            </a:pPr>
            <a:r>
              <a:rPr b="0" i="0" lang="en-US" sz="3200" u="none">
                <a:solidFill>
                  <a:schemeClr val="lt1"/>
                </a:solidFill>
                <a:latin typeface="Arial"/>
                <a:ea typeface="Arial"/>
                <a:cs typeface="Arial"/>
                <a:sym typeface="Arial"/>
              </a:rPr>
              <a:t>	</a:t>
            </a:r>
            <a:r>
              <a:rPr i="0" lang="en-US" sz="3200" u="none">
                <a:solidFill>
                  <a:schemeClr val="lt1"/>
                </a:solidFill>
                <a:latin typeface="Love Ya Like A Sister"/>
                <a:ea typeface="Love Ya Like A Sister"/>
                <a:cs typeface="Love Ya Like A Sister"/>
                <a:sym typeface="Love Ya Like A Sister"/>
              </a:rPr>
              <a:t>Work missed due to an absence, will be given to students on his/her first day back to school and should be returned within 2-5 days.</a:t>
            </a:r>
            <a:endParaRPr>
              <a:latin typeface="Love Ya Like A Sister"/>
              <a:ea typeface="Love Ya Like A Sister"/>
              <a:cs typeface="Love Ya Like A Sister"/>
              <a:sym typeface="Love Ya Like A Sister"/>
            </a:endParaRPr>
          </a:p>
          <a:p>
            <a:pPr indent="-342900" lvl="0" marL="342900" rtl="0" algn="l">
              <a:lnSpc>
                <a:spcPct val="100000"/>
              </a:lnSpc>
              <a:spcBef>
                <a:spcPts val="320"/>
              </a:spcBef>
              <a:spcAft>
                <a:spcPts val="0"/>
              </a:spcAft>
              <a:buClr>
                <a:schemeClr val="lt1"/>
              </a:buClr>
              <a:buSzPts val="1600"/>
              <a:buFont typeface="Arial"/>
              <a:buNone/>
            </a:pPr>
            <a:r>
              <a:t/>
            </a:r>
            <a:endParaRPr i="0" sz="1600" u="none">
              <a:solidFill>
                <a:schemeClr val="lt1"/>
              </a:solidFill>
              <a:latin typeface="Love Ya Like A Sister"/>
              <a:ea typeface="Love Ya Like A Sister"/>
              <a:cs typeface="Love Ya Like A Sister"/>
              <a:sym typeface="Love Ya Like A Sister"/>
            </a:endParaRPr>
          </a:p>
          <a:p>
            <a:pPr indent="-342900" lvl="0" marL="342900" rtl="0" algn="l">
              <a:lnSpc>
                <a:spcPct val="100000"/>
              </a:lnSpc>
              <a:spcBef>
                <a:spcPts val="640"/>
              </a:spcBef>
              <a:spcAft>
                <a:spcPts val="0"/>
              </a:spcAft>
              <a:buClr>
                <a:schemeClr val="lt1"/>
              </a:buClr>
              <a:buSzPts val="3200"/>
              <a:buFont typeface="Arial"/>
              <a:buNone/>
            </a:pPr>
            <a:r>
              <a:rPr i="0" lang="en-US" sz="3200" u="none">
                <a:solidFill>
                  <a:schemeClr val="lt1"/>
                </a:solidFill>
                <a:latin typeface="Love Ya Like A Sister"/>
                <a:ea typeface="Love Ya Like A Sister"/>
                <a:cs typeface="Love Ya Like A Sister"/>
                <a:sym typeface="Love Ya Like A Sister"/>
              </a:rPr>
              <a:t>	All parent &amp;/or doctor notes need to be received within </a:t>
            </a:r>
            <a:r>
              <a:rPr i="0" lang="en-US" sz="3200" u="none">
                <a:solidFill>
                  <a:srgbClr val="D60093"/>
                </a:solidFill>
                <a:latin typeface="Love Ya Like A Sister"/>
                <a:ea typeface="Love Ya Like A Sister"/>
                <a:cs typeface="Love Ya Like A Sister"/>
                <a:sym typeface="Love Ya Like A Sister"/>
              </a:rPr>
              <a:t>three</a:t>
            </a:r>
            <a:r>
              <a:rPr i="0" lang="en-US" sz="3200" u="none">
                <a:solidFill>
                  <a:schemeClr val="lt1"/>
                </a:solidFill>
                <a:latin typeface="Love Ya Like A Sister"/>
                <a:ea typeface="Love Ya Like A Sister"/>
                <a:cs typeface="Love Ya Like A Sister"/>
                <a:sym typeface="Love Ya Like A Sister"/>
              </a:rPr>
              <a:t> days of the student’s return to school.</a:t>
            </a:r>
            <a:endParaRPr>
              <a:latin typeface="Love Ya Like A Sister"/>
              <a:ea typeface="Love Ya Like A Sister"/>
              <a:cs typeface="Love Ya Like A Sister"/>
              <a:sym typeface="Love Ya Like A Sister"/>
            </a:endParaRPr>
          </a:p>
        </p:txBody>
      </p:sp>
      <p:pic>
        <p:nvPicPr>
          <p:cNvPr descr="MCj03474770000[1]" id="174" name="Google Shape;174;p11"/>
          <p:cNvPicPr preferRelativeResize="0"/>
          <p:nvPr/>
        </p:nvPicPr>
        <p:blipFill rotWithShape="1">
          <a:blip r:embed="rId3">
            <a:alphaModFix/>
          </a:blip>
          <a:srcRect b="0" l="0" r="0" t="0"/>
          <a:stretch/>
        </p:blipFill>
        <p:spPr>
          <a:xfrm>
            <a:off x="0" y="76200"/>
            <a:ext cx="1676400" cy="1377950"/>
          </a:xfrm>
          <a:prstGeom prst="rect">
            <a:avLst/>
          </a:prstGeom>
          <a:noFill/>
          <a:ln>
            <a:noFill/>
          </a:ln>
        </p:spPr>
      </p:pic>
      <p:pic>
        <p:nvPicPr>
          <p:cNvPr descr="MCj03474770000[1]" id="175" name="Google Shape;175;p11"/>
          <p:cNvPicPr preferRelativeResize="0"/>
          <p:nvPr/>
        </p:nvPicPr>
        <p:blipFill rotWithShape="1">
          <a:blip r:embed="rId3">
            <a:alphaModFix/>
          </a:blip>
          <a:srcRect b="0" l="0" r="0" t="0"/>
          <a:stretch/>
        </p:blipFill>
        <p:spPr>
          <a:xfrm flipH="1">
            <a:off x="7391400" y="76200"/>
            <a:ext cx="1752600" cy="1441450"/>
          </a:xfrm>
          <a:prstGeom prst="rect">
            <a:avLst/>
          </a:prstGeom>
          <a:noFill/>
          <a:ln>
            <a:noFill/>
          </a:ln>
        </p:spPr>
      </p:pic>
    </p:spTree>
  </p:cSld>
  <p:clrMapOvr>
    <a:masterClrMapping/>
  </p:clrMapOvr>
  <p:transition spd="slow">
    <p:wipe dir="d"/>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1000"/>
                                        <p:tgtEl>
                                          <p:spTgt spid="1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xEl>
                                              <p:pRg end="0" st="0"/>
                                            </p:txEl>
                                          </p:spTgt>
                                        </p:tgtEl>
                                        <p:attrNameLst>
                                          <p:attrName>style.visibility</p:attrName>
                                        </p:attrNameLst>
                                      </p:cBhvr>
                                      <p:to>
                                        <p:strVal val="visible"/>
                                      </p:to>
                                    </p:set>
                                    <p:animEffect filter="fade" transition="in">
                                      <p:cBhvr>
                                        <p:cTn dur="1000"/>
                                        <p:tgtEl>
                                          <p:spTgt spid="17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xEl>
                                              <p:pRg end="1" st="1"/>
                                            </p:txEl>
                                          </p:spTgt>
                                        </p:tgtEl>
                                        <p:attrNameLst>
                                          <p:attrName>style.visibility</p:attrName>
                                        </p:attrNameLst>
                                      </p:cBhvr>
                                      <p:to>
                                        <p:strVal val="visible"/>
                                      </p:to>
                                    </p:set>
                                    <p:animEffect filter="fade" transition="in">
                                      <p:cBhvr>
                                        <p:cTn dur="1000"/>
                                        <p:tgtEl>
                                          <p:spTgt spid="17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xEl>
                                              <p:pRg end="2" st="2"/>
                                            </p:txEl>
                                          </p:spTgt>
                                        </p:tgtEl>
                                        <p:attrNameLst>
                                          <p:attrName>style.visibility</p:attrName>
                                        </p:attrNameLst>
                                      </p:cBhvr>
                                      <p:to>
                                        <p:strVal val="visible"/>
                                      </p:to>
                                    </p:set>
                                    <p:animEffect filter="fade" transition="in">
                                      <p:cBhvr>
                                        <p:cTn dur="1000"/>
                                        <p:tgtEl>
                                          <p:spTgt spid="17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Google Shape;180;p1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5400"/>
              <a:buFont typeface="Arial"/>
              <a:buNone/>
            </a:pPr>
            <a:r>
              <a:rPr i="0" lang="en-US" sz="5400" u="none">
                <a:solidFill>
                  <a:srgbClr val="00FF00"/>
                </a:solidFill>
                <a:latin typeface="Love Ya Like A Sister"/>
                <a:ea typeface="Love Ya Like A Sister"/>
                <a:cs typeface="Love Ya Like A Sister"/>
                <a:sym typeface="Love Ya Like A Sister"/>
              </a:rPr>
              <a:t>Primary Progress</a:t>
            </a:r>
            <a:br>
              <a:rPr i="0" lang="en-US" sz="5400" u="none">
                <a:solidFill>
                  <a:srgbClr val="00FF00"/>
                </a:solidFill>
                <a:latin typeface="Love Ya Like A Sister"/>
                <a:ea typeface="Love Ya Like A Sister"/>
                <a:cs typeface="Love Ya Like A Sister"/>
                <a:sym typeface="Love Ya Like A Sister"/>
              </a:rPr>
            </a:br>
            <a:r>
              <a:rPr i="0" lang="en-US" sz="5400" u="none">
                <a:solidFill>
                  <a:srgbClr val="00FF00"/>
                </a:solidFill>
                <a:latin typeface="Love Ya Like A Sister"/>
                <a:ea typeface="Love Ya Like A Sister"/>
                <a:cs typeface="Love Ya Like A Sister"/>
                <a:sym typeface="Love Ya Like A Sister"/>
              </a:rPr>
              <a:t>Reports</a:t>
            </a:r>
            <a:endParaRPr>
              <a:latin typeface="Love Ya Like A Sister"/>
              <a:ea typeface="Love Ya Like A Sister"/>
              <a:cs typeface="Love Ya Like A Sister"/>
              <a:sym typeface="Love Ya Like A Sister"/>
            </a:endParaRPr>
          </a:p>
        </p:txBody>
      </p:sp>
      <p:sp>
        <p:nvSpPr>
          <p:cNvPr id="181" name="Google Shape;181;p12"/>
          <p:cNvSpPr txBox="1"/>
          <p:nvPr>
            <p:ph idx="1" type="body"/>
          </p:nvPr>
        </p:nvSpPr>
        <p:spPr>
          <a:xfrm>
            <a:off x="457200" y="2438400"/>
            <a:ext cx="8229600" cy="4114800"/>
          </a:xfrm>
          <a:prstGeom prst="rect">
            <a:avLst/>
          </a:prstGeom>
          <a:noFill/>
          <a:ln>
            <a:noFill/>
          </a:ln>
        </p:spPr>
        <p:txBody>
          <a:bodyPr anchorCtr="0" anchor="t" bIns="45700" lIns="91425" spcFirstLastPara="1" rIns="91425" wrap="square" tIns="45700">
            <a:noAutofit/>
          </a:bodyPr>
          <a:lstStyle/>
          <a:p>
            <a:pPr indent="-342900" lvl="0" marL="342900" rtl="0" algn="l">
              <a:lnSpc>
                <a:spcPct val="80000"/>
              </a:lnSpc>
              <a:spcBef>
                <a:spcPts val="0"/>
              </a:spcBef>
              <a:spcAft>
                <a:spcPts val="0"/>
              </a:spcAft>
              <a:buClr>
                <a:schemeClr val="lt1"/>
              </a:buClr>
              <a:buSzPts val="2800"/>
              <a:buFont typeface="Arial"/>
              <a:buNone/>
            </a:pPr>
            <a:r>
              <a:rPr b="0" i="0" lang="en-US" sz="2800" u="none">
                <a:solidFill>
                  <a:schemeClr val="lt1"/>
                </a:solidFill>
                <a:latin typeface="Arial"/>
                <a:ea typeface="Arial"/>
                <a:cs typeface="Arial"/>
                <a:sym typeface="Arial"/>
              </a:rPr>
              <a:t>	</a:t>
            </a:r>
            <a:r>
              <a:rPr i="0" lang="en-US" sz="2800" u="none">
                <a:solidFill>
                  <a:schemeClr val="lt1"/>
                </a:solidFill>
                <a:latin typeface="Love Ya Like A Sister"/>
                <a:ea typeface="Love Ya Like A Sister"/>
                <a:cs typeface="Love Ya Like A Sister"/>
                <a:sym typeface="Love Ya Like A Sister"/>
              </a:rPr>
              <a:t>Primary students will be assessed via Primary Progress Reports on nine week periods.  The dates on which you should expect to see progress reports coming home with your child are as follows:</a:t>
            </a:r>
            <a:endParaRPr>
              <a:latin typeface="Love Ya Like A Sister"/>
              <a:ea typeface="Love Ya Like A Sister"/>
              <a:cs typeface="Love Ya Like A Sister"/>
              <a:sym typeface="Love Ya Like A Sister"/>
            </a:endParaRPr>
          </a:p>
          <a:p>
            <a:pPr indent="-342900" lvl="0" marL="342900" rtl="0" algn="l">
              <a:lnSpc>
                <a:spcPct val="80000"/>
              </a:lnSpc>
              <a:spcBef>
                <a:spcPts val="320"/>
              </a:spcBef>
              <a:spcAft>
                <a:spcPts val="0"/>
              </a:spcAft>
              <a:buClr>
                <a:schemeClr val="lt1"/>
              </a:buClr>
              <a:buSzPts val="1600"/>
              <a:buFont typeface="Arial"/>
              <a:buNone/>
            </a:pPr>
            <a:r>
              <a:t/>
            </a:r>
            <a:endParaRPr i="0" sz="1600" u="none">
              <a:solidFill>
                <a:schemeClr val="lt1"/>
              </a:solidFill>
              <a:latin typeface="Love Ya Like A Sister"/>
              <a:ea typeface="Love Ya Like A Sister"/>
              <a:cs typeface="Love Ya Like A Sister"/>
              <a:sym typeface="Love Ya Like A Sister"/>
            </a:endParaRPr>
          </a:p>
          <a:p>
            <a:pPr indent="-342900" lvl="0" marL="342900" rtl="0" algn="l">
              <a:lnSpc>
                <a:spcPct val="80000"/>
              </a:lnSpc>
              <a:spcBef>
                <a:spcPts val="560"/>
              </a:spcBef>
              <a:spcAft>
                <a:spcPts val="0"/>
              </a:spcAft>
              <a:buClr>
                <a:schemeClr val="lt1"/>
              </a:buClr>
              <a:buSzPts val="1600"/>
              <a:buFont typeface="Arial"/>
              <a:buNone/>
            </a:pPr>
            <a:r>
              <a:rPr i="0" lang="en-US" sz="1600" u="none">
                <a:solidFill>
                  <a:schemeClr val="lt1"/>
                </a:solidFill>
                <a:latin typeface="Love Ya Like A Sister"/>
                <a:ea typeface="Love Ya Like A Sister"/>
                <a:cs typeface="Love Ya Like A Sister"/>
                <a:sym typeface="Love Ya Like A Sister"/>
              </a:rPr>
              <a:t>			</a:t>
            </a:r>
            <a:r>
              <a:rPr i="0" lang="en-US" sz="1600" u="none">
                <a:solidFill>
                  <a:srgbClr val="FFFF00"/>
                </a:solidFill>
                <a:latin typeface="Love Ya Like A Sister"/>
                <a:ea typeface="Love Ya Like A Sister"/>
                <a:cs typeface="Love Ya Like A Sister"/>
                <a:sym typeface="Love Ya Like A Sister"/>
              </a:rPr>
              <a:t>          		</a:t>
            </a:r>
            <a:r>
              <a:rPr i="0" lang="en-US" sz="2800" u="none">
                <a:solidFill>
                  <a:srgbClr val="FFFF00"/>
                </a:solidFill>
                <a:latin typeface="Love Ya Like A Sister"/>
                <a:ea typeface="Love Ya Like A Sister"/>
                <a:cs typeface="Love Ya Like A Sister"/>
                <a:sym typeface="Love Ya Like A Sister"/>
              </a:rPr>
              <a:t>October 28, 2019</a:t>
            </a:r>
            <a:endParaRPr>
              <a:latin typeface="Love Ya Like A Sister"/>
              <a:ea typeface="Love Ya Like A Sister"/>
              <a:cs typeface="Love Ya Like A Sister"/>
              <a:sym typeface="Love Ya Like A Sister"/>
            </a:endParaRPr>
          </a:p>
          <a:p>
            <a:pPr indent="-342900" lvl="0" marL="342900" rtl="0" algn="l">
              <a:lnSpc>
                <a:spcPct val="80000"/>
              </a:lnSpc>
              <a:spcBef>
                <a:spcPts val="560"/>
              </a:spcBef>
              <a:spcAft>
                <a:spcPts val="0"/>
              </a:spcAft>
              <a:buClr>
                <a:srgbClr val="FFFF00"/>
              </a:buClr>
              <a:buSzPts val="2800"/>
              <a:buFont typeface="Arial"/>
              <a:buNone/>
            </a:pPr>
            <a:r>
              <a:rPr i="0" lang="en-US" sz="2800" u="none">
                <a:solidFill>
                  <a:srgbClr val="FFFF00"/>
                </a:solidFill>
                <a:latin typeface="Love Ya Like A Sister"/>
                <a:ea typeface="Love Ya Like A Sister"/>
                <a:cs typeface="Love Ya Like A Sister"/>
                <a:sym typeface="Love Ya Like A Sister"/>
              </a:rPr>
              <a:t>			      		January 15, 2020</a:t>
            </a:r>
            <a:endParaRPr>
              <a:latin typeface="Love Ya Like A Sister"/>
              <a:ea typeface="Love Ya Like A Sister"/>
              <a:cs typeface="Love Ya Like A Sister"/>
              <a:sym typeface="Love Ya Like A Sister"/>
            </a:endParaRPr>
          </a:p>
          <a:p>
            <a:pPr indent="-342900" lvl="0" marL="342900" rtl="0" algn="l">
              <a:lnSpc>
                <a:spcPct val="80000"/>
              </a:lnSpc>
              <a:spcBef>
                <a:spcPts val="560"/>
              </a:spcBef>
              <a:spcAft>
                <a:spcPts val="0"/>
              </a:spcAft>
              <a:buClr>
                <a:srgbClr val="FFFF00"/>
              </a:buClr>
              <a:buSzPts val="2800"/>
              <a:buFont typeface="Arial"/>
              <a:buNone/>
            </a:pPr>
            <a:r>
              <a:rPr i="0" lang="en-US" sz="2800" u="none">
                <a:solidFill>
                  <a:srgbClr val="FFFF00"/>
                </a:solidFill>
                <a:latin typeface="Love Ya Like A Sister"/>
                <a:ea typeface="Love Ya Like A Sister"/>
                <a:cs typeface="Love Ya Like A Sister"/>
                <a:sym typeface="Love Ya Like A Sister"/>
              </a:rPr>
              <a:t>			      		March 23, 2020</a:t>
            </a:r>
            <a:endParaRPr>
              <a:latin typeface="Love Ya Like A Sister"/>
              <a:ea typeface="Love Ya Like A Sister"/>
              <a:cs typeface="Love Ya Like A Sister"/>
              <a:sym typeface="Love Ya Like A Sister"/>
            </a:endParaRPr>
          </a:p>
          <a:p>
            <a:pPr indent="-342900" lvl="0" marL="342900" rtl="0" algn="l">
              <a:lnSpc>
                <a:spcPct val="80000"/>
              </a:lnSpc>
              <a:spcBef>
                <a:spcPts val="560"/>
              </a:spcBef>
              <a:spcAft>
                <a:spcPts val="0"/>
              </a:spcAft>
              <a:buClr>
                <a:srgbClr val="FFFF00"/>
              </a:buClr>
              <a:buSzPts val="2800"/>
              <a:buFont typeface="Arial"/>
              <a:buNone/>
            </a:pPr>
            <a:r>
              <a:rPr i="0" lang="en-US" sz="2800" u="none">
                <a:solidFill>
                  <a:srgbClr val="FFFF00"/>
                </a:solidFill>
                <a:latin typeface="Love Ya Like A Sister"/>
                <a:ea typeface="Love Ya Like A Sister"/>
                <a:cs typeface="Love Ya Like A Sister"/>
                <a:sym typeface="Love Ya Like A Sister"/>
              </a:rPr>
              <a:t>			      		Last Day of School</a:t>
            </a:r>
            <a:endParaRPr>
              <a:latin typeface="Love Ya Like A Sister"/>
              <a:ea typeface="Love Ya Like A Sister"/>
              <a:cs typeface="Love Ya Like A Sister"/>
              <a:sym typeface="Love Ya Like A Sister"/>
            </a:endParaRPr>
          </a:p>
          <a:p>
            <a:pPr indent="-342900" lvl="0" marL="342900" rtl="0" algn="l">
              <a:lnSpc>
                <a:spcPct val="80000"/>
              </a:lnSpc>
              <a:spcBef>
                <a:spcPts val="560"/>
              </a:spcBef>
              <a:spcAft>
                <a:spcPts val="0"/>
              </a:spcAft>
              <a:buClr>
                <a:schemeClr val="lt1"/>
              </a:buClr>
              <a:buSzPts val="2800"/>
              <a:buFont typeface="Arial"/>
              <a:buNone/>
            </a:pPr>
            <a:r>
              <a:t/>
            </a:r>
            <a:endParaRPr b="0" i="0" sz="2800" u="none">
              <a:solidFill>
                <a:srgbClr val="FFFF00"/>
              </a:solidFill>
              <a:latin typeface="Schoolbell"/>
              <a:ea typeface="Schoolbell"/>
              <a:cs typeface="Schoolbell"/>
              <a:sym typeface="Schoolbell"/>
            </a:endParaRPr>
          </a:p>
          <a:p>
            <a:pPr indent="-228600" lvl="4" marL="2057400" rtl="0" algn="l">
              <a:lnSpc>
                <a:spcPct val="80000"/>
              </a:lnSpc>
              <a:spcBef>
                <a:spcPts val="40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				</a:t>
            </a:r>
            <a:r>
              <a:rPr b="0" i="0" lang="en-US" sz="2000" u="none">
                <a:solidFill>
                  <a:schemeClr val="lt1"/>
                </a:solidFill>
                <a:latin typeface="Arial"/>
                <a:ea typeface="Arial"/>
                <a:cs typeface="Arial"/>
                <a:sym typeface="Arial"/>
              </a:rPr>
              <a:t>	</a:t>
            </a:r>
            <a:r>
              <a:rPr b="0" i="0" lang="en-US" sz="1800" u="none">
                <a:solidFill>
                  <a:schemeClr val="lt1"/>
                </a:solidFill>
                <a:latin typeface="Arial"/>
                <a:ea typeface="Arial"/>
                <a:cs typeface="Arial"/>
                <a:sym typeface="Arial"/>
              </a:rPr>
              <a:t>				</a:t>
            </a:r>
            <a:endParaRPr/>
          </a:p>
        </p:txBody>
      </p:sp>
      <p:pic>
        <p:nvPicPr>
          <p:cNvPr descr="MCj03974820000[1]" id="182" name="Google Shape;182;p12"/>
          <p:cNvPicPr preferRelativeResize="0"/>
          <p:nvPr/>
        </p:nvPicPr>
        <p:blipFill rotWithShape="1">
          <a:blip r:embed="rId3">
            <a:alphaModFix/>
          </a:blip>
          <a:srcRect b="0" l="0" r="0" t="0"/>
          <a:stretch/>
        </p:blipFill>
        <p:spPr>
          <a:xfrm>
            <a:off x="152400" y="76200"/>
            <a:ext cx="1257300" cy="1417637"/>
          </a:xfrm>
          <a:prstGeom prst="rect">
            <a:avLst/>
          </a:prstGeom>
          <a:noFill/>
          <a:ln>
            <a:noFill/>
          </a:ln>
        </p:spPr>
      </p:pic>
      <p:pic>
        <p:nvPicPr>
          <p:cNvPr id="183" name="Google Shape;183;p12"/>
          <p:cNvPicPr preferRelativeResize="0"/>
          <p:nvPr/>
        </p:nvPicPr>
        <p:blipFill rotWithShape="1">
          <a:blip r:embed="rId4">
            <a:alphaModFix/>
          </a:blip>
          <a:srcRect b="0" l="0" r="0" t="0"/>
          <a:stretch/>
        </p:blipFill>
        <p:spPr>
          <a:xfrm>
            <a:off x="7620000" y="139700"/>
            <a:ext cx="1255712" cy="1412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500"/>
                                        <p:tgtEl>
                                          <p:spTgt spid="1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0" st="0"/>
                                            </p:txEl>
                                          </p:spTgt>
                                        </p:tgtEl>
                                        <p:attrNameLst>
                                          <p:attrName>style.visibility</p:attrName>
                                        </p:attrNameLst>
                                      </p:cBhvr>
                                      <p:to>
                                        <p:strVal val="visible"/>
                                      </p:to>
                                    </p:set>
                                    <p:animEffect filter="fade" transition="in">
                                      <p:cBhvr>
                                        <p:cTn dur="500"/>
                                        <p:tgtEl>
                                          <p:spTgt spid="1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1" st="1"/>
                                            </p:txEl>
                                          </p:spTgt>
                                        </p:tgtEl>
                                        <p:attrNameLst>
                                          <p:attrName>style.visibility</p:attrName>
                                        </p:attrNameLst>
                                      </p:cBhvr>
                                      <p:to>
                                        <p:strVal val="visible"/>
                                      </p:to>
                                    </p:set>
                                    <p:animEffect filter="fade" transition="in">
                                      <p:cBhvr>
                                        <p:cTn dur="500"/>
                                        <p:tgtEl>
                                          <p:spTgt spid="18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2" st="2"/>
                                            </p:txEl>
                                          </p:spTgt>
                                        </p:tgtEl>
                                        <p:attrNameLst>
                                          <p:attrName>style.visibility</p:attrName>
                                        </p:attrNameLst>
                                      </p:cBhvr>
                                      <p:to>
                                        <p:strVal val="visible"/>
                                      </p:to>
                                    </p:set>
                                    <p:animEffect filter="fade" transition="in">
                                      <p:cBhvr>
                                        <p:cTn dur="500"/>
                                        <p:tgtEl>
                                          <p:spTgt spid="18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3" st="3"/>
                                            </p:txEl>
                                          </p:spTgt>
                                        </p:tgtEl>
                                        <p:attrNameLst>
                                          <p:attrName>style.visibility</p:attrName>
                                        </p:attrNameLst>
                                      </p:cBhvr>
                                      <p:to>
                                        <p:strVal val="visible"/>
                                      </p:to>
                                    </p:set>
                                    <p:animEffect filter="fade" transition="in">
                                      <p:cBhvr>
                                        <p:cTn dur="500"/>
                                        <p:tgtEl>
                                          <p:spTgt spid="18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4" st="4"/>
                                            </p:txEl>
                                          </p:spTgt>
                                        </p:tgtEl>
                                        <p:attrNameLst>
                                          <p:attrName>style.visibility</p:attrName>
                                        </p:attrNameLst>
                                      </p:cBhvr>
                                      <p:to>
                                        <p:strVal val="visible"/>
                                      </p:to>
                                    </p:set>
                                    <p:animEffect filter="fade" transition="in">
                                      <p:cBhvr>
                                        <p:cTn dur="500"/>
                                        <p:tgtEl>
                                          <p:spTgt spid="18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5" st="5"/>
                                            </p:txEl>
                                          </p:spTgt>
                                        </p:tgtEl>
                                        <p:attrNameLst>
                                          <p:attrName>style.visibility</p:attrName>
                                        </p:attrNameLst>
                                      </p:cBhvr>
                                      <p:to>
                                        <p:strVal val="visible"/>
                                      </p:to>
                                    </p:set>
                                    <p:animEffect filter="fade" transition="in">
                                      <p:cBhvr>
                                        <p:cTn dur="500"/>
                                        <p:tgtEl>
                                          <p:spTgt spid="18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6" st="6"/>
                                            </p:txEl>
                                          </p:spTgt>
                                        </p:tgtEl>
                                        <p:attrNameLst>
                                          <p:attrName>style.visibility</p:attrName>
                                        </p:attrNameLst>
                                      </p:cBhvr>
                                      <p:to>
                                        <p:strVal val="visible"/>
                                      </p:to>
                                    </p:set>
                                    <p:animEffect filter="fade" transition="in">
                                      <p:cBhvr>
                                        <p:cTn dur="500"/>
                                        <p:tgtEl>
                                          <p:spTgt spid="18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xEl>
                                              <p:pRg end="7" st="7"/>
                                            </p:txEl>
                                          </p:spTgt>
                                        </p:tgtEl>
                                        <p:attrNameLst>
                                          <p:attrName>style.visibility</p:attrName>
                                        </p:attrNameLst>
                                      </p:cBhvr>
                                      <p:to>
                                        <p:strVal val="visible"/>
                                      </p:to>
                                    </p:set>
                                    <p:animEffect filter="fade" transition="in">
                                      <p:cBhvr>
                                        <p:cTn dur="500"/>
                                        <p:tgtEl>
                                          <p:spTgt spid="181">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1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4800"/>
              <a:buFont typeface="Arial"/>
              <a:buNone/>
            </a:pPr>
            <a:r>
              <a:rPr i="0" lang="en-US" sz="4800" u="none">
                <a:solidFill>
                  <a:srgbClr val="00FF00"/>
                </a:solidFill>
                <a:latin typeface="Love Ya Like A Sister"/>
                <a:ea typeface="Love Ya Like A Sister"/>
                <a:cs typeface="Love Ya Like A Sister"/>
                <a:sym typeface="Love Ya Like A Sister"/>
              </a:rPr>
              <a:t>Student Conferences</a:t>
            </a:r>
            <a:endParaRPr>
              <a:latin typeface="Love Ya Like A Sister"/>
              <a:ea typeface="Love Ya Like A Sister"/>
              <a:cs typeface="Love Ya Like A Sister"/>
              <a:sym typeface="Love Ya Like A Sister"/>
            </a:endParaRPr>
          </a:p>
        </p:txBody>
      </p:sp>
      <p:sp>
        <p:nvSpPr>
          <p:cNvPr id="189" name="Google Shape;189;p13"/>
          <p:cNvSpPr txBox="1"/>
          <p:nvPr>
            <p:ph idx="1" type="body"/>
          </p:nvPr>
        </p:nvSpPr>
        <p:spPr>
          <a:xfrm>
            <a:off x="457200" y="1828800"/>
            <a:ext cx="8229600" cy="4648200"/>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lt1"/>
              </a:buClr>
              <a:buSzPts val="2400"/>
              <a:buFont typeface="Love Ya Like A Sister"/>
              <a:buChar char="•"/>
            </a:pPr>
            <a:r>
              <a:rPr b="1" i="0" lang="en-US" sz="2400" u="none">
                <a:solidFill>
                  <a:schemeClr val="lt1"/>
                </a:solidFill>
                <a:latin typeface="Love Ya Like A Sister"/>
                <a:ea typeface="Love Ya Like A Sister"/>
                <a:cs typeface="Love Ya Like A Sister"/>
                <a:sym typeface="Love Ya Like A Sister"/>
              </a:rPr>
              <a:t>Conferences are held twice a year, once every </a:t>
            </a:r>
            <a:r>
              <a:rPr b="1" i="0" lang="en-US" sz="2400" u="none">
                <a:solidFill>
                  <a:srgbClr val="FFFF00"/>
                </a:solidFill>
                <a:latin typeface="Love Ya Like A Sister"/>
                <a:ea typeface="Love Ya Like A Sister"/>
                <a:cs typeface="Love Ya Like A Sister"/>
                <a:sym typeface="Love Ya Like A Sister"/>
              </a:rPr>
              <a:t>fall</a:t>
            </a:r>
            <a:r>
              <a:rPr b="1" i="0" lang="en-US" sz="2400" u="none">
                <a:solidFill>
                  <a:schemeClr val="lt1"/>
                </a:solidFill>
                <a:latin typeface="Love Ya Like A Sister"/>
                <a:ea typeface="Love Ya Like A Sister"/>
                <a:cs typeface="Love Ya Like A Sister"/>
                <a:sym typeface="Love Ya Like A Sister"/>
              </a:rPr>
              <a:t> and </a:t>
            </a:r>
            <a:r>
              <a:rPr b="1" i="0" lang="en-US" sz="2400" u="none">
                <a:solidFill>
                  <a:srgbClr val="FFFF00"/>
                </a:solidFill>
                <a:latin typeface="Love Ya Like A Sister"/>
                <a:ea typeface="Love Ya Like A Sister"/>
                <a:cs typeface="Love Ya Like A Sister"/>
                <a:sym typeface="Love Ya Like A Sister"/>
              </a:rPr>
              <a:t>spring</a:t>
            </a:r>
            <a:r>
              <a:rPr b="1" i="0" lang="en-US" sz="2400" u="none">
                <a:solidFill>
                  <a:schemeClr val="lt1"/>
                </a:solidFill>
                <a:latin typeface="Love Ya Like A Sister"/>
                <a:ea typeface="Love Ya Like A Sister"/>
                <a:cs typeface="Love Ya Like A Sister"/>
                <a:sym typeface="Love Ya Like A Sister"/>
              </a:rPr>
              <a:t> period.</a:t>
            </a:r>
            <a:endParaRPr>
              <a:latin typeface="Love Ya Like A Sister"/>
              <a:ea typeface="Love Ya Like A Sister"/>
              <a:cs typeface="Love Ya Like A Sister"/>
              <a:sym typeface="Love Ya Like A Sister"/>
            </a:endParaRPr>
          </a:p>
          <a:p>
            <a:pPr indent="-342900" lvl="0" marL="342900" rtl="0" algn="l">
              <a:lnSpc>
                <a:spcPct val="90000"/>
              </a:lnSpc>
              <a:spcBef>
                <a:spcPts val="480"/>
              </a:spcBef>
              <a:spcAft>
                <a:spcPts val="0"/>
              </a:spcAft>
              <a:buClr>
                <a:schemeClr val="lt1"/>
              </a:buClr>
              <a:buSzPts val="2400"/>
              <a:buFont typeface="Love Ya Like A Sister"/>
              <a:buChar char="•"/>
            </a:pPr>
            <a:r>
              <a:rPr b="1" i="0" lang="en-US" sz="2400" u="none">
                <a:solidFill>
                  <a:schemeClr val="lt1"/>
                </a:solidFill>
                <a:latin typeface="Love Ya Like A Sister"/>
                <a:ea typeface="Love Ya Like A Sister"/>
                <a:cs typeface="Love Ya Like A Sister"/>
                <a:sym typeface="Love Ya Like A Sister"/>
              </a:rPr>
              <a:t>We will begin scheduling our fall conferences in </a:t>
            </a:r>
            <a:r>
              <a:rPr b="1" i="0" lang="en-US" sz="2400" u="none">
                <a:solidFill>
                  <a:srgbClr val="FFFF00"/>
                </a:solidFill>
                <a:latin typeface="Love Ya Like A Sister"/>
                <a:ea typeface="Love Ya Like A Sister"/>
                <a:cs typeface="Love Ya Like A Sister"/>
                <a:sym typeface="Love Ya Like A Sister"/>
              </a:rPr>
              <a:t>October</a:t>
            </a:r>
            <a:r>
              <a:rPr b="1" i="0" lang="en-US" sz="2400" u="none">
                <a:solidFill>
                  <a:schemeClr val="lt1"/>
                </a:solidFill>
                <a:latin typeface="Love Ya Like A Sister"/>
                <a:ea typeface="Love Ya Like A Sister"/>
                <a:cs typeface="Love Ya Like A Sister"/>
                <a:sym typeface="Love Ya Like A Sister"/>
              </a:rPr>
              <a:t>.</a:t>
            </a:r>
            <a:endParaRPr>
              <a:latin typeface="Love Ya Like A Sister"/>
              <a:ea typeface="Love Ya Like A Sister"/>
              <a:cs typeface="Love Ya Like A Sister"/>
              <a:sym typeface="Love Ya Like A Sister"/>
            </a:endParaRPr>
          </a:p>
          <a:p>
            <a:pPr indent="-342900" lvl="0" marL="342900" rtl="0" algn="l">
              <a:lnSpc>
                <a:spcPct val="90000"/>
              </a:lnSpc>
              <a:spcBef>
                <a:spcPts val="480"/>
              </a:spcBef>
              <a:spcAft>
                <a:spcPts val="0"/>
              </a:spcAft>
              <a:buClr>
                <a:schemeClr val="lt1"/>
              </a:buClr>
              <a:buSzPts val="2400"/>
              <a:buFont typeface="Love Ya Like A Sister"/>
              <a:buChar char="•"/>
            </a:pPr>
            <a:r>
              <a:rPr b="1" i="0" lang="en-US" sz="2400" u="none">
                <a:solidFill>
                  <a:schemeClr val="lt1"/>
                </a:solidFill>
                <a:latin typeface="Love Ya Like A Sister"/>
                <a:ea typeface="Love Ya Like A Sister"/>
                <a:cs typeface="Love Ya Like A Sister"/>
                <a:sym typeface="Love Ya Like A Sister"/>
              </a:rPr>
              <a:t>We do our best to meet at times that are convenient for you, but schedule our times on a first come, first serve basis.  The first conference forms that are returned will receive their top priority from the available time slots.</a:t>
            </a:r>
            <a:endParaRPr>
              <a:latin typeface="Love Ya Like A Sister"/>
              <a:ea typeface="Love Ya Like A Sister"/>
              <a:cs typeface="Love Ya Like A Sister"/>
              <a:sym typeface="Love Ya Like A Sister"/>
            </a:endParaRPr>
          </a:p>
          <a:p>
            <a:pPr indent="-342900" lvl="0" marL="342900" rtl="0" algn="l">
              <a:lnSpc>
                <a:spcPct val="90000"/>
              </a:lnSpc>
              <a:spcBef>
                <a:spcPts val="480"/>
              </a:spcBef>
              <a:spcAft>
                <a:spcPts val="0"/>
              </a:spcAft>
              <a:buClr>
                <a:schemeClr val="lt1"/>
              </a:buClr>
              <a:buSzPts val="2400"/>
              <a:buFont typeface="Love Ya Like A Sister"/>
              <a:buChar char="•"/>
            </a:pPr>
            <a:r>
              <a:rPr b="1" i="0" lang="en-US" sz="2400" u="none">
                <a:solidFill>
                  <a:schemeClr val="lt1"/>
                </a:solidFill>
                <a:latin typeface="Love Ya Like A Sister"/>
                <a:ea typeface="Love Ya Like A Sister"/>
                <a:cs typeface="Love Ya Like A Sister"/>
                <a:sym typeface="Love Ya Like A Sister"/>
              </a:rPr>
              <a:t>As a reminder, at Picadome Elementary, our Spring meeting will be a </a:t>
            </a:r>
            <a:r>
              <a:rPr b="1" i="0" lang="en-US" sz="2400" u="none">
                <a:solidFill>
                  <a:srgbClr val="FFFF00"/>
                </a:solidFill>
                <a:latin typeface="Love Ya Like A Sister"/>
                <a:ea typeface="Love Ya Like A Sister"/>
                <a:cs typeface="Love Ya Like A Sister"/>
                <a:sym typeface="Love Ya Like A Sister"/>
              </a:rPr>
              <a:t>Student-Led Conference.  </a:t>
            </a:r>
            <a:endParaRPr>
              <a:latin typeface="Love Ya Like A Sister"/>
              <a:ea typeface="Love Ya Like A Sister"/>
              <a:cs typeface="Love Ya Like A Sister"/>
              <a:sym typeface="Love Ya Like A Sister"/>
            </a:endParaRPr>
          </a:p>
        </p:txBody>
      </p:sp>
      <p:pic>
        <p:nvPicPr>
          <p:cNvPr descr="MCj04241680000[1]" id="190" name="Google Shape;190;p13"/>
          <p:cNvPicPr preferRelativeResize="0"/>
          <p:nvPr/>
        </p:nvPicPr>
        <p:blipFill rotWithShape="1">
          <a:blip r:embed="rId3">
            <a:alphaModFix/>
          </a:blip>
          <a:srcRect b="0" l="0" r="0" t="0"/>
          <a:stretch/>
        </p:blipFill>
        <p:spPr>
          <a:xfrm>
            <a:off x="7772400" y="363537"/>
            <a:ext cx="1219200" cy="965200"/>
          </a:xfrm>
          <a:prstGeom prst="rect">
            <a:avLst/>
          </a:prstGeom>
          <a:noFill/>
          <a:ln>
            <a:noFill/>
          </a:ln>
        </p:spPr>
      </p:pic>
      <p:pic>
        <p:nvPicPr>
          <p:cNvPr id="191" name="Google Shape;191;p13"/>
          <p:cNvPicPr preferRelativeResize="0"/>
          <p:nvPr/>
        </p:nvPicPr>
        <p:blipFill rotWithShape="1">
          <a:blip r:embed="rId4">
            <a:alphaModFix/>
          </a:blip>
          <a:srcRect b="0" l="0" r="0" t="0"/>
          <a:stretch/>
        </p:blipFill>
        <p:spPr>
          <a:xfrm>
            <a:off x="152400" y="303212"/>
            <a:ext cx="1219200" cy="96996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1000"/>
                                        <p:tgtEl>
                                          <p:spTgt spid="1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xEl>
                                              <p:pRg end="0" st="0"/>
                                            </p:txEl>
                                          </p:spTgt>
                                        </p:tgtEl>
                                        <p:attrNameLst>
                                          <p:attrName>style.visibility</p:attrName>
                                        </p:attrNameLst>
                                      </p:cBhvr>
                                      <p:to>
                                        <p:strVal val="visible"/>
                                      </p:to>
                                    </p:set>
                                    <p:animEffect filter="fade" transition="in">
                                      <p:cBhvr>
                                        <p:cTn dur="500"/>
                                        <p:tgtEl>
                                          <p:spTgt spid="1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xEl>
                                              <p:pRg end="1" st="1"/>
                                            </p:txEl>
                                          </p:spTgt>
                                        </p:tgtEl>
                                        <p:attrNameLst>
                                          <p:attrName>style.visibility</p:attrName>
                                        </p:attrNameLst>
                                      </p:cBhvr>
                                      <p:to>
                                        <p:strVal val="visible"/>
                                      </p:to>
                                    </p:set>
                                    <p:animEffect filter="fade" transition="in">
                                      <p:cBhvr>
                                        <p:cTn dur="500"/>
                                        <p:tgtEl>
                                          <p:spTgt spid="18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xEl>
                                              <p:pRg end="2" st="2"/>
                                            </p:txEl>
                                          </p:spTgt>
                                        </p:tgtEl>
                                        <p:attrNameLst>
                                          <p:attrName>style.visibility</p:attrName>
                                        </p:attrNameLst>
                                      </p:cBhvr>
                                      <p:to>
                                        <p:strVal val="visible"/>
                                      </p:to>
                                    </p:set>
                                    <p:animEffect filter="fade" transition="in">
                                      <p:cBhvr>
                                        <p:cTn dur="500"/>
                                        <p:tgtEl>
                                          <p:spTgt spid="18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xEl>
                                              <p:pRg end="3" st="3"/>
                                            </p:txEl>
                                          </p:spTgt>
                                        </p:tgtEl>
                                        <p:attrNameLst>
                                          <p:attrName>style.visibility</p:attrName>
                                        </p:attrNameLst>
                                      </p:cBhvr>
                                      <p:to>
                                        <p:strVal val="visible"/>
                                      </p:to>
                                    </p:set>
                                    <p:animEffect filter="fade" transition="in">
                                      <p:cBhvr>
                                        <p:cTn dur="500"/>
                                        <p:tgtEl>
                                          <p:spTgt spid="18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sp>
        <p:nvSpPr>
          <p:cNvPr id="196" name="Google Shape;196;p1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6600"/>
              <a:buFont typeface="Arial"/>
              <a:buNone/>
            </a:pPr>
            <a:r>
              <a:rPr i="0" lang="en-US" sz="6600" u="none">
                <a:solidFill>
                  <a:srgbClr val="00FF00"/>
                </a:solidFill>
                <a:latin typeface="Love Ya Like A Sister"/>
                <a:ea typeface="Love Ya Like A Sister"/>
                <a:cs typeface="Love Ya Like A Sister"/>
                <a:sym typeface="Love Ya Like A Sister"/>
              </a:rPr>
              <a:t>Movement</a:t>
            </a:r>
            <a:endParaRPr>
              <a:latin typeface="Love Ya Like A Sister"/>
              <a:ea typeface="Love Ya Like A Sister"/>
              <a:cs typeface="Love Ya Like A Sister"/>
              <a:sym typeface="Love Ya Like A Sister"/>
            </a:endParaRPr>
          </a:p>
        </p:txBody>
      </p:sp>
      <p:sp>
        <p:nvSpPr>
          <p:cNvPr id="197" name="Google Shape;197;p14"/>
          <p:cNvSpPr txBox="1"/>
          <p:nvPr>
            <p:ph idx="1" type="body"/>
          </p:nvPr>
        </p:nvSpPr>
        <p:spPr>
          <a:xfrm>
            <a:off x="495300" y="2057400"/>
            <a:ext cx="8229600" cy="45720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400"/>
              <a:buFont typeface="Love Ya Like A Sister"/>
              <a:buChar char="•"/>
            </a:pPr>
            <a:r>
              <a:rPr i="0" lang="en-US" sz="2400" u="none">
                <a:solidFill>
                  <a:schemeClr val="lt1"/>
                </a:solidFill>
                <a:latin typeface="Love Ya Like A Sister"/>
                <a:ea typeface="Love Ya Like A Sister"/>
                <a:cs typeface="Love Ya Like A Sister"/>
                <a:sym typeface="Love Ya Like A Sister"/>
              </a:rPr>
              <a:t>Throughout the school day, students have various opportunities for movement and brain breaks. </a:t>
            </a:r>
            <a:endParaRPr>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chemeClr val="lt1"/>
              </a:buClr>
              <a:buSzPts val="2400"/>
              <a:buFont typeface="Love Ya Like A Sister"/>
              <a:buChar char="•"/>
            </a:pPr>
            <a:r>
              <a:rPr i="0" lang="en-US" sz="2400" u="none">
                <a:solidFill>
                  <a:schemeClr val="lt1"/>
                </a:solidFill>
                <a:latin typeface="Love Ya Like A Sister"/>
                <a:ea typeface="Love Ya Like A Sister"/>
                <a:cs typeface="Love Ya Like A Sister"/>
                <a:sym typeface="Love Ya Like A Sister"/>
              </a:rPr>
              <a:t>Some of our favorites include: GoNoodle, Recess, Kagan Activities, Literacy and Math Rotations, and a stretch break. </a:t>
            </a:r>
            <a:endParaRPr>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chemeClr val="lt1"/>
              </a:buClr>
              <a:buSzPts val="2400"/>
              <a:buFont typeface="Love Ya Like A Sister"/>
              <a:buChar char="•"/>
            </a:pPr>
            <a:r>
              <a:rPr i="0" lang="en-US" sz="2400" u="none">
                <a:solidFill>
                  <a:schemeClr val="lt1"/>
                </a:solidFill>
                <a:latin typeface="Love Ya Like A Sister"/>
                <a:ea typeface="Love Ya Like A Sister"/>
                <a:cs typeface="Love Ya Like A Sister"/>
                <a:sym typeface="Love Ya Like A Sister"/>
              </a:rPr>
              <a:t>Let’s Practice! Find personal space ☺ </a:t>
            </a:r>
            <a:endParaRPr i="0" sz="2400" u="none">
              <a:solidFill>
                <a:schemeClr val="lt1"/>
              </a:solidFill>
              <a:latin typeface="Love Ya Like A Sister"/>
              <a:ea typeface="Love Ya Like A Sister"/>
              <a:cs typeface="Love Ya Like A Sister"/>
              <a:sym typeface="Love Ya Like A Sister"/>
            </a:endParaRPr>
          </a:p>
          <a:p>
            <a:pPr indent="-342900" lvl="0" marL="342900" marR="0" rtl="0" algn="l">
              <a:lnSpc>
                <a:spcPct val="100000"/>
              </a:lnSpc>
              <a:spcBef>
                <a:spcPts val="480"/>
              </a:spcBef>
              <a:spcAft>
                <a:spcPts val="0"/>
              </a:spcAft>
              <a:buClr>
                <a:schemeClr val="lt1"/>
              </a:buClr>
              <a:buSzPts val="2400"/>
              <a:buFont typeface="Love Ya Like A Sister"/>
              <a:buChar char="•"/>
            </a:pPr>
            <a:r>
              <a:rPr i="0" lang="en-US" sz="2400" u="sng">
                <a:solidFill>
                  <a:schemeClr val="lt1"/>
                </a:solidFill>
                <a:latin typeface="Love Ya Like A Sister"/>
                <a:ea typeface="Love Ya Like A Sister"/>
                <a:cs typeface="Love Ya Like A Sister"/>
                <a:sym typeface="Love Ya Like A Sister"/>
                <a:hlinkClick r:id="rId3"/>
              </a:rPr>
              <a:t>I Get Loose</a:t>
            </a:r>
            <a:endParaRPr>
              <a:latin typeface="Love Ya Like A Sister"/>
              <a:ea typeface="Love Ya Like A Sister"/>
              <a:cs typeface="Love Ya Like A Sister"/>
              <a:sym typeface="Love Ya Like A Sister"/>
            </a:endParaRPr>
          </a:p>
        </p:txBody>
      </p:sp>
      <p:pic>
        <p:nvPicPr>
          <p:cNvPr id="198" name="Google Shape;198;p14"/>
          <p:cNvPicPr preferRelativeResize="0"/>
          <p:nvPr/>
        </p:nvPicPr>
        <p:blipFill rotWithShape="1">
          <a:blip r:embed="rId4">
            <a:alphaModFix/>
          </a:blip>
          <a:srcRect b="0" l="0" r="0" t="0"/>
          <a:stretch/>
        </p:blipFill>
        <p:spPr>
          <a:xfrm>
            <a:off x="495300" y="184150"/>
            <a:ext cx="1766887" cy="1323975"/>
          </a:xfrm>
          <a:prstGeom prst="rect">
            <a:avLst/>
          </a:prstGeom>
          <a:noFill/>
          <a:ln>
            <a:noFill/>
          </a:ln>
        </p:spPr>
      </p:pic>
      <p:pic>
        <p:nvPicPr>
          <p:cNvPr id="199" name="Google Shape;199;p14"/>
          <p:cNvPicPr preferRelativeResize="0"/>
          <p:nvPr/>
        </p:nvPicPr>
        <p:blipFill rotWithShape="1">
          <a:blip r:embed="rId5">
            <a:alphaModFix/>
          </a:blip>
          <a:srcRect b="0" l="0" r="0" t="0"/>
          <a:stretch/>
        </p:blipFill>
        <p:spPr>
          <a:xfrm>
            <a:off x="6705600" y="212725"/>
            <a:ext cx="1768475" cy="1323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96"/>
                                        </p:tgtEl>
                                        <p:attrNameLst>
                                          <p:attrName>style.visibility</p:attrName>
                                        </p:attrNameLst>
                                      </p:cBhvr>
                                      <p:to>
                                        <p:strVal val="visible"/>
                                      </p:to>
                                    </p:set>
                                    <p:anim calcmode="lin" valueType="num">
                                      <p:cBhvr additive="base">
                                        <p:cTn dur="500"/>
                                        <p:tgtEl>
                                          <p:spTgt spid="196"/>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0" st="0"/>
                                            </p:txEl>
                                          </p:spTgt>
                                        </p:tgtEl>
                                        <p:attrNameLst>
                                          <p:attrName>style.visibility</p:attrName>
                                        </p:attrNameLst>
                                      </p:cBhvr>
                                      <p:to>
                                        <p:strVal val="visible"/>
                                      </p:to>
                                    </p:set>
                                    <p:animEffect filter="fade" transition="in">
                                      <p:cBhvr>
                                        <p:cTn dur="500"/>
                                        <p:tgtEl>
                                          <p:spTgt spid="19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1" st="1"/>
                                            </p:txEl>
                                          </p:spTgt>
                                        </p:tgtEl>
                                        <p:attrNameLst>
                                          <p:attrName>style.visibility</p:attrName>
                                        </p:attrNameLst>
                                      </p:cBhvr>
                                      <p:to>
                                        <p:strVal val="visible"/>
                                      </p:to>
                                    </p:set>
                                    <p:animEffect filter="fade" transition="in">
                                      <p:cBhvr>
                                        <p:cTn dur="500"/>
                                        <p:tgtEl>
                                          <p:spTgt spid="19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2" st="2"/>
                                            </p:txEl>
                                          </p:spTgt>
                                        </p:tgtEl>
                                        <p:attrNameLst>
                                          <p:attrName>style.visibility</p:attrName>
                                        </p:attrNameLst>
                                      </p:cBhvr>
                                      <p:to>
                                        <p:strVal val="visible"/>
                                      </p:to>
                                    </p:set>
                                    <p:animEffect filter="fade" transition="in">
                                      <p:cBhvr>
                                        <p:cTn dur="500"/>
                                        <p:tgtEl>
                                          <p:spTgt spid="19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xEl>
                                              <p:pRg end="3" st="3"/>
                                            </p:txEl>
                                          </p:spTgt>
                                        </p:tgtEl>
                                        <p:attrNameLst>
                                          <p:attrName>style.visibility</p:attrName>
                                        </p:attrNameLst>
                                      </p:cBhvr>
                                      <p:to>
                                        <p:strVal val="visible"/>
                                      </p:to>
                                    </p:set>
                                    <p:animEffect filter="fade" transition="in">
                                      <p:cBhvr>
                                        <p:cTn dur="500"/>
                                        <p:tgtEl>
                                          <p:spTgt spid="19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sp>
        <p:nvSpPr>
          <p:cNvPr id="204" name="Google Shape;204;p15"/>
          <p:cNvSpPr txBox="1"/>
          <p:nvPr>
            <p:ph type="ctrTitle"/>
          </p:nvPr>
        </p:nvSpPr>
        <p:spPr>
          <a:xfrm>
            <a:off x="685800" y="304800"/>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6000"/>
              <a:buFont typeface="Arial"/>
              <a:buNone/>
            </a:pPr>
            <a:r>
              <a:rPr b="1" i="0" lang="en-US" sz="6000" u="none">
                <a:solidFill>
                  <a:srgbClr val="00FF00"/>
                </a:solidFill>
                <a:latin typeface="Love Ya Like A Sister"/>
                <a:ea typeface="Love Ya Like A Sister"/>
                <a:cs typeface="Love Ya Like A Sister"/>
                <a:sym typeface="Love Ya Like A Sister"/>
              </a:rPr>
              <a:t>Field Trips</a:t>
            </a:r>
            <a:endParaRPr>
              <a:latin typeface="Love Ya Like A Sister"/>
              <a:ea typeface="Love Ya Like A Sister"/>
              <a:cs typeface="Love Ya Like A Sister"/>
              <a:sym typeface="Love Ya Like A Sister"/>
            </a:endParaRPr>
          </a:p>
        </p:txBody>
      </p:sp>
      <p:sp>
        <p:nvSpPr>
          <p:cNvPr id="205" name="Google Shape;205;p15"/>
          <p:cNvSpPr txBox="1"/>
          <p:nvPr>
            <p:ph idx="1" type="subTitle"/>
          </p:nvPr>
        </p:nvSpPr>
        <p:spPr>
          <a:xfrm>
            <a:off x="914400" y="2362200"/>
            <a:ext cx="7239000" cy="2286000"/>
          </a:xfrm>
          <a:prstGeom prst="rect">
            <a:avLst/>
          </a:prstGeom>
          <a:noFill/>
          <a:ln>
            <a:noFill/>
          </a:ln>
        </p:spPr>
        <p:txBody>
          <a:bodyPr anchorCtr="0" anchor="t" bIns="45700" lIns="91425" spcFirstLastPara="1" rIns="91425" wrap="square" tIns="45700">
            <a:noAutofit/>
          </a:bodyPr>
          <a:lstStyle/>
          <a:p>
            <a:pPr indent="-457200" lvl="0" marL="457200" rtl="0" algn="l">
              <a:lnSpc>
                <a:spcPct val="100000"/>
              </a:lnSpc>
              <a:spcBef>
                <a:spcPts val="0"/>
              </a:spcBef>
              <a:spcAft>
                <a:spcPts val="0"/>
              </a:spcAft>
              <a:buClr>
                <a:srgbClr val="FFFF00"/>
              </a:buClr>
              <a:buSzPts val="3200"/>
              <a:buFont typeface="Love Ya Like A Sister"/>
              <a:buChar char="•"/>
            </a:pPr>
            <a:r>
              <a:rPr b="1" i="0" lang="en-US" sz="3200" u="none">
                <a:solidFill>
                  <a:srgbClr val="FFFF00"/>
                </a:solidFill>
                <a:latin typeface="Love Ya Like A Sister"/>
                <a:ea typeface="Love Ya Like A Sister"/>
                <a:cs typeface="Love Ya Like A Sister"/>
                <a:sym typeface="Love Ya Like A Sister"/>
              </a:rPr>
              <a:t>Living Arts and Science Center</a:t>
            </a:r>
            <a:endParaRPr>
              <a:latin typeface="Love Ya Like A Sister"/>
              <a:ea typeface="Love Ya Like A Sister"/>
              <a:cs typeface="Love Ya Like A Sister"/>
              <a:sym typeface="Love Ya Like A Sister"/>
            </a:endParaRPr>
          </a:p>
          <a:p>
            <a:pPr indent="-457200" lvl="0" marL="457200" rtl="0" algn="l">
              <a:lnSpc>
                <a:spcPct val="100000"/>
              </a:lnSpc>
              <a:spcBef>
                <a:spcPts val="640"/>
              </a:spcBef>
              <a:spcAft>
                <a:spcPts val="0"/>
              </a:spcAft>
              <a:buClr>
                <a:srgbClr val="D60093"/>
              </a:buClr>
              <a:buSzPts val="3200"/>
              <a:buFont typeface="Love Ya Like A Sister"/>
              <a:buChar char="•"/>
            </a:pPr>
            <a:r>
              <a:rPr b="1" i="0" lang="en-US" sz="3200" u="none">
                <a:solidFill>
                  <a:srgbClr val="D60093"/>
                </a:solidFill>
                <a:latin typeface="Love Ya Like A Sister"/>
                <a:ea typeface="Love Ya Like A Sister"/>
                <a:cs typeface="Love Ya Like A Sister"/>
                <a:sym typeface="Love Ya Like A Sister"/>
              </a:rPr>
              <a:t>Lexington Children’s Theatre ~</a:t>
            </a:r>
            <a:endParaRPr>
              <a:latin typeface="Love Ya Like A Sister"/>
              <a:ea typeface="Love Ya Like A Sister"/>
              <a:cs typeface="Love Ya Like A Sister"/>
              <a:sym typeface="Love Ya Like A Sister"/>
            </a:endParaRPr>
          </a:p>
          <a:p>
            <a:pPr indent="-457200" lvl="0" marL="457200" rtl="0" algn="l">
              <a:lnSpc>
                <a:spcPct val="100000"/>
              </a:lnSpc>
              <a:spcBef>
                <a:spcPts val="640"/>
              </a:spcBef>
              <a:spcAft>
                <a:spcPts val="0"/>
              </a:spcAft>
              <a:buClr>
                <a:srgbClr val="D60093"/>
              </a:buClr>
              <a:buSzPts val="3200"/>
              <a:buFont typeface="Arial"/>
              <a:buNone/>
            </a:pPr>
            <a:r>
              <a:rPr b="1" i="0" lang="en-US" sz="3200" u="none">
                <a:solidFill>
                  <a:srgbClr val="D60093"/>
                </a:solidFill>
                <a:latin typeface="Love Ya Like A Sister"/>
                <a:ea typeface="Love Ya Like A Sister"/>
                <a:cs typeface="Love Ya Like A Sister"/>
                <a:sym typeface="Love Ya Like A Sister"/>
              </a:rPr>
              <a:t>	The Princess and the Pea</a:t>
            </a:r>
            <a:endParaRPr>
              <a:latin typeface="Love Ya Like A Sister"/>
              <a:ea typeface="Love Ya Like A Sister"/>
              <a:cs typeface="Love Ya Like A Sister"/>
              <a:sym typeface="Love Ya Like A Sister"/>
            </a:endParaRPr>
          </a:p>
          <a:p>
            <a:pPr indent="-457200" lvl="0" marL="457200" rtl="0" algn="l">
              <a:lnSpc>
                <a:spcPct val="100000"/>
              </a:lnSpc>
              <a:spcBef>
                <a:spcPts val="640"/>
              </a:spcBef>
              <a:spcAft>
                <a:spcPts val="0"/>
              </a:spcAft>
              <a:buClr>
                <a:srgbClr val="9933FF"/>
              </a:buClr>
              <a:buSzPts val="3200"/>
              <a:buFont typeface="Love Ya Like A Sister"/>
              <a:buChar char="•"/>
            </a:pPr>
            <a:r>
              <a:rPr b="1" i="0" lang="en-US" sz="3200" u="none">
                <a:solidFill>
                  <a:srgbClr val="9933FF"/>
                </a:solidFill>
                <a:latin typeface="Love Ya Like A Sister"/>
                <a:ea typeface="Love Ya Like A Sister"/>
                <a:cs typeface="Love Ya Like A Sister"/>
                <a:sym typeface="Love Ya Like A Sister"/>
              </a:rPr>
              <a:t>Safety City</a:t>
            </a:r>
            <a:endParaRPr>
              <a:latin typeface="Love Ya Like A Sister"/>
              <a:ea typeface="Love Ya Like A Sister"/>
              <a:cs typeface="Love Ya Like A Sister"/>
              <a:sym typeface="Love Ya Like A Sister"/>
            </a:endParaRPr>
          </a:p>
          <a:p>
            <a:pPr indent="0" lvl="0" marL="0" rtl="0" algn="ctr">
              <a:spcBef>
                <a:spcPts val="640"/>
              </a:spcBef>
              <a:spcAft>
                <a:spcPts val="0"/>
              </a:spcAft>
              <a:buClr>
                <a:schemeClr val="lt1"/>
              </a:buClr>
              <a:buSzPts val="3200"/>
              <a:buFont typeface="Arial"/>
              <a:buNone/>
            </a:pPr>
            <a:r>
              <a:t/>
            </a:r>
            <a:endParaRPr b="1" i="0" sz="3200" u="none">
              <a:solidFill>
                <a:srgbClr val="9933FF"/>
              </a:solidFill>
              <a:latin typeface="Arial"/>
              <a:ea typeface="Arial"/>
              <a:cs typeface="Arial"/>
              <a:sym typeface="Arial"/>
            </a:endParaRPr>
          </a:p>
        </p:txBody>
      </p:sp>
      <p:pic>
        <p:nvPicPr>
          <p:cNvPr id="206" name="Google Shape;206;p15"/>
          <p:cNvPicPr preferRelativeResize="0"/>
          <p:nvPr/>
        </p:nvPicPr>
        <p:blipFill rotWithShape="1">
          <a:blip r:embed="rId3">
            <a:alphaModFix/>
          </a:blip>
          <a:srcRect b="0" l="0" r="0" t="0"/>
          <a:stretch/>
        </p:blipFill>
        <p:spPr>
          <a:xfrm>
            <a:off x="228600" y="407987"/>
            <a:ext cx="2133600" cy="1192212"/>
          </a:xfrm>
          <a:prstGeom prst="rect">
            <a:avLst/>
          </a:prstGeom>
          <a:noFill/>
          <a:ln>
            <a:noFill/>
          </a:ln>
        </p:spPr>
      </p:pic>
      <p:pic>
        <p:nvPicPr>
          <p:cNvPr id="207" name="Google Shape;207;p15"/>
          <p:cNvPicPr preferRelativeResize="0"/>
          <p:nvPr/>
        </p:nvPicPr>
        <p:blipFill rotWithShape="1">
          <a:blip r:embed="rId4">
            <a:alphaModFix/>
          </a:blip>
          <a:srcRect b="0" l="0" r="0" t="0"/>
          <a:stretch/>
        </p:blipFill>
        <p:spPr>
          <a:xfrm>
            <a:off x="6705600" y="407987"/>
            <a:ext cx="2133600" cy="119221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1" name="Shape 211"/>
        <p:cNvGrpSpPr/>
        <p:nvPr/>
      </p:nvGrpSpPr>
      <p:grpSpPr>
        <a:xfrm>
          <a:off x="0" y="0"/>
          <a:ext cx="0" cy="0"/>
          <a:chOff x="0" y="0"/>
          <a:chExt cx="0" cy="0"/>
        </a:xfrm>
      </p:grpSpPr>
      <p:sp>
        <p:nvSpPr>
          <p:cNvPr id="212" name="Google Shape;212;p16"/>
          <p:cNvSpPr txBox="1"/>
          <p:nvPr>
            <p:ph type="title"/>
          </p:nvPr>
        </p:nvSpPr>
        <p:spPr>
          <a:xfrm>
            <a:off x="304800" y="228600"/>
            <a:ext cx="8382000" cy="21336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FF00"/>
              </a:buClr>
              <a:buSzPts val="5400"/>
              <a:buFont typeface="Arial"/>
              <a:buNone/>
            </a:pPr>
            <a:r>
              <a:rPr i="0" lang="en-US" sz="5400" u="none">
                <a:solidFill>
                  <a:srgbClr val="00FF00"/>
                </a:solidFill>
                <a:latin typeface="Love Ya Like A Sister"/>
                <a:ea typeface="Love Ya Like A Sister"/>
                <a:cs typeface="Love Ya Like A Sister"/>
                <a:sym typeface="Love Ya Like A Sister"/>
              </a:rPr>
              <a:t>Thank you for attending Curriculum Night!</a:t>
            </a:r>
            <a:br>
              <a:rPr b="0" i="0" lang="en-US" sz="5400" u="none">
                <a:solidFill>
                  <a:srgbClr val="00FF00"/>
                </a:solidFill>
                <a:latin typeface="Arial"/>
                <a:ea typeface="Arial"/>
                <a:cs typeface="Arial"/>
                <a:sym typeface="Arial"/>
              </a:rPr>
            </a:br>
            <a:endParaRPr/>
          </a:p>
        </p:txBody>
      </p:sp>
      <p:sp>
        <p:nvSpPr>
          <p:cNvPr id="213" name="Google Shape;213;p16"/>
          <p:cNvSpPr txBox="1"/>
          <p:nvPr>
            <p:ph idx="1" type="body"/>
          </p:nvPr>
        </p:nvSpPr>
        <p:spPr>
          <a:xfrm>
            <a:off x="457200" y="1905000"/>
            <a:ext cx="8229600" cy="44196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lt1"/>
              </a:buClr>
              <a:buSzPts val="2400"/>
              <a:buFont typeface="Love Ya Like A Sister"/>
              <a:buChar char="•"/>
            </a:pPr>
            <a:r>
              <a:rPr i="0" lang="en-US" sz="2400" u="none">
                <a:solidFill>
                  <a:schemeClr val="lt1"/>
                </a:solidFill>
                <a:latin typeface="Love Ya Like A Sister"/>
                <a:ea typeface="Love Ya Like A Sister"/>
                <a:cs typeface="Love Ya Like A Sister"/>
                <a:sym typeface="Love Ya Like A Sister"/>
              </a:rPr>
              <a:t>You will receive the sign-up sheet for fall conferences towards the end of September.  We look forward to meeting with you to discuss the specific behavioral and academic progress of your child.  </a:t>
            </a:r>
            <a:endParaRPr>
              <a:latin typeface="Love Ya Like A Sister"/>
              <a:ea typeface="Love Ya Like A Sister"/>
              <a:cs typeface="Love Ya Like A Sister"/>
              <a:sym typeface="Love Ya Like A Sister"/>
            </a:endParaRPr>
          </a:p>
          <a:p>
            <a:pPr indent="-342900" lvl="0" marL="342900" rtl="0" algn="l">
              <a:lnSpc>
                <a:spcPct val="100000"/>
              </a:lnSpc>
              <a:spcBef>
                <a:spcPts val="480"/>
              </a:spcBef>
              <a:spcAft>
                <a:spcPts val="0"/>
              </a:spcAft>
              <a:buClr>
                <a:schemeClr val="lt1"/>
              </a:buClr>
              <a:buSzPts val="2400"/>
              <a:buFont typeface="Love Ya Like A Sister"/>
              <a:buChar char="•"/>
            </a:pPr>
            <a:r>
              <a:rPr i="0" lang="en-US" sz="2400" u="none">
                <a:solidFill>
                  <a:schemeClr val="lt1"/>
                </a:solidFill>
                <a:latin typeface="Love Ya Like A Sister"/>
                <a:ea typeface="Love Ya Like A Sister"/>
                <a:cs typeface="Love Ya Like A Sister"/>
                <a:sym typeface="Love Ya Like A Sister"/>
              </a:rPr>
              <a:t>Our delightful PTA Board is in the library tonight to meet you and tell you all the wonderful activities they have planned for the year.  Please consider joining the PTA for $6.00.</a:t>
            </a:r>
            <a:endParaRPr>
              <a:latin typeface="Love Ya Like A Sister"/>
              <a:ea typeface="Love Ya Like A Sister"/>
              <a:cs typeface="Love Ya Like A Sister"/>
              <a:sym typeface="Love Ya Like A Sister"/>
            </a:endParaRPr>
          </a:p>
          <a:p>
            <a:pPr indent="-342900" lvl="0" marL="342900" rtl="0" algn="l">
              <a:lnSpc>
                <a:spcPct val="100000"/>
              </a:lnSpc>
              <a:spcBef>
                <a:spcPts val="480"/>
              </a:spcBef>
              <a:spcAft>
                <a:spcPts val="0"/>
              </a:spcAft>
              <a:buClr>
                <a:schemeClr val="lt1"/>
              </a:buClr>
              <a:buSzPts val="2400"/>
              <a:buFont typeface="Love Ya Like A Sister"/>
              <a:buChar char="•"/>
            </a:pPr>
            <a:r>
              <a:rPr i="0" lang="en-US" sz="2400" u="none">
                <a:solidFill>
                  <a:schemeClr val="lt1"/>
                </a:solidFill>
                <a:latin typeface="Love Ya Like A Sister"/>
                <a:ea typeface="Love Ya Like A Sister"/>
                <a:cs typeface="Love Ya Like A Sister"/>
                <a:sym typeface="Love Ya Like A Sister"/>
              </a:rPr>
              <a:t>Finally, our Specials Teachers are located </a:t>
            </a:r>
            <a:endParaRPr>
              <a:latin typeface="Love Ya Like A Sister"/>
              <a:ea typeface="Love Ya Like A Sister"/>
              <a:cs typeface="Love Ya Like A Sister"/>
              <a:sym typeface="Love Ya Like A Sister"/>
            </a:endParaRPr>
          </a:p>
          <a:p>
            <a:pPr indent="-342900" lvl="0" marL="342900" rtl="0" algn="l">
              <a:lnSpc>
                <a:spcPct val="100000"/>
              </a:lnSpc>
              <a:spcBef>
                <a:spcPts val="480"/>
              </a:spcBef>
              <a:spcAft>
                <a:spcPts val="0"/>
              </a:spcAft>
              <a:buClr>
                <a:schemeClr val="lt1"/>
              </a:buClr>
              <a:buSzPts val="2400"/>
              <a:buFont typeface="Arial"/>
              <a:buNone/>
            </a:pPr>
            <a:r>
              <a:rPr i="0" lang="en-US" sz="2400" u="none">
                <a:solidFill>
                  <a:schemeClr val="lt1"/>
                </a:solidFill>
                <a:latin typeface="Love Ya Like A Sister"/>
                <a:ea typeface="Love Ya Like A Sister"/>
                <a:cs typeface="Love Ya Like A Sister"/>
                <a:sym typeface="Love Ya Like A Sister"/>
              </a:rPr>
              <a:t>    in the library and look forward to meeting </a:t>
            </a:r>
            <a:endParaRPr>
              <a:latin typeface="Love Ya Like A Sister"/>
              <a:ea typeface="Love Ya Like A Sister"/>
              <a:cs typeface="Love Ya Like A Sister"/>
              <a:sym typeface="Love Ya Like A Sister"/>
            </a:endParaRPr>
          </a:p>
          <a:p>
            <a:pPr indent="-342900" lvl="0" marL="342900" rtl="0" algn="l">
              <a:lnSpc>
                <a:spcPct val="100000"/>
              </a:lnSpc>
              <a:spcBef>
                <a:spcPts val="480"/>
              </a:spcBef>
              <a:spcAft>
                <a:spcPts val="0"/>
              </a:spcAft>
              <a:buClr>
                <a:schemeClr val="lt1"/>
              </a:buClr>
              <a:buSzPts val="2400"/>
              <a:buFont typeface="Arial"/>
              <a:buNone/>
            </a:pPr>
            <a:r>
              <a:rPr i="0" lang="en-US" sz="2400" u="none">
                <a:solidFill>
                  <a:schemeClr val="lt1"/>
                </a:solidFill>
                <a:latin typeface="Love Ya Like A Sister"/>
                <a:ea typeface="Love Ya Like A Sister"/>
                <a:cs typeface="Love Ya Like A Sister"/>
                <a:sym typeface="Love Ya Like A Sister"/>
              </a:rPr>
              <a:t>    you! </a:t>
            </a:r>
            <a:endParaRPr>
              <a:latin typeface="Love Ya Like A Sister"/>
              <a:ea typeface="Love Ya Like A Sister"/>
              <a:cs typeface="Love Ya Like A Sister"/>
              <a:sym typeface="Love Ya Like A Sister"/>
            </a:endParaRPr>
          </a:p>
        </p:txBody>
      </p:sp>
      <p:pic>
        <p:nvPicPr>
          <p:cNvPr descr="C:\Documents and Settings\smcquear\Local Settings\Temporary Internet Files\Content.IE5\6TCFAPSX\MC900440428[1].wmf" id="214" name="Google Shape;214;p16"/>
          <p:cNvPicPr preferRelativeResize="0"/>
          <p:nvPr/>
        </p:nvPicPr>
        <p:blipFill rotWithShape="1">
          <a:blip r:embed="rId3">
            <a:alphaModFix/>
          </a:blip>
          <a:srcRect b="0" l="0" r="0" t="0"/>
          <a:stretch/>
        </p:blipFill>
        <p:spPr>
          <a:xfrm>
            <a:off x="7010400" y="5105400"/>
            <a:ext cx="2057400" cy="1543050"/>
          </a:xfrm>
          <a:prstGeom prst="rect">
            <a:avLst/>
          </a:prstGeom>
          <a:noFill/>
          <a:ln>
            <a:noFill/>
          </a:ln>
        </p:spPr>
      </p:pic>
    </p:spTree>
  </p:cSld>
  <p:clrMapOvr>
    <a:masterClrMapping/>
  </p:clrMapOvr>
  <p:transition spd="slow">
    <p:spli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0" st="0"/>
                                            </p:txEl>
                                          </p:spTgt>
                                        </p:tgtEl>
                                        <p:attrNameLst>
                                          <p:attrName>style.visibility</p:attrName>
                                        </p:attrNameLst>
                                      </p:cBhvr>
                                      <p:to>
                                        <p:strVal val="visible"/>
                                      </p:to>
                                    </p:set>
                                    <p:animEffect filter="fade" transition="in">
                                      <p:cBhvr>
                                        <p:cTn dur="1000"/>
                                        <p:tgtEl>
                                          <p:spTgt spid="21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1" st="1"/>
                                            </p:txEl>
                                          </p:spTgt>
                                        </p:tgtEl>
                                        <p:attrNameLst>
                                          <p:attrName>style.visibility</p:attrName>
                                        </p:attrNameLst>
                                      </p:cBhvr>
                                      <p:to>
                                        <p:strVal val="visible"/>
                                      </p:to>
                                    </p:set>
                                    <p:animEffect filter="fade" transition="in">
                                      <p:cBhvr>
                                        <p:cTn dur="1000"/>
                                        <p:tgtEl>
                                          <p:spTgt spid="21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2" st="2"/>
                                            </p:txEl>
                                          </p:spTgt>
                                        </p:tgtEl>
                                        <p:attrNameLst>
                                          <p:attrName>style.visibility</p:attrName>
                                        </p:attrNameLst>
                                      </p:cBhvr>
                                      <p:to>
                                        <p:strVal val="visible"/>
                                      </p:to>
                                    </p:set>
                                    <p:animEffect filter="fade" transition="in">
                                      <p:cBhvr>
                                        <p:cTn dur="1000"/>
                                        <p:tgtEl>
                                          <p:spTgt spid="21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3" st="3"/>
                                            </p:txEl>
                                          </p:spTgt>
                                        </p:tgtEl>
                                        <p:attrNameLst>
                                          <p:attrName>style.visibility</p:attrName>
                                        </p:attrNameLst>
                                      </p:cBhvr>
                                      <p:to>
                                        <p:strVal val="visible"/>
                                      </p:to>
                                    </p:set>
                                    <p:animEffect filter="fade" transition="in">
                                      <p:cBhvr>
                                        <p:cTn dur="1000"/>
                                        <p:tgtEl>
                                          <p:spTgt spid="21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xEl>
                                              <p:pRg end="4" st="4"/>
                                            </p:txEl>
                                          </p:spTgt>
                                        </p:tgtEl>
                                        <p:attrNameLst>
                                          <p:attrName>style.visibility</p:attrName>
                                        </p:attrNameLst>
                                      </p:cBhvr>
                                      <p:to>
                                        <p:strVal val="visible"/>
                                      </p:to>
                                    </p:set>
                                    <p:animEffect filter="fade" transition="in">
                                      <p:cBhvr>
                                        <p:cTn dur="1000"/>
                                        <p:tgtEl>
                                          <p:spTgt spid="21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Default Design">
  <a:themeElements>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2008-09-22T18:46:15Z</dcterms:created>
  <dc:creator>smcquear</dc:creator>
</cp:coreProperties>
</file>

<file path=docProps/custom.xml><?xml version="1.0" encoding="utf-8"?>
<Properties xmlns="http://schemas.openxmlformats.org/officeDocument/2006/custom-properties" xmlns:vt="http://schemas.openxmlformats.org/officeDocument/2006/docPropsVTypes"/>
</file>