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257" r:id="rId3"/>
    <p:sldId id="259" r:id="rId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47" d="100"/>
          <a:sy n="47" d="100"/>
        </p:scale>
        <p:origin x="62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E980-84B5-46BE-BE85-7820A265488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5A09-76C0-4877-85D6-CF8FF6F3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4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858511-779A-48DB-A0E7-F590526B3200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B05BABD-B40B-4E73-9AA5-676A68E8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44546A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4546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052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44546A"/>
                </a:solidFill>
                <a:latin typeface="Century Gothic"/>
              </a:rPr>
              <a:pPr/>
              <a:t>2</a:t>
            </a:fld>
            <a:endParaRPr lang="en-US">
              <a:solidFill>
                <a:srgbClr val="44546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39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89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15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40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894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07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63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2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8/20/2018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9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10289" y="3407699"/>
            <a:ext cx="7010400" cy="1244600"/>
          </a:xfrm>
        </p:spPr>
        <p:txBody>
          <a:bodyPr/>
          <a:lstStyle/>
          <a:p>
            <a:r>
              <a:rPr lang="en-US" dirty="0" smtClean="0"/>
              <a:t>School Name-_______________________</a:t>
            </a:r>
            <a:br>
              <a:rPr lang="en-US" dirty="0" smtClean="0"/>
            </a:br>
            <a:r>
              <a:rPr lang="en-US" dirty="0" smtClean="0"/>
              <a:t>Date-_______________________________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289" y="766413"/>
            <a:ext cx="7010400" cy="2441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English Learner Identification and Reclassification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0289" y="4852083"/>
            <a:ext cx="6960198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Agenda: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Home Language Survey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EL Identification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ELPAC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Reclassification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VUSD EL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77436" y="3102642"/>
            <a:ext cx="7010400" cy="1244600"/>
          </a:xfrm>
        </p:spPr>
        <p:txBody>
          <a:bodyPr/>
          <a:lstStyle/>
          <a:p>
            <a:r>
              <a:rPr lang="es-ES" dirty="0" smtClean="0"/>
              <a:t>Nombre de la Escuela-_______________</a:t>
            </a:r>
            <a:br>
              <a:rPr lang="es-ES" dirty="0" smtClean="0"/>
            </a:br>
            <a:r>
              <a:rPr lang="es-ES" dirty="0" smtClean="0"/>
              <a:t>Fecha-______________________________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436" y="1308135"/>
            <a:ext cx="7010400" cy="1666952"/>
          </a:xfrm>
        </p:spPr>
        <p:txBody>
          <a:bodyPr>
            <a:normAutofit fontScale="90000"/>
          </a:bodyPr>
          <a:lstStyle/>
          <a:p>
            <a:r>
              <a:rPr lang="es-ES" smtClean="0"/>
              <a:t>ELAC</a:t>
            </a:r>
            <a:br>
              <a:rPr lang="es-ES" smtClean="0"/>
            </a:br>
            <a:r>
              <a:rPr lang="es-ES" smtClean="0"/>
              <a:t>Identificación </a:t>
            </a:r>
            <a:r>
              <a:rPr lang="es-ES" dirty="0"/>
              <a:t>y reclasificación de aprendices de inglés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3136" y="4602353"/>
            <a:ext cx="6802188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Agenda:</a:t>
            </a:r>
            <a:endParaRPr lang="es-E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Encuesta Sobre los Idiomas	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Identificación de Estudiantes de Inglés como Segundo Idioma (EL) (Sólo Inglés)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ELPAC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R</a:t>
            </a:r>
            <a:r>
              <a:rPr lang="en-US" dirty="0" err="1" smtClean="0">
                <a:effectLst/>
              </a:rPr>
              <a:t>eclasificación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VUSD Estadísticas EL</a:t>
            </a:r>
            <a:endParaRPr lang="en-US" dirty="0" smtClean="0">
              <a:effectLst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endParaRPr lang="en-US" dirty="0" smtClean="0">
              <a:effectLst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1_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Class open house presentation</vt:lpstr>
      <vt:lpstr>1_Class open house presentation</vt:lpstr>
      <vt:lpstr>ELAC English Learner Identification and Reclassification</vt:lpstr>
      <vt:lpstr>ELAC Identificación y reclasificación de aprendices de inglés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ELAC Annual Language Census</dc:title>
  <dc:creator>Kreger, Paula</dc:creator>
  <cp:lastModifiedBy>Kreger, Paula</cp:lastModifiedBy>
  <cp:revision>7</cp:revision>
  <cp:lastPrinted>2018-08-20T16:55:57Z</cp:lastPrinted>
  <dcterms:created xsi:type="dcterms:W3CDTF">2016-09-15T18:04:45Z</dcterms:created>
  <dcterms:modified xsi:type="dcterms:W3CDTF">2018-08-20T17:03:44Z</dcterms:modified>
</cp:coreProperties>
</file>