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2"/>
  </p:sldMasterIdLst>
  <p:notesMasterIdLst>
    <p:notesMasterId r:id="rId12"/>
  </p:notesMasterIdLst>
  <p:handoutMasterIdLst>
    <p:handoutMasterId r:id="rId13"/>
  </p:handoutMasterIdLst>
  <p:sldIdLst>
    <p:sldId id="257" r:id="rId3"/>
    <p:sldId id="267" r:id="rId4"/>
    <p:sldId id="260" r:id="rId5"/>
    <p:sldId id="261" r:id="rId6"/>
    <p:sldId id="262" r:id="rId7"/>
    <p:sldId id="270" r:id="rId8"/>
    <p:sldId id="271" r:id="rId9"/>
    <p:sldId id="266" r:id="rId10"/>
    <p:sldId id="268" r:id="rId11"/>
  </p:sldIdLst>
  <p:sldSz cx="12188825" cy="6858000"/>
  <p:notesSz cx="68580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76432" autoAdjust="0"/>
  </p:normalViewPr>
  <p:slideViewPr>
    <p:cSldViewPr showGuides="1">
      <p:cViewPr varScale="1">
        <p:scale>
          <a:sx n="72" d="100"/>
          <a:sy n="72" d="100"/>
        </p:scale>
        <p:origin x="1061" y="5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92" d="100"/>
          <a:sy n="92" d="100"/>
        </p:scale>
        <p:origin x="2874"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3FA7F-CC04-4FC6-849D-AB75F00698B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442AADB3-3203-4F64-8AF3-83BC59942526}">
      <dgm:prSet phldrT="[Text]"/>
      <dgm:spPr/>
      <dgm:t>
        <a:bodyPr/>
        <a:lstStyle/>
        <a:p>
          <a:r>
            <a:rPr lang="en-US" dirty="0" smtClean="0"/>
            <a:t>New Enrollee Completes Home Language Survey (HLS)</a:t>
          </a:r>
          <a:endParaRPr lang="en-US" dirty="0"/>
        </a:p>
      </dgm:t>
    </dgm:pt>
    <dgm:pt modelId="{5BAD9067-501F-44BF-8EFB-ED2D7B010809}" type="parTrans" cxnId="{5689DB71-0D6A-4039-BC3B-822AE989EB57}">
      <dgm:prSet/>
      <dgm:spPr/>
      <dgm:t>
        <a:bodyPr/>
        <a:lstStyle/>
        <a:p>
          <a:endParaRPr lang="en-US"/>
        </a:p>
      </dgm:t>
    </dgm:pt>
    <dgm:pt modelId="{6607DA24-849D-4069-83B7-57D0BE4C29D8}" type="sibTrans" cxnId="{5689DB71-0D6A-4039-BC3B-822AE989EB57}">
      <dgm:prSet/>
      <dgm:spPr/>
      <dgm:t>
        <a:bodyPr/>
        <a:lstStyle/>
        <a:p>
          <a:endParaRPr lang="en-US"/>
        </a:p>
      </dgm:t>
    </dgm:pt>
    <dgm:pt modelId="{F3427BEA-73EF-41E5-9E38-19AE321062B9}">
      <dgm:prSet phldrT="[Text]"/>
      <dgm:spPr/>
      <dgm:t>
        <a:bodyPr/>
        <a:lstStyle/>
        <a:p>
          <a:r>
            <a:rPr lang="en-US" dirty="0" smtClean="0"/>
            <a:t>HLS Indicates English Only</a:t>
          </a:r>
          <a:endParaRPr lang="en-US" dirty="0"/>
        </a:p>
      </dgm:t>
    </dgm:pt>
    <dgm:pt modelId="{71518E8B-5767-4CDF-A5CF-8E68BCD34361}" type="parTrans" cxnId="{7C4F3E5D-762B-4052-9E10-EEA683F5338E}">
      <dgm:prSet/>
      <dgm:spPr/>
      <dgm:t>
        <a:bodyPr/>
        <a:lstStyle/>
        <a:p>
          <a:endParaRPr lang="en-US"/>
        </a:p>
      </dgm:t>
    </dgm:pt>
    <dgm:pt modelId="{3AC106DB-84D4-4C59-ADFA-D1D5D307CD54}" type="sibTrans" cxnId="{7C4F3E5D-762B-4052-9E10-EEA683F5338E}">
      <dgm:prSet/>
      <dgm:spPr/>
      <dgm:t>
        <a:bodyPr/>
        <a:lstStyle/>
        <a:p>
          <a:endParaRPr lang="en-US"/>
        </a:p>
      </dgm:t>
    </dgm:pt>
    <dgm:pt modelId="{4581BFAF-DF1E-4528-9385-54B7C2CF3C87}">
      <dgm:prSet phldrT="[Text]"/>
      <dgm:spPr/>
      <dgm:t>
        <a:bodyPr/>
        <a:lstStyle/>
        <a:p>
          <a:r>
            <a:rPr lang="en-US" dirty="0" smtClean="0"/>
            <a:t>Regular grade level placement</a:t>
          </a:r>
          <a:endParaRPr lang="en-US" dirty="0"/>
        </a:p>
      </dgm:t>
    </dgm:pt>
    <dgm:pt modelId="{A08785BF-E5E1-419E-A568-F1DEA1D58F6F}" type="parTrans" cxnId="{7E537DF1-4E6D-4940-8967-AE60DDDD04B5}">
      <dgm:prSet/>
      <dgm:spPr/>
      <dgm:t>
        <a:bodyPr/>
        <a:lstStyle/>
        <a:p>
          <a:endParaRPr lang="en-US"/>
        </a:p>
      </dgm:t>
    </dgm:pt>
    <dgm:pt modelId="{620E21CE-2AA5-4AEA-93EE-784B98516501}" type="sibTrans" cxnId="{7E537DF1-4E6D-4940-8967-AE60DDDD04B5}">
      <dgm:prSet/>
      <dgm:spPr/>
      <dgm:t>
        <a:bodyPr/>
        <a:lstStyle/>
        <a:p>
          <a:endParaRPr lang="en-US"/>
        </a:p>
      </dgm:t>
    </dgm:pt>
    <dgm:pt modelId="{15A7245F-3F66-4D64-8B9D-F690068C5A9B}" type="pres">
      <dgm:prSet presAssocID="{9A33FA7F-CC04-4FC6-849D-AB75F00698BF}" presName="Name0" presStyleCnt="0">
        <dgm:presLayoutVars>
          <dgm:dir/>
          <dgm:resizeHandles/>
        </dgm:presLayoutVars>
      </dgm:prSet>
      <dgm:spPr/>
      <dgm:t>
        <a:bodyPr/>
        <a:lstStyle/>
        <a:p>
          <a:endParaRPr lang="en-US"/>
        </a:p>
      </dgm:t>
    </dgm:pt>
    <dgm:pt modelId="{BBBB8313-4214-4C17-A77F-C0AFB69DAD33}" type="pres">
      <dgm:prSet presAssocID="{442AADB3-3203-4F64-8AF3-83BC59942526}" presName="compNode" presStyleCnt="0"/>
      <dgm:spPr/>
    </dgm:pt>
    <dgm:pt modelId="{2EB98553-AB97-4E0A-A90C-E78CC90E7CA2}" type="pres">
      <dgm:prSet presAssocID="{442AADB3-3203-4F64-8AF3-83BC59942526}" presName="dummyConnPt" presStyleCnt="0"/>
      <dgm:spPr/>
    </dgm:pt>
    <dgm:pt modelId="{94C19059-0D6F-48A3-8906-9C1BC3DABC5F}" type="pres">
      <dgm:prSet presAssocID="{442AADB3-3203-4F64-8AF3-83BC59942526}" presName="node" presStyleLbl="node1" presStyleIdx="0" presStyleCnt="3">
        <dgm:presLayoutVars>
          <dgm:bulletEnabled val="1"/>
        </dgm:presLayoutVars>
      </dgm:prSet>
      <dgm:spPr/>
      <dgm:t>
        <a:bodyPr/>
        <a:lstStyle/>
        <a:p>
          <a:endParaRPr lang="en-US"/>
        </a:p>
      </dgm:t>
    </dgm:pt>
    <dgm:pt modelId="{332206FA-CF82-4FFB-B36D-B6A0467BCC5E}" type="pres">
      <dgm:prSet presAssocID="{6607DA24-849D-4069-83B7-57D0BE4C29D8}" presName="sibTrans" presStyleLbl="bgSibTrans2D1" presStyleIdx="0" presStyleCnt="2" custAng="0" custFlipVert="1" custScaleX="63072" custScaleY="103539" custLinFactY="53560" custLinFactNeighborX="39115" custLinFactNeighborY="100000"/>
      <dgm:spPr/>
      <dgm:t>
        <a:bodyPr/>
        <a:lstStyle/>
        <a:p>
          <a:endParaRPr lang="en-US"/>
        </a:p>
      </dgm:t>
    </dgm:pt>
    <dgm:pt modelId="{748F8A6C-CC15-40D5-92FA-57F709F0ECFC}" type="pres">
      <dgm:prSet presAssocID="{F3427BEA-73EF-41E5-9E38-19AE321062B9}" presName="compNode" presStyleCnt="0"/>
      <dgm:spPr/>
    </dgm:pt>
    <dgm:pt modelId="{BB644AA8-D443-445F-B89B-924BD1C041B9}" type="pres">
      <dgm:prSet presAssocID="{F3427BEA-73EF-41E5-9E38-19AE321062B9}" presName="dummyConnPt" presStyleCnt="0"/>
      <dgm:spPr/>
    </dgm:pt>
    <dgm:pt modelId="{C8D49130-9348-4C0E-8648-0A3386106031}" type="pres">
      <dgm:prSet presAssocID="{F3427BEA-73EF-41E5-9E38-19AE321062B9}" presName="node" presStyleLbl="node1" presStyleIdx="1" presStyleCnt="3">
        <dgm:presLayoutVars>
          <dgm:bulletEnabled val="1"/>
        </dgm:presLayoutVars>
      </dgm:prSet>
      <dgm:spPr/>
      <dgm:t>
        <a:bodyPr/>
        <a:lstStyle/>
        <a:p>
          <a:endParaRPr lang="en-US"/>
        </a:p>
      </dgm:t>
    </dgm:pt>
    <dgm:pt modelId="{D511D6A2-3308-4496-9CE7-2D60DFE0346E}" type="pres">
      <dgm:prSet presAssocID="{3AC106DB-84D4-4C59-ADFA-D1D5D307CD54}" presName="sibTrans" presStyleLbl="bgSibTrans2D1" presStyleIdx="1" presStyleCnt="2" custLinFactY="28712" custLinFactNeighborX="1274" custLinFactNeighborY="100000"/>
      <dgm:spPr/>
      <dgm:t>
        <a:bodyPr/>
        <a:lstStyle/>
        <a:p>
          <a:endParaRPr lang="en-US"/>
        </a:p>
      </dgm:t>
    </dgm:pt>
    <dgm:pt modelId="{A33855B4-E9C2-411F-858D-4227A9734876}" type="pres">
      <dgm:prSet presAssocID="{4581BFAF-DF1E-4528-9385-54B7C2CF3C87}" presName="compNode" presStyleCnt="0"/>
      <dgm:spPr/>
    </dgm:pt>
    <dgm:pt modelId="{AAE5AE12-E618-4E1A-8417-C8E5AF479648}" type="pres">
      <dgm:prSet presAssocID="{4581BFAF-DF1E-4528-9385-54B7C2CF3C87}" presName="dummyConnPt" presStyleCnt="0"/>
      <dgm:spPr/>
    </dgm:pt>
    <dgm:pt modelId="{6E709A8A-A21F-48F7-A6AC-66F15ADB233A}" type="pres">
      <dgm:prSet presAssocID="{4581BFAF-DF1E-4528-9385-54B7C2CF3C87}" presName="node" presStyleLbl="node1" presStyleIdx="2" presStyleCnt="3">
        <dgm:presLayoutVars>
          <dgm:bulletEnabled val="1"/>
        </dgm:presLayoutVars>
      </dgm:prSet>
      <dgm:spPr/>
      <dgm:t>
        <a:bodyPr/>
        <a:lstStyle/>
        <a:p>
          <a:endParaRPr lang="en-US"/>
        </a:p>
      </dgm:t>
    </dgm:pt>
  </dgm:ptLst>
  <dgm:cxnLst>
    <dgm:cxn modelId="{7C4F3E5D-762B-4052-9E10-EEA683F5338E}" srcId="{9A33FA7F-CC04-4FC6-849D-AB75F00698BF}" destId="{F3427BEA-73EF-41E5-9E38-19AE321062B9}" srcOrd="1" destOrd="0" parTransId="{71518E8B-5767-4CDF-A5CF-8E68BCD34361}" sibTransId="{3AC106DB-84D4-4C59-ADFA-D1D5D307CD54}"/>
    <dgm:cxn modelId="{37A1A262-5C03-4A2E-907F-E25CAAD81AA9}" type="presOf" srcId="{6607DA24-849D-4069-83B7-57D0BE4C29D8}" destId="{332206FA-CF82-4FFB-B36D-B6A0467BCC5E}" srcOrd="0" destOrd="0" presId="urn:microsoft.com/office/officeart/2005/8/layout/bProcess4"/>
    <dgm:cxn modelId="{52739B97-5FCA-4019-871D-66258D662F15}" type="presOf" srcId="{9A33FA7F-CC04-4FC6-849D-AB75F00698BF}" destId="{15A7245F-3F66-4D64-8B9D-F690068C5A9B}" srcOrd="0" destOrd="0" presId="urn:microsoft.com/office/officeart/2005/8/layout/bProcess4"/>
    <dgm:cxn modelId="{7E537DF1-4E6D-4940-8967-AE60DDDD04B5}" srcId="{9A33FA7F-CC04-4FC6-849D-AB75F00698BF}" destId="{4581BFAF-DF1E-4528-9385-54B7C2CF3C87}" srcOrd="2" destOrd="0" parTransId="{A08785BF-E5E1-419E-A568-F1DEA1D58F6F}" sibTransId="{620E21CE-2AA5-4AEA-93EE-784B98516501}"/>
    <dgm:cxn modelId="{55B9F667-447E-4319-AE80-23817CD7CCEF}" type="presOf" srcId="{3AC106DB-84D4-4C59-ADFA-D1D5D307CD54}" destId="{D511D6A2-3308-4496-9CE7-2D60DFE0346E}" srcOrd="0" destOrd="0" presId="urn:microsoft.com/office/officeart/2005/8/layout/bProcess4"/>
    <dgm:cxn modelId="{24691B51-0B44-4EAC-8CA1-0055C6BD48D8}" type="presOf" srcId="{442AADB3-3203-4F64-8AF3-83BC59942526}" destId="{94C19059-0D6F-48A3-8906-9C1BC3DABC5F}" srcOrd="0" destOrd="0" presId="urn:microsoft.com/office/officeart/2005/8/layout/bProcess4"/>
    <dgm:cxn modelId="{5689DB71-0D6A-4039-BC3B-822AE989EB57}" srcId="{9A33FA7F-CC04-4FC6-849D-AB75F00698BF}" destId="{442AADB3-3203-4F64-8AF3-83BC59942526}" srcOrd="0" destOrd="0" parTransId="{5BAD9067-501F-44BF-8EFB-ED2D7B010809}" sibTransId="{6607DA24-849D-4069-83B7-57D0BE4C29D8}"/>
    <dgm:cxn modelId="{5D2761C2-3806-4FFD-B02E-E49197B2A3AA}" type="presOf" srcId="{F3427BEA-73EF-41E5-9E38-19AE321062B9}" destId="{C8D49130-9348-4C0E-8648-0A3386106031}" srcOrd="0" destOrd="0" presId="urn:microsoft.com/office/officeart/2005/8/layout/bProcess4"/>
    <dgm:cxn modelId="{A000C5F4-F91E-4191-B04F-E5774F233228}" type="presOf" srcId="{4581BFAF-DF1E-4528-9385-54B7C2CF3C87}" destId="{6E709A8A-A21F-48F7-A6AC-66F15ADB233A}" srcOrd="0" destOrd="0" presId="urn:microsoft.com/office/officeart/2005/8/layout/bProcess4"/>
    <dgm:cxn modelId="{B8D7B029-FF74-47C4-9B27-7ABE9026CA64}" type="presParOf" srcId="{15A7245F-3F66-4D64-8B9D-F690068C5A9B}" destId="{BBBB8313-4214-4C17-A77F-C0AFB69DAD33}" srcOrd="0" destOrd="0" presId="urn:microsoft.com/office/officeart/2005/8/layout/bProcess4"/>
    <dgm:cxn modelId="{49372532-9FE9-4D45-A605-DBC8853B2C01}" type="presParOf" srcId="{BBBB8313-4214-4C17-A77F-C0AFB69DAD33}" destId="{2EB98553-AB97-4E0A-A90C-E78CC90E7CA2}" srcOrd="0" destOrd="0" presId="urn:microsoft.com/office/officeart/2005/8/layout/bProcess4"/>
    <dgm:cxn modelId="{DBD9D326-4258-46E2-82A4-C659DA249CF8}" type="presParOf" srcId="{BBBB8313-4214-4C17-A77F-C0AFB69DAD33}" destId="{94C19059-0D6F-48A3-8906-9C1BC3DABC5F}" srcOrd="1" destOrd="0" presId="urn:microsoft.com/office/officeart/2005/8/layout/bProcess4"/>
    <dgm:cxn modelId="{F7608CC9-E934-4680-A0EE-498E328F6365}" type="presParOf" srcId="{15A7245F-3F66-4D64-8B9D-F690068C5A9B}" destId="{332206FA-CF82-4FFB-B36D-B6A0467BCC5E}" srcOrd="1" destOrd="0" presId="urn:microsoft.com/office/officeart/2005/8/layout/bProcess4"/>
    <dgm:cxn modelId="{08387841-A8D8-40C0-9C85-B298972A888E}" type="presParOf" srcId="{15A7245F-3F66-4D64-8B9D-F690068C5A9B}" destId="{748F8A6C-CC15-40D5-92FA-57F709F0ECFC}" srcOrd="2" destOrd="0" presId="urn:microsoft.com/office/officeart/2005/8/layout/bProcess4"/>
    <dgm:cxn modelId="{7DDB1B03-2550-42F3-814E-1A087EF50CC8}" type="presParOf" srcId="{748F8A6C-CC15-40D5-92FA-57F709F0ECFC}" destId="{BB644AA8-D443-445F-B89B-924BD1C041B9}" srcOrd="0" destOrd="0" presId="urn:microsoft.com/office/officeart/2005/8/layout/bProcess4"/>
    <dgm:cxn modelId="{9F2153CA-0B32-450E-962E-A725D24A79A1}" type="presParOf" srcId="{748F8A6C-CC15-40D5-92FA-57F709F0ECFC}" destId="{C8D49130-9348-4C0E-8648-0A3386106031}" srcOrd="1" destOrd="0" presId="urn:microsoft.com/office/officeart/2005/8/layout/bProcess4"/>
    <dgm:cxn modelId="{8929FB68-8DE1-4160-A933-6BC80EA17CA4}" type="presParOf" srcId="{15A7245F-3F66-4D64-8B9D-F690068C5A9B}" destId="{D511D6A2-3308-4496-9CE7-2D60DFE0346E}" srcOrd="3" destOrd="0" presId="urn:microsoft.com/office/officeart/2005/8/layout/bProcess4"/>
    <dgm:cxn modelId="{D6677A10-BC9C-4B29-95B6-4C0CF2FA010B}" type="presParOf" srcId="{15A7245F-3F66-4D64-8B9D-F690068C5A9B}" destId="{A33855B4-E9C2-411F-858D-4227A9734876}" srcOrd="4" destOrd="0" presId="urn:microsoft.com/office/officeart/2005/8/layout/bProcess4"/>
    <dgm:cxn modelId="{769301EA-D20A-435C-825A-D160B5312CD4}" type="presParOf" srcId="{A33855B4-E9C2-411F-858D-4227A9734876}" destId="{AAE5AE12-E618-4E1A-8417-C8E5AF479648}" srcOrd="0" destOrd="0" presId="urn:microsoft.com/office/officeart/2005/8/layout/bProcess4"/>
    <dgm:cxn modelId="{2F7C2BED-F96E-4D3C-96EC-15DD77E121E3}" type="presParOf" srcId="{A33855B4-E9C2-411F-858D-4227A9734876}" destId="{6E709A8A-A21F-48F7-A6AC-66F15ADB233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7A695-7E1F-4C4F-950E-2125742A08F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E07FB5F-70E4-43AE-A15A-D2750F9B4EBE}">
      <dgm:prSet phldrT="[Text]" custT="1"/>
      <dgm:spPr/>
      <dgm:t>
        <a:bodyPr/>
        <a:lstStyle/>
        <a:p>
          <a:r>
            <a:rPr lang="en-US" sz="1800" dirty="0" smtClean="0"/>
            <a:t>New Enrollee Completes Home Language Survey (HLS)</a:t>
          </a:r>
          <a:endParaRPr lang="en-US" sz="1800" dirty="0"/>
        </a:p>
      </dgm:t>
    </dgm:pt>
    <dgm:pt modelId="{29DCB809-109E-4A3E-BFED-3C37E80FEFB9}" type="parTrans" cxnId="{6F1C9CD8-6052-4390-B865-FCF28C4A2E19}">
      <dgm:prSet/>
      <dgm:spPr/>
      <dgm:t>
        <a:bodyPr/>
        <a:lstStyle/>
        <a:p>
          <a:endParaRPr lang="en-US"/>
        </a:p>
      </dgm:t>
    </dgm:pt>
    <dgm:pt modelId="{C6381246-E555-4335-B901-A2DD9855D8A7}" type="sibTrans" cxnId="{6F1C9CD8-6052-4390-B865-FCF28C4A2E19}">
      <dgm:prSet/>
      <dgm:spPr/>
      <dgm:t>
        <a:bodyPr/>
        <a:lstStyle/>
        <a:p>
          <a:endParaRPr lang="en-US"/>
        </a:p>
      </dgm:t>
    </dgm:pt>
    <dgm:pt modelId="{E12A81F5-E687-4887-A6AB-5141E52B67B9}">
      <dgm:prSet phldrT="[Text]" custT="1"/>
      <dgm:spPr/>
      <dgm:t>
        <a:bodyPr/>
        <a:lstStyle/>
        <a:p>
          <a:r>
            <a:rPr lang="en-US" sz="1800" dirty="0" smtClean="0"/>
            <a:t>HLS Indicates Primary Language other than English</a:t>
          </a:r>
          <a:endParaRPr lang="en-US" sz="1800" dirty="0"/>
        </a:p>
      </dgm:t>
    </dgm:pt>
    <dgm:pt modelId="{6E0C2026-63E1-4568-9FB0-7E6ACF8B0DDF}" type="parTrans" cxnId="{11C245D7-5888-498A-A4A8-194D8A407317}">
      <dgm:prSet/>
      <dgm:spPr/>
      <dgm:t>
        <a:bodyPr/>
        <a:lstStyle/>
        <a:p>
          <a:endParaRPr lang="en-US"/>
        </a:p>
      </dgm:t>
    </dgm:pt>
    <dgm:pt modelId="{B3FCD1F9-63CC-4A85-9E81-823EFB39B69E}" type="sibTrans" cxnId="{11C245D7-5888-498A-A4A8-194D8A407317}">
      <dgm:prSet/>
      <dgm:spPr/>
      <dgm:t>
        <a:bodyPr/>
        <a:lstStyle/>
        <a:p>
          <a:endParaRPr lang="en-US"/>
        </a:p>
      </dgm:t>
    </dgm:pt>
    <dgm:pt modelId="{C100E65F-1712-4832-BB12-2574642113F9}">
      <dgm:prSet phldrT="[Text]" custT="1"/>
      <dgm:spPr/>
      <dgm:t>
        <a:bodyPr/>
        <a:lstStyle/>
        <a:p>
          <a:r>
            <a:rPr lang="en-US" sz="1600" dirty="0" smtClean="0"/>
            <a:t>Assess ELPAC within 30 days of enrollment</a:t>
          </a:r>
          <a:endParaRPr lang="en-US" sz="1600" dirty="0"/>
        </a:p>
      </dgm:t>
    </dgm:pt>
    <dgm:pt modelId="{0A9F8833-C603-40AA-ACC5-E9AEFCFEC7A8}" type="parTrans" cxnId="{69BC0E49-28E0-4ADB-AE17-310BC2116EED}">
      <dgm:prSet/>
      <dgm:spPr/>
      <dgm:t>
        <a:bodyPr/>
        <a:lstStyle/>
        <a:p>
          <a:endParaRPr lang="en-US"/>
        </a:p>
      </dgm:t>
    </dgm:pt>
    <dgm:pt modelId="{DD097432-EC22-4418-84CD-50E5301784CC}" type="sibTrans" cxnId="{69BC0E49-28E0-4ADB-AE17-310BC2116EED}">
      <dgm:prSet/>
      <dgm:spPr/>
      <dgm:t>
        <a:bodyPr/>
        <a:lstStyle/>
        <a:p>
          <a:endParaRPr lang="en-US"/>
        </a:p>
      </dgm:t>
    </dgm:pt>
    <dgm:pt modelId="{F3A7DC69-4CB9-4430-98BA-27C29A84C6B1}">
      <dgm:prSet phldrT="[Text]" custT="1"/>
      <dgm:spPr/>
      <dgm:t>
        <a:bodyPr/>
        <a:lstStyle/>
        <a:p>
          <a:r>
            <a:rPr lang="en-US" sz="2400" dirty="0" smtClean="0"/>
            <a:t>Student Score Indicates English Language Proficiency</a:t>
          </a:r>
          <a:endParaRPr lang="en-US" sz="2400" dirty="0"/>
        </a:p>
      </dgm:t>
    </dgm:pt>
    <dgm:pt modelId="{27A6818C-F37E-419A-9883-66A322AE3178}" type="parTrans" cxnId="{79CC34D5-303F-43DC-8E9C-E49DAD48FA0D}">
      <dgm:prSet/>
      <dgm:spPr/>
      <dgm:t>
        <a:bodyPr/>
        <a:lstStyle/>
        <a:p>
          <a:endParaRPr lang="en-US"/>
        </a:p>
      </dgm:t>
    </dgm:pt>
    <dgm:pt modelId="{1F186736-8C19-4E2E-AEAC-658FF251383B}" type="sibTrans" cxnId="{79CC34D5-303F-43DC-8E9C-E49DAD48FA0D}">
      <dgm:prSet/>
      <dgm:spPr/>
      <dgm:t>
        <a:bodyPr/>
        <a:lstStyle/>
        <a:p>
          <a:endParaRPr lang="en-US"/>
        </a:p>
      </dgm:t>
    </dgm:pt>
    <dgm:pt modelId="{0332147F-A607-45F8-A488-F56C813267A6}">
      <dgm:prSet phldrT="[Text]"/>
      <dgm:spPr/>
      <dgm:t>
        <a:bodyPr/>
        <a:lstStyle/>
        <a:p>
          <a:r>
            <a:rPr lang="en-US" dirty="0" smtClean="0"/>
            <a:t>Regular grade level placement</a:t>
          </a:r>
          <a:endParaRPr lang="en-US" dirty="0"/>
        </a:p>
      </dgm:t>
    </dgm:pt>
    <dgm:pt modelId="{D96A53B6-4F4D-4771-85AB-7F53DEDBB403}" type="parTrans" cxnId="{BA2005A4-6EC4-49F9-9347-D968C201241A}">
      <dgm:prSet/>
      <dgm:spPr/>
      <dgm:t>
        <a:bodyPr/>
        <a:lstStyle/>
        <a:p>
          <a:endParaRPr lang="en-US"/>
        </a:p>
      </dgm:t>
    </dgm:pt>
    <dgm:pt modelId="{8F7B9444-EFD6-4DAC-A66B-FAA895DD9DC5}" type="sibTrans" cxnId="{BA2005A4-6EC4-49F9-9347-D968C201241A}">
      <dgm:prSet/>
      <dgm:spPr/>
      <dgm:t>
        <a:bodyPr/>
        <a:lstStyle/>
        <a:p>
          <a:endParaRPr lang="en-US"/>
        </a:p>
      </dgm:t>
    </dgm:pt>
    <dgm:pt modelId="{B5CBF424-49D2-4374-A22D-1E6C8F24DE92}" type="pres">
      <dgm:prSet presAssocID="{5427A695-7E1F-4C4F-950E-2125742A08F0}" presName="Name0" presStyleCnt="0">
        <dgm:presLayoutVars>
          <dgm:dir/>
          <dgm:resizeHandles val="exact"/>
        </dgm:presLayoutVars>
      </dgm:prSet>
      <dgm:spPr/>
      <dgm:t>
        <a:bodyPr/>
        <a:lstStyle/>
        <a:p>
          <a:endParaRPr lang="en-US"/>
        </a:p>
      </dgm:t>
    </dgm:pt>
    <dgm:pt modelId="{ED66C143-B40B-41CB-8D74-28A04C1B6B03}" type="pres">
      <dgm:prSet presAssocID="{6E07FB5F-70E4-43AE-A15A-D2750F9B4EBE}" presName="node" presStyleLbl="node1" presStyleIdx="0" presStyleCnt="5">
        <dgm:presLayoutVars>
          <dgm:bulletEnabled val="1"/>
        </dgm:presLayoutVars>
      </dgm:prSet>
      <dgm:spPr/>
      <dgm:t>
        <a:bodyPr/>
        <a:lstStyle/>
        <a:p>
          <a:endParaRPr lang="en-US"/>
        </a:p>
      </dgm:t>
    </dgm:pt>
    <dgm:pt modelId="{DBBC0B8A-405C-4A4C-AA5C-C6690BC638A4}" type="pres">
      <dgm:prSet presAssocID="{C6381246-E555-4335-B901-A2DD9855D8A7}" presName="sibTrans" presStyleLbl="sibTrans1D1" presStyleIdx="0" presStyleCnt="4"/>
      <dgm:spPr/>
      <dgm:t>
        <a:bodyPr/>
        <a:lstStyle/>
        <a:p>
          <a:endParaRPr lang="en-US"/>
        </a:p>
      </dgm:t>
    </dgm:pt>
    <dgm:pt modelId="{49E20777-02E0-46B8-8342-B8150CB7F9A1}" type="pres">
      <dgm:prSet presAssocID="{C6381246-E555-4335-B901-A2DD9855D8A7}" presName="connectorText" presStyleLbl="sibTrans1D1" presStyleIdx="0" presStyleCnt="4"/>
      <dgm:spPr/>
      <dgm:t>
        <a:bodyPr/>
        <a:lstStyle/>
        <a:p>
          <a:endParaRPr lang="en-US"/>
        </a:p>
      </dgm:t>
    </dgm:pt>
    <dgm:pt modelId="{C699ED24-C804-47EA-8037-58D3AC1F08EE}" type="pres">
      <dgm:prSet presAssocID="{E12A81F5-E687-4887-A6AB-5141E52B67B9}" presName="node" presStyleLbl="node1" presStyleIdx="1" presStyleCnt="5">
        <dgm:presLayoutVars>
          <dgm:bulletEnabled val="1"/>
        </dgm:presLayoutVars>
      </dgm:prSet>
      <dgm:spPr/>
      <dgm:t>
        <a:bodyPr/>
        <a:lstStyle/>
        <a:p>
          <a:endParaRPr lang="en-US"/>
        </a:p>
      </dgm:t>
    </dgm:pt>
    <dgm:pt modelId="{876344C8-5F63-4BEA-B9B8-4754C2298A9F}" type="pres">
      <dgm:prSet presAssocID="{B3FCD1F9-63CC-4A85-9E81-823EFB39B69E}" presName="sibTrans" presStyleLbl="sibTrans1D1" presStyleIdx="1" presStyleCnt="4"/>
      <dgm:spPr/>
      <dgm:t>
        <a:bodyPr/>
        <a:lstStyle/>
        <a:p>
          <a:endParaRPr lang="en-US"/>
        </a:p>
      </dgm:t>
    </dgm:pt>
    <dgm:pt modelId="{013B1C05-0077-4D4F-A516-D783C1519140}" type="pres">
      <dgm:prSet presAssocID="{B3FCD1F9-63CC-4A85-9E81-823EFB39B69E}" presName="connectorText" presStyleLbl="sibTrans1D1" presStyleIdx="1" presStyleCnt="4"/>
      <dgm:spPr/>
      <dgm:t>
        <a:bodyPr/>
        <a:lstStyle/>
        <a:p>
          <a:endParaRPr lang="en-US"/>
        </a:p>
      </dgm:t>
    </dgm:pt>
    <dgm:pt modelId="{AB52DA34-30A2-42BC-B9CB-5A98F878710F}" type="pres">
      <dgm:prSet presAssocID="{C100E65F-1712-4832-BB12-2574642113F9}" presName="node" presStyleLbl="node1" presStyleIdx="2" presStyleCnt="5">
        <dgm:presLayoutVars>
          <dgm:bulletEnabled val="1"/>
        </dgm:presLayoutVars>
      </dgm:prSet>
      <dgm:spPr/>
      <dgm:t>
        <a:bodyPr/>
        <a:lstStyle/>
        <a:p>
          <a:endParaRPr lang="en-US"/>
        </a:p>
      </dgm:t>
    </dgm:pt>
    <dgm:pt modelId="{BBB562BF-F44C-4BFE-A55F-256344835AD8}" type="pres">
      <dgm:prSet presAssocID="{DD097432-EC22-4418-84CD-50E5301784CC}" presName="sibTrans" presStyleLbl="sibTrans1D1" presStyleIdx="2" presStyleCnt="4"/>
      <dgm:spPr/>
      <dgm:t>
        <a:bodyPr/>
        <a:lstStyle/>
        <a:p>
          <a:endParaRPr lang="en-US"/>
        </a:p>
      </dgm:t>
    </dgm:pt>
    <dgm:pt modelId="{7E97D2CE-E0B1-438D-9FFC-03AAAD22A765}" type="pres">
      <dgm:prSet presAssocID="{DD097432-EC22-4418-84CD-50E5301784CC}" presName="connectorText" presStyleLbl="sibTrans1D1" presStyleIdx="2" presStyleCnt="4"/>
      <dgm:spPr/>
      <dgm:t>
        <a:bodyPr/>
        <a:lstStyle/>
        <a:p>
          <a:endParaRPr lang="en-US"/>
        </a:p>
      </dgm:t>
    </dgm:pt>
    <dgm:pt modelId="{C341F2DD-AFC7-429D-9C54-EBF68BAC520A}" type="pres">
      <dgm:prSet presAssocID="{F3A7DC69-4CB9-4430-98BA-27C29A84C6B1}" presName="node" presStyleLbl="node1" presStyleIdx="3" presStyleCnt="5" custScaleX="123409" custScaleY="160234">
        <dgm:presLayoutVars>
          <dgm:bulletEnabled val="1"/>
        </dgm:presLayoutVars>
      </dgm:prSet>
      <dgm:spPr/>
      <dgm:t>
        <a:bodyPr/>
        <a:lstStyle/>
        <a:p>
          <a:endParaRPr lang="en-US"/>
        </a:p>
      </dgm:t>
    </dgm:pt>
    <dgm:pt modelId="{9ACB990B-8828-4354-B1D9-9E07346C65E8}" type="pres">
      <dgm:prSet presAssocID="{1F186736-8C19-4E2E-AEAC-658FF251383B}" presName="sibTrans" presStyleLbl="sibTrans1D1" presStyleIdx="3" presStyleCnt="4"/>
      <dgm:spPr/>
      <dgm:t>
        <a:bodyPr/>
        <a:lstStyle/>
        <a:p>
          <a:endParaRPr lang="en-US"/>
        </a:p>
      </dgm:t>
    </dgm:pt>
    <dgm:pt modelId="{56CE10FB-4B33-4844-9711-5D7EED46C9EA}" type="pres">
      <dgm:prSet presAssocID="{1F186736-8C19-4E2E-AEAC-658FF251383B}" presName="connectorText" presStyleLbl="sibTrans1D1" presStyleIdx="3" presStyleCnt="4"/>
      <dgm:spPr/>
      <dgm:t>
        <a:bodyPr/>
        <a:lstStyle/>
        <a:p>
          <a:endParaRPr lang="en-US"/>
        </a:p>
      </dgm:t>
    </dgm:pt>
    <dgm:pt modelId="{7B86552B-FD21-4F4C-82E2-B278AD7FFFDB}" type="pres">
      <dgm:prSet presAssocID="{0332147F-A607-45F8-A488-F56C813267A6}" presName="node" presStyleLbl="node1" presStyleIdx="4" presStyleCnt="5">
        <dgm:presLayoutVars>
          <dgm:bulletEnabled val="1"/>
        </dgm:presLayoutVars>
      </dgm:prSet>
      <dgm:spPr/>
      <dgm:t>
        <a:bodyPr/>
        <a:lstStyle/>
        <a:p>
          <a:endParaRPr lang="en-US"/>
        </a:p>
      </dgm:t>
    </dgm:pt>
  </dgm:ptLst>
  <dgm:cxnLst>
    <dgm:cxn modelId="{11C245D7-5888-498A-A4A8-194D8A407317}" srcId="{5427A695-7E1F-4C4F-950E-2125742A08F0}" destId="{E12A81F5-E687-4887-A6AB-5141E52B67B9}" srcOrd="1" destOrd="0" parTransId="{6E0C2026-63E1-4568-9FB0-7E6ACF8B0DDF}" sibTransId="{B3FCD1F9-63CC-4A85-9E81-823EFB39B69E}"/>
    <dgm:cxn modelId="{FB028E52-13EA-4075-B8A3-4608259AFBFE}" type="presOf" srcId="{DD097432-EC22-4418-84CD-50E5301784CC}" destId="{BBB562BF-F44C-4BFE-A55F-256344835AD8}" srcOrd="0" destOrd="0" presId="urn:microsoft.com/office/officeart/2005/8/layout/bProcess3"/>
    <dgm:cxn modelId="{748AB0BF-1874-425B-97F7-CD80A72D8D33}" type="presOf" srcId="{1F186736-8C19-4E2E-AEAC-658FF251383B}" destId="{56CE10FB-4B33-4844-9711-5D7EED46C9EA}" srcOrd="1" destOrd="0" presId="urn:microsoft.com/office/officeart/2005/8/layout/bProcess3"/>
    <dgm:cxn modelId="{69BC0E49-28E0-4ADB-AE17-310BC2116EED}" srcId="{5427A695-7E1F-4C4F-950E-2125742A08F0}" destId="{C100E65F-1712-4832-BB12-2574642113F9}" srcOrd="2" destOrd="0" parTransId="{0A9F8833-C603-40AA-ACC5-E9AEFCFEC7A8}" sibTransId="{DD097432-EC22-4418-84CD-50E5301784CC}"/>
    <dgm:cxn modelId="{A9AE1F6B-CD1B-417E-BCD4-43A68850334A}" type="presOf" srcId="{B3FCD1F9-63CC-4A85-9E81-823EFB39B69E}" destId="{876344C8-5F63-4BEA-B9B8-4754C2298A9F}" srcOrd="0" destOrd="0" presId="urn:microsoft.com/office/officeart/2005/8/layout/bProcess3"/>
    <dgm:cxn modelId="{DCF1CC50-52FD-4711-9114-3A340E193F78}" type="presOf" srcId="{C6381246-E555-4335-B901-A2DD9855D8A7}" destId="{DBBC0B8A-405C-4A4C-AA5C-C6690BC638A4}" srcOrd="0" destOrd="0" presId="urn:microsoft.com/office/officeart/2005/8/layout/bProcess3"/>
    <dgm:cxn modelId="{DE233ADA-BBBD-4AB8-BB66-96EC7D5CDFE2}" type="presOf" srcId="{E12A81F5-E687-4887-A6AB-5141E52B67B9}" destId="{C699ED24-C804-47EA-8037-58D3AC1F08EE}" srcOrd="0" destOrd="0" presId="urn:microsoft.com/office/officeart/2005/8/layout/bProcess3"/>
    <dgm:cxn modelId="{E585EFBE-E5A6-45A6-8AAA-9CA4A82DED03}" type="presOf" srcId="{DD097432-EC22-4418-84CD-50E5301784CC}" destId="{7E97D2CE-E0B1-438D-9FFC-03AAAD22A765}" srcOrd="1" destOrd="0" presId="urn:microsoft.com/office/officeart/2005/8/layout/bProcess3"/>
    <dgm:cxn modelId="{295BCC01-7D6D-4059-94B9-50B90A10E4D5}" type="presOf" srcId="{0332147F-A607-45F8-A488-F56C813267A6}" destId="{7B86552B-FD21-4F4C-82E2-B278AD7FFFDB}" srcOrd="0" destOrd="0" presId="urn:microsoft.com/office/officeart/2005/8/layout/bProcess3"/>
    <dgm:cxn modelId="{6F1C9CD8-6052-4390-B865-FCF28C4A2E19}" srcId="{5427A695-7E1F-4C4F-950E-2125742A08F0}" destId="{6E07FB5F-70E4-43AE-A15A-D2750F9B4EBE}" srcOrd="0" destOrd="0" parTransId="{29DCB809-109E-4A3E-BFED-3C37E80FEFB9}" sibTransId="{C6381246-E555-4335-B901-A2DD9855D8A7}"/>
    <dgm:cxn modelId="{79CC34D5-303F-43DC-8E9C-E49DAD48FA0D}" srcId="{5427A695-7E1F-4C4F-950E-2125742A08F0}" destId="{F3A7DC69-4CB9-4430-98BA-27C29A84C6B1}" srcOrd="3" destOrd="0" parTransId="{27A6818C-F37E-419A-9883-66A322AE3178}" sibTransId="{1F186736-8C19-4E2E-AEAC-658FF251383B}"/>
    <dgm:cxn modelId="{EA2A1912-B9BC-4EC8-B956-9A34E55B21E6}" type="presOf" srcId="{C6381246-E555-4335-B901-A2DD9855D8A7}" destId="{49E20777-02E0-46B8-8342-B8150CB7F9A1}" srcOrd="1" destOrd="0" presId="urn:microsoft.com/office/officeart/2005/8/layout/bProcess3"/>
    <dgm:cxn modelId="{1CDB661A-F1E0-47B3-8A74-0EE8EE83E868}" type="presOf" srcId="{B3FCD1F9-63CC-4A85-9E81-823EFB39B69E}" destId="{013B1C05-0077-4D4F-A516-D783C1519140}" srcOrd="1" destOrd="0" presId="urn:microsoft.com/office/officeart/2005/8/layout/bProcess3"/>
    <dgm:cxn modelId="{13FE5083-19E8-4945-9DC3-52FE26C59C16}" type="presOf" srcId="{1F186736-8C19-4E2E-AEAC-658FF251383B}" destId="{9ACB990B-8828-4354-B1D9-9E07346C65E8}" srcOrd="0" destOrd="0" presId="urn:microsoft.com/office/officeart/2005/8/layout/bProcess3"/>
    <dgm:cxn modelId="{19BA301B-B708-47D0-99EB-726AC1978D09}" type="presOf" srcId="{F3A7DC69-4CB9-4430-98BA-27C29A84C6B1}" destId="{C341F2DD-AFC7-429D-9C54-EBF68BAC520A}" srcOrd="0" destOrd="0" presId="urn:microsoft.com/office/officeart/2005/8/layout/bProcess3"/>
    <dgm:cxn modelId="{BA2005A4-6EC4-49F9-9347-D968C201241A}" srcId="{5427A695-7E1F-4C4F-950E-2125742A08F0}" destId="{0332147F-A607-45F8-A488-F56C813267A6}" srcOrd="4" destOrd="0" parTransId="{D96A53B6-4F4D-4771-85AB-7F53DEDBB403}" sibTransId="{8F7B9444-EFD6-4DAC-A66B-FAA895DD9DC5}"/>
    <dgm:cxn modelId="{9B3FF431-92A1-41D8-B49F-3E5FF970871A}" type="presOf" srcId="{6E07FB5F-70E4-43AE-A15A-D2750F9B4EBE}" destId="{ED66C143-B40B-41CB-8D74-28A04C1B6B03}" srcOrd="0" destOrd="0" presId="urn:microsoft.com/office/officeart/2005/8/layout/bProcess3"/>
    <dgm:cxn modelId="{DAB59285-DC9C-4AF0-A323-6632E00705C4}" type="presOf" srcId="{C100E65F-1712-4832-BB12-2574642113F9}" destId="{AB52DA34-30A2-42BC-B9CB-5A98F878710F}" srcOrd="0" destOrd="0" presId="urn:microsoft.com/office/officeart/2005/8/layout/bProcess3"/>
    <dgm:cxn modelId="{CF9F1DD6-463B-4F43-912B-22977E0631F1}" type="presOf" srcId="{5427A695-7E1F-4C4F-950E-2125742A08F0}" destId="{B5CBF424-49D2-4374-A22D-1E6C8F24DE92}" srcOrd="0" destOrd="0" presId="urn:microsoft.com/office/officeart/2005/8/layout/bProcess3"/>
    <dgm:cxn modelId="{68D92171-32BC-4744-A4ED-B274BE974B3A}" type="presParOf" srcId="{B5CBF424-49D2-4374-A22D-1E6C8F24DE92}" destId="{ED66C143-B40B-41CB-8D74-28A04C1B6B03}" srcOrd="0" destOrd="0" presId="urn:microsoft.com/office/officeart/2005/8/layout/bProcess3"/>
    <dgm:cxn modelId="{FCAB4C7A-6078-4E3E-87A0-F8EE098560A3}" type="presParOf" srcId="{B5CBF424-49D2-4374-A22D-1E6C8F24DE92}" destId="{DBBC0B8A-405C-4A4C-AA5C-C6690BC638A4}" srcOrd="1" destOrd="0" presId="urn:microsoft.com/office/officeart/2005/8/layout/bProcess3"/>
    <dgm:cxn modelId="{F09B0DF3-D72F-4F02-9310-22C4C506792E}" type="presParOf" srcId="{DBBC0B8A-405C-4A4C-AA5C-C6690BC638A4}" destId="{49E20777-02E0-46B8-8342-B8150CB7F9A1}" srcOrd="0" destOrd="0" presId="urn:microsoft.com/office/officeart/2005/8/layout/bProcess3"/>
    <dgm:cxn modelId="{103F7874-1EBA-487F-B364-29D1881455FD}" type="presParOf" srcId="{B5CBF424-49D2-4374-A22D-1E6C8F24DE92}" destId="{C699ED24-C804-47EA-8037-58D3AC1F08EE}" srcOrd="2" destOrd="0" presId="urn:microsoft.com/office/officeart/2005/8/layout/bProcess3"/>
    <dgm:cxn modelId="{E23807F8-1A8F-490A-884D-E01155631F74}" type="presParOf" srcId="{B5CBF424-49D2-4374-A22D-1E6C8F24DE92}" destId="{876344C8-5F63-4BEA-B9B8-4754C2298A9F}" srcOrd="3" destOrd="0" presId="urn:microsoft.com/office/officeart/2005/8/layout/bProcess3"/>
    <dgm:cxn modelId="{A56D4CDD-CF11-42C5-8E38-2B97E35FA18D}" type="presParOf" srcId="{876344C8-5F63-4BEA-B9B8-4754C2298A9F}" destId="{013B1C05-0077-4D4F-A516-D783C1519140}" srcOrd="0" destOrd="0" presId="urn:microsoft.com/office/officeart/2005/8/layout/bProcess3"/>
    <dgm:cxn modelId="{BFF76868-D77A-4F49-A28C-7BEDC5817755}" type="presParOf" srcId="{B5CBF424-49D2-4374-A22D-1E6C8F24DE92}" destId="{AB52DA34-30A2-42BC-B9CB-5A98F878710F}" srcOrd="4" destOrd="0" presId="urn:microsoft.com/office/officeart/2005/8/layout/bProcess3"/>
    <dgm:cxn modelId="{25E165B9-8F42-4EA0-9EBF-10C8E8AF14A4}" type="presParOf" srcId="{B5CBF424-49D2-4374-A22D-1E6C8F24DE92}" destId="{BBB562BF-F44C-4BFE-A55F-256344835AD8}" srcOrd="5" destOrd="0" presId="urn:microsoft.com/office/officeart/2005/8/layout/bProcess3"/>
    <dgm:cxn modelId="{41798B02-0ACD-4819-9086-0872968831F0}" type="presParOf" srcId="{BBB562BF-F44C-4BFE-A55F-256344835AD8}" destId="{7E97D2CE-E0B1-438D-9FFC-03AAAD22A765}" srcOrd="0" destOrd="0" presId="urn:microsoft.com/office/officeart/2005/8/layout/bProcess3"/>
    <dgm:cxn modelId="{52F03A7F-4FE6-4141-9E47-78CCF55A5CC6}" type="presParOf" srcId="{B5CBF424-49D2-4374-A22D-1E6C8F24DE92}" destId="{C341F2DD-AFC7-429D-9C54-EBF68BAC520A}" srcOrd="6" destOrd="0" presId="urn:microsoft.com/office/officeart/2005/8/layout/bProcess3"/>
    <dgm:cxn modelId="{3662F3E6-355D-48E2-BA63-75EB8EB780F7}" type="presParOf" srcId="{B5CBF424-49D2-4374-A22D-1E6C8F24DE92}" destId="{9ACB990B-8828-4354-B1D9-9E07346C65E8}" srcOrd="7" destOrd="0" presId="urn:microsoft.com/office/officeart/2005/8/layout/bProcess3"/>
    <dgm:cxn modelId="{247A2BB1-B6AA-4F9D-8E99-2E5B39BA5AD4}" type="presParOf" srcId="{9ACB990B-8828-4354-B1D9-9E07346C65E8}" destId="{56CE10FB-4B33-4844-9711-5D7EED46C9EA}" srcOrd="0" destOrd="0" presId="urn:microsoft.com/office/officeart/2005/8/layout/bProcess3"/>
    <dgm:cxn modelId="{5F63CAE6-04A0-437B-A22F-C4A9DC8FBA53}" type="presParOf" srcId="{B5CBF424-49D2-4374-A22D-1E6C8F24DE92}" destId="{7B86552B-FD21-4F4C-82E2-B278AD7FFFDB}"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27A695-7E1F-4C4F-950E-2125742A08F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E07FB5F-70E4-43AE-A15A-D2750F9B4EBE}">
      <dgm:prSet phldrT="[Text]" custT="1"/>
      <dgm:spPr/>
      <dgm:t>
        <a:bodyPr/>
        <a:lstStyle/>
        <a:p>
          <a:r>
            <a:rPr lang="en-US" sz="1800" dirty="0" smtClean="0"/>
            <a:t>New Enrollee Completes Home Language Survey (HLS)</a:t>
          </a:r>
          <a:endParaRPr lang="en-US" sz="1800" dirty="0"/>
        </a:p>
      </dgm:t>
    </dgm:pt>
    <dgm:pt modelId="{29DCB809-109E-4A3E-BFED-3C37E80FEFB9}" type="parTrans" cxnId="{6F1C9CD8-6052-4390-B865-FCF28C4A2E19}">
      <dgm:prSet/>
      <dgm:spPr/>
      <dgm:t>
        <a:bodyPr/>
        <a:lstStyle/>
        <a:p>
          <a:endParaRPr lang="en-US"/>
        </a:p>
      </dgm:t>
    </dgm:pt>
    <dgm:pt modelId="{C6381246-E555-4335-B901-A2DD9855D8A7}" type="sibTrans" cxnId="{6F1C9CD8-6052-4390-B865-FCF28C4A2E19}">
      <dgm:prSet/>
      <dgm:spPr/>
      <dgm:t>
        <a:bodyPr/>
        <a:lstStyle/>
        <a:p>
          <a:endParaRPr lang="en-US"/>
        </a:p>
      </dgm:t>
    </dgm:pt>
    <dgm:pt modelId="{E12A81F5-E687-4887-A6AB-5141E52B67B9}">
      <dgm:prSet phldrT="[Text]" custT="1"/>
      <dgm:spPr/>
      <dgm:t>
        <a:bodyPr/>
        <a:lstStyle/>
        <a:p>
          <a:r>
            <a:rPr lang="en-US" sz="1800" dirty="0" smtClean="0"/>
            <a:t>HLS Indicates Primary Language other than English</a:t>
          </a:r>
          <a:endParaRPr lang="en-US" sz="1800" dirty="0"/>
        </a:p>
      </dgm:t>
    </dgm:pt>
    <dgm:pt modelId="{6E0C2026-63E1-4568-9FB0-7E6ACF8B0DDF}" type="parTrans" cxnId="{11C245D7-5888-498A-A4A8-194D8A407317}">
      <dgm:prSet/>
      <dgm:spPr/>
      <dgm:t>
        <a:bodyPr/>
        <a:lstStyle/>
        <a:p>
          <a:endParaRPr lang="en-US"/>
        </a:p>
      </dgm:t>
    </dgm:pt>
    <dgm:pt modelId="{B3FCD1F9-63CC-4A85-9E81-823EFB39B69E}" type="sibTrans" cxnId="{11C245D7-5888-498A-A4A8-194D8A407317}">
      <dgm:prSet/>
      <dgm:spPr/>
      <dgm:t>
        <a:bodyPr/>
        <a:lstStyle/>
        <a:p>
          <a:endParaRPr lang="en-US"/>
        </a:p>
      </dgm:t>
    </dgm:pt>
    <dgm:pt modelId="{C100E65F-1712-4832-BB12-2574642113F9}">
      <dgm:prSet phldrT="[Text]" custT="1"/>
      <dgm:spPr/>
      <dgm:t>
        <a:bodyPr/>
        <a:lstStyle/>
        <a:p>
          <a:r>
            <a:rPr lang="en-US" sz="1600" dirty="0" smtClean="0"/>
            <a:t>Assess ELPAC:  Listening, Speaking, Reading &amp; Writing within 30 days of enrollment</a:t>
          </a:r>
          <a:endParaRPr lang="en-US" sz="1600" dirty="0"/>
        </a:p>
      </dgm:t>
    </dgm:pt>
    <dgm:pt modelId="{0A9F8833-C603-40AA-ACC5-E9AEFCFEC7A8}" type="parTrans" cxnId="{69BC0E49-28E0-4ADB-AE17-310BC2116EED}">
      <dgm:prSet/>
      <dgm:spPr/>
      <dgm:t>
        <a:bodyPr/>
        <a:lstStyle/>
        <a:p>
          <a:endParaRPr lang="en-US"/>
        </a:p>
      </dgm:t>
    </dgm:pt>
    <dgm:pt modelId="{DD097432-EC22-4418-84CD-50E5301784CC}" type="sibTrans" cxnId="{69BC0E49-28E0-4ADB-AE17-310BC2116EED}">
      <dgm:prSet/>
      <dgm:spPr/>
      <dgm:t>
        <a:bodyPr/>
        <a:lstStyle/>
        <a:p>
          <a:endParaRPr lang="en-US"/>
        </a:p>
      </dgm:t>
    </dgm:pt>
    <dgm:pt modelId="{F3A7DC69-4CB9-4430-98BA-27C29A84C6B1}">
      <dgm:prSet phldrT="[Text]" custT="1"/>
      <dgm:spPr/>
      <dgm:t>
        <a:bodyPr/>
        <a:lstStyle/>
        <a:p>
          <a:r>
            <a:rPr lang="en-US" sz="1600" dirty="0" smtClean="0"/>
            <a:t>Student ELPAC 1-3 or score indicates ELD is needed:  </a:t>
          </a:r>
        </a:p>
        <a:p>
          <a:r>
            <a:rPr lang="en-US" sz="1600" dirty="0" smtClean="0"/>
            <a:t>-Assess BSM:  Primary Language 90 days</a:t>
          </a:r>
        </a:p>
        <a:p>
          <a:r>
            <a:rPr lang="en-US" sz="1600" dirty="0" smtClean="0"/>
            <a:t>-Parents notified of results and program options</a:t>
          </a:r>
          <a:endParaRPr lang="en-US" sz="1600" dirty="0"/>
        </a:p>
      </dgm:t>
    </dgm:pt>
    <dgm:pt modelId="{27A6818C-F37E-419A-9883-66A322AE3178}" type="parTrans" cxnId="{79CC34D5-303F-43DC-8E9C-E49DAD48FA0D}">
      <dgm:prSet/>
      <dgm:spPr/>
      <dgm:t>
        <a:bodyPr/>
        <a:lstStyle/>
        <a:p>
          <a:endParaRPr lang="en-US"/>
        </a:p>
      </dgm:t>
    </dgm:pt>
    <dgm:pt modelId="{1F186736-8C19-4E2E-AEAC-658FF251383B}" type="sibTrans" cxnId="{79CC34D5-303F-43DC-8E9C-E49DAD48FA0D}">
      <dgm:prSet/>
      <dgm:spPr/>
      <dgm:t>
        <a:bodyPr/>
        <a:lstStyle/>
        <a:p>
          <a:endParaRPr lang="en-US"/>
        </a:p>
      </dgm:t>
    </dgm:pt>
    <dgm:pt modelId="{0332147F-A607-45F8-A488-F56C813267A6}">
      <dgm:prSet phldrT="[Text]" custT="1"/>
      <dgm:spPr/>
      <dgm:t>
        <a:bodyPr/>
        <a:lstStyle/>
        <a:p>
          <a:pPr algn="l"/>
          <a:r>
            <a:rPr lang="en-US" sz="1400" b="1" dirty="0" smtClean="0"/>
            <a:t>Placement in District Program</a:t>
          </a:r>
        </a:p>
        <a:p>
          <a:pPr algn="l"/>
          <a:r>
            <a:rPr lang="en-US" sz="1400" b="0" dirty="0" smtClean="0"/>
            <a:t>-Structured English Immersion</a:t>
          </a:r>
        </a:p>
        <a:p>
          <a:pPr algn="l"/>
          <a:r>
            <a:rPr lang="en-US" sz="1400" b="0" dirty="0" smtClean="0"/>
            <a:t>-Mainstream Program</a:t>
          </a:r>
        </a:p>
        <a:p>
          <a:pPr algn="l"/>
          <a:r>
            <a:rPr lang="en-US" sz="1400" b="0" dirty="0" smtClean="0"/>
            <a:t>-Alternative Program</a:t>
          </a:r>
        </a:p>
        <a:p>
          <a:pPr algn="l"/>
          <a:r>
            <a:rPr lang="en-US" sz="1400" b="0" dirty="0" smtClean="0"/>
            <a:t>(All students assessed annually until re-designated)</a:t>
          </a:r>
        </a:p>
        <a:p>
          <a:pPr algn="l"/>
          <a:endParaRPr lang="en-US" sz="800" b="1" dirty="0" smtClean="0"/>
        </a:p>
        <a:p>
          <a:pPr algn="ctr"/>
          <a:r>
            <a:rPr lang="en-US" sz="1800" b="1" dirty="0" smtClean="0"/>
            <a:t>English Learners Must Receive</a:t>
          </a:r>
        </a:p>
      </dgm:t>
    </dgm:pt>
    <dgm:pt modelId="{D96A53B6-4F4D-4771-85AB-7F53DEDBB403}" type="parTrans" cxnId="{BA2005A4-6EC4-49F9-9347-D968C201241A}">
      <dgm:prSet/>
      <dgm:spPr/>
      <dgm:t>
        <a:bodyPr/>
        <a:lstStyle/>
        <a:p>
          <a:endParaRPr lang="en-US"/>
        </a:p>
      </dgm:t>
    </dgm:pt>
    <dgm:pt modelId="{8F7B9444-EFD6-4DAC-A66B-FAA895DD9DC5}" type="sibTrans" cxnId="{BA2005A4-6EC4-49F9-9347-D968C201241A}">
      <dgm:prSet/>
      <dgm:spPr/>
      <dgm:t>
        <a:bodyPr/>
        <a:lstStyle/>
        <a:p>
          <a:endParaRPr lang="en-US"/>
        </a:p>
      </dgm:t>
    </dgm:pt>
    <dgm:pt modelId="{E6E4DF5F-3131-4F33-8B93-2B13C3961F1A}">
      <dgm:prSet custT="1"/>
      <dgm:spPr/>
      <dgm:t>
        <a:bodyPr/>
        <a:lstStyle/>
        <a:p>
          <a:pPr algn="ctr"/>
          <a:r>
            <a:rPr lang="en-US" sz="1400" b="0" dirty="0" smtClean="0"/>
            <a:t>English Language Development</a:t>
          </a:r>
        </a:p>
      </dgm:t>
    </dgm:pt>
    <dgm:pt modelId="{76E0581E-C496-4DC1-8052-930C53506D9F}" type="parTrans" cxnId="{E467DFE8-520A-4A40-832A-1D58E3E9E03F}">
      <dgm:prSet/>
      <dgm:spPr/>
      <dgm:t>
        <a:bodyPr/>
        <a:lstStyle/>
        <a:p>
          <a:endParaRPr lang="en-US"/>
        </a:p>
      </dgm:t>
    </dgm:pt>
    <dgm:pt modelId="{D7531798-FEF9-4518-B2B5-88AD4FA575FA}" type="sibTrans" cxnId="{E467DFE8-520A-4A40-832A-1D58E3E9E03F}">
      <dgm:prSet/>
      <dgm:spPr/>
      <dgm:t>
        <a:bodyPr/>
        <a:lstStyle/>
        <a:p>
          <a:endParaRPr lang="en-US"/>
        </a:p>
      </dgm:t>
    </dgm:pt>
    <dgm:pt modelId="{D2E619B1-5C57-4AD0-BAC4-DC9D1FDCCA0A}">
      <dgm:prSet custT="1"/>
      <dgm:spPr/>
      <dgm:t>
        <a:bodyPr/>
        <a:lstStyle/>
        <a:p>
          <a:pPr algn="ctr"/>
          <a:r>
            <a:rPr lang="en-US" sz="1400" b="0" dirty="0" smtClean="0"/>
            <a:t>Core Curriculum Instruction</a:t>
          </a:r>
        </a:p>
      </dgm:t>
    </dgm:pt>
    <dgm:pt modelId="{F1B42A70-EA0D-4CEC-BC14-55A180998716}" type="parTrans" cxnId="{71EE6EEE-89C1-4775-894B-9101CD06A70C}">
      <dgm:prSet/>
      <dgm:spPr/>
      <dgm:t>
        <a:bodyPr/>
        <a:lstStyle/>
        <a:p>
          <a:endParaRPr lang="en-US"/>
        </a:p>
      </dgm:t>
    </dgm:pt>
    <dgm:pt modelId="{E9F75ED3-5A3F-4BDE-B45E-6A0EE941E223}" type="sibTrans" cxnId="{71EE6EEE-89C1-4775-894B-9101CD06A70C}">
      <dgm:prSet/>
      <dgm:spPr/>
      <dgm:t>
        <a:bodyPr/>
        <a:lstStyle/>
        <a:p>
          <a:endParaRPr lang="en-US"/>
        </a:p>
      </dgm:t>
    </dgm:pt>
    <dgm:pt modelId="{A1754070-FD95-4F31-BDD3-536E3B26F1E2}">
      <dgm:prSet custT="1"/>
      <dgm:spPr/>
      <dgm:t>
        <a:bodyPr/>
        <a:lstStyle/>
        <a:p>
          <a:pPr algn="ctr"/>
          <a:r>
            <a:rPr lang="en-US" sz="1400" b="0" dirty="0" smtClean="0"/>
            <a:t>Instruction from qualified teachers</a:t>
          </a:r>
        </a:p>
      </dgm:t>
    </dgm:pt>
    <dgm:pt modelId="{FE2B5B00-9CDE-479A-8594-5C5DD0641BDA}" type="parTrans" cxnId="{E12470CA-B4BA-46E8-85A0-024E52024279}">
      <dgm:prSet/>
      <dgm:spPr/>
      <dgm:t>
        <a:bodyPr/>
        <a:lstStyle/>
        <a:p>
          <a:endParaRPr lang="en-US"/>
        </a:p>
      </dgm:t>
    </dgm:pt>
    <dgm:pt modelId="{CD75E393-9011-4625-805D-3924B26FA798}" type="sibTrans" cxnId="{E12470CA-B4BA-46E8-85A0-024E52024279}">
      <dgm:prSet/>
      <dgm:spPr/>
      <dgm:t>
        <a:bodyPr/>
        <a:lstStyle/>
        <a:p>
          <a:endParaRPr lang="en-US"/>
        </a:p>
      </dgm:t>
    </dgm:pt>
    <dgm:pt modelId="{B5CBF424-49D2-4374-A22D-1E6C8F24DE92}" type="pres">
      <dgm:prSet presAssocID="{5427A695-7E1F-4C4F-950E-2125742A08F0}" presName="Name0" presStyleCnt="0">
        <dgm:presLayoutVars>
          <dgm:dir/>
          <dgm:resizeHandles val="exact"/>
        </dgm:presLayoutVars>
      </dgm:prSet>
      <dgm:spPr/>
      <dgm:t>
        <a:bodyPr/>
        <a:lstStyle/>
        <a:p>
          <a:endParaRPr lang="en-US"/>
        </a:p>
      </dgm:t>
    </dgm:pt>
    <dgm:pt modelId="{ED66C143-B40B-41CB-8D74-28A04C1B6B03}" type="pres">
      <dgm:prSet presAssocID="{6E07FB5F-70E4-43AE-A15A-D2750F9B4EBE}" presName="node" presStyleLbl="node1" presStyleIdx="0" presStyleCnt="5">
        <dgm:presLayoutVars>
          <dgm:bulletEnabled val="1"/>
        </dgm:presLayoutVars>
      </dgm:prSet>
      <dgm:spPr/>
      <dgm:t>
        <a:bodyPr/>
        <a:lstStyle/>
        <a:p>
          <a:endParaRPr lang="en-US"/>
        </a:p>
      </dgm:t>
    </dgm:pt>
    <dgm:pt modelId="{DBBC0B8A-405C-4A4C-AA5C-C6690BC638A4}" type="pres">
      <dgm:prSet presAssocID="{C6381246-E555-4335-B901-A2DD9855D8A7}" presName="sibTrans" presStyleLbl="sibTrans1D1" presStyleIdx="0" presStyleCnt="4"/>
      <dgm:spPr/>
      <dgm:t>
        <a:bodyPr/>
        <a:lstStyle/>
        <a:p>
          <a:endParaRPr lang="en-US"/>
        </a:p>
      </dgm:t>
    </dgm:pt>
    <dgm:pt modelId="{49E20777-02E0-46B8-8342-B8150CB7F9A1}" type="pres">
      <dgm:prSet presAssocID="{C6381246-E555-4335-B901-A2DD9855D8A7}" presName="connectorText" presStyleLbl="sibTrans1D1" presStyleIdx="0" presStyleCnt="4"/>
      <dgm:spPr/>
      <dgm:t>
        <a:bodyPr/>
        <a:lstStyle/>
        <a:p>
          <a:endParaRPr lang="en-US"/>
        </a:p>
      </dgm:t>
    </dgm:pt>
    <dgm:pt modelId="{C699ED24-C804-47EA-8037-58D3AC1F08EE}" type="pres">
      <dgm:prSet presAssocID="{E12A81F5-E687-4887-A6AB-5141E52B67B9}" presName="node" presStyleLbl="node1" presStyleIdx="1" presStyleCnt="5" custLinFactNeighborX="1317" custLinFactNeighborY="-801">
        <dgm:presLayoutVars>
          <dgm:bulletEnabled val="1"/>
        </dgm:presLayoutVars>
      </dgm:prSet>
      <dgm:spPr/>
      <dgm:t>
        <a:bodyPr/>
        <a:lstStyle/>
        <a:p>
          <a:endParaRPr lang="en-US"/>
        </a:p>
      </dgm:t>
    </dgm:pt>
    <dgm:pt modelId="{876344C8-5F63-4BEA-B9B8-4754C2298A9F}" type="pres">
      <dgm:prSet presAssocID="{B3FCD1F9-63CC-4A85-9E81-823EFB39B69E}" presName="sibTrans" presStyleLbl="sibTrans1D1" presStyleIdx="1" presStyleCnt="4"/>
      <dgm:spPr/>
      <dgm:t>
        <a:bodyPr/>
        <a:lstStyle/>
        <a:p>
          <a:endParaRPr lang="en-US"/>
        </a:p>
      </dgm:t>
    </dgm:pt>
    <dgm:pt modelId="{013B1C05-0077-4D4F-A516-D783C1519140}" type="pres">
      <dgm:prSet presAssocID="{B3FCD1F9-63CC-4A85-9E81-823EFB39B69E}" presName="connectorText" presStyleLbl="sibTrans1D1" presStyleIdx="1" presStyleCnt="4"/>
      <dgm:spPr/>
      <dgm:t>
        <a:bodyPr/>
        <a:lstStyle/>
        <a:p>
          <a:endParaRPr lang="en-US"/>
        </a:p>
      </dgm:t>
    </dgm:pt>
    <dgm:pt modelId="{AB52DA34-30A2-42BC-B9CB-5A98F878710F}" type="pres">
      <dgm:prSet presAssocID="{C100E65F-1712-4832-BB12-2574642113F9}" presName="node" presStyleLbl="node1" presStyleIdx="2" presStyleCnt="5">
        <dgm:presLayoutVars>
          <dgm:bulletEnabled val="1"/>
        </dgm:presLayoutVars>
      </dgm:prSet>
      <dgm:spPr/>
      <dgm:t>
        <a:bodyPr/>
        <a:lstStyle/>
        <a:p>
          <a:endParaRPr lang="en-US"/>
        </a:p>
      </dgm:t>
    </dgm:pt>
    <dgm:pt modelId="{BBB562BF-F44C-4BFE-A55F-256344835AD8}" type="pres">
      <dgm:prSet presAssocID="{DD097432-EC22-4418-84CD-50E5301784CC}" presName="sibTrans" presStyleLbl="sibTrans1D1" presStyleIdx="2" presStyleCnt="4"/>
      <dgm:spPr/>
      <dgm:t>
        <a:bodyPr/>
        <a:lstStyle/>
        <a:p>
          <a:endParaRPr lang="en-US"/>
        </a:p>
      </dgm:t>
    </dgm:pt>
    <dgm:pt modelId="{7E97D2CE-E0B1-438D-9FFC-03AAAD22A765}" type="pres">
      <dgm:prSet presAssocID="{DD097432-EC22-4418-84CD-50E5301784CC}" presName="connectorText" presStyleLbl="sibTrans1D1" presStyleIdx="2" presStyleCnt="4"/>
      <dgm:spPr/>
      <dgm:t>
        <a:bodyPr/>
        <a:lstStyle/>
        <a:p>
          <a:endParaRPr lang="en-US"/>
        </a:p>
      </dgm:t>
    </dgm:pt>
    <dgm:pt modelId="{C341F2DD-AFC7-429D-9C54-EBF68BAC520A}" type="pres">
      <dgm:prSet presAssocID="{F3A7DC69-4CB9-4430-98BA-27C29A84C6B1}" presName="node" presStyleLbl="node1" presStyleIdx="3" presStyleCnt="5" custScaleX="122011" custScaleY="150091">
        <dgm:presLayoutVars>
          <dgm:bulletEnabled val="1"/>
        </dgm:presLayoutVars>
      </dgm:prSet>
      <dgm:spPr/>
      <dgm:t>
        <a:bodyPr/>
        <a:lstStyle/>
        <a:p>
          <a:endParaRPr lang="en-US"/>
        </a:p>
      </dgm:t>
    </dgm:pt>
    <dgm:pt modelId="{9ACB990B-8828-4354-B1D9-9E07346C65E8}" type="pres">
      <dgm:prSet presAssocID="{1F186736-8C19-4E2E-AEAC-658FF251383B}" presName="sibTrans" presStyleLbl="sibTrans1D1" presStyleIdx="3" presStyleCnt="4"/>
      <dgm:spPr/>
      <dgm:t>
        <a:bodyPr/>
        <a:lstStyle/>
        <a:p>
          <a:endParaRPr lang="en-US"/>
        </a:p>
      </dgm:t>
    </dgm:pt>
    <dgm:pt modelId="{56CE10FB-4B33-4844-9711-5D7EED46C9EA}" type="pres">
      <dgm:prSet presAssocID="{1F186736-8C19-4E2E-AEAC-658FF251383B}" presName="connectorText" presStyleLbl="sibTrans1D1" presStyleIdx="3" presStyleCnt="4"/>
      <dgm:spPr/>
      <dgm:t>
        <a:bodyPr/>
        <a:lstStyle/>
        <a:p>
          <a:endParaRPr lang="en-US"/>
        </a:p>
      </dgm:t>
    </dgm:pt>
    <dgm:pt modelId="{7B86552B-FD21-4F4C-82E2-B278AD7FFFDB}" type="pres">
      <dgm:prSet presAssocID="{0332147F-A607-45F8-A488-F56C813267A6}" presName="node" presStyleLbl="node1" presStyleIdx="4" presStyleCnt="5" custScaleX="192101" custScaleY="180518" custLinFactNeighborX="-2608" custLinFactNeighborY="-4754">
        <dgm:presLayoutVars>
          <dgm:bulletEnabled val="1"/>
        </dgm:presLayoutVars>
      </dgm:prSet>
      <dgm:spPr/>
      <dgm:t>
        <a:bodyPr/>
        <a:lstStyle/>
        <a:p>
          <a:endParaRPr lang="en-US"/>
        </a:p>
      </dgm:t>
    </dgm:pt>
  </dgm:ptLst>
  <dgm:cxnLst>
    <dgm:cxn modelId="{69BC0E49-28E0-4ADB-AE17-310BC2116EED}" srcId="{5427A695-7E1F-4C4F-950E-2125742A08F0}" destId="{C100E65F-1712-4832-BB12-2574642113F9}" srcOrd="2" destOrd="0" parTransId="{0A9F8833-C603-40AA-ACC5-E9AEFCFEC7A8}" sibTransId="{DD097432-EC22-4418-84CD-50E5301784CC}"/>
    <dgm:cxn modelId="{79CC34D5-303F-43DC-8E9C-E49DAD48FA0D}" srcId="{5427A695-7E1F-4C4F-950E-2125742A08F0}" destId="{F3A7DC69-4CB9-4430-98BA-27C29A84C6B1}" srcOrd="3" destOrd="0" parTransId="{27A6818C-F37E-419A-9883-66A322AE3178}" sibTransId="{1F186736-8C19-4E2E-AEAC-658FF251383B}"/>
    <dgm:cxn modelId="{D27E9BF0-AC42-4AC3-92DB-D1DAE2FC7C4F}" type="presOf" srcId="{DD097432-EC22-4418-84CD-50E5301784CC}" destId="{BBB562BF-F44C-4BFE-A55F-256344835AD8}" srcOrd="0" destOrd="0" presId="urn:microsoft.com/office/officeart/2005/8/layout/bProcess3"/>
    <dgm:cxn modelId="{12477D19-237D-487C-A92E-74865FEE8AE2}" type="presOf" srcId="{5427A695-7E1F-4C4F-950E-2125742A08F0}" destId="{B5CBF424-49D2-4374-A22D-1E6C8F24DE92}" srcOrd="0" destOrd="0" presId="urn:microsoft.com/office/officeart/2005/8/layout/bProcess3"/>
    <dgm:cxn modelId="{29A3F6FF-5580-46AB-8459-71E9C8A96067}" type="presOf" srcId="{D2E619B1-5C57-4AD0-BAC4-DC9D1FDCCA0A}" destId="{7B86552B-FD21-4F4C-82E2-B278AD7FFFDB}" srcOrd="0" destOrd="2" presId="urn:microsoft.com/office/officeart/2005/8/layout/bProcess3"/>
    <dgm:cxn modelId="{CEC6114B-28CF-4133-9DCA-2A113F24C6B5}" type="presOf" srcId="{C6381246-E555-4335-B901-A2DD9855D8A7}" destId="{49E20777-02E0-46B8-8342-B8150CB7F9A1}" srcOrd="1" destOrd="0" presId="urn:microsoft.com/office/officeart/2005/8/layout/bProcess3"/>
    <dgm:cxn modelId="{ABDDD73D-0AE5-48BD-96B1-2A8C913AA9C7}" type="presOf" srcId="{C100E65F-1712-4832-BB12-2574642113F9}" destId="{AB52DA34-30A2-42BC-B9CB-5A98F878710F}" srcOrd="0" destOrd="0" presId="urn:microsoft.com/office/officeart/2005/8/layout/bProcess3"/>
    <dgm:cxn modelId="{E467DFE8-520A-4A40-832A-1D58E3E9E03F}" srcId="{0332147F-A607-45F8-A488-F56C813267A6}" destId="{E6E4DF5F-3131-4F33-8B93-2B13C3961F1A}" srcOrd="0" destOrd="0" parTransId="{76E0581E-C496-4DC1-8052-930C53506D9F}" sibTransId="{D7531798-FEF9-4518-B2B5-88AD4FA575FA}"/>
    <dgm:cxn modelId="{77FDD5CC-0477-497A-A207-4C113E52CD7D}" type="presOf" srcId="{1F186736-8C19-4E2E-AEAC-658FF251383B}" destId="{56CE10FB-4B33-4844-9711-5D7EED46C9EA}" srcOrd="1" destOrd="0" presId="urn:microsoft.com/office/officeart/2005/8/layout/bProcess3"/>
    <dgm:cxn modelId="{7731F35D-354D-4916-91C5-1FCE1360AD83}" type="presOf" srcId="{0332147F-A607-45F8-A488-F56C813267A6}" destId="{7B86552B-FD21-4F4C-82E2-B278AD7FFFDB}" srcOrd="0" destOrd="0" presId="urn:microsoft.com/office/officeart/2005/8/layout/bProcess3"/>
    <dgm:cxn modelId="{4A91581F-33CB-4474-904C-F434DAE5DF8A}" type="presOf" srcId="{6E07FB5F-70E4-43AE-A15A-D2750F9B4EBE}" destId="{ED66C143-B40B-41CB-8D74-28A04C1B6B03}" srcOrd="0" destOrd="0" presId="urn:microsoft.com/office/officeart/2005/8/layout/bProcess3"/>
    <dgm:cxn modelId="{9CFA2984-00F2-49B0-9380-3899B605B675}" type="presOf" srcId="{B3FCD1F9-63CC-4A85-9E81-823EFB39B69E}" destId="{876344C8-5F63-4BEA-B9B8-4754C2298A9F}" srcOrd="0" destOrd="0" presId="urn:microsoft.com/office/officeart/2005/8/layout/bProcess3"/>
    <dgm:cxn modelId="{A121A604-D4DE-4B63-9B8A-F661D7A155AF}" type="presOf" srcId="{1F186736-8C19-4E2E-AEAC-658FF251383B}" destId="{9ACB990B-8828-4354-B1D9-9E07346C65E8}" srcOrd="0" destOrd="0" presId="urn:microsoft.com/office/officeart/2005/8/layout/bProcess3"/>
    <dgm:cxn modelId="{71EE6EEE-89C1-4775-894B-9101CD06A70C}" srcId="{0332147F-A607-45F8-A488-F56C813267A6}" destId="{D2E619B1-5C57-4AD0-BAC4-DC9D1FDCCA0A}" srcOrd="1" destOrd="0" parTransId="{F1B42A70-EA0D-4CEC-BC14-55A180998716}" sibTransId="{E9F75ED3-5A3F-4BDE-B45E-6A0EE941E223}"/>
    <dgm:cxn modelId="{F36ED872-DC19-4650-BFC5-3A7E4DD8F2D0}" type="presOf" srcId="{B3FCD1F9-63CC-4A85-9E81-823EFB39B69E}" destId="{013B1C05-0077-4D4F-A516-D783C1519140}" srcOrd="1" destOrd="0" presId="urn:microsoft.com/office/officeart/2005/8/layout/bProcess3"/>
    <dgm:cxn modelId="{11C245D7-5888-498A-A4A8-194D8A407317}" srcId="{5427A695-7E1F-4C4F-950E-2125742A08F0}" destId="{E12A81F5-E687-4887-A6AB-5141E52B67B9}" srcOrd="1" destOrd="0" parTransId="{6E0C2026-63E1-4568-9FB0-7E6ACF8B0DDF}" sibTransId="{B3FCD1F9-63CC-4A85-9E81-823EFB39B69E}"/>
    <dgm:cxn modelId="{6F1C9CD8-6052-4390-B865-FCF28C4A2E19}" srcId="{5427A695-7E1F-4C4F-950E-2125742A08F0}" destId="{6E07FB5F-70E4-43AE-A15A-D2750F9B4EBE}" srcOrd="0" destOrd="0" parTransId="{29DCB809-109E-4A3E-BFED-3C37E80FEFB9}" sibTransId="{C6381246-E555-4335-B901-A2DD9855D8A7}"/>
    <dgm:cxn modelId="{A3F93D75-19C2-4B99-A3E4-F069B544CD7C}" type="presOf" srcId="{E12A81F5-E687-4887-A6AB-5141E52B67B9}" destId="{C699ED24-C804-47EA-8037-58D3AC1F08EE}" srcOrd="0" destOrd="0" presId="urn:microsoft.com/office/officeart/2005/8/layout/bProcess3"/>
    <dgm:cxn modelId="{F8235A54-AE40-4276-98A6-F020D77B95DD}" type="presOf" srcId="{A1754070-FD95-4F31-BDD3-536E3B26F1E2}" destId="{7B86552B-FD21-4F4C-82E2-B278AD7FFFDB}" srcOrd="0" destOrd="3" presId="urn:microsoft.com/office/officeart/2005/8/layout/bProcess3"/>
    <dgm:cxn modelId="{AF18C898-72BD-4F6A-88D8-025F227070EB}" type="presOf" srcId="{C6381246-E555-4335-B901-A2DD9855D8A7}" destId="{DBBC0B8A-405C-4A4C-AA5C-C6690BC638A4}" srcOrd="0" destOrd="0" presId="urn:microsoft.com/office/officeart/2005/8/layout/bProcess3"/>
    <dgm:cxn modelId="{EE1796D9-DE11-40FF-99D8-AFDF887B52CD}" type="presOf" srcId="{DD097432-EC22-4418-84CD-50E5301784CC}" destId="{7E97D2CE-E0B1-438D-9FFC-03AAAD22A765}" srcOrd="1" destOrd="0" presId="urn:microsoft.com/office/officeart/2005/8/layout/bProcess3"/>
    <dgm:cxn modelId="{BA2005A4-6EC4-49F9-9347-D968C201241A}" srcId="{5427A695-7E1F-4C4F-950E-2125742A08F0}" destId="{0332147F-A607-45F8-A488-F56C813267A6}" srcOrd="4" destOrd="0" parTransId="{D96A53B6-4F4D-4771-85AB-7F53DEDBB403}" sibTransId="{8F7B9444-EFD6-4DAC-A66B-FAA895DD9DC5}"/>
    <dgm:cxn modelId="{04BD2C5D-C1A2-4E7B-8915-38156C7F2C13}" type="presOf" srcId="{F3A7DC69-4CB9-4430-98BA-27C29A84C6B1}" destId="{C341F2DD-AFC7-429D-9C54-EBF68BAC520A}" srcOrd="0" destOrd="0" presId="urn:microsoft.com/office/officeart/2005/8/layout/bProcess3"/>
    <dgm:cxn modelId="{E12470CA-B4BA-46E8-85A0-024E52024279}" srcId="{0332147F-A607-45F8-A488-F56C813267A6}" destId="{A1754070-FD95-4F31-BDD3-536E3B26F1E2}" srcOrd="2" destOrd="0" parTransId="{FE2B5B00-9CDE-479A-8594-5C5DD0641BDA}" sibTransId="{CD75E393-9011-4625-805D-3924B26FA798}"/>
    <dgm:cxn modelId="{9C45F076-15A9-4F97-82B6-BE6A027B7436}" type="presOf" srcId="{E6E4DF5F-3131-4F33-8B93-2B13C3961F1A}" destId="{7B86552B-FD21-4F4C-82E2-B278AD7FFFDB}" srcOrd="0" destOrd="1" presId="urn:microsoft.com/office/officeart/2005/8/layout/bProcess3"/>
    <dgm:cxn modelId="{C07A2D99-9409-4990-BAA6-8DFBF4444B9D}" type="presParOf" srcId="{B5CBF424-49D2-4374-A22D-1E6C8F24DE92}" destId="{ED66C143-B40B-41CB-8D74-28A04C1B6B03}" srcOrd="0" destOrd="0" presId="urn:microsoft.com/office/officeart/2005/8/layout/bProcess3"/>
    <dgm:cxn modelId="{9516AD57-3DCB-4476-AC09-EDD8637E7B6A}" type="presParOf" srcId="{B5CBF424-49D2-4374-A22D-1E6C8F24DE92}" destId="{DBBC0B8A-405C-4A4C-AA5C-C6690BC638A4}" srcOrd="1" destOrd="0" presId="urn:microsoft.com/office/officeart/2005/8/layout/bProcess3"/>
    <dgm:cxn modelId="{1B243085-BD4B-4727-B668-2F5AEE10C935}" type="presParOf" srcId="{DBBC0B8A-405C-4A4C-AA5C-C6690BC638A4}" destId="{49E20777-02E0-46B8-8342-B8150CB7F9A1}" srcOrd="0" destOrd="0" presId="urn:microsoft.com/office/officeart/2005/8/layout/bProcess3"/>
    <dgm:cxn modelId="{5A1FF81A-CA5E-4A1B-94F3-0ACF74A16ADF}" type="presParOf" srcId="{B5CBF424-49D2-4374-A22D-1E6C8F24DE92}" destId="{C699ED24-C804-47EA-8037-58D3AC1F08EE}" srcOrd="2" destOrd="0" presId="urn:microsoft.com/office/officeart/2005/8/layout/bProcess3"/>
    <dgm:cxn modelId="{36841B83-B56C-464C-B9BC-5501420B2E23}" type="presParOf" srcId="{B5CBF424-49D2-4374-A22D-1E6C8F24DE92}" destId="{876344C8-5F63-4BEA-B9B8-4754C2298A9F}" srcOrd="3" destOrd="0" presId="urn:microsoft.com/office/officeart/2005/8/layout/bProcess3"/>
    <dgm:cxn modelId="{B71B5BED-CDFD-4346-B1F6-B931EFC79A06}" type="presParOf" srcId="{876344C8-5F63-4BEA-B9B8-4754C2298A9F}" destId="{013B1C05-0077-4D4F-A516-D783C1519140}" srcOrd="0" destOrd="0" presId="urn:microsoft.com/office/officeart/2005/8/layout/bProcess3"/>
    <dgm:cxn modelId="{2A3D084D-8607-4778-B7BC-C8661F4E304B}" type="presParOf" srcId="{B5CBF424-49D2-4374-A22D-1E6C8F24DE92}" destId="{AB52DA34-30A2-42BC-B9CB-5A98F878710F}" srcOrd="4" destOrd="0" presId="urn:microsoft.com/office/officeart/2005/8/layout/bProcess3"/>
    <dgm:cxn modelId="{38BC2B8F-06E3-4322-9395-3D15052A6E43}" type="presParOf" srcId="{B5CBF424-49D2-4374-A22D-1E6C8F24DE92}" destId="{BBB562BF-F44C-4BFE-A55F-256344835AD8}" srcOrd="5" destOrd="0" presId="urn:microsoft.com/office/officeart/2005/8/layout/bProcess3"/>
    <dgm:cxn modelId="{67A23C46-38E3-437F-AF55-6D07439DC8ED}" type="presParOf" srcId="{BBB562BF-F44C-4BFE-A55F-256344835AD8}" destId="{7E97D2CE-E0B1-438D-9FFC-03AAAD22A765}" srcOrd="0" destOrd="0" presId="urn:microsoft.com/office/officeart/2005/8/layout/bProcess3"/>
    <dgm:cxn modelId="{015B1AE4-DA99-49FE-8D80-6F539D829142}" type="presParOf" srcId="{B5CBF424-49D2-4374-A22D-1E6C8F24DE92}" destId="{C341F2DD-AFC7-429D-9C54-EBF68BAC520A}" srcOrd="6" destOrd="0" presId="urn:microsoft.com/office/officeart/2005/8/layout/bProcess3"/>
    <dgm:cxn modelId="{6886028A-029A-4378-AB25-B8CC22F24931}" type="presParOf" srcId="{B5CBF424-49D2-4374-A22D-1E6C8F24DE92}" destId="{9ACB990B-8828-4354-B1D9-9E07346C65E8}" srcOrd="7" destOrd="0" presId="urn:microsoft.com/office/officeart/2005/8/layout/bProcess3"/>
    <dgm:cxn modelId="{679FC1CF-BA01-49D0-8907-55B328AF8250}" type="presParOf" srcId="{9ACB990B-8828-4354-B1D9-9E07346C65E8}" destId="{56CE10FB-4B33-4844-9711-5D7EED46C9EA}" srcOrd="0" destOrd="0" presId="urn:microsoft.com/office/officeart/2005/8/layout/bProcess3"/>
    <dgm:cxn modelId="{0F549C85-5C74-4589-9747-299C5E2ABC88}" type="presParOf" srcId="{B5CBF424-49D2-4374-A22D-1E6C8F24DE92}" destId="{7B86552B-FD21-4F4C-82E2-B278AD7FFFDB}"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8/10/2018</a:t>
            </a:fld>
            <a:endParaRPr>
              <a:solidFill>
                <a:schemeClr val="tx2"/>
              </a:solidFill>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8/10/2018</a:t>
            </a:fld>
            <a:endParaRPr/>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1" u="sng" dirty="0" smtClean="0"/>
              <a:t>Reclassification Process</a:t>
            </a:r>
            <a:r>
              <a:rPr lang="en-US" dirty="0" smtClean="0"/>
              <a:t>-  Site Admin is sent forms for all EL Students in Annually in August.  Students considered for reclassification are Marked R, those that do not meet requirements EL.  Site reviews information regarding those who do not meet requirements and develops action plans for EL students, copy submitted to District office.   Students meeting the initial criteria for reclassification  are forwarded to the classroom teacher for teacher evaluation and recommendation using the teacher criteria.  Parent input is solicited sign off and the administrator signs off of the final designation.  Process will begin in August and be completed by November 30 annually.   Students not reclassified will continue to be reviewed with action plan and may be considered for reclassification throughout the year.   Forms will be stored in the student cum and a copy to District office for monitoring purposes.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29959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Reclassification </a:t>
            </a:r>
            <a:r>
              <a:rPr lang="en-US" b="1" u="sng" dirty="0"/>
              <a:t>Process</a:t>
            </a:r>
            <a:r>
              <a:rPr lang="en-US" dirty="0"/>
              <a:t>-  Site Admin is sent forms for all EL Students in Annually in August.  Students considered for </a:t>
            </a:r>
            <a:r>
              <a:rPr lang="en-US" dirty="0" smtClean="0"/>
              <a:t>reclassification </a:t>
            </a:r>
            <a:r>
              <a:rPr lang="en-US" dirty="0"/>
              <a:t>are Marked R, those that do not meet requirements EL.  Site </a:t>
            </a:r>
            <a:r>
              <a:rPr lang="en-US" dirty="0" smtClean="0"/>
              <a:t>reviews information regarding those who do not meet requirements and </a:t>
            </a:r>
            <a:r>
              <a:rPr lang="en-US" dirty="0"/>
              <a:t>develops action plans for EL students, copy submitted to District office.   Students meeting the initial criteria for </a:t>
            </a:r>
            <a:r>
              <a:rPr lang="en-US" dirty="0" smtClean="0"/>
              <a:t>reclassification  </a:t>
            </a:r>
            <a:r>
              <a:rPr lang="en-US" dirty="0"/>
              <a:t>are forwarded to the classroom teacher for teacher evaluation and recommendation using the teacher criteria.  Parent input is solicited sign off and the administrator signs off of the final designation.  Process will begin in August and be completed by November 30 annually.   Students not </a:t>
            </a:r>
            <a:r>
              <a:rPr lang="en-US" dirty="0" smtClean="0"/>
              <a:t>reclassified will </a:t>
            </a:r>
            <a:r>
              <a:rPr lang="en-US" dirty="0"/>
              <a:t>continue to be reviewed with action plan and may be considered for </a:t>
            </a:r>
            <a:r>
              <a:rPr lang="en-US" dirty="0" smtClean="0"/>
              <a:t>reclassification </a:t>
            </a:r>
            <a:r>
              <a:rPr lang="en-US" dirty="0"/>
              <a:t>throughout the year.   Forms will be stored in the student cum and a copy to District office for monitoring purposes.  </a:t>
            </a:r>
          </a:p>
          <a:p>
            <a:r>
              <a:rPr lang="en-US" dirty="0"/>
              <a:t>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dirty="0"/>
          </a:p>
        </p:txBody>
      </p:sp>
    </p:spTree>
    <p:extLst>
      <p:ext uri="{BB962C8B-B14F-4D97-AF65-F5344CB8AC3E}">
        <p14:creationId xmlns:p14="http://schemas.microsoft.com/office/powerpoint/2010/main" val="3868873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5706A09E-12D5-4B1D-B8BB-C300B1DDD423}" type="datetime1">
              <a:rPr lang="en-US" smtClean="0"/>
              <a:t>8/10/2018</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9377B-053C-438C-8A98-92C419A6701C}" type="datetime1">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B07CEF46-0123-4A75-9835-49DC49D53DE2}" type="datetime1">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t>8/10/2018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mtClean="0"/>
              <a:t>School Name</a:t>
            </a:r>
            <a:br>
              <a:rPr lang="en-US" smtClean="0"/>
            </a:br>
            <a:r>
              <a:rPr lang="en-US" smtClean="0"/>
              <a:t>Date </a:t>
            </a:r>
            <a:endParaRPr lang="en-US" dirty="0"/>
          </a:p>
        </p:txBody>
      </p:sp>
      <p:sp>
        <p:nvSpPr>
          <p:cNvPr id="2" name="Title 1"/>
          <p:cNvSpPr>
            <a:spLocks noGrp="1"/>
          </p:cNvSpPr>
          <p:nvPr>
            <p:ph type="ctrTitle"/>
          </p:nvPr>
        </p:nvSpPr>
        <p:spPr/>
        <p:txBody>
          <a:bodyPr/>
          <a:lstStyle/>
          <a:p>
            <a:r>
              <a:rPr lang="en-US" dirty="0" smtClean="0"/>
              <a:t>ELAC</a:t>
            </a:r>
            <a:br>
              <a:rPr lang="en-US" dirty="0" smtClean="0"/>
            </a:br>
            <a:r>
              <a:rPr lang="en-US" dirty="0" smtClean="0"/>
              <a:t>English Learner Identification and Reclassification</a:t>
            </a:r>
            <a:endParaRPr lang="en-US" dirty="0"/>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r>
              <a:rPr lang="en-US" dirty="0" smtClean="0"/>
              <a:t>Review how home language survey is administered</a:t>
            </a:r>
          </a:p>
        </p:txBody>
      </p:sp>
      <p:sp>
        <p:nvSpPr>
          <p:cNvPr id="2" name="Title 1"/>
          <p:cNvSpPr>
            <a:spLocks noGrp="1"/>
          </p:cNvSpPr>
          <p:nvPr>
            <p:ph type="title"/>
          </p:nvPr>
        </p:nvSpPr>
        <p:spPr/>
        <p:txBody>
          <a:bodyPr/>
          <a:lstStyle/>
          <a:p>
            <a:r>
              <a:rPr lang="en-US" dirty="0" smtClean="0"/>
              <a:t>Home Language Survey	</a:t>
            </a:r>
            <a:endParaRPr lang="en-US" dirty="0"/>
          </a:p>
        </p:txBody>
      </p:sp>
    </p:spTree>
    <p:extLst>
      <p:ext uri="{BB962C8B-B14F-4D97-AF65-F5344CB8AC3E}">
        <p14:creationId xmlns:p14="http://schemas.microsoft.com/office/powerpoint/2010/main" val="214414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 Identification (English Only)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5367695"/>
              </p:ext>
            </p:extLst>
          </p:nvPr>
        </p:nvGraphicFramePr>
        <p:xfrm>
          <a:off x="1117600" y="1701800"/>
          <a:ext cx="10156825"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0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7309" y="76200"/>
            <a:ext cx="10157354" cy="1143000"/>
          </a:xfrm>
        </p:spPr>
        <p:txBody>
          <a:bodyPr/>
          <a:lstStyle/>
          <a:p>
            <a:r>
              <a:rPr lang="en-US" dirty="0" smtClean="0"/>
              <a:t>ELPAC (English Lang. Proficient)</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584671098"/>
              </p:ext>
            </p:extLst>
          </p:nvPr>
        </p:nvGraphicFramePr>
        <p:xfrm>
          <a:off x="1117600" y="1295400"/>
          <a:ext cx="10156825"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12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7309" y="76200"/>
            <a:ext cx="10157354" cy="1295400"/>
          </a:xfrm>
        </p:spPr>
        <p:txBody>
          <a:bodyPr/>
          <a:lstStyle/>
          <a:p>
            <a:r>
              <a:rPr lang="en-US" dirty="0" smtClean="0"/>
              <a:t>ELPAC 1-3</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65927452"/>
              </p:ext>
            </p:extLst>
          </p:nvPr>
        </p:nvGraphicFramePr>
        <p:xfrm>
          <a:off x="1117600" y="1371600"/>
          <a:ext cx="101568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6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412" y="34599"/>
            <a:ext cx="10157354" cy="1397000"/>
          </a:xfrm>
        </p:spPr>
        <p:txBody>
          <a:bodyPr/>
          <a:lstStyle/>
          <a:p>
            <a:r>
              <a:rPr lang="en-US" dirty="0" smtClean="0"/>
              <a:t>English Learner Reclassification</a:t>
            </a:r>
            <a:endParaRPr lang="en-US" dirty="0"/>
          </a:p>
        </p:txBody>
      </p:sp>
      <p:sp>
        <p:nvSpPr>
          <p:cNvPr id="5" name="Rectangle 4"/>
          <p:cNvSpPr/>
          <p:nvPr/>
        </p:nvSpPr>
        <p:spPr>
          <a:xfrm>
            <a:off x="3960812" y="2840656"/>
            <a:ext cx="3810000" cy="533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Evaluate ELPAC Scores</a:t>
            </a:r>
            <a:endParaRPr lang="en-US" dirty="0"/>
          </a:p>
        </p:txBody>
      </p:sp>
      <p:sp>
        <p:nvSpPr>
          <p:cNvPr id="6" name="Rectangle 5"/>
          <p:cNvSpPr/>
          <p:nvPr/>
        </p:nvSpPr>
        <p:spPr>
          <a:xfrm>
            <a:off x="3534060" y="4010355"/>
            <a:ext cx="4392877" cy="116788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t>CAASPP below criteria</a:t>
            </a:r>
          </a:p>
          <a:p>
            <a:pPr marL="342900" indent="-342900">
              <a:buFont typeface="Arial" panose="020B0604020202020204" pitchFamily="34" charset="0"/>
              <a:buChar char="•"/>
            </a:pPr>
            <a:r>
              <a:rPr lang="en-US" sz="2000" dirty="0" smtClean="0"/>
              <a:t>ELA Benchmarks below criteria</a:t>
            </a:r>
          </a:p>
          <a:p>
            <a:pPr marL="342900" indent="-342900">
              <a:buFont typeface="Arial" panose="020B0604020202020204" pitchFamily="34" charset="0"/>
              <a:buChar char="•"/>
            </a:pPr>
            <a:r>
              <a:rPr lang="en-US" sz="2000" dirty="0" smtClean="0"/>
              <a:t>ELPAC Score 3 or lower</a:t>
            </a:r>
            <a:endParaRPr lang="en-US" sz="2000" dirty="0"/>
          </a:p>
        </p:txBody>
      </p:sp>
      <p:sp>
        <p:nvSpPr>
          <p:cNvPr id="10" name="Rectangle 9"/>
          <p:cNvSpPr/>
          <p:nvPr/>
        </p:nvSpPr>
        <p:spPr>
          <a:xfrm>
            <a:off x="4235008" y="5684549"/>
            <a:ext cx="2895600" cy="914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 continues as an EL student</a:t>
            </a:r>
            <a:endParaRPr lang="en-US" dirty="0"/>
          </a:p>
        </p:txBody>
      </p:sp>
      <p:sp>
        <p:nvSpPr>
          <p:cNvPr id="11" name="Rectangle 10"/>
          <p:cNvSpPr/>
          <p:nvPr/>
        </p:nvSpPr>
        <p:spPr>
          <a:xfrm>
            <a:off x="4263650" y="1676400"/>
            <a:ext cx="2933700" cy="55828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ELPAC Assessment</a:t>
            </a:r>
            <a:endParaRPr lang="en-US" dirty="0"/>
          </a:p>
        </p:txBody>
      </p:sp>
      <p:cxnSp>
        <p:nvCxnSpPr>
          <p:cNvPr id="13" name="Straight Arrow Connector 12"/>
          <p:cNvCxnSpPr/>
          <p:nvPr/>
        </p:nvCxnSpPr>
        <p:spPr>
          <a:xfrm flipH="1">
            <a:off x="5730499" y="1955541"/>
            <a:ext cx="1" cy="872674"/>
          </a:xfrm>
          <a:prstGeom prst="straightConnector1">
            <a:avLst/>
          </a:prstGeom>
          <a:ln w="571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34178" y="3374056"/>
            <a:ext cx="0" cy="609600"/>
          </a:xfrm>
          <a:prstGeom prst="straightConnector1">
            <a:avLst/>
          </a:prstGeom>
          <a:ln w="571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682808" y="5074949"/>
            <a:ext cx="0" cy="609600"/>
          </a:xfrm>
          <a:prstGeom prst="straightConnector1">
            <a:avLst/>
          </a:prstGeom>
          <a:ln w="5715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60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1935" y="-330200"/>
            <a:ext cx="10157354" cy="1397000"/>
          </a:xfrm>
        </p:spPr>
        <p:txBody>
          <a:bodyPr/>
          <a:lstStyle/>
          <a:p>
            <a:r>
              <a:rPr lang="en-US" dirty="0" smtClean="0"/>
              <a:t>English Learner Reclassification</a:t>
            </a:r>
            <a:endParaRPr lang="en-US" dirty="0"/>
          </a:p>
        </p:txBody>
      </p:sp>
      <p:sp>
        <p:nvSpPr>
          <p:cNvPr id="5" name="Rectangle 4"/>
          <p:cNvSpPr/>
          <p:nvPr/>
        </p:nvSpPr>
        <p:spPr>
          <a:xfrm>
            <a:off x="6309372" y="1358676"/>
            <a:ext cx="3810000" cy="533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Evaluate ELPAC Scores</a:t>
            </a:r>
            <a:endParaRPr lang="en-US" dirty="0"/>
          </a:p>
        </p:txBody>
      </p:sp>
      <p:sp>
        <p:nvSpPr>
          <p:cNvPr id="7" name="Rectangle 6"/>
          <p:cNvSpPr/>
          <p:nvPr/>
        </p:nvSpPr>
        <p:spPr>
          <a:xfrm>
            <a:off x="1053133" y="2854483"/>
            <a:ext cx="4926277" cy="15597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1600" dirty="0" smtClean="0"/>
              <a:t>Teacher review of academic achievement</a:t>
            </a:r>
          </a:p>
          <a:p>
            <a:pPr marL="457200" indent="-457200">
              <a:buFont typeface="+mj-lt"/>
              <a:buAutoNum type="arabicPeriod"/>
            </a:pPr>
            <a:r>
              <a:rPr lang="en-US" sz="1600" dirty="0" smtClean="0"/>
              <a:t>Parent input regarding academic progress</a:t>
            </a:r>
          </a:p>
          <a:p>
            <a:pPr marL="457200" indent="-457200">
              <a:buFont typeface="+mj-lt"/>
              <a:buAutoNum type="arabicPeriod"/>
            </a:pPr>
            <a:r>
              <a:rPr lang="en-US" sz="1600" dirty="0" smtClean="0"/>
              <a:t>Student input on academic achievement (high school) </a:t>
            </a:r>
            <a:endParaRPr lang="en-US" sz="1600" dirty="0"/>
          </a:p>
        </p:txBody>
      </p:sp>
      <p:sp>
        <p:nvSpPr>
          <p:cNvPr id="8" name="Rectangle 7"/>
          <p:cNvSpPr/>
          <p:nvPr/>
        </p:nvSpPr>
        <p:spPr>
          <a:xfrm>
            <a:off x="7028023" y="2784455"/>
            <a:ext cx="4460777" cy="113026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t>CAASPP </a:t>
            </a:r>
            <a:r>
              <a:rPr lang="en-US" sz="2000" dirty="0"/>
              <a:t>/</a:t>
            </a:r>
            <a:r>
              <a:rPr lang="en-US" sz="2000" dirty="0" smtClean="0"/>
              <a:t>ELA Benchmark Assessment </a:t>
            </a:r>
            <a:r>
              <a:rPr lang="en-US" sz="1400" dirty="0" smtClean="0"/>
              <a:t>(Equivalent to Avg. Score by English only students at the grade level)</a:t>
            </a:r>
            <a:endParaRPr lang="en-US" sz="2000" dirty="0" smtClean="0"/>
          </a:p>
          <a:p>
            <a:pPr marL="342900" indent="-342900">
              <a:buFont typeface="Arial" panose="020B0604020202020204" pitchFamily="34" charset="0"/>
              <a:buChar char="•"/>
            </a:pPr>
            <a:r>
              <a:rPr lang="en-US" sz="2000" dirty="0" smtClean="0"/>
              <a:t>ELPAC Score 4</a:t>
            </a:r>
            <a:endParaRPr lang="en-US" sz="2000" dirty="0"/>
          </a:p>
        </p:txBody>
      </p:sp>
      <p:sp>
        <p:nvSpPr>
          <p:cNvPr id="9" name="Rectangle 8"/>
          <p:cNvSpPr/>
          <p:nvPr/>
        </p:nvSpPr>
        <p:spPr>
          <a:xfrm>
            <a:off x="4146630" y="5467621"/>
            <a:ext cx="2447764" cy="914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Reclassification decision</a:t>
            </a:r>
            <a:endParaRPr lang="en-US" sz="2000" dirty="0"/>
          </a:p>
        </p:txBody>
      </p:sp>
      <p:sp>
        <p:nvSpPr>
          <p:cNvPr id="11" name="Rectangle 10"/>
          <p:cNvSpPr/>
          <p:nvPr/>
        </p:nvSpPr>
        <p:spPr>
          <a:xfrm>
            <a:off x="2436812" y="1228531"/>
            <a:ext cx="2933700" cy="55828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ELPAC Assessment</a:t>
            </a:r>
            <a:endParaRPr lang="en-US" dirty="0"/>
          </a:p>
        </p:txBody>
      </p:sp>
      <p:cxnSp>
        <p:nvCxnSpPr>
          <p:cNvPr id="13" name="Straight Arrow Connector 12"/>
          <p:cNvCxnSpPr/>
          <p:nvPr/>
        </p:nvCxnSpPr>
        <p:spPr>
          <a:xfrm>
            <a:off x="5509272" y="1503007"/>
            <a:ext cx="661340" cy="0"/>
          </a:xfrm>
          <a:prstGeom prst="straightConnector1">
            <a:avLst/>
          </a:prstGeom>
          <a:ln w="571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214372" y="2017551"/>
            <a:ext cx="13640" cy="649449"/>
          </a:xfrm>
          <a:prstGeom prst="straightConnector1">
            <a:avLst/>
          </a:prstGeom>
          <a:ln w="571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018212" y="3369805"/>
            <a:ext cx="975707" cy="0"/>
          </a:xfrm>
          <a:prstGeom prst="straightConnector1">
            <a:avLst/>
          </a:prstGeom>
          <a:ln w="571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340139" y="4488973"/>
            <a:ext cx="17122" cy="833720"/>
          </a:xfrm>
          <a:prstGeom prst="straightConnector1">
            <a:avLst/>
          </a:prstGeom>
          <a:ln w="5715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95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344702" y="583479"/>
            <a:ext cx="7467600" cy="5334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C00000"/>
                </a:solidFill>
              </a:rPr>
              <a:t> </a:t>
            </a:r>
            <a:r>
              <a:rPr lang="en-US" sz="3600" b="1" dirty="0" smtClean="0">
                <a:solidFill>
                  <a:srgbClr val="C00000"/>
                </a:solidFill>
              </a:rPr>
              <a:t>2017 </a:t>
            </a:r>
            <a:r>
              <a:rPr lang="en-US" sz="3600" dirty="0">
                <a:solidFill>
                  <a:srgbClr val="0070C0"/>
                </a:solidFill>
              </a:rPr>
              <a:t>Number of EL Students</a:t>
            </a:r>
          </a:p>
          <a:p>
            <a:endParaRPr lang="en-US"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05492041"/>
              </p:ext>
            </p:extLst>
          </p:nvPr>
        </p:nvGraphicFramePr>
        <p:xfrm>
          <a:off x="4143356" y="1505287"/>
          <a:ext cx="4389455" cy="2011680"/>
        </p:xfrm>
        <a:graphic>
          <a:graphicData uri="http://schemas.openxmlformats.org/drawingml/2006/table">
            <a:tbl>
              <a:tblPr firstRow="1" bandRow="1">
                <a:tableStyleId>{5C22544A-7EE6-4342-B048-85BDC9FD1C3A}</a:tableStyleId>
              </a:tblPr>
              <a:tblGrid>
                <a:gridCol w="2408112"/>
                <a:gridCol w="1981343"/>
              </a:tblGrid>
              <a:tr h="1551970">
                <a:tc>
                  <a:txBody>
                    <a:bodyPr/>
                    <a:lstStyle/>
                    <a:p>
                      <a:pPr algn="ctr"/>
                      <a:r>
                        <a:rPr lang="en-US" b="1" dirty="0" smtClean="0"/>
                        <a:t>English Learners</a:t>
                      </a:r>
                    </a:p>
                    <a:p>
                      <a:pPr algn="ctr"/>
                      <a:r>
                        <a:rPr lang="en-US" b="1" dirty="0" err="1" smtClean="0">
                          <a:solidFill>
                            <a:schemeClr val="tx1"/>
                          </a:solidFill>
                        </a:rPr>
                        <a:t>Estudantes</a:t>
                      </a:r>
                      <a:r>
                        <a:rPr lang="en-US" b="1" dirty="0" smtClean="0">
                          <a:solidFill>
                            <a:schemeClr val="tx1"/>
                          </a:solidFill>
                        </a:rPr>
                        <a:t> de </a:t>
                      </a:r>
                      <a:r>
                        <a:rPr lang="en-US" b="1" dirty="0" err="1" smtClean="0">
                          <a:solidFill>
                            <a:schemeClr val="tx1"/>
                          </a:solidFill>
                        </a:rPr>
                        <a:t>Inglés</a:t>
                      </a:r>
                      <a:endParaRPr lang="en-US" b="1" dirty="0">
                        <a:solidFill>
                          <a:schemeClr val="tx1"/>
                        </a:solidFill>
                      </a:endParaRPr>
                    </a:p>
                  </a:txBody>
                  <a:tcPr/>
                </a:tc>
                <a:tc>
                  <a:txBody>
                    <a:bodyPr/>
                    <a:lstStyle/>
                    <a:p>
                      <a:pPr algn="ctr"/>
                      <a:r>
                        <a:rPr lang="en-US" b="1" dirty="0" smtClean="0"/>
                        <a:t>Migrant</a:t>
                      </a:r>
                    </a:p>
                    <a:p>
                      <a:pPr algn="ctr"/>
                      <a:r>
                        <a:rPr lang="en-US" b="1" dirty="0" err="1" smtClean="0">
                          <a:solidFill>
                            <a:schemeClr val="tx1"/>
                          </a:solidFill>
                        </a:rPr>
                        <a:t>Estudiantes</a:t>
                      </a:r>
                      <a:r>
                        <a:rPr lang="en-US" b="1" dirty="0" smtClean="0">
                          <a:solidFill>
                            <a:schemeClr val="tx1"/>
                          </a:solidFill>
                        </a:rPr>
                        <a:t> </a:t>
                      </a:r>
                      <a:r>
                        <a:rPr lang="en-US" b="1" dirty="0" err="1" smtClean="0">
                          <a:solidFill>
                            <a:schemeClr val="tx1"/>
                          </a:solidFill>
                        </a:rPr>
                        <a:t>Migratorios</a:t>
                      </a:r>
                      <a:endParaRPr lang="en-US" b="1" dirty="0">
                        <a:solidFill>
                          <a:schemeClr val="tx1"/>
                        </a:solidFill>
                      </a:endParaRPr>
                    </a:p>
                  </a:txBody>
                  <a:tcPr/>
                </a:tc>
              </a:tr>
              <a:tr h="370840">
                <a:tc>
                  <a:txBody>
                    <a:bodyPr/>
                    <a:lstStyle/>
                    <a:p>
                      <a:pPr algn="ctr"/>
                      <a:r>
                        <a:rPr lang="en-US" sz="2400" b="1" u="none" dirty="0" smtClean="0">
                          <a:solidFill>
                            <a:schemeClr val="accent1">
                              <a:lumMod val="75000"/>
                            </a:schemeClr>
                          </a:solidFill>
                        </a:rPr>
                        <a:t>4140</a:t>
                      </a:r>
                      <a:endParaRPr lang="en-US" sz="2400" b="1" u="none" dirty="0">
                        <a:solidFill>
                          <a:schemeClr val="accent1">
                            <a:lumMod val="75000"/>
                          </a:schemeClr>
                        </a:solidFill>
                      </a:endParaRPr>
                    </a:p>
                  </a:txBody>
                  <a:tcPr/>
                </a:tc>
                <a:tc>
                  <a:txBody>
                    <a:bodyPr/>
                    <a:lstStyle/>
                    <a:p>
                      <a:pPr algn="ctr"/>
                      <a:r>
                        <a:rPr lang="en-US" sz="2400" b="1" u="none" dirty="0" smtClean="0">
                          <a:solidFill>
                            <a:schemeClr val="accent1">
                              <a:lumMod val="75000"/>
                            </a:schemeClr>
                          </a:solidFill>
                        </a:rPr>
                        <a:t>347</a:t>
                      </a:r>
                      <a:endParaRPr lang="en-US" sz="2400" b="1" u="none" dirty="0">
                        <a:solidFill>
                          <a:schemeClr val="accent1">
                            <a:lumMod val="75000"/>
                          </a:schemeClr>
                        </a:solidFill>
                      </a:endParaRPr>
                    </a:p>
                  </a:txBody>
                  <a:tcPr/>
                </a:tc>
              </a:tr>
            </a:tbl>
          </a:graphicData>
        </a:graphic>
      </p:graphicFrame>
      <p:sp>
        <p:nvSpPr>
          <p:cNvPr id="10" name="Title 1"/>
          <p:cNvSpPr txBox="1">
            <a:spLocks/>
          </p:cNvSpPr>
          <p:nvPr/>
        </p:nvSpPr>
        <p:spPr>
          <a:xfrm>
            <a:off x="3808412" y="3726804"/>
            <a:ext cx="5524500" cy="457200"/>
          </a:xfrm>
          <a:prstGeom prst="rect">
            <a:avLst/>
          </a:prstGeom>
        </p:spPr>
        <p:txBody>
          <a:bodyPr vert="horz" lIns="0" rIns="0" bIns="0" anchor="b">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dirty="0">
                <a:solidFill>
                  <a:srgbClr val="1F497D"/>
                </a:solidFill>
              </a:rPr>
              <a:t> </a:t>
            </a:r>
            <a:r>
              <a:rPr lang="en-US" sz="2800" b="1" dirty="0" smtClean="0">
                <a:solidFill>
                  <a:srgbClr val="C00000"/>
                </a:solidFill>
              </a:rPr>
              <a:t>2018</a:t>
            </a:r>
            <a:r>
              <a:rPr lang="en-US" sz="2800" dirty="0" smtClean="0">
                <a:solidFill>
                  <a:prstClr val="black"/>
                </a:solidFill>
              </a:rPr>
              <a:t> </a:t>
            </a:r>
            <a:r>
              <a:rPr lang="en-US" sz="2800" dirty="0">
                <a:solidFill>
                  <a:srgbClr val="0070C0"/>
                </a:solidFill>
              </a:rPr>
              <a:t>Number of EL Students</a:t>
            </a:r>
          </a:p>
        </p:txBody>
      </p:sp>
      <p:graphicFrame>
        <p:nvGraphicFramePr>
          <p:cNvPr id="11" name="Table 10"/>
          <p:cNvGraphicFramePr>
            <a:graphicFrameLocks noGrp="1"/>
          </p:cNvGraphicFramePr>
          <p:nvPr>
            <p:extLst>
              <p:ext uri="{D42A27DB-BD31-4B8C-83A1-F6EECF244321}">
                <p14:modId xmlns:p14="http://schemas.microsoft.com/office/powerpoint/2010/main" val="3314328811"/>
              </p:ext>
            </p:extLst>
          </p:nvPr>
        </p:nvGraphicFramePr>
        <p:xfrm>
          <a:off x="4143357" y="4624239"/>
          <a:ext cx="4506077" cy="2035577"/>
        </p:xfrm>
        <a:graphic>
          <a:graphicData uri="http://schemas.openxmlformats.org/drawingml/2006/table">
            <a:tbl>
              <a:tblPr firstRow="1" bandRow="1">
                <a:tableStyleId>{5C22544A-7EE6-4342-B048-85BDC9FD1C3A}</a:tableStyleId>
              </a:tblPr>
              <a:tblGrid>
                <a:gridCol w="2296278"/>
                <a:gridCol w="2209799"/>
              </a:tblGrid>
              <a:tr h="1262100">
                <a:tc>
                  <a:txBody>
                    <a:bodyPr/>
                    <a:lstStyle/>
                    <a:p>
                      <a:pPr algn="ctr"/>
                      <a:r>
                        <a:rPr lang="en-US" b="1" dirty="0" smtClean="0"/>
                        <a:t>English Learners</a:t>
                      </a:r>
                    </a:p>
                    <a:p>
                      <a:pPr algn="ctr"/>
                      <a:r>
                        <a:rPr lang="en-US" b="1" dirty="0" err="1" smtClean="0">
                          <a:solidFill>
                            <a:schemeClr val="tx1"/>
                          </a:solidFill>
                        </a:rPr>
                        <a:t>Estudantes</a:t>
                      </a:r>
                      <a:r>
                        <a:rPr lang="en-US" b="1" dirty="0" smtClean="0">
                          <a:solidFill>
                            <a:schemeClr val="tx1"/>
                          </a:solidFill>
                        </a:rPr>
                        <a:t> de </a:t>
                      </a:r>
                      <a:r>
                        <a:rPr lang="en-US" b="1" dirty="0" err="1" smtClean="0">
                          <a:solidFill>
                            <a:schemeClr val="tx1"/>
                          </a:solidFill>
                        </a:rPr>
                        <a:t>Inglés</a:t>
                      </a:r>
                      <a:endParaRPr lang="en-US" b="1" dirty="0">
                        <a:solidFill>
                          <a:schemeClr val="tx1"/>
                        </a:solidFill>
                      </a:endParaRPr>
                    </a:p>
                  </a:txBody>
                  <a:tcPr/>
                </a:tc>
                <a:tc>
                  <a:txBody>
                    <a:bodyPr/>
                    <a:lstStyle/>
                    <a:p>
                      <a:pPr algn="ctr"/>
                      <a:r>
                        <a:rPr lang="en-US" b="1" dirty="0" smtClean="0"/>
                        <a:t>Migrant</a:t>
                      </a:r>
                    </a:p>
                    <a:p>
                      <a:pPr algn="ctr"/>
                      <a:r>
                        <a:rPr lang="en-US" b="1" dirty="0" err="1" smtClean="0">
                          <a:solidFill>
                            <a:schemeClr val="tx1"/>
                          </a:solidFill>
                        </a:rPr>
                        <a:t>Estudiantes</a:t>
                      </a:r>
                      <a:r>
                        <a:rPr lang="en-US" b="1" dirty="0" smtClean="0">
                          <a:solidFill>
                            <a:schemeClr val="tx1"/>
                          </a:solidFill>
                        </a:rPr>
                        <a:t> </a:t>
                      </a:r>
                      <a:r>
                        <a:rPr lang="en-US" b="1" dirty="0" err="1" smtClean="0">
                          <a:solidFill>
                            <a:schemeClr val="tx1"/>
                          </a:solidFill>
                        </a:rPr>
                        <a:t>Migratorios</a:t>
                      </a:r>
                      <a:endParaRPr lang="en-US" b="1" dirty="0">
                        <a:solidFill>
                          <a:schemeClr val="tx1"/>
                        </a:solidFill>
                      </a:endParaRPr>
                    </a:p>
                  </a:txBody>
                  <a:tcPr/>
                </a:tc>
              </a:tr>
              <a:tr h="481097">
                <a:tc>
                  <a:txBody>
                    <a:bodyPr/>
                    <a:lstStyle/>
                    <a:p>
                      <a:pPr algn="ctr"/>
                      <a:r>
                        <a:rPr lang="en-US" sz="2400" b="1" u="none" dirty="0" smtClean="0">
                          <a:solidFill>
                            <a:schemeClr val="accent1">
                              <a:lumMod val="75000"/>
                            </a:schemeClr>
                          </a:solidFill>
                        </a:rPr>
                        <a:t>4177</a:t>
                      </a:r>
                      <a:endParaRPr lang="en-US" sz="2400" b="1" u="none" dirty="0">
                        <a:solidFill>
                          <a:schemeClr val="accent1">
                            <a:lumMod val="75000"/>
                          </a:schemeClr>
                        </a:solidFill>
                      </a:endParaRPr>
                    </a:p>
                  </a:txBody>
                  <a:tcPr/>
                </a:tc>
                <a:tc>
                  <a:txBody>
                    <a:bodyPr/>
                    <a:lstStyle/>
                    <a:p>
                      <a:pPr algn="ctr"/>
                      <a:r>
                        <a:rPr lang="en-US" sz="2400" b="1" u="none" dirty="0" smtClean="0">
                          <a:solidFill>
                            <a:schemeClr val="accent1">
                              <a:lumMod val="75000"/>
                            </a:schemeClr>
                          </a:solidFill>
                        </a:rPr>
                        <a:t>398</a:t>
                      </a:r>
                    </a:p>
                  </a:txBody>
                  <a:tcPr/>
                </a:tc>
              </a:tr>
            </a:tbl>
          </a:graphicData>
        </a:graphic>
      </p:graphicFrame>
      <p:sp>
        <p:nvSpPr>
          <p:cNvPr id="12" name="Title 1"/>
          <p:cNvSpPr txBox="1">
            <a:spLocks/>
          </p:cNvSpPr>
          <p:nvPr/>
        </p:nvSpPr>
        <p:spPr>
          <a:xfrm>
            <a:off x="1827212" y="974252"/>
            <a:ext cx="8823290" cy="3520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dirty="0">
                <a:solidFill>
                  <a:prstClr val="black"/>
                </a:solidFill>
              </a:rPr>
              <a:t>Cantidad de Estudiantes de Inglés  </a:t>
            </a:r>
            <a:r>
              <a:rPr lang="es-CO" sz="2800" b="1" dirty="0" smtClean="0">
                <a:solidFill>
                  <a:srgbClr val="C00000"/>
                </a:solidFill>
              </a:rPr>
              <a:t>2017</a:t>
            </a:r>
            <a:endParaRPr lang="es-CO" sz="2800" b="1" dirty="0">
              <a:solidFill>
                <a:srgbClr val="C00000"/>
              </a:solidFill>
            </a:endParaRPr>
          </a:p>
        </p:txBody>
      </p:sp>
      <p:sp>
        <p:nvSpPr>
          <p:cNvPr id="13" name="Title 1"/>
          <p:cNvSpPr txBox="1">
            <a:spLocks/>
          </p:cNvSpPr>
          <p:nvPr/>
        </p:nvSpPr>
        <p:spPr>
          <a:xfrm>
            <a:off x="3198812" y="4167561"/>
            <a:ext cx="7018355" cy="452559"/>
          </a:xfrm>
          <a:prstGeom prst="rect">
            <a:avLst/>
          </a:prstGeom>
        </p:spPr>
        <p:txBody>
          <a:bodyPr vert="horz" lIns="0" rIns="0" bIns="0" anchor="b">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CO" sz="2800" dirty="0">
                <a:solidFill>
                  <a:prstClr val="black"/>
                </a:solidFill>
              </a:rPr>
              <a:t>Cantidad de Estudiantes de Inglés </a:t>
            </a:r>
            <a:r>
              <a:rPr lang="es-CO" sz="2800" b="1" dirty="0" smtClean="0">
                <a:solidFill>
                  <a:srgbClr val="C00000"/>
                </a:solidFill>
              </a:rPr>
              <a:t>2018</a:t>
            </a:r>
            <a:endParaRPr lang="es-CO" sz="2800" b="1" dirty="0">
              <a:solidFill>
                <a:srgbClr val="C00000"/>
              </a:solidFill>
            </a:endParaRPr>
          </a:p>
        </p:txBody>
      </p:sp>
    </p:spTree>
    <p:extLst>
      <p:ext uri="{BB962C8B-B14F-4D97-AF65-F5344CB8AC3E}">
        <p14:creationId xmlns:p14="http://schemas.microsoft.com/office/powerpoint/2010/main" val="28546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Review any upcoming events at school</a:t>
            </a:r>
          </a:p>
          <a:p>
            <a:r>
              <a:rPr lang="en-US" dirty="0" smtClean="0"/>
              <a:t>Share any tips for parents in supporting their student</a:t>
            </a:r>
          </a:p>
        </p:txBody>
      </p:sp>
      <p:sp>
        <p:nvSpPr>
          <p:cNvPr id="3" name="Title 2"/>
          <p:cNvSpPr>
            <a:spLocks noGrp="1"/>
          </p:cNvSpPr>
          <p:nvPr>
            <p:ph type="title"/>
          </p:nvPr>
        </p:nvSpPr>
        <p:spPr/>
        <p:txBody>
          <a:bodyPr/>
          <a:lstStyle/>
          <a:p>
            <a:r>
              <a:rPr lang="en-US" dirty="0" smtClean="0"/>
              <a:t>School Information	</a:t>
            </a:r>
            <a:endParaRPr lang="en-US" dirty="0"/>
          </a:p>
        </p:txBody>
      </p:sp>
    </p:spTree>
    <p:extLst>
      <p:ext uri="{BB962C8B-B14F-4D97-AF65-F5344CB8AC3E}">
        <p14:creationId xmlns:p14="http://schemas.microsoft.com/office/powerpoint/2010/main" val="398670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 open house presentation" id="{ED6F853E-23FC-44AA-826D-3EFB5E0A4D17}" vid="{6E8FE5FC-8933-4D10-AAA1-772E0561E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4B7CA8-998B-4F57-AEE2-A1ADF5E9D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0</TotalTime>
  <Words>607</Words>
  <Application>Microsoft Office PowerPoint</Application>
  <PresentationFormat>Custom</PresentationFormat>
  <Paragraphs>74</Paragraphs>
  <Slides>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Class open house presentation</vt:lpstr>
      <vt:lpstr>ELAC English Learner Identification and Reclassification</vt:lpstr>
      <vt:lpstr>Home Language Survey </vt:lpstr>
      <vt:lpstr>EL Identification (English Only)</vt:lpstr>
      <vt:lpstr>ELPAC (English Lang. Proficient)</vt:lpstr>
      <vt:lpstr>ELPAC 1-3</vt:lpstr>
      <vt:lpstr>English Learner Reclassification</vt:lpstr>
      <vt:lpstr>English Learner Reclassification</vt:lpstr>
      <vt:lpstr>PowerPoint Presentation</vt:lpstr>
      <vt:lpstr>School Information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2016-08-24T22:44:36Z</dcterms:created>
  <dcterms:modified xsi:type="dcterms:W3CDTF">2018-08-10T21:51:57Z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ies>
</file>