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47" d="100"/>
          <a:sy n="47" d="100"/>
        </p:scale>
        <p:origin x="62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31316-C9DF-4E1D-B75D-BCBF95A2468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D3167-B2D9-4D23-A8FA-AC582780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3CE2-68A3-46D7-AE70-F995F87E7B47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980FD-FDF8-417C-8A97-4F04C332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>
                <a:solidFill>
                  <a:srgbClr val="455F51"/>
                </a:solidFill>
                <a:latin typeface="Century Gothic" panose="020B0502020202020204"/>
              </a:rPr>
              <a:pPr/>
              <a:t>1</a:t>
            </a:fld>
            <a:endParaRPr lang="en-US">
              <a:solidFill>
                <a:srgbClr val="455F5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693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>
                <a:solidFill>
                  <a:srgbClr val="455F51"/>
                </a:solidFill>
                <a:latin typeface="Century Gothic" panose="020B0502020202020204"/>
              </a:rPr>
              <a:pPr/>
              <a:t>2</a:t>
            </a:fld>
            <a:endParaRPr lang="en-US">
              <a:solidFill>
                <a:srgbClr val="455F5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42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64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79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55F5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10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72EBFD46-0FD3-4428-ADEC-1DFD6489930D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 defTabSz="1218987"/>
              <a:t>8/20/2018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11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0061" y="2378036"/>
            <a:ext cx="7010400" cy="2086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(Site Name)</a:t>
            </a:r>
          </a:p>
          <a:p>
            <a:endParaRPr lang="en-US" dirty="0" smtClean="0"/>
          </a:p>
          <a:p>
            <a:r>
              <a:rPr lang="en-US" dirty="0" smtClean="0"/>
              <a:t>Meeting Date: _____________________</a:t>
            </a:r>
          </a:p>
          <a:p>
            <a:endParaRPr lang="en-US" dirty="0" smtClean="0"/>
          </a:p>
          <a:p>
            <a:r>
              <a:rPr lang="en-US" dirty="0" smtClean="0"/>
              <a:t>Meeting Time: ______________________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0061" y="615104"/>
            <a:ext cx="7010400" cy="1484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ELAC  </a:t>
            </a:r>
            <a:br>
              <a:rPr lang="en-US" dirty="0" smtClean="0"/>
            </a:br>
            <a:r>
              <a:rPr lang="en-US" sz="3200" dirty="0"/>
              <a:t>(English Learner Advisory Council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School Needs Assessment / SPSA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0061" y="4679576"/>
            <a:ext cx="5816071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AGENDA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Discuss SPSA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EL Data for Review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Achievement Data to Review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SPSA Evaluation</a:t>
            </a:r>
          </a:p>
        </p:txBody>
      </p:sp>
    </p:spTree>
    <p:extLst>
      <p:ext uri="{BB962C8B-B14F-4D97-AF65-F5344CB8AC3E}">
        <p14:creationId xmlns:p14="http://schemas.microsoft.com/office/powerpoint/2010/main" val="23519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8950" y="2733038"/>
            <a:ext cx="7010400" cy="2086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(Site Name)</a:t>
            </a:r>
          </a:p>
          <a:p>
            <a:endParaRPr lang="en-US" dirty="0" smtClean="0"/>
          </a:p>
          <a:p>
            <a:r>
              <a:rPr lang="en-US" dirty="0" err="1" smtClean="0"/>
              <a:t>Fecha</a:t>
            </a:r>
            <a:r>
              <a:rPr lang="en-US" dirty="0" smtClean="0"/>
              <a:t>: _____________________________</a:t>
            </a:r>
          </a:p>
          <a:p>
            <a:endParaRPr lang="en-US" dirty="0" smtClean="0"/>
          </a:p>
          <a:p>
            <a:r>
              <a:rPr lang="en-US" dirty="0" smtClean="0"/>
              <a:t>Hora: ______________________________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950" y="1248966"/>
            <a:ext cx="7010400" cy="1484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ELAC </a:t>
            </a:r>
            <a:br>
              <a:rPr lang="en-US" sz="4900" dirty="0" smtClean="0"/>
            </a:br>
            <a:r>
              <a:rPr lang="en-US" sz="3200" dirty="0" smtClean="0"/>
              <a:t> </a:t>
            </a:r>
            <a:r>
              <a:rPr lang="en-US" sz="3200" dirty="0"/>
              <a:t>(English Learner Advisory Council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s-ES" sz="3600" dirty="0"/>
              <a:t>Evaluación de Necesidades de la Escuela/SPSA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74324" y="4676431"/>
            <a:ext cx="6981713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AGENDA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Discutir</a:t>
            </a:r>
            <a:r>
              <a:rPr lang="en-US" dirty="0" smtClean="0"/>
              <a:t> SPSA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Datos</a:t>
            </a:r>
            <a:r>
              <a:rPr lang="en-US" dirty="0"/>
              <a:t> EL para </a:t>
            </a:r>
            <a:r>
              <a:rPr lang="en-US" dirty="0" smtClean="0"/>
              <a:t>revision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s-ES" dirty="0"/>
              <a:t>Datos de logro para </a:t>
            </a:r>
            <a:r>
              <a:rPr lang="es-ES" dirty="0" smtClean="0"/>
              <a:t>revisión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Evaluación</a:t>
            </a:r>
            <a:r>
              <a:rPr lang="en-US" dirty="0"/>
              <a:t> SPSA</a:t>
            </a:r>
            <a:endParaRPr lang="en-U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7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53</Words>
  <Application>Microsoft Office PowerPoint</Application>
  <PresentationFormat>Widescreen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Welcome back to school presentation</vt:lpstr>
      <vt:lpstr>ELAC   (English Learner Advisory Council)  School Needs Assessment / SPSA</vt:lpstr>
      <vt:lpstr>ELAC   (English Learner Advisory Council)   Evaluación de Necesidades de la Escuela/SPSA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ELAC Training (English Learner Advisory Council)</dc:title>
  <dc:creator>Kreger, Paula</dc:creator>
  <cp:lastModifiedBy>Kreger, Paula</cp:lastModifiedBy>
  <cp:revision>15</cp:revision>
  <cp:lastPrinted>2018-08-20T16:20:11Z</cp:lastPrinted>
  <dcterms:created xsi:type="dcterms:W3CDTF">2016-09-01T18:51:37Z</dcterms:created>
  <dcterms:modified xsi:type="dcterms:W3CDTF">2018-08-20T16:22:19Z</dcterms:modified>
</cp:coreProperties>
</file>