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</p:sldMasterIdLst>
  <p:notesMasterIdLst>
    <p:notesMasterId r:id="rId5"/>
  </p:notesMasterIdLst>
  <p:sldIdLst>
    <p:sldId id="257" r:id="rId3"/>
    <p:sldId id="259" r:id="rId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24" autoAdjust="0"/>
    <p:restoredTop sz="94660"/>
  </p:normalViewPr>
  <p:slideViewPr>
    <p:cSldViewPr snapToGrid="0">
      <p:cViewPr varScale="1">
        <p:scale>
          <a:sx n="47" d="100"/>
          <a:sy n="47" d="100"/>
        </p:scale>
        <p:origin x="62" y="739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316F086-E71A-48FD-8FAD-FCF0D9A5F62A}" type="datetimeFigureOut">
              <a:rPr lang="en-US" smtClean="0"/>
              <a:t>1/28/2019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BD9567B-F1EF-4767-8BFB-D79FB7B9DB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20140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796F01-7154-41E0-B48B-A6921757531A}" type="slidenum">
              <a:rPr lang="en-US" smtClean="0">
                <a:solidFill>
                  <a:srgbClr val="44546A"/>
                </a:solidFill>
                <a:latin typeface="Century Gothic" panose="020B0502020202020204"/>
              </a:rPr>
              <a:pPr/>
              <a:t>1</a:t>
            </a:fld>
            <a:endParaRPr lang="en-US">
              <a:solidFill>
                <a:srgbClr val="44546A"/>
              </a:solidFill>
              <a:latin typeface="Century Gothic" panose="020B0502020202020204"/>
            </a:endParaRPr>
          </a:p>
        </p:txBody>
      </p:sp>
    </p:spTree>
    <p:extLst>
      <p:ext uri="{BB962C8B-B14F-4D97-AF65-F5344CB8AC3E}">
        <p14:creationId xmlns:p14="http://schemas.microsoft.com/office/powerpoint/2010/main" val="305826277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796F01-7154-41E0-B48B-A6921757531A}" type="slidenum">
              <a:rPr lang="en-US" smtClean="0">
                <a:solidFill>
                  <a:srgbClr val="44546A"/>
                </a:solidFill>
                <a:latin typeface="Century Gothic"/>
              </a:rPr>
              <a:pPr/>
              <a:t>2</a:t>
            </a:fld>
            <a:endParaRPr lang="en-US">
              <a:solidFill>
                <a:srgbClr val="44546A"/>
              </a:solidFill>
              <a:latin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28180441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 bwMode="auto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0" y="0"/>
            <a:ext cx="12193747" cy="6858000"/>
            <a:chOff x="0" y="0"/>
            <a:chExt cx="12190572" cy="6858000"/>
          </a:xfrm>
        </p:grpSpPr>
        <p:sp>
          <p:nvSpPr>
            <p:cNvPr id="13" name="Rectangle 12"/>
            <p:cNvSpPr/>
            <p:nvPr/>
          </p:nvSpPr>
          <p:spPr>
            <a:xfrm>
              <a:off x="1620" y="0"/>
              <a:ext cx="12188952" cy="6858000"/>
            </a:xfrm>
            <a:prstGeom prst="rect">
              <a:avLst/>
            </a:prstGeom>
            <a:gradFill flip="none" rotWithShape="1">
              <a:gsLst>
                <a:gs pos="0">
                  <a:schemeClr val="accent1">
                    <a:lumMod val="50000"/>
                  </a:schemeClr>
                </a:gs>
                <a:gs pos="58000">
                  <a:schemeClr val="accent1">
                    <a:lumMod val="40000"/>
                    <a:lumOff val="60000"/>
                  </a:schemeClr>
                </a:gs>
                <a:gs pos="100000">
                  <a:schemeClr val="accent1">
                    <a:lumMod val="50000"/>
                  </a:schemeClr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1899" tIns="60949" rIns="121899" bIns="60949" rtlCol="0" anchor="ctr"/>
            <a:lstStyle/>
            <a:p>
              <a:pPr algn="ctr" defTabSz="1218987"/>
              <a:endParaRPr sz="2400">
                <a:solidFill>
                  <a:prstClr val="white"/>
                </a:solidFill>
              </a:endParaRPr>
            </a:p>
          </p:txBody>
        </p:sp>
        <p:grpSp>
          <p:nvGrpSpPr>
            <p:cNvPr id="12" name="Group 11"/>
            <p:cNvGrpSpPr/>
            <p:nvPr/>
          </p:nvGrpSpPr>
          <p:grpSpPr>
            <a:xfrm>
              <a:off x="0" y="0"/>
              <a:ext cx="4742741" cy="6858000"/>
              <a:chOff x="0" y="0"/>
              <a:chExt cx="4742741" cy="6858000"/>
            </a:xfrm>
          </p:grpSpPr>
          <p:pic>
            <p:nvPicPr>
              <p:cNvPr id="9" name="Picture 8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0" y="0"/>
                <a:ext cx="4591594" cy="6858000"/>
              </a:xfrm>
              <a:prstGeom prst="rect">
                <a:avLst/>
              </a:prstGeom>
            </p:spPr>
          </p:pic>
          <p:sp>
            <p:nvSpPr>
              <p:cNvPr id="10" name="Rectangle 9"/>
              <p:cNvSpPr/>
              <p:nvPr/>
            </p:nvSpPr>
            <p:spPr>
              <a:xfrm>
                <a:off x="4605581" y="0"/>
                <a:ext cx="137160" cy="6858000"/>
              </a:xfrm>
              <a:prstGeom prst="rect">
                <a:avLst/>
              </a:prstGeom>
              <a:solidFill>
                <a:schemeClr val="tx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8987"/>
                <a:endParaRPr lang="en-US" sz="2400">
                  <a:solidFill>
                    <a:prstClr val="white"/>
                  </a:solidFill>
                </a:endParaRPr>
              </a:p>
            </p:txBody>
          </p:sp>
        </p:grpSp>
      </p:grp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06A09E-12D5-4B1D-B8BB-C300B1DDD423}" type="datetime1">
              <a:rPr lang="en-US" smtClean="0">
                <a:solidFill>
                  <a:srgbClr val="44546A">
                    <a:lumMod val="50000"/>
                  </a:srgbClr>
                </a:solidFill>
              </a:rPr>
              <a:pPr/>
              <a:t>1/28/2019</a:t>
            </a:fld>
            <a:endParaRPr lang="en-US">
              <a:solidFill>
                <a:srgbClr val="44546A">
                  <a:lumMod val="50000"/>
                </a:srgbClr>
              </a:solidFill>
            </a:endParaRP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44546A">
                  <a:lumMod val="50000"/>
                </a:srgbClr>
              </a:solidFill>
            </a:endParaRP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7DED6-D4C7-42EE-AB49-D2E39E64FDE4}" type="slidenum">
              <a:rPr lang="en-US" smtClean="0">
                <a:solidFill>
                  <a:srgbClr val="44546A">
                    <a:lumMod val="50000"/>
                  </a:srgbClr>
                </a:solidFill>
              </a:rPr>
              <a:pPr/>
              <a:t>‹#›</a:t>
            </a:fld>
            <a:endParaRPr lang="en-US">
              <a:solidFill>
                <a:srgbClr val="44546A">
                  <a:lumMod val="50000"/>
                </a:srgbClr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880617" y="4927600"/>
            <a:ext cx="7010400" cy="1244600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2800" b="0" cap="none" spc="0">
                <a:ln w="0"/>
                <a:solidFill>
                  <a:schemeClr val="accent2"/>
                </a:solidFill>
                <a:effectLst/>
              </a:defRPr>
            </a:lvl1pPr>
            <a:lvl2pPr marL="6094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89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4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79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46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69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64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594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880617" y="1498602"/>
            <a:ext cx="7010400" cy="3298825"/>
          </a:xfrm>
        </p:spPr>
        <p:txBody>
          <a:bodyPr>
            <a:normAutofit/>
          </a:bodyPr>
          <a:lstStyle>
            <a:lvl1pPr algn="l">
              <a:lnSpc>
                <a:spcPct val="90000"/>
              </a:lnSpc>
              <a:defRPr sz="5400" b="0" cap="none" spc="0" baseline="0">
                <a:ln w="0"/>
                <a:solidFill>
                  <a:schemeClr val="tx2"/>
                </a:solidFill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30542038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1CA53D-4C84-40AA-983E-A1E818A7FEFC}" type="datetime1">
              <a:rPr lang="en-US" smtClean="0">
                <a:solidFill>
                  <a:srgbClr val="44546A">
                    <a:lumMod val="50000"/>
                  </a:srgbClr>
                </a:solidFill>
              </a:rPr>
              <a:pPr/>
              <a:t>1/28/2019</a:t>
            </a:fld>
            <a:endParaRPr lang="en-US">
              <a:solidFill>
                <a:srgbClr val="44546A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44546A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1C5AD9-787D-40FA-8A4D-16A055B9AF81}" type="slidenum">
              <a:rPr lang="en-US" smtClean="0">
                <a:solidFill>
                  <a:srgbClr val="44546A">
                    <a:lumMod val="50000"/>
                  </a:srgbClr>
                </a:solidFill>
              </a:rPr>
              <a:pPr/>
              <a:t>‹#›</a:t>
            </a:fld>
            <a:endParaRPr lang="en-US">
              <a:solidFill>
                <a:srgbClr val="44546A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86576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855200" y="274639"/>
            <a:ext cx="1422400" cy="589756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17600" y="274639"/>
            <a:ext cx="8534401" cy="589756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E2FCEE-AE66-4EAB-9C04-97F8A56A6354}" type="datetime1">
              <a:rPr lang="en-US" smtClean="0">
                <a:solidFill>
                  <a:srgbClr val="44546A">
                    <a:lumMod val="50000"/>
                  </a:srgbClr>
                </a:solidFill>
              </a:rPr>
              <a:pPr/>
              <a:t>1/28/2019</a:t>
            </a:fld>
            <a:endParaRPr lang="en-US">
              <a:solidFill>
                <a:srgbClr val="44546A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44546A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1C5AD9-787D-40FA-8A4D-16A055B9AF81}" type="slidenum">
              <a:rPr lang="en-US" smtClean="0">
                <a:solidFill>
                  <a:srgbClr val="44546A">
                    <a:lumMod val="50000"/>
                  </a:srgbClr>
                </a:solidFill>
              </a:rPr>
              <a:pPr/>
              <a:t>‹#›</a:t>
            </a:fld>
            <a:endParaRPr lang="en-US">
              <a:solidFill>
                <a:srgbClr val="44546A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92528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 bwMode="auto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0" y="0"/>
            <a:ext cx="12193747" cy="6858000"/>
            <a:chOff x="0" y="0"/>
            <a:chExt cx="12190572" cy="6858000"/>
          </a:xfrm>
        </p:grpSpPr>
        <p:sp>
          <p:nvSpPr>
            <p:cNvPr id="13" name="Rectangle 12"/>
            <p:cNvSpPr/>
            <p:nvPr/>
          </p:nvSpPr>
          <p:spPr>
            <a:xfrm>
              <a:off x="1620" y="0"/>
              <a:ext cx="12188952" cy="6858000"/>
            </a:xfrm>
            <a:prstGeom prst="rect">
              <a:avLst/>
            </a:prstGeom>
            <a:gradFill flip="none" rotWithShape="1">
              <a:gsLst>
                <a:gs pos="0">
                  <a:schemeClr val="accent1">
                    <a:lumMod val="50000"/>
                  </a:schemeClr>
                </a:gs>
                <a:gs pos="58000">
                  <a:schemeClr val="accent1">
                    <a:lumMod val="40000"/>
                    <a:lumOff val="60000"/>
                  </a:schemeClr>
                </a:gs>
                <a:gs pos="100000">
                  <a:schemeClr val="accent1">
                    <a:lumMod val="50000"/>
                  </a:schemeClr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1899" tIns="60949" rIns="121899" bIns="60949" rtlCol="0" anchor="ctr"/>
            <a:lstStyle/>
            <a:p>
              <a:pPr algn="ctr" defTabSz="1218987"/>
              <a:endParaRPr sz="2400">
                <a:solidFill>
                  <a:prstClr val="white"/>
                </a:solidFill>
              </a:endParaRPr>
            </a:p>
          </p:txBody>
        </p:sp>
        <p:grpSp>
          <p:nvGrpSpPr>
            <p:cNvPr id="12" name="Group 11"/>
            <p:cNvGrpSpPr/>
            <p:nvPr/>
          </p:nvGrpSpPr>
          <p:grpSpPr>
            <a:xfrm>
              <a:off x="0" y="0"/>
              <a:ext cx="4742741" cy="6858000"/>
              <a:chOff x="0" y="0"/>
              <a:chExt cx="4742741" cy="6858000"/>
            </a:xfrm>
          </p:grpSpPr>
          <p:pic>
            <p:nvPicPr>
              <p:cNvPr id="9" name="Picture 8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0" y="0"/>
                <a:ext cx="4591594" cy="6858000"/>
              </a:xfrm>
              <a:prstGeom prst="rect">
                <a:avLst/>
              </a:prstGeom>
            </p:spPr>
          </p:pic>
          <p:sp>
            <p:nvSpPr>
              <p:cNvPr id="10" name="Rectangle 9"/>
              <p:cNvSpPr/>
              <p:nvPr/>
            </p:nvSpPr>
            <p:spPr>
              <a:xfrm>
                <a:off x="4605581" y="0"/>
                <a:ext cx="137160" cy="6858000"/>
              </a:xfrm>
              <a:prstGeom prst="rect">
                <a:avLst/>
              </a:prstGeom>
              <a:solidFill>
                <a:schemeClr val="tx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8987"/>
                <a:endParaRPr lang="en-US" sz="2400">
                  <a:solidFill>
                    <a:prstClr val="white"/>
                  </a:solidFill>
                </a:endParaRPr>
              </a:p>
            </p:txBody>
          </p:sp>
        </p:grpSp>
      </p:grp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06A09E-12D5-4B1D-B8BB-C300B1DDD423}" type="datetime1">
              <a:rPr lang="en-US" smtClean="0">
                <a:solidFill>
                  <a:srgbClr val="44546A">
                    <a:lumMod val="50000"/>
                  </a:srgbClr>
                </a:solidFill>
              </a:rPr>
              <a:pPr/>
              <a:t>1/28/2019</a:t>
            </a:fld>
            <a:endParaRPr lang="en-US">
              <a:solidFill>
                <a:srgbClr val="44546A">
                  <a:lumMod val="50000"/>
                </a:srgbClr>
              </a:solidFill>
            </a:endParaRP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44546A">
                  <a:lumMod val="50000"/>
                </a:srgbClr>
              </a:solidFill>
            </a:endParaRP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7DED6-D4C7-42EE-AB49-D2E39E64FDE4}" type="slidenum">
              <a:rPr lang="en-US" smtClean="0">
                <a:solidFill>
                  <a:srgbClr val="44546A">
                    <a:lumMod val="50000"/>
                  </a:srgbClr>
                </a:solidFill>
              </a:rPr>
              <a:pPr/>
              <a:t>‹#›</a:t>
            </a:fld>
            <a:endParaRPr lang="en-US">
              <a:solidFill>
                <a:srgbClr val="44546A">
                  <a:lumMod val="50000"/>
                </a:srgbClr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880617" y="4927600"/>
            <a:ext cx="7010400" cy="1244600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2800" b="0" cap="none" spc="0">
                <a:ln w="0"/>
                <a:solidFill>
                  <a:schemeClr val="accent2"/>
                </a:solidFill>
                <a:effectLst/>
              </a:defRPr>
            </a:lvl1pPr>
            <a:lvl2pPr marL="6094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89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4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79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46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69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64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594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880617" y="1498602"/>
            <a:ext cx="7010400" cy="3298825"/>
          </a:xfrm>
        </p:spPr>
        <p:txBody>
          <a:bodyPr>
            <a:normAutofit/>
          </a:bodyPr>
          <a:lstStyle>
            <a:lvl1pPr algn="l">
              <a:lnSpc>
                <a:spcPct val="90000"/>
              </a:lnSpc>
              <a:defRPr sz="5400" b="0" cap="none" spc="0" baseline="0">
                <a:ln w="0"/>
                <a:solidFill>
                  <a:schemeClr val="tx2"/>
                </a:solidFill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01522394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A9377B-053C-438C-8A98-92C419A6701C}" type="datetime1">
              <a:rPr lang="en-US" smtClean="0">
                <a:solidFill>
                  <a:srgbClr val="44546A">
                    <a:lumMod val="50000"/>
                  </a:srgbClr>
                </a:solidFill>
              </a:rPr>
              <a:pPr/>
              <a:t>1/28/2019</a:t>
            </a:fld>
            <a:endParaRPr lang="en-US">
              <a:solidFill>
                <a:srgbClr val="44546A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44546A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60BA0E-20D0-4E7C-B286-26C960A6788F}" type="slidenum">
              <a:rPr lang="en-US" smtClean="0">
                <a:solidFill>
                  <a:srgbClr val="44546A">
                    <a:lumMod val="50000"/>
                  </a:srgbClr>
                </a:solidFill>
              </a:rPr>
              <a:pPr/>
              <a:t>‹#›</a:t>
            </a:fld>
            <a:endParaRPr lang="en-US">
              <a:solidFill>
                <a:srgbClr val="44546A">
                  <a:lumMod val="50000"/>
                </a:srgb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 baseline="0"/>
            </a:lvl7pPr>
            <a:lvl8pPr>
              <a:defRPr baseline="0"/>
            </a:lvl8pPr>
            <a:lvl9pPr>
              <a:defRPr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30893725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ection Header">
    <p:bg bwMode="auto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/>
          <p:cNvGrpSpPr/>
          <p:nvPr/>
        </p:nvGrpSpPr>
        <p:grpSpPr>
          <a:xfrm>
            <a:off x="1620" y="0"/>
            <a:ext cx="12192127" cy="6858000"/>
            <a:chOff x="1620" y="0"/>
            <a:chExt cx="12188952" cy="6858000"/>
          </a:xfrm>
        </p:grpSpPr>
        <p:sp>
          <p:nvSpPr>
            <p:cNvPr id="4" name="Rectangle 3"/>
            <p:cNvSpPr/>
            <p:nvPr/>
          </p:nvSpPr>
          <p:spPr>
            <a:xfrm>
              <a:off x="1620" y="0"/>
              <a:ext cx="12188952" cy="6858000"/>
            </a:xfrm>
            <a:prstGeom prst="rect">
              <a:avLst/>
            </a:prstGeom>
            <a:gradFill flip="none" rotWithShape="1">
              <a:gsLst>
                <a:gs pos="0">
                  <a:schemeClr val="accent1">
                    <a:lumMod val="50000"/>
                  </a:schemeClr>
                </a:gs>
                <a:gs pos="58000">
                  <a:schemeClr val="accent1">
                    <a:lumMod val="40000"/>
                    <a:lumOff val="60000"/>
                  </a:schemeClr>
                </a:gs>
                <a:gs pos="100000">
                  <a:schemeClr val="accent1">
                    <a:lumMod val="50000"/>
                  </a:schemeClr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1899" tIns="60949" rIns="121899" bIns="60949" rtlCol="0" anchor="ctr"/>
            <a:lstStyle/>
            <a:p>
              <a:pPr algn="ctr" defTabSz="1218987"/>
              <a:endParaRPr sz="2400">
                <a:solidFill>
                  <a:prstClr val="white"/>
                </a:solidFill>
              </a:endParaRPr>
            </a:p>
          </p:txBody>
        </p:sp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598818" y="0"/>
              <a:ext cx="4591594" cy="6858000"/>
            </a:xfrm>
            <a:prstGeom prst="rect">
              <a:avLst/>
            </a:prstGeom>
          </p:spPr>
        </p:pic>
        <p:sp>
          <p:nvSpPr>
            <p:cNvPr id="11" name="Rectangle 10"/>
            <p:cNvSpPr/>
            <p:nvPr/>
          </p:nvSpPr>
          <p:spPr>
            <a:xfrm>
              <a:off x="7481252" y="0"/>
              <a:ext cx="137160" cy="6858000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8987"/>
              <a:endParaRPr lang="en-US" sz="2400">
                <a:solidFill>
                  <a:srgbClr val="44546A"/>
                </a:solidFill>
              </a:endParaRPr>
            </a:p>
          </p:txBody>
        </p:sp>
      </p:grp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0797" y="0"/>
            <a:ext cx="459279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7CEF46-0123-4A75-9835-49DC49D53DE2}" type="datetime1">
              <a:rPr lang="en-US" smtClean="0">
                <a:solidFill>
                  <a:srgbClr val="44546A">
                    <a:lumMod val="50000"/>
                  </a:srgbClr>
                </a:solidFill>
              </a:rPr>
              <a:pPr/>
              <a:t>1/28/2019</a:t>
            </a:fld>
            <a:endParaRPr lang="en-US">
              <a:solidFill>
                <a:srgbClr val="44546A">
                  <a:lumMod val="5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44546A">
                  <a:lumMod val="50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7DED6-D4C7-42EE-AB49-D2E39E64FDE4}" type="slidenum">
              <a:rPr lang="en-US" smtClean="0">
                <a:solidFill>
                  <a:srgbClr val="44546A">
                    <a:lumMod val="50000"/>
                  </a:srgbClr>
                </a:solidFill>
              </a:rPr>
              <a:pPr/>
              <a:t>‹#›</a:t>
            </a:fld>
            <a:endParaRPr lang="en-US">
              <a:solidFill>
                <a:srgbClr val="44546A">
                  <a:lumMod val="50000"/>
                </a:srgbClr>
              </a:solidFill>
            </a:endParaRPr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237211" y="4927600"/>
            <a:ext cx="7010400" cy="1244600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2800" b="0" cap="none" spc="0">
                <a:ln w="0"/>
                <a:solidFill>
                  <a:schemeClr val="accent2"/>
                </a:solidFill>
                <a:effectLst/>
              </a:defRPr>
            </a:lvl1pPr>
            <a:lvl2pPr marL="6094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89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4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79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46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69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64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594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dirty="0"/>
          </a:p>
        </p:txBody>
      </p:sp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237211" y="1498602"/>
            <a:ext cx="7010400" cy="3298825"/>
          </a:xfrm>
        </p:spPr>
        <p:txBody>
          <a:bodyPr>
            <a:normAutofit/>
          </a:bodyPr>
          <a:lstStyle>
            <a:lvl1pPr algn="l">
              <a:lnSpc>
                <a:spcPct val="90000"/>
              </a:lnSpc>
              <a:defRPr sz="5400" b="0" cap="none" spc="0" baseline="0">
                <a:ln w="0"/>
                <a:solidFill>
                  <a:schemeClr val="tx2"/>
                </a:solidFill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59672740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17600" y="1701800"/>
            <a:ext cx="4978400" cy="44704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 marL="2011328">
              <a:defRPr sz="1800"/>
            </a:lvl5pPr>
            <a:lvl6pPr marL="2011328">
              <a:defRPr sz="1800"/>
            </a:lvl6pPr>
            <a:lvl7pPr marL="2011328">
              <a:defRPr sz="1800"/>
            </a:lvl7pPr>
            <a:lvl8pPr marL="2011328">
              <a:defRPr sz="1800"/>
            </a:lvl8pPr>
            <a:lvl9pPr marL="2011328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9200" y="1701800"/>
            <a:ext cx="4978400" cy="44704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 marL="2011328">
              <a:defRPr sz="1800"/>
            </a:lvl5pPr>
            <a:lvl6pPr marL="2011328">
              <a:defRPr sz="1800"/>
            </a:lvl6pPr>
            <a:lvl7pPr marL="2011328">
              <a:defRPr sz="1800"/>
            </a:lvl7pPr>
            <a:lvl8pPr marL="2011328">
              <a:defRPr sz="1800"/>
            </a:lvl8pPr>
            <a:lvl9pPr marL="2011328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A6378D-18AE-47D1-B10A-42F623B40082}" type="datetime1">
              <a:rPr lang="en-US" smtClean="0">
                <a:solidFill>
                  <a:srgbClr val="44546A">
                    <a:lumMod val="50000"/>
                  </a:srgbClr>
                </a:solidFill>
              </a:rPr>
              <a:pPr/>
              <a:t>1/28/2019</a:t>
            </a:fld>
            <a:endParaRPr lang="en-US">
              <a:solidFill>
                <a:srgbClr val="44546A">
                  <a:lumMod val="5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44546A">
                  <a:lumMod val="5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7DED6-D4C7-42EE-AB49-D2E39E64FDE4}" type="slidenum">
              <a:rPr lang="en-US" smtClean="0">
                <a:solidFill>
                  <a:srgbClr val="44546A">
                    <a:lumMod val="50000"/>
                  </a:srgbClr>
                </a:solidFill>
              </a:rPr>
              <a:pPr/>
              <a:t>‹#›</a:t>
            </a:fld>
            <a:endParaRPr lang="en-US">
              <a:solidFill>
                <a:srgbClr val="44546A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44686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21665" y="1608836"/>
            <a:ext cx="4974336" cy="512064"/>
          </a:xfrm>
        </p:spPr>
        <p:txBody>
          <a:bodyPr anchor="b">
            <a:noAutofit/>
          </a:bodyPr>
          <a:lstStyle>
            <a:lvl1pPr marL="0" indent="0">
              <a:spcBef>
                <a:spcPts val="0"/>
              </a:spcBef>
              <a:buNone/>
              <a:defRPr sz="2400" b="1"/>
            </a:lvl1pPr>
            <a:lvl2pPr marL="609493" indent="0">
              <a:buNone/>
              <a:defRPr sz="2700" b="1"/>
            </a:lvl2pPr>
            <a:lvl3pPr marL="1218987" indent="0">
              <a:buNone/>
              <a:defRPr sz="2400" b="1"/>
            </a:lvl3pPr>
            <a:lvl4pPr marL="1828480" indent="0">
              <a:buNone/>
              <a:defRPr sz="2100" b="1"/>
            </a:lvl4pPr>
            <a:lvl5pPr marL="2437973" indent="0">
              <a:buNone/>
              <a:defRPr sz="2100" b="1"/>
            </a:lvl5pPr>
            <a:lvl6pPr marL="3047467" indent="0">
              <a:buNone/>
              <a:defRPr sz="2100" b="1"/>
            </a:lvl6pPr>
            <a:lvl7pPr marL="3656960" indent="0">
              <a:buNone/>
              <a:defRPr sz="2100" b="1"/>
            </a:lvl7pPr>
            <a:lvl8pPr marL="4266453" indent="0">
              <a:buNone/>
              <a:defRPr sz="2100" b="1"/>
            </a:lvl8pPr>
            <a:lvl9pPr marL="4875947" indent="0">
              <a:buNone/>
              <a:defRPr sz="21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17600" y="2209800"/>
            <a:ext cx="4978400" cy="39624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 marL="2011328">
              <a:defRPr sz="1800"/>
            </a:lvl5pPr>
            <a:lvl6pPr marL="2011328">
              <a:defRPr sz="1800"/>
            </a:lvl6pPr>
            <a:lvl7pPr marL="2011328">
              <a:defRPr sz="1800"/>
            </a:lvl7pPr>
            <a:lvl8pPr marL="2011328">
              <a:defRPr sz="1800"/>
            </a:lvl8pPr>
            <a:lvl9pPr marL="2011328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03264" y="1608836"/>
            <a:ext cx="4974336" cy="512064"/>
          </a:xfrm>
        </p:spPr>
        <p:txBody>
          <a:bodyPr anchor="b">
            <a:noAutofit/>
          </a:bodyPr>
          <a:lstStyle>
            <a:lvl1pPr marL="0" indent="0">
              <a:spcBef>
                <a:spcPts val="0"/>
              </a:spcBef>
              <a:buNone/>
              <a:defRPr sz="2400" b="1"/>
            </a:lvl1pPr>
            <a:lvl2pPr marL="609493" indent="0">
              <a:buNone/>
              <a:defRPr sz="2700" b="1"/>
            </a:lvl2pPr>
            <a:lvl3pPr marL="1218987" indent="0">
              <a:buNone/>
              <a:defRPr sz="2400" b="1"/>
            </a:lvl3pPr>
            <a:lvl4pPr marL="1828480" indent="0">
              <a:buNone/>
              <a:defRPr sz="2100" b="1"/>
            </a:lvl4pPr>
            <a:lvl5pPr marL="2437973" indent="0">
              <a:buNone/>
              <a:defRPr sz="2100" b="1"/>
            </a:lvl5pPr>
            <a:lvl6pPr marL="3047467" indent="0">
              <a:buNone/>
              <a:defRPr sz="2100" b="1"/>
            </a:lvl6pPr>
            <a:lvl7pPr marL="3656960" indent="0">
              <a:buNone/>
              <a:defRPr sz="2100" b="1"/>
            </a:lvl7pPr>
            <a:lvl8pPr marL="4266453" indent="0">
              <a:buNone/>
              <a:defRPr sz="2100" b="1"/>
            </a:lvl8pPr>
            <a:lvl9pPr marL="4875947" indent="0">
              <a:buNone/>
              <a:defRPr sz="21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99200" y="2209800"/>
            <a:ext cx="4978400" cy="39624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 marL="2011328">
              <a:defRPr sz="1800"/>
            </a:lvl5pPr>
            <a:lvl6pPr marL="2011328">
              <a:defRPr sz="1800"/>
            </a:lvl6pPr>
            <a:lvl7pPr marL="2011328">
              <a:defRPr sz="1800"/>
            </a:lvl7pPr>
            <a:lvl8pPr marL="2011328">
              <a:defRPr sz="1800"/>
            </a:lvl8pPr>
            <a:lvl9pPr marL="2011328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1F6AE8-D704-41F6-B16A-5547B5672AC1}" type="datetime1">
              <a:rPr lang="en-US" smtClean="0">
                <a:solidFill>
                  <a:srgbClr val="44546A">
                    <a:lumMod val="50000"/>
                  </a:srgbClr>
                </a:solidFill>
              </a:rPr>
              <a:pPr/>
              <a:t>1/28/2019</a:t>
            </a:fld>
            <a:endParaRPr lang="en-US">
              <a:solidFill>
                <a:srgbClr val="44546A">
                  <a:lumMod val="50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44546A">
                  <a:lumMod val="50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7DED6-D4C7-42EE-AB49-D2E39E64FDE4}" type="slidenum">
              <a:rPr lang="en-US" smtClean="0">
                <a:solidFill>
                  <a:srgbClr val="44546A">
                    <a:lumMod val="50000"/>
                  </a:srgbClr>
                </a:solidFill>
              </a:rPr>
              <a:pPr/>
              <a:t>‹#›</a:t>
            </a:fld>
            <a:endParaRPr lang="en-US">
              <a:solidFill>
                <a:srgbClr val="44546A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71233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AB9538-6F63-4C0B-916D-ED3F4E0A1B28}" type="datetime1">
              <a:rPr lang="en-US" smtClean="0">
                <a:solidFill>
                  <a:srgbClr val="44546A">
                    <a:lumMod val="50000"/>
                  </a:srgbClr>
                </a:solidFill>
              </a:rPr>
              <a:pPr/>
              <a:t>1/28/2019</a:t>
            </a:fld>
            <a:endParaRPr lang="en-US">
              <a:solidFill>
                <a:srgbClr val="44546A">
                  <a:lumMod val="50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44546A">
                  <a:lumMod val="5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7DED6-D4C7-42EE-AB49-D2E39E64FDE4}" type="slidenum">
              <a:rPr lang="en-US" smtClean="0">
                <a:solidFill>
                  <a:srgbClr val="44546A">
                    <a:lumMod val="50000"/>
                  </a:srgbClr>
                </a:solidFill>
              </a:rPr>
              <a:pPr/>
              <a:t>‹#›</a:t>
            </a:fld>
            <a:endParaRPr lang="en-US">
              <a:solidFill>
                <a:srgbClr val="44546A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65533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8F15BF-7116-4A9E-8022-5A2DC937F971}" type="datetime1">
              <a:rPr lang="en-US" smtClean="0">
                <a:solidFill>
                  <a:srgbClr val="44546A">
                    <a:lumMod val="50000"/>
                  </a:srgbClr>
                </a:solidFill>
              </a:rPr>
              <a:pPr/>
              <a:t>1/28/2019</a:t>
            </a:fld>
            <a:endParaRPr lang="en-US">
              <a:solidFill>
                <a:srgbClr val="44546A">
                  <a:lumMod val="5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44546A">
                  <a:lumMod val="50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7DED6-D4C7-42EE-AB49-D2E39E64FDE4}" type="slidenum">
              <a:rPr lang="en-US" smtClean="0">
                <a:solidFill>
                  <a:srgbClr val="44546A">
                    <a:lumMod val="50000"/>
                  </a:srgbClr>
                </a:solidFill>
              </a:rPr>
              <a:pPr/>
              <a:t>‹#›</a:t>
            </a:fld>
            <a:endParaRPr lang="en-US">
              <a:solidFill>
                <a:srgbClr val="44546A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63073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3962400" y="0"/>
            <a:ext cx="7924800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100000">
                <a:schemeClr val="bg1">
                  <a:alpha val="55000"/>
                </a:schemeClr>
              </a:gs>
            </a:gsLst>
            <a:lin ang="78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 defTabSz="1218987"/>
            <a:endParaRPr sz="240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5731" y="1701800"/>
            <a:ext cx="3352800" cy="2844800"/>
          </a:xfrm>
        </p:spPr>
        <p:txBody>
          <a:bodyPr anchor="b">
            <a:normAutofit/>
          </a:bodyPr>
          <a:lstStyle>
            <a:lvl1pPr algn="l">
              <a:defRPr sz="2000" b="1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70401" y="482600"/>
            <a:ext cx="6807200" cy="58928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5731" y="4648200"/>
            <a:ext cx="3352800" cy="1727200"/>
          </a:xfrm>
        </p:spPr>
        <p:txBody>
          <a:bodyPr>
            <a:normAutofit/>
          </a:bodyPr>
          <a:lstStyle>
            <a:lvl1pPr marL="0" indent="0">
              <a:spcBef>
                <a:spcPts val="1200"/>
              </a:spcBef>
              <a:buNone/>
              <a:defRPr sz="1600"/>
            </a:lvl1pPr>
            <a:lvl2pPr marL="609493" indent="0">
              <a:buNone/>
              <a:defRPr sz="1600"/>
            </a:lvl2pPr>
            <a:lvl3pPr marL="1218987" indent="0">
              <a:buNone/>
              <a:defRPr sz="1300"/>
            </a:lvl3pPr>
            <a:lvl4pPr marL="1828480" indent="0">
              <a:buNone/>
              <a:defRPr sz="1200"/>
            </a:lvl4pPr>
            <a:lvl5pPr marL="2437973" indent="0">
              <a:buNone/>
              <a:defRPr sz="1200"/>
            </a:lvl5pPr>
            <a:lvl6pPr marL="3047467" indent="0">
              <a:buNone/>
              <a:defRPr sz="1200"/>
            </a:lvl6pPr>
            <a:lvl7pPr marL="3656960" indent="0">
              <a:buNone/>
              <a:defRPr sz="1200"/>
            </a:lvl7pPr>
            <a:lvl8pPr marL="4266453" indent="0">
              <a:buNone/>
              <a:defRPr sz="1200"/>
            </a:lvl8pPr>
            <a:lvl9pPr marL="4875947" indent="0">
              <a:buNone/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B8DC91-5A3B-40CE-8C1D-279A8EF6E008}" type="datetime1">
              <a:rPr lang="en-US" smtClean="0">
                <a:solidFill>
                  <a:srgbClr val="44546A">
                    <a:lumMod val="50000"/>
                  </a:srgbClr>
                </a:solidFill>
              </a:rPr>
              <a:pPr/>
              <a:t>1/28/2019</a:t>
            </a:fld>
            <a:endParaRPr lang="en-US">
              <a:solidFill>
                <a:srgbClr val="44546A">
                  <a:lumMod val="5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44546A">
                  <a:lumMod val="5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FBB78A-01B4-41F2-96B0-677A4A282832}" type="slidenum">
              <a:rPr lang="en-US" smtClean="0">
                <a:solidFill>
                  <a:srgbClr val="44546A">
                    <a:lumMod val="50000"/>
                  </a:srgbClr>
                </a:solidFill>
              </a:rPr>
              <a:pPr/>
              <a:t>‹#›</a:t>
            </a:fld>
            <a:endParaRPr lang="en-US">
              <a:solidFill>
                <a:srgbClr val="44546A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09309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A9377B-053C-438C-8A98-92C419A6701C}" type="datetime1">
              <a:rPr lang="en-US" smtClean="0">
                <a:solidFill>
                  <a:srgbClr val="44546A">
                    <a:lumMod val="50000"/>
                  </a:srgbClr>
                </a:solidFill>
              </a:rPr>
              <a:pPr/>
              <a:t>1/28/2019</a:t>
            </a:fld>
            <a:endParaRPr lang="en-US">
              <a:solidFill>
                <a:srgbClr val="44546A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44546A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60BA0E-20D0-4E7C-B286-26C960A6788F}" type="slidenum">
              <a:rPr lang="en-US" smtClean="0">
                <a:solidFill>
                  <a:srgbClr val="44546A">
                    <a:lumMod val="50000"/>
                  </a:srgbClr>
                </a:solidFill>
              </a:rPr>
              <a:pPr/>
              <a:t>‹#›</a:t>
            </a:fld>
            <a:endParaRPr lang="en-US">
              <a:solidFill>
                <a:srgbClr val="44546A">
                  <a:lumMod val="50000"/>
                </a:srgb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 baseline="0"/>
            </a:lvl7pPr>
            <a:lvl8pPr>
              <a:defRPr baseline="0"/>
            </a:lvl8pPr>
            <a:lvl9pPr>
              <a:defRPr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10368556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2082801" y="0"/>
            <a:ext cx="8026400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100000">
                <a:schemeClr val="bg1">
                  <a:alpha val="55000"/>
                </a:schemeClr>
              </a:gs>
            </a:gsLst>
            <a:lin ang="78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 defTabSz="1218987"/>
            <a:endParaRPr sz="240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38401" y="4800600"/>
            <a:ext cx="7315200" cy="762000"/>
          </a:xfrm>
        </p:spPr>
        <p:txBody>
          <a:bodyPr anchor="b">
            <a:normAutofit/>
          </a:bodyPr>
          <a:lstStyle>
            <a:lvl1pPr algn="l">
              <a:defRPr sz="2000" b="1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438401" y="279402"/>
            <a:ext cx="7315200" cy="4448175"/>
          </a:xfrm>
        </p:spPr>
        <p:txBody>
          <a:bodyPr>
            <a:normAutofit/>
          </a:bodyPr>
          <a:lstStyle>
            <a:lvl1pPr marL="0" indent="0">
              <a:buNone/>
              <a:defRPr sz="2800"/>
            </a:lvl1pPr>
            <a:lvl2pPr marL="609493" indent="0">
              <a:buNone/>
              <a:defRPr sz="3700"/>
            </a:lvl2pPr>
            <a:lvl3pPr marL="1218987" indent="0">
              <a:buNone/>
              <a:defRPr sz="3200"/>
            </a:lvl3pPr>
            <a:lvl4pPr marL="1828480" indent="0">
              <a:buNone/>
              <a:defRPr sz="2700"/>
            </a:lvl4pPr>
            <a:lvl5pPr marL="2437973" indent="0">
              <a:buNone/>
              <a:defRPr sz="2700"/>
            </a:lvl5pPr>
            <a:lvl6pPr marL="3047467" indent="0">
              <a:buNone/>
              <a:defRPr sz="2700"/>
            </a:lvl6pPr>
            <a:lvl7pPr marL="3656960" indent="0">
              <a:buNone/>
              <a:defRPr sz="2700"/>
            </a:lvl7pPr>
            <a:lvl8pPr marL="4266453" indent="0">
              <a:buNone/>
              <a:defRPr sz="2700"/>
            </a:lvl8pPr>
            <a:lvl9pPr marL="4875947" indent="0">
              <a:buNone/>
              <a:defRPr sz="2700"/>
            </a:lvl9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438401" y="5562600"/>
            <a:ext cx="7315200" cy="812800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600"/>
            </a:lvl1pPr>
            <a:lvl2pPr marL="609493" indent="0">
              <a:buNone/>
              <a:defRPr sz="1600"/>
            </a:lvl2pPr>
            <a:lvl3pPr marL="1218987" indent="0">
              <a:buNone/>
              <a:defRPr sz="1300"/>
            </a:lvl3pPr>
            <a:lvl4pPr marL="1828480" indent="0">
              <a:buNone/>
              <a:defRPr sz="1200"/>
            </a:lvl4pPr>
            <a:lvl5pPr marL="2437973" indent="0">
              <a:buNone/>
              <a:defRPr sz="1200"/>
            </a:lvl5pPr>
            <a:lvl6pPr marL="3047467" indent="0">
              <a:buNone/>
              <a:defRPr sz="1200"/>
            </a:lvl6pPr>
            <a:lvl7pPr marL="3656960" indent="0">
              <a:buNone/>
              <a:defRPr sz="1200"/>
            </a:lvl7pPr>
            <a:lvl8pPr marL="4266453" indent="0">
              <a:buNone/>
              <a:defRPr sz="1200"/>
            </a:lvl8pPr>
            <a:lvl9pPr marL="4875947" indent="0">
              <a:buNone/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B7C20A-B94A-4E20-B4B2-88A7825AE904}" type="datetime1">
              <a:rPr lang="en-US" smtClean="0">
                <a:solidFill>
                  <a:srgbClr val="44546A">
                    <a:lumMod val="50000"/>
                  </a:srgbClr>
                </a:solidFill>
              </a:rPr>
              <a:pPr/>
              <a:t>1/28/2019</a:t>
            </a:fld>
            <a:endParaRPr lang="en-US">
              <a:solidFill>
                <a:srgbClr val="44546A">
                  <a:lumMod val="5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44546A">
                  <a:lumMod val="5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FBB78A-01B4-41F2-96B0-677A4A282832}" type="slidenum">
              <a:rPr lang="en-US" smtClean="0">
                <a:solidFill>
                  <a:srgbClr val="44546A">
                    <a:lumMod val="50000"/>
                  </a:srgbClr>
                </a:solidFill>
              </a:rPr>
              <a:pPr/>
              <a:t>‹#›</a:t>
            </a:fld>
            <a:endParaRPr lang="en-US">
              <a:solidFill>
                <a:srgbClr val="44546A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93455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1CA53D-4C84-40AA-983E-A1E818A7FEFC}" type="datetime1">
              <a:rPr lang="en-US" smtClean="0">
                <a:solidFill>
                  <a:srgbClr val="44546A">
                    <a:lumMod val="50000"/>
                  </a:srgbClr>
                </a:solidFill>
              </a:rPr>
              <a:pPr/>
              <a:t>1/28/2019</a:t>
            </a:fld>
            <a:endParaRPr lang="en-US">
              <a:solidFill>
                <a:srgbClr val="44546A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44546A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1C5AD9-787D-40FA-8A4D-16A055B9AF81}" type="slidenum">
              <a:rPr lang="en-US" smtClean="0">
                <a:solidFill>
                  <a:srgbClr val="44546A">
                    <a:lumMod val="50000"/>
                  </a:srgbClr>
                </a:solidFill>
              </a:rPr>
              <a:pPr/>
              <a:t>‹#›</a:t>
            </a:fld>
            <a:endParaRPr lang="en-US">
              <a:solidFill>
                <a:srgbClr val="44546A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70532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855200" y="274639"/>
            <a:ext cx="1422400" cy="589756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17600" y="274639"/>
            <a:ext cx="8534401" cy="589756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E2FCEE-AE66-4EAB-9C04-97F8A56A6354}" type="datetime1">
              <a:rPr lang="en-US" smtClean="0">
                <a:solidFill>
                  <a:srgbClr val="44546A">
                    <a:lumMod val="50000"/>
                  </a:srgbClr>
                </a:solidFill>
              </a:rPr>
              <a:pPr/>
              <a:t>1/28/2019</a:t>
            </a:fld>
            <a:endParaRPr lang="en-US">
              <a:solidFill>
                <a:srgbClr val="44546A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44546A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1C5AD9-787D-40FA-8A4D-16A055B9AF81}" type="slidenum">
              <a:rPr lang="en-US" smtClean="0">
                <a:solidFill>
                  <a:srgbClr val="44546A">
                    <a:lumMod val="50000"/>
                  </a:srgbClr>
                </a:solidFill>
              </a:rPr>
              <a:pPr/>
              <a:t>‹#›</a:t>
            </a:fld>
            <a:endParaRPr lang="en-US">
              <a:solidFill>
                <a:srgbClr val="44546A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62388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ection Header">
    <p:bg bwMode="auto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/>
          <p:cNvGrpSpPr/>
          <p:nvPr/>
        </p:nvGrpSpPr>
        <p:grpSpPr>
          <a:xfrm>
            <a:off x="1620" y="0"/>
            <a:ext cx="12192127" cy="6858000"/>
            <a:chOff x="1620" y="0"/>
            <a:chExt cx="12188952" cy="6858000"/>
          </a:xfrm>
        </p:grpSpPr>
        <p:sp>
          <p:nvSpPr>
            <p:cNvPr id="4" name="Rectangle 3"/>
            <p:cNvSpPr/>
            <p:nvPr/>
          </p:nvSpPr>
          <p:spPr>
            <a:xfrm>
              <a:off x="1620" y="0"/>
              <a:ext cx="12188952" cy="6858000"/>
            </a:xfrm>
            <a:prstGeom prst="rect">
              <a:avLst/>
            </a:prstGeom>
            <a:gradFill flip="none" rotWithShape="1">
              <a:gsLst>
                <a:gs pos="0">
                  <a:schemeClr val="accent1">
                    <a:lumMod val="50000"/>
                  </a:schemeClr>
                </a:gs>
                <a:gs pos="58000">
                  <a:schemeClr val="accent1">
                    <a:lumMod val="40000"/>
                    <a:lumOff val="60000"/>
                  </a:schemeClr>
                </a:gs>
                <a:gs pos="100000">
                  <a:schemeClr val="accent1">
                    <a:lumMod val="50000"/>
                  </a:schemeClr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1899" tIns="60949" rIns="121899" bIns="60949" rtlCol="0" anchor="ctr"/>
            <a:lstStyle/>
            <a:p>
              <a:pPr algn="ctr" defTabSz="1218987"/>
              <a:endParaRPr sz="2400">
                <a:solidFill>
                  <a:prstClr val="white"/>
                </a:solidFill>
              </a:endParaRPr>
            </a:p>
          </p:txBody>
        </p:sp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598818" y="0"/>
              <a:ext cx="4591594" cy="6858000"/>
            </a:xfrm>
            <a:prstGeom prst="rect">
              <a:avLst/>
            </a:prstGeom>
          </p:spPr>
        </p:pic>
        <p:sp>
          <p:nvSpPr>
            <p:cNvPr id="11" name="Rectangle 10"/>
            <p:cNvSpPr/>
            <p:nvPr/>
          </p:nvSpPr>
          <p:spPr>
            <a:xfrm>
              <a:off x="7481252" y="0"/>
              <a:ext cx="137160" cy="6858000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8987"/>
              <a:endParaRPr lang="en-US" sz="2400">
                <a:solidFill>
                  <a:srgbClr val="44546A"/>
                </a:solidFill>
              </a:endParaRPr>
            </a:p>
          </p:txBody>
        </p:sp>
      </p:grp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0797" y="0"/>
            <a:ext cx="459279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7CEF46-0123-4A75-9835-49DC49D53DE2}" type="datetime1">
              <a:rPr lang="en-US" smtClean="0">
                <a:solidFill>
                  <a:srgbClr val="44546A">
                    <a:lumMod val="50000"/>
                  </a:srgbClr>
                </a:solidFill>
              </a:rPr>
              <a:pPr/>
              <a:t>1/28/2019</a:t>
            </a:fld>
            <a:endParaRPr lang="en-US">
              <a:solidFill>
                <a:srgbClr val="44546A">
                  <a:lumMod val="5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44546A">
                  <a:lumMod val="50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7DED6-D4C7-42EE-AB49-D2E39E64FDE4}" type="slidenum">
              <a:rPr lang="en-US" smtClean="0">
                <a:solidFill>
                  <a:srgbClr val="44546A">
                    <a:lumMod val="50000"/>
                  </a:srgbClr>
                </a:solidFill>
              </a:rPr>
              <a:pPr/>
              <a:t>‹#›</a:t>
            </a:fld>
            <a:endParaRPr lang="en-US">
              <a:solidFill>
                <a:srgbClr val="44546A">
                  <a:lumMod val="50000"/>
                </a:srgbClr>
              </a:solidFill>
            </a:endParaRPr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237211" y="4927600"/>
            <a:ext cx="7010400" cy="1244600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2800" b="0" cap="none" spc="0">
                <a:ln w="0"/>
                <a:solidFill>
                  <a:schemeClr val="accent2"/>
                </a:solidFill>
                <a:effectLst/>
              </a:defRPr>
            </a:lvl1pPr>
            <a:lvl2pPr marL="6094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89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4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79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46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69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64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594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dirty="0"/>
          </a:p>
        </p:txBody>
      </p:sp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237211" y="1498602"/>
            <a:ext cx="7010400" cy="3298825"/>
          </a:xfrm>
        </p:spPr>
        <p:txBody>
          <a:bodyPr>
            <a:normAutofit/>
          </a:bodyPr>
          <a:lstStyle>
            <a:lvl1pPr algn="l">
              <a:lnSpc>
                <a:spcPct val="90000"/>
              </a:lnSpc>
              <a:defRPr sz="5400" b="0" cap="none" spc="0" baseline="0">
                <a:ln w="0"/>
                <a:solidFill>
                  <a:schemeClr val="tx2"/>
                </a:solidFill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6770304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17600" y="1701800"/>
            <a:ext cx="4978400" cy="44704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 marL="2011328">
              <a:defRPr sz="1800"/>
            </a:lvl5pPr>
            <a:lvl6pPr marL="2011328">
              <a:defRPr sz="1800"/>
            </a:lvl6pPr>
            <a:lvl7pPr marL="2011328">
              <a:defRPr sz="1800"/>
            </a:lvl7pPr>
            <a:lvl8pPr marL="2011328">
              <a:defRPr sz="1800"/>
            </a:lvl8pPr>
            <a:lvl9pPr marL="2011328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9200" y="1701800"/>
            <a:ext cx="4978400" cy="44704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 marL="2011328">
              <a:defRPr sz="1800"/>
            </a:lvl5pPr>
            <a:lvl6pPr marL="2011328">
              <a:defRPr sz="1800"/>
            </a:lvl6pPr>
            <a:lvl7pPr marL="2011328">
              <a:defRPr sz="1800"/>
            </a:lvl7pPr>
            <a:lvl8pPr marL="2011328">
              <a:defRPr sz="1800"/>
            </a:lvl8pPr>
            <a:lvl9pPr marL="2011328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A6378D-18AE-47D1-B10A-42F623B40082}" type="datetime1">
              <a:rPr lang="en-US" smtClean="0">
                <a:solidFill>
                  <a:srgbClr val="44546A">
                    <a:lumMod val="50000"/>
                  </a:srgbClr>
                </a:solidFill>
              </a:rPr>
              <a:pPr/>
              <a:t>1/28/2019</a:t>
            </a:fld>
            <a:endParaRPr lang="en-US">
              <a:solidFill>
                <a:srgbClr val="44546A">
                  <a:lumMod val="5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44546A">
                  <a:lumMod val="5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7DED6-D4C7-42EE-AB49-D2E39E64FDE4}" type="slidenum">
              <a:rPr lang="en-US" smtClean="0">
                <a:solidFill>
                  <a:srgbClr val="44546A">
                    <a:lumMod val="50000"/>
                  </a:srgbClr>
                </a:solidFill>
              </a:rPr>
              <a:pPr/>
              <a:t>‹#›</a:t>
            </a:fld>
            <a:endParaRPr lang="en-US">
              <a:solidFill>
                <a:srgbClr val="44546A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32215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21665" y="1608836"/>
            <a:ext cx="4974336" cy="512064"/>
          </a:xfrm>
        </p:spPr>
        <p:txBody>
          <a:bodyPr anchor="b">
            <a:noAutofit/>
          </a:bodyPr>
          <a:lstStyle>
            <a:lvl1pPr marL="0" indent="0">
              <a:spcBef>
                <a:spcPts val="0"/>
              </a:spcBef>
              <a:buNone/>
              <a:defRPr sz="2400" b="1"/>
            </a:lvl1pPr>
            <a:lvl2pPr marL="609493" indent="0">
              <a:buNone/>
              <a:defRPr sz="2700" b="1"/>
            </a:lvl2pPr>
            <a:lvl3pPr marL="1218987" indent="0">
              <a:buNone/>
              <a:defRPr sz="2400" b="1"/>
            </a:lvl3pPr>
            <a:lvl4pPr marL="1828480" indent="0">
              <a:buNone/>
              <a:defRPr sz="2100" b="1"/>
            </a:lvl4pPr>
            <a:lvl5pPr marL="2437973" indent="0">
              <a:buNone/>
              <a:defRPr sz="2100" b="1"/>
            </a:lvl5pPr>
            <a:lvl6pPr marL="3047467" indent="0">
              <a:buNone/>
              <a:defRPr sz="2100" b="1"/>
            </a:lvl6pPr>
            <a:lvl7pPr marL="3656960" indent="0">
              <a:buNone/>
              <a:defRPr sz="2100" b="1"/>
            </a:lvl7pPr>
            <a:lvl8pPr marL="4266453" indent="0">
              <a:buNone/>
              <a:defRPr sz="2100" b="1"/>
            </a:lvl8pPr>
            <a:lvl9pPr marL="4875947" indent="0">
              <a:buNone/>
              <a:defRPr sz="21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17600" y="2209800"/>
            <a:ext cx="4978400" cy="39624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 marL="2011328">
              <a:defRPr sz="1800"/>
            </a:lvl5pPr>
            <a:lvl6pPr marL="2011328">
              <a:defRPr sz="1800"/>
            </a:lvl6pPr>
            <a:lvl7pPr marL="2011328">
              <a:defRPr sz="1800"/>
            </a:lvl7pPr>
            <a:lvl8pPr marL="2011328">
              <a:defRPr sz="1800"/>
            </a:lvl8pPr>
            <a:lvl9pPr marL="2011328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03264" y="1608836"/>
            <a:ext cx="4974336" cy="512064"/>
          </a:xfrm>
        </p:spPr>
        <p:txBody>
          <a:bodyPr anchor="b">
            <a:noAutofit/>
          </a:bodyPr>
          <a:lstStyle>
            <a:lvl1pPr marL="0" indent="0">
              <a:spcBef>
                <a:spcPts val="0"/>
              </a:spcBef>
              <a:buNone/>
              <a:defRPr sz="2400" b="1"/>
            </a:lvl1pPr>
            <a:lvl2pPr marL="609493" indent="0">
              <a:buNone/>
              <a:defRPr sz="2700" b="1"/>
            </a:lvl2pPr>
            <a:lvl3pPr marL="1218987" indent="0">
              <a:buNone/>
              <a:defRPr sz="2400" b="1"/>
            </a:lvl3pPr>
            <a:lvl4pPr marL="1828480" indent="0">
              <a:buNone/>
              <a:defRPr sz="2100" b="1"/>
            </a:lvl4pPr>
            <a:lvl5pPr marL="2437973" indent="0">
              <a:buNone/>
              <a:defRPr sz="2100" b="1"/>
            </a:lvl5pPr>
            <a:lvl6pPr marL="3047467" indent="0">
              <a:buNone/>
              <a:defRPr sz="2100" b="1"/>
            </a:lvl6pPr>
            <a:lvl7pPr marL="3656960" indent="0">
              <a:buNone/>
              <a:defRPr sz="2100" b="1"/>
            </a:lvl7pPr>
            <a:lvl8pPr marL="4266453" indent="0">
              <a:buNone/>
              <a:defRPr sz="2100" b="1"/>
            </a:lvl8pPr>
            <a:lvl9pPr marL="4875947" indent="0">
              <a:buNone/>
              <a:defRPr sz="21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99200" y="2209800"/>
            <a:ext cx="4978400" cy="39624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 marL="2011328">
              <a:defRPr sz="1800"/>
            </a:lvl5pPr>
            <a:lvl6pPr marL="2011328">
              <a:defRPr sz="1800"/>
            </a:lvl6pPr>
            <a:lvl7pPr marL="2011328">
              <a:defRPr sz="1800"/>
            </a:lvl7pPr>
            <a:lvl8pPr marL="2011328">
              <a:defRPr sz="1800"/>
            </a:lvl8pPr>
            <a:lvl9pPr marL="2011328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1F6AE8-D704-41F6-B16A-5547B5672AC1}" type="datetime1">
              <a:rPr lang="en-US" smtClean="0">
                <a:solidFill>
                  <a:srgbClr val="44546A">
                    <a:lumMod val="50000"/>
                  </a:srgbClr>
                </a:solidFill>
              </a:rPr>
              <a:pPr/>
              <a:t>1/28/2019</a:t>
            </a:fld>
            <a:endParaRPr lang="en-US">
              <a:solidFill>
                <a:srgbClr val="44546A">
                  <a:lumMod val="50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44546A">
                  <a:lumMod val="50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7DED6-D4C7-42EE-AB49-D2E39E64FDE4}" type="slidenum">
              <a:rPr lang="en-US" smtClean="0">
                <a:solidFill>
                  <a:srgbClr val="44546A">
                    <a:lumMod val="50000"/>
                  </a:srgbClr>
                </a:solidFill>
              </a:rPr>
              <a:pPr/>
              <a:t>‹#›</a:t>
            </a:fld>
            <a:endParaRPr lang="en-US">
              <a:solidFill>
                <a:srgbClr val="44546A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37851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AB9538-6F63-4C0B-916D-ED3F4E0A1B28}" type="datetime1">
              <a:rPr lang="en-US" smtClean="0">
                <a:solidFill>
                  <a:srgbClr val="44546A">
                    <a:lumMod val="50000"/>
                  </a:srgbClr>
                </a:solidFill>
              </a:rPr>
              <a:pPr/>
              <a:t>1/28/2019</a:t>
            </a:fld>
            <a:endParaRPr lang="en-US">
              <a:solidFill>
                <a:srgbClr val="44546A">
                  <a:lumMod val="50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44546A">
                  <a:lumMod val="5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7DED6-D4C7-42EE-AB49-D2E39E64FDE4}" type="slidenum">
              <a:rPr lang="en-US" smtClean="0">
                <a:solidFill>
                  <a:srgbClr val="44546A">
                    <a:lumMod val="50000"/>
                  </a:srgbClr>
                </a:solidFill>
              </a:rPr>
              <a:pPr/>
              <a:t>‹#›</a:t>
            </a:fld>
            <a:endParaRPr lang="en-US">
              <a:solidFill>
                <a:srgbClr val="44546A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8441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8F15BF-7116-4A9E-8022-5A2DC937F971}" type="datetime1">
              <a:rPr lang="en-US" smtClean="0">
                <a:solidFill>
                  <a:srgbClr val="44546A">
                    <a:lumMod val="50000"/>
                  </a:srgbClr>
                </a:solidFill>
              </a:rPr>
              <a:pPr/>
              <a:t>1/28/2019</a:t>
            </a:fld>
            <a:endParaRPr lang="en-US">
              <a:solidFill>
                <a:srgbClr val="44546A">
                  <a:lumMod val="5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44546A">
                  <a:lumMod val="50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7DED6-D4C7-42EE-AB49-D2E39E64FDE4}" type="slidenum">
              <a:rPr lang="en-US" smtClean="0">
                <a:solidFill>
                  <a:srgbClr val="44546A">
                    <a:lumMod val="50000"/>
                  </a:srgbClr>
                </a:solidFill>
              </a:rPr>
              <a:pPr/>
              <a:t>‹#›</a:t>
            </a:fld>
            <a:endParaRPr lang="en-US">
              <a:solidFill>
                <a:srgbClr val="44546A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23055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3962400" y="0"/>
            <a:ext cx="7924800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100000">
                <a:schemeClr val="bg1">
                  <a:alpha val="55000"/>
                </a:schemeClr>
              </a:gs>
            </a:gsLst>
            <a:lin ang="78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 defTabSz="1218987"/>
            <a:endParaRPr sz="240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5731" y="1701800"/>
            <a:ext cx="3352800" cy="2844800"/>
          </a:xfrm>
        </p:spPr>
        <p:txBody>
          <a:bodyPr anchor="b">
            <a:normAutofit/>
          </a:bodyPr>
          <a:lstStyle>
            <a:lvl1pPr algn="l">
              <a:defRPr sz="2000" b="1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70401" y="482600"/>
            <a:ext cx="6807200" cy="58928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5731" y="4648200"/>
            <a:ext cx="3352800" cy="1727200"/>
          </a:xfrm>
        </p:spPr>
        <p:txBody>
          <a:bodyPr>
            <a:normAutofit/>
          </a:bodyPr>
          <a:lstStyle>
            <a:lvl1pPr marL="0" indent="0">
              <a:spcBef>
                <a:spcPts val="1200"/>
              </a:spcBef>
              <a:buNone/>
              <a:defRPr sz="1600"/>
            </a:lvl1pPr>
            <a:lvl2pPr marL="609493" indent="0">
              <a:buNone/>
              <a:defRPr sz="1600"/>
            </a:lvl2pPr>
            <a:lvl3pPr marL="1218987" indent="0">
              <a:buNone/>
              <a:defRPr sz="1300"/>
            </a:lvl3pPr>
            <a:lvl4pPr marL="1828480" indent="0">
              <a:buNone/>
              <a:defRPr sz="1200"/>
            </a:lvl4pPr>
            <a:lvl5pPr marL="2437973" indent="0">
              <a:buNone/>
              <a:defRPr sz="1200"/>
            </a:lvl5pPr>
            <a:lvl6pPr marL="3047467" indent="0">
              <a:buNone/>
              <a:defRPr sz="1200"/>
            </a:lvl6pPr>
            <a:lvl7pPr marL="3656960" indent="0">
              <a:buNone/>
              <a:defRPr sz="1200"/>
            </a:lvl7pPr>
            <a:lvl8pPr marL="4266453" indent="0">
              <a:buNone/>
              <a:defRPr sz="1200"/>
            </a:lvl8pPr>
            <a:lvl9pPr marL="4875947" indent="0">
              <a:buNone/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B8DC91-5A3B-40CE-8C1D-279A8EF6E008}" type="datetime1">
              <a:rPr lang="en-US" smtClean="0">
                <a:solidFill>
                  <a:srgbClr val="44546A">
                    <a:lumMod val="50000"/>
                  </a:srgbClr>
                </a:solidFill>
              </a:rPr>
              <a:pPr/>
              <a:t>1/28/2019</a:t>
            </a:fld>
            <a:endParaRPr lang="en-US">
              <a:solidFill>
                <a:srgbClr val="44546A">
                  <a:lumMod val="5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44546A">
                  <a:lumMod val="5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FBB78A-01B4-41F2-96B0-677A4A282832}" type="slidenum">
              <a:rPr lang="en-US" smtClean="0">
                <a:solidFill>
                  <a:srgbClr val="44546A">
                    <a:lumMod val="50000"/>
                  </a:srgbClr>
                </a:solidFill>
              </a:rPr>
              <a:pPr/>
              <a:t>‹#›</a:t>
            </a:fld>
            <a:endParaRPr lang="en-US">
              <a:solidFill>
                <a:srgbClr val="44546A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21567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2082801" y="0"/>
            <a:ext cx="8026400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100000">
                <a:schemeClr val="bg1">
                  <a:alpha val="55000"/>
                </a:schemeClr>
              </a:gs>
            </a:gsLst>
            <a:lin ang="78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 defTabSz="1218987"/>
            <a:endParaRPr sz="240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38401" y="4800600"/>
            <a:ext cx="7315200" cy="762000"/>
          </a:xfrm>
        </p:spPr>
        <p:txBody>
          <a:bodyPr anchor="b">
            <a:normAutofit/>
          </a:bodyPr>
          <a:lstStyle>
            <a:lvl1pPr algn="l">
              <a:defRPr sz="2000" b="1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438401" y="279402"/>
            <a:ext cx="7315200" cy="4448175"/>
          </a:xfrm>
        </p:spPr>
        <p:txBody>
          <a:bodyPr>
            <a:normAutofit/>
          </a:bodyPr>
          <a:lstStyle>
            <a:lvl1pPr marL="0" indent="0">
              <a:buNone/>
              <a:defRPr sz="2800"/>
            </a:lvl1pPr>
            <a:lvl2pPr marL="609493" indent="0">
              <a:buNone/>
              <a:defRPr sz="3700"/>
            </a:lvl2pPr>
            <a:lvl3pPr marL="1218987" indent="0">
              <a:buNone/>
              <a:defRPr sz="3200"/>
            </a:lvl3pPr>
            <a:lvl4pPr marL="1828480" indent="0">
              <a:buNone/>
              <a:defRPr sz="2700"/>
            </a:lvl4pPr>
            <a:lvl5pPr marL="2437973" indent="0">
              <a:buNone/>
              <a:defRPr sz="2700"/>
            </a:lvl5pPr>
            <a:lvl6pPr marL="3047467" indent="0">
              <a:buNone/>
              <a:defRPr sz="2700"/>
            </a:lvl6pPr>
            <a:lvl7pPr marL="3656960" indent="0">
              <a:buNone/>
              <a:defRPr sz="2700"/>
            </a:lvl7pPr>
            <a:lvl8pPr marL="4266453" indent="0">
              <a:buNone/>
              <a:defRPr sz="2700"/>
            </a:lvl8pPr>
            <a:lvl9pPr marL="4875947" indent="0">
              <a:buNone/>
              <a:defRPr sz="2700"/>
            </a:lvl9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438401" y="5562600"/>
            <a:ext cx="7315200" cy="812800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600"/>
            </a:lvl1pPr>
            <a:lvl2pPr marL="609493" indent="0">
              <a:buNone/>
              <a:defRPr sz="1600"/>
            </a:lvl2pPr>
            <a:lvl3pPr marL="1218987" indent="0">
              <a:buNone/>
              <a:defRPr sz="1300"/>
            </a:lvl3pPr>
            <a:lvl4pPr marL="1828480" indent="0">
              <a:buNone/>
              <a:defRPr sz="1200"/>
            </a:lvl4pPr>
            <a:lvl5pPr marL="2437973" indent="0">
              <a:buNone/>
              <a:defRPr sz="1200"/>
            </a:lvl5pPr>
            <a:lvl6pPr marL="3047467" indent="0">
              <a:buNone/>
              <a:defRPr sz="1200"/>
            </a:lvl6pPr>
            <a:lvl7pPr marL="3656960" indent="0">
              <a:buNone/>
              <a:defRPr sz="1200"/>
            </a:lvl7pPr>
            <a:lvl8pPr marL="4266453" indent="0">
              <a:buNone/>
              <a:defRPr sz="1200"/>
            </a:lvl8pPr>
            <a:lvl9pPr marL="4875947" indent="0">
              <a:buNone/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B7C20A-B94A-4E20-B4B2-88A7825AE904}" type="datetime1">
              <a:rPr lang="en-US" smtClean="0">
                <a:solidFill>
                  <a:srgbClr val="44546A">
                    <a:lumMod val="50000"/>
                  </a:srgbClr>
                </a:solidFill>
              </a:rPr>
              <a:pPr/>
              <a:t>1/28/2019</a:t>
            </a:fld>
            <a:endParaRPr lang="en-US">
              <a:solidFill>
                <a:srgbClr val="44546A">
                  <a:lumMod val="5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44546A">
                  <a:lumMod val="5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FBB78A-01B4-41F2-96B0-677A4A282832}" type="slidenum">
              <a:rPr lang="en-US" smtClean="0">
                <a:solidFill>
                  <a:srgbClr val="44546A">
                    <a:lumMod val="50000"/>
                  </a:srgbClr>
                </a:solidFill>
              </a:rPr>
              <a:pPr/>
              <a:t>‹#›</a:t>
            </a:fld>
            <a:endParaRPr lang="en-US">
              <a:solidFill>
                <a:srgbClr val="44546A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19247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ltGray"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1620" y="0"/>
            <a:ext cx="12192127" cy="6858000"/>
            <a:chOff x="1620" y="0"/>
            <a:chExt cx="12188952" cy="6858000"/>
          </a:xfrm>
        </p:grpSpPr>
        <p:sp>
          <p:nvSpPr>
            <p:cNvPr id="10" name="Rectangle 9"/>
            <p:cNvSpPr/>
            <p:nvPr/>
          </p:nvSpPr>
          <p:spPr>
            <a:xfrm>
              <a:off x="1620" y="0"/>
              <a:ext cx="12188952" cy="6858000"/>
            </a:xfrm>
            <a:prstGeom prst="rect">
              <a:avLst/>
            </a:prstGeom>
            <a:gradFill flip="none" rotWithShape="1">
              <a:gsLst>
                <a:gs pos="0">
                  <a:schemeClr val="accent1">
                    <a:lumMod val="50000"/>
                  </a:schemeClr>
                </a:gs>
                <a:gs pos="58000">
                  <a:schemeClr val="accent1">
                    <a:lumMod val="40000"/>
                    <a:lumOff val="60000"/>
                  </a:schemeClr>
                </a:gs>
                <a:gs pos="100000">
                  <a:schemeClr val="accent1">
                    <a:lumMod val="50000"/>
                  </a:schemeClr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1899" tIns="60949" rIns="121899" bIns="60949" rtlCol="0" anchor="ctr"/>
            <a:lstStyle/>
            <a:p>
              <a:pPr algn="ctr" defTabSz="1218987"/>
              <a:endParaRPr sz="2400">
                <a:solidFill>
                  <a:prstClr val="white"/>
                </a:solidFill>
              </a:endParaRPr>
            </a:p>
          </p:txBody>
        </p:sp>
        <p:sp>
          <p:nvSpPr>
            <p:cNvPr id="8" name="Rectangle 7"/>
            <p:cNvSpPr/>
            <p:nvPr/>
          </p:nvSpPr>
          <p:spPr>
            <a:xfrm>
              <a:off x="304721" y="0"/>
              <a:ext cx="11579384" cy="6858000"/>
            </a:xfrm>
            <a:prstGeom prst="rect">
              <a:avLst/>
            </a:prstGeom>
            <a:solidFill>
              <a:schemeClr val="accent1">
                <a:lumMod val="20000"/>
                <a:lumOff val="80000"/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1899" tIns="60949" rIns="121899" bIns="60949" rtlCol="0" anchor="ctr"/>
            <a:lstStyle/>
            <a:p>
              <a:pPr algn="ctr" defTabSz="1218987"/>
              <a:endParaRPr sz="2400">
                <a:solidFill>
                  <a:prstClr val="white"/>
                </a:solidFill>
              </a:endParaRPr>
            </a:p>
          </p:txBody>
        </p:sp>
      </p:grp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117600" y="6400802"/>
            <a:ext cx="2743200" cy="320675"/>
          </a:xfrm>
          <a:prstGeom prst="rect">
            <a:avLst/>
          </a:prstGeom>
        </p:spPr>
        <p:txBody>
          <a:bodyPr vert="horz" lIns="121899" tIns="60949" rIns="121899" bIns="60949" rtlCol="0" anchor="b"/>
          <a:lstStyle>
            <a:lvl1pPr algn="l">
              <a:defRPr sz="1200">
                <a:solidFill>
                  <a:schemeClr val="tx2">
                    <a:lumMod val="50000"/>
                  </a:schemeClr>
                </a:solidFill>
              </a:defRPr>
            </a:lvl1pPr>
          </a:lstStyle>
          <a:p>
            <a:pPr defTabSz="1218987"/>
            <a:fld id="{859468AF-EFCF-4AAD-ACF4-3BA83EC4AF4E}" type="datetime1">
              <a:rPr lang="en-US" smtClean="0">
                <a:solidFill>
                  <a:srgbClr val="44546A">
                    <a:lumMod val="50000"/>
                  </a:srgbClr>
                </a:solidFill>
              </a:rPr>
              <a:pPr defTabSz="1218987"/>
              <a:t>1/28/2019</a:t>
            </a:fld>
            <a:endParaRPr lang="en-US">
              <a:solidFill>
                <a:srgbClr val="44546A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908861" y="6400802"/>
            <a:ext cx="6217920" cy="320675"/>
          </a:xfrm>
          <a:prstGeom prst="rect">
            <a:avLst/>
          </a:prstGeom>
        </p:spPr>
        <p:txBody>
          <a:bodyPr vert="horz" lIns="121899" tIns="60949" rIns="121899" bIns="60949" rtlCol="0" anchor="b"/>
          <a:lstStyle>
            <a:lvl1pPr algn="ctr">
              <a:defRPr sz="1200">
                <a:solidFill>
                  <a:schemeClr val="tx2">
                    <a:lumMod val="50000"/>
                  </a:schemeClr>
                </a:solidFill>
              </a:defRPr>
            </a:lvl1pPr>
          </a:lstStyle>
          <a:p>
            <a:pPr defTabSz="1218987"/>
            <a:endParaRPr lang="en-US">
              <a:solidFill>
                <a:srgbClr val="44546A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169795" y="6400802"/>
            <a:ext cx="1107806" cy="320675"/>
          </a:xfrm>
          <a:prstGeom prst="rect">
            <a:avLst/>
          </a:prstGeom>
        </p:spPr>
        <p:txBody>
          <a:bodyPr vert="horz" lIns="121899" tIns="60949" rIns="121899" bIns="60949" rtlCol="0" anchor="b"/>
          <a:lstStyle>
            <a:lvl1pPr algn="r">
              <a:defRPr sz="1200">
                <a:solidFill>
                  <a:schemeClr val="tx2">
                    <a:lumMod val="50000"/>
                  </a:schemeClr>
                </a:solidFill>
              </a:defRPr>
            </a:lvl1pPr>
          </a:lstStyle>
          <a:p>
            <a:pPr defTabSz="1218987"/>
            <a:fld id="{EB37DED6-D4C7-42EE-AB49-D2E39E64FDE4}" type="slidenum">
              <a:rPr lang="en-US" smtClean="0">
                <a:solidFill>
                  <a:srgbClr val="44546A">
                    <a:lumMod val="50000"/>
                  </a:srgbClr>
                </a:solidFill>
              </a:rPr>
              <a:pPr defTabSz="1218987"/>
              <a:t>‹#›</a:t>
            </a:fld>
            <a:endParaRPr lang="en-US">
              <a:solidFill>
                <a:srgbClr val="44546A">
                  <a:lumMod val="50000"/>
                </a:srgbClr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7600" y="1701800"/>
            <a:ext cx="10160000" cy="4470400"/>
          </a:xfrm>
          <a:prstGeom prst="rect">
            <a:avLst/>
          </a:prstGeom>
        </p:spPr>
        <p:txBody>
          <a:bodyPr vert="horz" lIns="121899" tIns="60949" rIns="121899" bIns="60949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17600" y="76200"/>
            <a:ext cx="10160000" cy="1397000"/>
          </a:xfrm>
          <a:prstGeom prst="rect">
            <a:avLst/>
          </a:prstGeom>
        </p:spPr>
        <p:txBody>
          <a:bodyPr vert="horz" lIns="121899" tIns="60949" rIns="121899" bIns="60949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6946936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hf sldNum="0" hdr="0" ftr="0" dt="0"/>
  <p:txStyles>
    <p:titleStyle>
      <a:lvl1pPr algn="l" defTabSz="1218987" rtl="0" eaLnBrk="1" latinLnBrk="0" hangingPunct="1">
        <a:lnSpc>
          <a:spcPct val="85000"/>
        </a:lnSpc>
        <a:spcBef>
          <a:spcPct val="0"/>
        </a:spcBef>
        <a:buNone/>
        <a:tabLst/>
        <a:defRPr sz="4400" b="0" kern="1200" cap="none" baseline="0">
          <a:solidFill>
            <a:schemeClr val="accent2"/>
          </a:solidFill>
          <a:effectLst/>
          <a:latin typeface="+mj-lt"/>
          <a:ea typeface="+mj-ea"/>
          <a:cs typeface="+mj-cs"/>
        </a:defRPr>
      </a:lvl1pPr>
    </p:titleStyle>
    <p:bodyStyle>
      <a:lvl1pPr marL="304747" indent="-304747" algn="l" defTabSz="1218987" rtl="0" eaLnBrk="1" latinLnBrk="0" hangingPunct="1">
        <a:lnSpc>
          <a:spcPct val="95000"/>
        </a:lnSpc>
        <a:spcBef>
          <a:spcPts val="1866"/>
        </a:spcBef>
        <a:buClr>
          <a:schemeClr val="accent6">
            <a:lumMod val="75000"/>
          </a:schemeClr>
        </a:buClr>
        <a:buSzPct val="100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731392" indent="-304747" algn="l" defTabSz="1218987" rtl="0" eaLnBrk="1" latinLnBrk="0" hangingPunct="1">
        <a:lnSpc>
          <a:spcPct val="95000"/>
        </a:lnSpc>
        <a:spcBef>
          <a:spcPts val="1066"/>
        </a:spcBef>
        <a:buClr>
          <a:schemeClr val="accent6">
            <a:lumMod val="75000"/>
          </a:schemeClr>
        </a:buClr>
        <a:buSzPct val="100000"/>
        <a:buFont typeface="Century Gothic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58037" indent="-304747" algn="l" defTabSz="1218987" rtl="0" eaLnBrk="1" latinLnBrk="0" hangingPunct="1">
        <a:lnSpc>
          <a:spcPct val="95000"/>
        </a:lnSpc>
        <a:spcBef>
          <a:spcPts val="1066"/>
        </a:spcBef>
        <a:buClr>
          <a:schemeClr val="accent6">
            <a:lumMod val="75000"/>
          </a:schemeClr>
        </a:buClr>
        <a:buSzPct val="10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584683" indent="-304747" algn="l" defTabSz="1218987" rtl="0" eaLnBrk="1" latinLnBrk="0" hangingPunct="1">
        <a:lnSpc>
          <a:spcPct val="95000"/>
        </a:lnSpc>
        <a:spcBef>
          <a:spcPts val="1066"/>
        </a:spcBef>
        <a:buClr>
          <a:schemeClr val="accent6">
            <a:lumMod val="75000"/>
          </a:schemeClr>
        </a:buClr>
        <a:buSzPct val="10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11328" indent="-304747" algn="l" defTabSz="1218987" rtl="0" eaLnBrk="1" latinLnBrk="0" hangingPunct="1">
        <a:lnSpc>
          <a:spcPct val="95000"/>
        </a:lnSpc>
        <a:spcBef>
          <a:spcPts val="1066"/>
        </a:spcBef>
        <a:buClr>
          <a:schemeClr val="accent6">
            <a:lumMod val="75000"/>
          </a:schemeClr>
        </a:buClr>
        <a:buSzPct val="10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437973" indent="-304747" algn="l" defTabSz="1218987" rtl="0" eaLnBrk="1" latinLnBrk="0" hangingPunct="1">
        <a:lnSpc>
          <a:spcPct val="95000"/>
        </a:lnSpc>
        <a:spcBef>
          <a:spcPts val="1066"/>
        </a:spcBef>
        <a:buClr>
          <a:schemeClr val="accent6">
            <a:lumMod val="75000"/>
          </a:schemeClr>
        </a:buClr>
        <a:buSzPct val="90000"/>
        <a:buFont typeface="Century Gothic" pitchFamily="34" charset="0"/>
        <a:buChar char="–"/>
        <a:defRPr sz="1800" kern="1200">
          <a:solidFill>
            <a:schemeClr val="tx2">
              <a:lumMod val="50000"/>
            </a:schemeClr>
          </a:solidFill>
          <a:latin typeface="+mn-lt"/>
          <a:ea typeface="+mn-ea"/>
          <a:cs typeface="+mn-cs"/>
        </a:defRPr>
      </a:lvl6pPr>
      <a:lvl7pPr marL="2864619" indent="-304747" algn="l" defTabSz="1218987" rtl="0" eaLnBrk="1" latinLnBrk="0" hangingPunct="1">
        <a:lnSpc>
          <a:spcPct val="95000"/>
        </a:lnSpc>
        <a:spcBef>
          <a:spcPts val="1066"/>
        </a:spcBef>
        <a:buClr>
          <a:schemeClr val="accent6">
            <a:lumMod val="75000"/>
          </a:schemeClr>
        </a:buClr>
        <a:buSzPct val="90000"/>
        <a:buFont typeface="Century Gothic" pitchFamily="34" charset="0"/>
        <a:buChar char="–"/>
        <a:defRPr sz="1800" kern="1200">
          <a:solidFill>
            <a:schemeClr val="tx2">
              <a:lumMod val="50000"/>
            </a:schemeClr>
          </a:solidFill>
          <a:latin typeface="+mn-lt"/>
          <a:ea typeface="+mn-ea"/>
          <a:cs typeface="+mn-cs"/>
        </a:defRPr>
      </a:lvl7pPr>
      <a:lvl8pPr marL="3291264" indent="-304747" algn="l" defTabSz="1218987" rtl="0" eaLnBrk="1" latinLnBrk="0" hangingPunct="1">
        <a:lnSpc>
          <a:spcPct val="95000"/>
        </a:lnSpc>
        <a:spcBef>
          <a:spcPts val="1066"/>
        </a:spcBef>
        <a:buClr>
          <a:schemeClr val="accent6">
            <a:lumMod val="75000"/>
          </a:schemeClr>
        </a:buClr>
        <a:buSzPct val="90000"/>
        <a:buFont typeface="Century Gothic" pitchFamily="34" charset="0"/>
        <a:buChar char="–"/>
        <a:defRPr sz="1800" kern="1200">
          <a:solidFill>
            <a:schemeClr val="tx2">
              <a:lumMod val="50000"/>
            </a:schemeClr>
          </a:solidFill>
          <a:latin typeface="+mn-lt"/>
          <a:ea typeface="+mn-ea"/>
          <a:cs typeface="+mn-cs"/>
        </a:defRPr>
      </a:lvl8pPr>
      <a:lvl9pPr marL="3778859" indent="-304747" algn="l" defTabSz="1218987" rtl="0" eaLnBrk="1" latinLnBrk="0" hangingPunct="1">
        <a:lnSpc>
          <a:spcPct val="95000"/>
        </a:lnSpc>
        <a:spcBef>
          <a:spcPts val="1066"/>
        </a:spcBef>
        <a:buClr>
          <a:schemeClr val="accent6">
            <a:lumMod val="75000"/>
          </a:schemeClr>
        </a:buClr>
        <a:buSzPct val="90000"/>
        <a:buFont typeface="Century Gothic" pitchFamily="34" charset="0"/>
        <a:buChar char="–"/>
        <a:defRPr sz="1800" kern="1200">
          <a:solidFill>
            <a:schemeClr val="tx2">
              <a:lumMod val="50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49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898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48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797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46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696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45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594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ltGray"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1620" y="0"/>
            <a:ext cx="12192127" cy="6858000"/>
            <a:chOff x="1620" y="0"/>
            <a:chExt cx="12188952" cy="6858000"/>
          </a:xfrm>
        </p:grpSpPr>
        <p:sp>
          <p:nvSpPr>
            <p:cNvPr id="10" name="Rectangle 9"/>
            <p:cNvSpPr/>
            <p:nvPr/>
          </p:nvSpPr>
          <p:spPr>
            <a:xfrm>
              <a:off x="1620" y="0"/>
              <a:ext cx="12188952" cy="6858000"/>
            </a:xfrm>
            <a:prstGeom prst="rect">
              <a:avLst/>
            </a:prstGeom>
            <a:gradFill flip="none" rotWithShape="1">
              <a:gsLst>
                <a:gs pos="0">
                  <a:schemeClr val="accent1">
                    <a:lumMod val="50000"/>
                  </a:schemeClr>
                </a:gs>
                <a:gs pos="58000">
                  <a:schemeClr val="accent1">
                    <a:lumMod val="40000"/>
                    <a:lumOff val="60000"/>
                  </a:schemeClr>
                </a:gs>
                <a:gs pos="100000">
                  <a:schemeClr val="accent1">
                    <a:lumMod val="50000"/>
                  </a:schemeClr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1899" tIns="60949" rIns="121899" bIns="60949" rtlCol="0" anchor="ctr"/>
            <a:lstStyle/>
            <a:p>
              <a:pPr algn="ctr" defTabSz="1218987"/>
              <a:endParaRPr sz="2400">
                <a:solidFill>
                  <a:prstClr val="white"/>
                </a:solidFill>
              </a:endParaRPr>
            </a:p>
          </p:txBody>
        </p:sp>
        <p:sp>
          <p:nvSpPr>
            <p:cNvPr id="8" name="Rectangle 7"/>
            <p:cNvSpPr/>
            <p:nvPr/>
          </p:nvSpPr>
          <p:spPr>
            <a:xfrm>
              <a:off x="304721" y="0"/>
              <a:ext cx="11579384" cy="6858000"/>
            </a:xfrm>
            <a:prstGeom prst="rect">
              <a:avLst/>
            </a:prstGeom>
            <a:solidFill>
              <a:schemeClr val="accent1">
                <a:lumMod val="20000"/>
                <a:lumOff val="80000"/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1899" tIns="60949" rIns="121899" bIns="60949" rtlCol="0" anchor="ctr"/>
            <a:lstStyle/>
            <a:p>
              <a:pPr algn="ctr" defTabSz="1218987"/>
              <a:endParaRPr sz="2400">
                <a:solidFill>
                  <a:prstClr val="white"/>
                </a:solidFill>
              </a:endParaRPr>
            </a:p>
          </p:txBody>
        </p:sp>
      </p:grp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117600" y="6400802"/>
            <a:ext cx="2743200" cy="320675"/>
          </a:xfrm>
          <a:prstGeom prst="rect">
            <a:avLst/>
          </a:prstGeom>
        </p:spPr>
        <p:txBody>
          <a:bodyPr vert="horz" lIns="121899" tIns="60949" rIns="121899" bIns="60949" rtlCol="0" anchor="b"/>
          <a:lstStyle>
            <a:lvl1pPr algn="l">
              <a:defRPr sz="1200">
                <a:solidFill>
                  <a:schemeClr val="tx2">
                    <a:lumMod val="50000"/>
                  </a:schemeClr>
                </a:solidFill>
              </a:defRPr>
            </a:lvl1pPr>
          </a:lstStyle>
          <a:p>
            <a:pPr defTabSz="1218987"/>
            <a:fld id="{859468AF-EFCF-4AAD-ACF4-3BA83EC4AF4E}" type="datetime1">
              <a:rPr lang="en-US" smtClean="0">
                <a:solidFill>
                  <a:srgbClr val="44546A">
                    <a:lumMod val="50000"/>
                  </a:srgbClr>
                </a:solidFill>
              </a:rPr>
              <a:pPr defTabSz="1218987"/>
              <a:t>1/28/2019</a:t>
            </a:fld>
            <a:endParaRPr lang="en-US">
              <a:solidFill>
                <a:srgbClr val="44546A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908861" y="6400802"/>
            <a:ext cx="6217920" cy="320675"/>
          </a:xfrm>
          <a:prstGeom prst="rect">
            <a:avLst/>
          </a:prstGeom>
        </p:spPr>
        <p:txBody>
          <a:bodyPr vert="horz" lIns="121899" tIns="60949" rIns="121899" bIns="60949" rtlCol="0" anchor="b"/>
          <a:lstStyle>
            <a:lvl1pPr algn="ctr">
              <a:defRPr sz="1200">
                <a:solidFill>
                  <a:schemeClr val="tx2">
                    <a:lumMod val="50000"/>
                  </a:schemeClr>
                </a:solidFill>
              </a:defRPr>
            </a:lvl1pPr>
          </a:lstStyle>
          <a:p>
            <a:pPr defTabSz="1218987"/>
            <a:endParaRPr lang="en-US">
              <a:solidFill>
                <a:srgbClr val="44546A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169795" y="6400802"/>
            <a:ext cx="1107806" cy="320675"/>
          </a:xfrm>
          <a:prstGeom prst="rect">
            <a:avLst/>
          </a:prstGeom>
        </p:spPr>
        <p:txBody>
          <a:bodyPr vert="horz" lIns="121899" tIns="60949" rIns="121899" bIns="60949" rtlCol="0" anchor="b"/>
          <a:lstStyle>
            <a:lvl1pPr algn="r">
              <a:defRPr sz="1200">
                <a:solidFill>
                  <a:schemeClr val="tx2">
                    <a:lumMod val="50000"/>
                  </a:schemeClr>
                </a:solidFill>
              </a:defRPr>
            </a:lvl1pPr>
          </a:lstStyle>
          <a:p>
            <a:pPr defTabSz="1218987"/>
            <a:fld id="{EB37DED6-D4C7-42EE-AB49-D2E39E64FDE4}" type="slidenum">
              <a:rPr lang="en-US" smtClean="0">
                <a:solidFill>
                  <a:srgbClr val="44546A">
                    <a:lumMod val="50000"/>
                  </a:srgbClr>
                </a:solidFill>
              </a:rPr>
              <a:pPr defTabSz="1218987"/>
              <a:t>‹#›</a:t>
            </a:fld>
            <a:endParaRPr lang="en-US">
              <a:solidFill>
                <a:srgbClr val="44546A">
                  <a:lumMod val="50000"/>
                </a:srgbClr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7600" y="1701800"/>
            <a:ext cx="10160000" cy="4470400"/>
          </a:xfrm>
          <a:prstGeom prst="rect">
            <a:avLst/>
          </a:prstGeom>
        </p:spPr>
        <p:txBody>
          <a:bodyPr vert="horz" lIns="121899" tIns="60949" rIns="121899" bIns="60949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17600" y="76200"/>
            <a:ext cx="10160000" cy="1397000"/>
          </a:xfrm>
          <a:prstGeom prst="rect">
            <a:avLst/>
          </a:prstGeom>
        </p:spPr>
        <p:txBody>
          <a:bodyPr vert="horz" lIns="121899" tIns="60949" rIns="121899" bIns="60949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8187922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hf sldNum="0" hdr="0" ftr="0" dt="0"/>
  <p:txStyles>
    <p:titleStyle>
      <a:lvl1pPr algn="l" defTabSz="1218987" rtl="0" eaLnBrk="1" latinLnBrk="0" hangingPunct="1">
        <a:lnSpc>
          <a:spcPct val="85000"/>
        </a:lnSpc>
        <a:spcBef>
          <a:spcPct val="0"/>
        </a:spcBef>
        <a:buNone/>
        <a:tabLst/>
        <a:defRPr sz="4400" b="0" kern="1200" cap="none" baseline="0">
          <a:solidFill>
            <a:schemeClr val="accent2"/>
          </a:solidFill>
          <a:effectLst/>
          <a:latin typeface="+mj-lt"/>
          <a:ea typeface="+mj-ea"/>
          <a:cs typeface="+mj-cs"/>
        </a:defRPr>
      </a:lvl1pPr>
    </p:titleStyle>
    <p:bodyStyle>
      <a:lvl1pPr marL="304747" indent="-304747" algn="l" defTabSz="1218987" rtl="0" eaLnBrk="1" latinLnBrk="0" hangingPunct="1">
        <a:lnSpc>
          <a:spcPct val="95000"/>
        </a:lnSpc>
        <a:spcBef>
          <a:spcPts val="1866"/>
        </a:spcBef>
        <a:buClr>
          <a:schemeClr val="accent6">
            <a:lumMod val="75000"/>
          </a:schemeClr>
        </a:buClr>
        <a:buSzPct val="100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731392" indent="-304747" algn="l" defTabSz="1218987" rtl="0" eaLnBrk="1" latinLnBrk="0" hangingPunct="1">
        <a:lnSpc>
          <a:spcPct val="95000"/>
        </a:lnSpc>
        <a:spcBef>
          <a:spcPts val="1066"/>
        </a:spcBef>
        <a:buClr>
          <a:schemeClr val="accent6">
            <a:lumMod val="75000"/>
          </a:schemeClr>
        </a:buClr>
        <a:buSzPct val="100000"/>
        <a:buFont typeface="Century Gothic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58037" indent="-304747" algn="l" defTabSz="1218987" rtl="0" eaLnBrk="1" latinLnBrk="0" hangingPunct="1">
        <a:lnSpc>
          <a:spcPct val="95000"/>
        </a:lnSpc>
        <a:spcBef>
          <a:spcPts val="1066"/>
        </a:spcBef>
        <a:buClr>
          <a:schemeClr val="accent6">
            <a:lumMod val="75000"/>
          </a:schemeClr>
        </a:buClr>
        <a:buSzPct val="10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584683" indent="-304747" algn="l" defTabSz="1218987" rtl="0" eaLnBrk="1" latinLnBrk="0" hangingPunct="1">
        <a:lnSpc>
          <a:spcPct val="95000"/>
        </a:lnSpc>
        <a:spcBef>
          <a:spcPts val="1066"/>
        </a:spcBef>
        <a:buClr>
          <a:schemeClr val="accent6">
            <a:lumMod val="75000"/>
          </a:schemeClr>
        </a:buClr>
        <a:buSzPct val="10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11328" indent="-304747" algn="l" defTabSz="1218987" rtl="0" eaLnBrk="1" latinLnBrk="0" hangingPunct="1">
        <a:lnSpc>
          <a:spcPct val="95000"/>
        </a:lnSpc>
        <a:spcBef>
          <a:spcPts val="1066"/>
        </a:spcBef>
        <a:buClr>
          <a:schemeClr val="accent6">
            <a:lumMod val="75000"/>
          </a:schemeClr>
        </a:buClr>
        <a:buSzPct val="10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437973" indent="-304747" algn="l" defTabSz="1218987" rtl="0" eaLnBrk="1" latinLnBrk="0" hangingPunct="1">
        <a:lnSpc>
          <a:spcPct val="95000"/>
        </a:lnSpc>
        <a:spcBef>
          <a:spcPts val="1066"/>
        </a:spcBef>
        <a:buClr>
          <a:schemeClr val="accent6">
            <a:lumMod val="75000"/>
          </a:schemeClr>
        </a:buClr>
        <a:buSzPct val="90000"/>
        <a:buFont typeface="Century Gothic" pitchFamily="34" charset="0"/>
        <a:buChar char="–"/>
        <a:defRPr sz="1800" kern="1200">
          <a:solidFill>
            <a:schemeClr val="tx2">
              <a:lumMod val="50000"/>
            </a:schemeClr>
          </a:solidFill>
          <a:latin typeface="+mn-lt"/>
          <a:ea typeface="+mn-ea"/>
          <a:cs typeface="+mn-cs"/>
        </a:defRPr>
      </a:lvl6pPr>
      <a:lvl7pPr marL="2864619" indent="-304747" algn="l" defTabSz="1218987" rtl="0" eaLnBrk="1" latinLnBrk="0" hangingPunct="1">
        <a:lnSpc>
          <a:spcPct val="95000"/>
        </a:lnSpc>
        <a:spcBef>
          <a:spcPts val="1066"/>
        </a:spcBef>
        <a:buClr>
          <a:schemeClr val="accent6">
            <a:lumMod val="75000"/>
          </a:schemeClr>
        </a:buClr>
        <a:buSzPct val="90000"/>
        <a:buFont typeface="Century Gothic" pitchFamily="34" charset="0"/>
        <a:buChar char="–"/>
        <a:defRPr sz="1800" kern="1200">
          <a:solidFill>
            <a:schemeClr val="tx2">
              <a:lumMod val="50000"/>
            </a:schemeClr>
          </a:solidFill>
          <a:latin typeface="+mn-lt"/>
          <a:ea typeface="+mn-ea"/>
          <a:cs typeface="+mn-cs"/>
        </a:defRPr>
      </a:lvl7pPr>
      <a:lvl8pPr marL="3291264" indent="-304747" algn="l" defTabSz="1218987" rtl="0" eaLnBrk="1" latinLnBrk="0" hangingPunct="1">
        <a:lnSpc>
          <a:spcPct val="95000"/>
        </a:lnSpc>
        <a:spcBef>
          <a:spcPts val="1066"/>
        </a:spcBef>
        <a:buClr>
          <a:schemeClr val="accent6">
            <a:lumMod val="75000"/>
          </a:schemeClr>
        </a:buClr>
        <a:buSzPct val="90000"/>
        <a:buFont typeface="Century Gothic" pitchFamily="34" charset="0"/>
        <a:buChar char="–"/>
        <a:defRPr sz="1800" kern="1200">
          <a:solidFill>
            <a:schemeClr val="tx2">
              <a:lumMod val="50000"/>
            </a:schemeClr>
          </a:solidFill>
          <a:latin typeface="+mn-lt"/>
          <a:ea typeface="+mn-ea"/>
          <a:cs typeface="+mn-cs"/>
        </a:defRPr>
      </a:lvl8pPr>
      <a:lvl9pPr marL="3778859" indent="-304747" algn="l" defTabSz="1218987" rtl="0" eaLnBrk="1" latinLnBrk="0" hangingPunct="1">
        <a:lnSpc>
          <a:spcPct val="95000"/>
        </a:lnSpc>
        <a:spcBef>
          <a:spcPts val="1066"/>
        </a:spcBef>
        <a:buClr>
          <a:schemeClr val="accent6">
            <a:lumMod val="75000"/>
          </a:schemeClr>
        </a:buClr>
        <a:buSzPct val="90000"/>
        <a:buFont typeface="Century Gothic" pitchFamily="34" charset="0"/>
        <a:buChar char="–"/>
        <a:defRPr sz="1800" kern="1200">
          <a:solidFill>
            <a:schemeClr val="tx2">
              <a:lumMod val="50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49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898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48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797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46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696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45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594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4880617" y="3378499"/>
            <a:ext cx="7010400" cy="1244600"/>
          </a:xfrm>
        </p:spPr>
        <p:txBody>
          <a:bodyPr/>
          <a:lstStyle/>
          <a:p>
            <a:r>
              <a:rPr lang="en-US" dirty="0" smtClean="0"/>
              <a:t>School Name-________________________</a:t>
            </a:r>
            <a:br>
              <a:rPr lang="en-US" dirty="0" smtClean="0"/>
            </a:br>
            <a:r>
              <a:rPr lang="en-US" dirty="0" smtClean="0"/>
              <a:t>Date -________________________________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880617" y="0"/>
            <a:ext cx="7167948" cy="3298825"/>
          </a:xfrm>
        </p:spPr>
        <p:txBody>
          <a:bodyPr/>
          <a:lstStyle/>
          <a:p>
            <a:r>
              <a:rPr lang="en-US" dirty="0" smtClean="0"/>
              <a:t>ELAC </a:t>
            </a:r>
            <a:r>
              <a:rPr lang="en-US" sz="2200" dirty="0">
                <a:solidFill>
                  <a:srgbClr val="44546A"/>
                </a:solidFill>
              </a:rPr>
              <a:t>(English Learner Advisory Council)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Importance of Regular Attendance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4980791" y="4453666"/>
            <a:ext cx="6637468" cy="11449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5000"/>
              </a:lnSpc>
            </a:pPr>
            <a:r>
              <a:rPr lang="en-US" dirty="0" smtClean="0"/>
              <a:t>Agenda:</a:t>
            </a:r>
          </a:p>
          <a:p>
            <a:pPr>
              <a:lnSpc>
                <a:spcPct val="95000"/>
              </a:lnSpc>
            </a:pPr>
            <a:endParaRPr lang="en-US" dirty="0" smtClean="0"/>
          </a:p>
          <a:p>
            <a:pPr marL="285750" indent="-285750">
              <a:lnSpc>
                <a:spcPct val="95000"/>
              </a:lnSpc>
              <a:buFont typeface="Wingdings" panose="05000000000000000000" pitchFamily="2" charset="2"/>
              <a:buChar char="Ø"/>
            </a:pPr>
            <a:r>
              <a:rPr lang="en-US" dirty="0" smtClean="0"/>
              <a:t>Student Attendance Policy</a:t>
            </a:r>
          </a:p>
          <a:p>
            <a:pPr marL="285750" indent="-285750">
              <a:lnSpc>
                <a:spcPct val="95000"/>
              </a:lnSpc>
              <a:buFont typeface="Wingdings" panose="05000000000000000000" pitchFamily="2" charset="2"/>
              <a:buChar char="Ø"/>
            </a:pPr>
            <a:r>
              <a:rPr lang="en-US" dirty="0" smtClean="0"/>
              <a:t>School procedures for </a:t>
            </a:r>
            <a:r>
              <a:rPr lang="en-US" dirty="0" err="1" smtClean="0"/>
              <a:t>tardies</a:t>
            </a:r>
            <a:r>
              <a:rPr lang="en-US" dirty="0" smtClean="0"/>
              <a:t>/absences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02984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4880617" y="3298825"/>
            <a:ext cx="7010400" cy="1244600"/>
          </a:xfrm>
        </p:spPr>
        <p:txBody>
          <a:bodyPr>
            <a:normAutofit/>
          </a:bodyPr>
          <a:lstStyle/>
          <a:p>
            <a:r>
              <a:rPr lang="es-ES" dirty="0" smtClean="0"/>
              <a:t>Nombre de la Escuela-_______________</a:t>
            </a:r>
            <a:br>
              <a:rPr lang="es-ES" dirty="0" smtClean="0"/>
            </a:br>
            <a:r>
              <a:rPr lang="es-ES" dirty="0" smtClean="0"/>
              <a:t>Fecha-_______________________________</a:t>
            </a:r>
            <a:endParaRPr lang="es-E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880617" y="0"/>
            <a:ext cx="7010400" cy="3298825"/>
          </a:xfrm>
        </p:spPr>
        <p:txBody>
          <a:bodyPr>
            <a:normAutofit/>
          </a:bodyPr>
          <a:lstStyle/>
          <a:p>
            <a:r>
              <a:rPr lang="es-ES" dirty="0" smtClean="0"/>
              <a:t>ELAC- </a:t>
            </a:r>
            <a:r>
              <a:rPr lang="en-US" sz="2200" dirty="0"/>
              <a:t>(English Learner Advisory Council)</a:t>
            </a:r>
            <a:r>
              <a:rPr lang="es-ES" dirty="0" smtClean="0"/>
              <a:t/>
            </a:r>
            <a:br>
              <a:rPr lang="es-ES" dirty="0" smtClean="0"/>
            </a:br>
            <a:r>
              <a:rPr lang="es-ES" dirty="0" smtClean="0"/>
              <a:t>Importancia de la Asistencia Regular</a:t>
            </a:r>
            <a:endParaRPr lang="es-ES" dirty="0"/>
          </a:p>
        </p:txBody>
      </p:sp>
      <p:sp>
        <p:nvSpPr>
          <p:cNvPr id="3" name="TextBox 2"/>
          <p:cNvSpPr txBox="1"/>
          <p:nvPr/>
        </p:nvSpPr>
        <p:spPr>
          <a:xfrm>
            <a:off x="4880617" y="4819426"/>
            <a:ext cx="7010400" cy="15440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26645" lvl="1" defTabSz="1218987">
              <a:lnSpc>
                <a:spcPct val="95000"/>
              </a:lnSpc>
              <a:spcBef>
                <a:spcPts val="1066"/>
              </a:spcBef>
              <a:buClr>
                <a:srgbClr val="70AD47">
                  <a:lumMod val="75000"/>
                </a:srgbClr>
              </a:buClr>
              <a:buSzPct val="100000"/>
            </a:pPr>
            <a:r>
              <a:rPr lang="es-ES" sz="2000" smtClean="0">
                <a:solidFill>
                  <a:prstClr val="black"/>
                </a:solidFill>
              </a:rPr>
              <a:t>Agenda</a:t>
            </a:r>
            <a:endParaRPr lang="es-ES" sz="2000" dirty="0" smtClean="0">
              <a:solidFill>
                <a:prstClr val="black"/>
              </a:solidFill>
            </a:endParaRPr>
          </a:p>
          <a:p>
            <a:pPr marL="769545" lvl="1" indent="-342900" defTabSz="1218987">
              <a:lnSpc>
                <a:spcPct val="95000"/>
              </a:lnSpc>
              <a:spcBef>
                <a:spcPts val="1066"/>
              </a:spcBef>
              <a:buClr>
                <a:srgbClr val="70AD47">
                  <a:lumMod val="75000"/>
                </a:srgbClr>
              </a:buClr>
              <a:buSzPct val="100000"/>
              <a:buFont typeface="Wingdings" panose="05000000000000000000" pitchFamily="2" charset="2"/>
              <a:buChar char="Ø"/>
            </a:pPr>
            <a:r>
              <a:rPr lang="es-ES" sz="2000" dirty="0" smtClean="0">
                <a:solidFill>
                  <a:prstClr val="black"/>
                </a:solidFill>
              </a:rPr>
              <a:t>Política </a:t>
            </a:r>
            <a:r>
              <a:rPr lang="es-ES" sz="2000" dirty="0">
                <a:solidFill>
                  <a:prstClr val="black"/>
                </a:solidFill>
              </a:rPr>
              <a:t>de Asistencia de Estudiantes </a:t>
            </a:r>
          </a:p>
          <a:p>
            <a:pPr marL="769545" lvl="1" indent="-342900" defTabSz="1218987">
              <a:lnSpc>
                <a:spcPct val="95000"/>
              </a:lnSpc>
              <a:spcBef>
                <a:spcPts val="1066"/>
              </a:spcBef>
              <a:buClr>
                <a:srgbClr val="70AD47">
                  <a:lumMod val="75000"/>
                </a:srgbClr>
              </a:buClr>
              <a:buSzPct val="100000"/>
              <a:buFont typeface="Wingdings" panose="05000000000000000000" pitchFamily="2" charset="2"/>
              <a:buChar char="Ø"/>
            </a:pPr>
            <a:r>
              <a:rPr lang="es-ES" sz="2000" dirty="0" smtClean="0">
                <a:solidFill>
                  <a:prstClr val="black"/>
                </a:solidFill>
              </a:rPr>
              <a:t>Procedimientos de la escuela para impuntualidades/faltas</a:t>
            </a:r>
            <a:endParaRPr lang="es-ES" sz="20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76044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lass open house presentatio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entury Gothic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80000" r="-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30000" t="30000" r="70000" b="100000"/>
          </a:path>
        </a:gradFill>
      </a:bgFillStyleLst>
    </a:fmtScheme>
  </a:themeElements>
  <a:objectDefaults>
    <a:spDef>
      <a:spPr>
        <a:ln/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>
          <a:miter lim="800000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>
          <a:lnSpc>
            <a:spcPct val="95000"/>
          </a:lnSpc>
          <a:defRPr/>
        </a:defPPr>
      </a:lstStyle>
    </a:txDef>
  </a:objectDefaults>
  <a:extraClrSchemeLst/>
  <a:extLst>
    <a:ext uri="{05A4C25C-085E-4340-85A3-A5531E510DB2}">
      <thm15:themeFamily xmlns:thm15="http://schemas.microsoft.com/office/thememl/2012/main" name="Class open house presentation" id="{ED6F853E-23FC-44AA-826D-3EFB5E0A4D17}" vid="{6E8FE5FC-8933-4D10-AAA1-772E0561EDC5}"/>
    </a:ext>
  </a:extLst>
</a:theme>
</file>

<file path=ppt/theme/theme2.xml><?xml version="1.0" encoding="utf-8"?>
<a:theme xmlns:a="http://schemas.openxmlformats.org/drawingml/2006/main" name="1_Class open house presentatio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entury Gothic">
      <a:majorFont>
        <a:latin typeface="Century Gothic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80000" r="-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30000" t="30000" r="70000" b="100000"/>
          </a:path>
        </a:gradFill>
      </a:bgFillStyleLst>
    </a:fmtScheme>
  </a:themeElements>
  <a:objectDefaults>
    <a:spDef>
      <a:spPr>
        <a:ln/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>
          <a:miter lim="800000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>
          <a:lnSpc>
            <a:spcPct val="95000"/>
          </a:lnSpc>
          <a:defRPr/>
        </a:defPPr>
      </a:lstStyle>
    </a:txDef>
  </a:objectDefaults>
  <a:extraClrSchemeLst/>
  <a:extLst>
    <a:ext uri="{05A4C25C-085E-4340-85A3-A5531E510DB2}">
      <thm15:themeFamily xmlns:thm15="http://schemas.microsoft.com/office/thememl/2012/main" name="Class open house presentation" id="{ED6F853E-23FC-44AA-826D-3EFB5E0A4D17}" vid="{6E8FE5FC-8933-4D10-AAA1-772E0561EDC5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76</TotalTime>
  <Words>45</Words>
  <Application>Microsoft Office PowerPoint</Application>
  <PresentationFormat>Widescreen</PresentationFormat>
  <Paragraphs>13</Paragraphs>
  <Slides>2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</vt:i4>
      </vt:variant>
    </vt:vector>
  </HeadingPairs>
  <TitlesOfParts>
    <vt:vector size="8" baseType="lpstr">
      <vt:lpstr>Arial</vt:lpstr>
      <vt:lpstr>Calibri</vt:lpstr>
      <vt:lpstr>Century Gothic</vt:lpstr>
      <vt:lpstr>Wingdings</vt:lpstr>
      <vt:lpstr>Class open house presentation</vt:lpstr>
      <vt:lpstr>1_Class open house presentation</vt:lpstr>
      <vt:lpstr>ELAC (English Learner Advisory Council) Importance of Regular Attendance</vt:lpstr>
      <vt:lpstr>ELAC- (English Learner Advisory Council) Importancia de la Asistencia Regular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Kreger, Paula</dc:creator>
  <cp:lastModifiedBy>Kreger, Paula</cp:lastModifiedBy>
  <cp:revision>8</cp:revision>
  <dcterms:created xsi:type="dcterms:W3CDTF">2016-09-15T16:47:36Z</dcterms:created>
  <dcterms:modified xsi:type="dcterms:W3CDTF">2019-01-28T23:08:37Z</dcterms:modified>
</cp:coreProperties>
</file>