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31316-C9DF-4E1D-B75D-BCBF95A2468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D3167-B2D9-4D23-A8FA-AC582780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53CE2-68A3-46D7-AE70-F995F87E7B47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980FD-FDF8-417C-8A97-4F04C332C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2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>
                <a:solidFill>
                  <a:srgbClr val="455F51"/>
                </a:solidFill>
                <a:latin typeface="Century Gothic" panose="020B0502020202020204"/>
              </a:rPr>
              <a:pPr/>
              <a:t>1</a:t>
            </a:fld>
            <a:endParaRPr lang="en-US">
              <a:solidFill>
                <a:srgbClr val="455F5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6932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>
                <a:solidFill>
                  <a:srgbClr val="455F51"/>
                </a:solidFill>
                <a:latin typeface="Century Gothic" panose="020B0502020202020204"/>
              </a:rPr>
              <a:pPr/>
              <a:t>2</a:t>
            </a:fld>
            <a:endParaRPr lang="en-US">
              <a:solidFill>
                <a:srgbClr val="455F51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5429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12193747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0617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617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64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79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srgbClr val="455F51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97" y="0"/>
            <a:ext cx="459279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211" y="4927600"/>
            <a:ext cx="70104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211" y="1498602"/>
            <a:ext cx="70104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100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3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73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9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1218987"/>
            <a:endParaRPr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92127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defTabSz="1218987"/>
              <a:endParaRPr sz="2400"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72EBFD46-0FD3-4428-ADEC-1DFD6489930D}" type="datetime1">
              <a:rPr lang="en-US" smtClean="0">
                <a:solidFill>
                  <a:srgbClr val="455F51">
                    <a:lumMod val="50000"/>
                  </a:srgbClr>
                </a:solidFill>
              </a:rPr>
              <a:pPr defTabSz="1218987"/>
              <a:t>9/9/2020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861" y="6400802"/>
            <a:ext cx="621792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9795" y="6400802"/>
            <a:ext cx="110780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defTabSz="1218987"/>
            <a:fld id="{EB37DED6-D4C7-42EE-AB49-D2E39E64FDE4}" type="slidenum">
              <a:rPr lang="en-US" smtClean="0">
                <a:solidFill>
                  <a:srgbClr val="455F51">
                    <a:lumMod val="50000"/>
                  </a:srgbClr>
                </a:solidFill>
              </a:rPr>
              <a:pPr defTabSz="1218987"/>
              <a:t>‹#›</a:t>
            </a:fld>
            <a:endParaRPr lang="en-US">
              <a:solidFill>
                <a:srgbClr val="455F51">
                  <a:lumMod val="50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11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3040" y="1689546"/>
            <a:ext cx="7010400" cy="20863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(Site Name)</a:t>
            </a:r>
          </a:p>
          <a:p>
            <a:endParaRPr lang="en-US" dirty="0" smtClean="0"/>
          </a:p>
          <a:p>
            <a:r>
              <a:rPr lang="en-US" dirty="0" smtClean="0"/>
              <a:t>Meeting Date: _____________________</a:t>
            </a:r>
          </a:p>
          <a:p>
            <a:endParaRPr lang="en-US" dirty="0" smtClean="0"/>
          </a:p>
          <a:p>
            <a:r>
              <a:rPr lang="en-US" dirty="0" smtClean="0"/>
              <a:t>Meeting Time: ______________________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3040" y="86061"/>
            <a:ext cx="7010400" cy="1484072"/>
          </a:xfrm>
        </p:spPr>
        <p:txBody>
          <a:bodyPr/>
          <a:lstStyle/>
          <a:p>
            <a:r>
              <a:rPr lang="en-US" dirty="0" smtClean="0"/>
              <a:t>ELAC Training</a:t>
            </a:r>
            <a:br>
              <a:rPr lang="en-US" dirty="0" smtClean="0"/>
            </a:br>
            <a:r>
              <a:rPr lang="en-US" sz="3200" dirty="0"/>
              <a:t>(English Learner Advisory Council)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1727" y="3775934"/>
            <a:ext cx="581607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Function of ELAC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Providing Feedback on LCAP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Considerations for School Needs </a:t>
            </a:r>
            <a:r>
              <a:rPr lang="en-US" dirty="0" smtClean="0"/>
              <a:t>Assessment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SPSA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Title I/LCAP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Importance of Regular School Attendance</a:t>
            </a: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Annual Language Census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School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9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3040" y="1689546"/>
            <a:ext cx="7010400" cy="208638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(Site Name)</a:t>
            </a:r>
          </a:p>
          <a:p>
            <a:endParaRPr lang="en-US" dirty="0" smtClean="0"/>
          </a:p>
          <a:p>
            <a:r>
              <a:rPr lang="en-US" dirty="0" err="1" smtClean="0"/>
              <a:t>Fecha</a:t>
            </a:r>
            <a:r>
              <a:rPr lang="en-US" dirty="0" smtClean="0"/>
              <a:t>: _____________________</a:t>
            </a:r>
          </a:p>
          <a:p>
            <a:endParaRPr lang="en-US" dirty="0" smtClean="0"/>
          </a:p>
          <a:p>
            <a:r>
              <a:rPr lang="en-US" dirty="0" smtClean="0"/>
              <a:t>Hora: ______________________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3040" y="86061"/>
            <a:ext cx="7010400" cy="1484072"/>
          </a:xfrm>
        </p:spPr>
        <p:txBody>
          <a:bodyPr>
            <a:normAutofit fontScale="90000"/>
          </a:bodyPr>
          <a:lstStyle/>
          <a:p>
            <a:r>
              <a:rPr lang="en-US" sz="4900" dirty="0" err="1" smtClean="0"/>
              <a:t>Entrenamiento</a:t>
            </a:r>
            <a:r>
              <a:rPr lang="en-US" sz="4900" dirty="0" smtClean="0"/>
              <a:t> de ELAC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err="1" smtClean="0"/>
              <a:t>Aprendizaje</a:t>
            </a:r>
            <a:r>
              <a:rPr lang="en-US" sz="3200" dirty="0" smtClean="0"/>
              <a:t> de </a:t>
            </a:r>
            <a:r>
              <a:rPr lang="en-US" sz="3200" dirty="0" err="1" smtClean="0"/>
              <a:t>inglés</a:t>
            </a:r>
            <a:r>
              <a:rPr lang="en-US" sz="3200" dirty="0" smtClean="0"/>
              <a:t> </a:t>
            </a:r>
            <a:r>
              <a:rPr lang="en-US" sz="3200" dirty="0" err="1" smtClean="0"/>
              <a:t>comisión</a:t>
            </a:r>
            <a:r>
              <a:rPr lang="en-US" sz="3200" dirty="0" smtClean="0"/>
              <a:t> </a:t>
            </a:r>
            <a:r>
              <a:rPr lang="en-US" sz="3200" dirty="0" err="1" smtClean="0"/>
              <a:t>consultiva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1727" y="3775934"/>
            <a:ext cx="69817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AGENDA</a:t>
            </a:r>
          </a:p>
          <a:p>
            <a:pPr>
              <a:lnSpc>
                <a:spcPct val="95000"/>
              </a:lnSpc>
            </a:pP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Función</a:t>
            </a:r>
            <a:r>
              <a:rPr lang="en-US" dirty="0" smtClean="0"/>
              <a:t> de ELAC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Proporcionar</a:t>
            </a:r>
            <a:r>
              <a:rPr lang="en-US" dirty="0" smtClean="0"/>
              <a:t> </a:t>
            </a:r>
            <a:r>
              <a:rPr lang="en-US" dirty="0" err="1" smtClean="0"/>
              <a:t>reacción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LCAP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Consideraciones</a:t>
            </a:r>
            <a:r>
              <a:rPr lang="en-US" dirty="0" smtClean="0"/>
              <a:t> para las </a:t>
            </a:r>
            <a:r>
              <a:rPr lang="en-US" dirty="0" err="1" smtClean="0"/>
              <a:t>evaluaciones</a:t>
            </a:r>
            <a:r>
              <a:rPr lang="en-US" dirty="0" smtClean="0"/>
              <a:t> </a:t>
            </a:r>
            <a:r>
              <a:rPr lang="en-US" dirty="0" err="1" smtClean="0"/>
              <a:t>escolares</a:t>
            </a:r>
            <a:endParaRPr lang="en-US" dirty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/>
              <a:t>SPSA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/>
              <a:t>Title I/LCAP</a:t>
            </a:r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Importancia </a:t>
            </a:r>
            <a:r>
              <a:rPr lang="es-ES" dirty="0"/>
              <a:t>de la asistencia a la escuela regular</a:t>
            </a: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Censo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nual</a:t>
            </a:r>
            <a:r>
              <a:rPr lang="en-US" dirty="0" smtClean="0"/>
              <a:t> de </a:t>
            </a:r>
            <a:r>
              <a:rPr lang="en-US" dirty="0" err="1"/>
              <a:t>i</a:t>
            </a:r>
            <a:r>
              <a:rPr lang="en-US" dirty="0" err="1" smtClean="0"/>
              <a:t>diomas</a:t>
            </a:r>
            <a:endParaRPr lang="en-US" dirty="0" smtClean="0"/>
          </a:p>
          <a:p>
            <a:pPr marL="285750" indent="-285750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en-US" dirty="0" err="1" smtClean="0"/>
              <a:t>Información</a:t>
            </a:r>
            <a:r>
              <a:rPr lang="en-US" dirty="0" smtClean="0"/>
              <a:t> de </a:t>
            </a:r>
            <a:r>
              <a:rPr lang="en-US" dirty="0" err="1" smtClean="0"/>
              <a:t>escuela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86</Words>
  <Application>Microsoft Office PowerPoint</Application>
  <PresentationFormat>Widescreen</PresentationFormat>
  <Paragraphs>34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Welcome back to school presentation</vt:lpstr>
      <vt:lpstr>ELAC Training (English Learner Advisory Council)</vt:lpstr>
      <vt:lpstr>Entrenamiento de ELAC   Aprendizaje de inglés comisión consultiva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ELAC Training (English Learner Advisory Council)</dc:title>
  <dc:creator>Kreger, Paula</dc:creator>
  <cp:lastModifiedBy>Kreger, Paula</cp:lastModifiedBy>
  <cp:revision>4</cp:revision>
  <cp:lastPrinted>2016-09-01T18:56:43Z</cp:lastPrinted>
  <dcterms:created xsi:type="dcterms:W3CDTF">2016-09-01T18:51:37Z</dcterms:created>
  <dcterms:modified xsi:type="dcterms:W3CDTF">2020-09-09T22:16:26Z</dcterms:modified>
</cp:coreProperties>
</file>