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0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C16D"/>
    <a:srgbClr val="FFE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52"/>
  </p:normalViewPr>
  <p:slideViewPr>
    <p:cSldViewPr snapToGrid="0" snapToObjects="1">
      <p:cViewPr varScale="1">
        <p:scale>
          <a:sx n="111" d="100"/>
          <a:sy n="111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5:10:48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4291 210 24575,'-37'-24'0,"-18"9"0,-20 4 0,5 2 0,-1 0 0,-1 2 0,2 0 0,-4 0 0,9 1 0,-26-1 0,73 7 0,4 0 0,0 0 0,1 0 0,-8 0 0,-7 0 0,1 0 0,1 0 0,8 0 0,0 0 0,-1 0 0,1 0 0,0 0 0,-1 0 0,1 0 0,4 0 0,1 0 0,-21 7 0,-19-5 0,-42-4-843,-3 0 843,44-3 0,0 1 0,-40 4 0,26 0 0,14 0 0,32-4 0,5 3 0,7 0 0,-55 2 0,-8 3-180,13-3 1,-4-2 179,1-3 0,2-1 0,5 5 0,1-2-21,-1-7 1,4 0 20,-16 7 0,14-6 0,28 8 0,12 0 0,-3 0 1199,2 0-1199,-50 0 0,-12-9 0,10 2 0,-4 1-1269,0 1 0,1-1 1269,-1-4 0,1 1 0,-2 7 0,6 1 0,-12-8 0,13 9 0,51 0 0,1 4 0,-52 6 0,-43 5 0,-9 4 0,28 1 0,40 4 0,0 0-282,-38-5 1,-28-2-1,8 1 1,46 7 281,57 21 2419,-1-26-2419,-10 5 0,-12 1 0,7-6 0,-3 7 0,10-9 1289,4-4-1289,4 3 0,1-3 0,4 4 0,4 0 0,1 0 0,4 1 0,3 19 0,1 6 0,14 47 0,-8-22 0,0 2 0,-2-11 0,-1 1-321,4 16 0,-3-4 321,-7 8 0,-2-3 0,-8-27 0,5-3 0,-3-14 0,7-6 0,-4-3 0,12 1 642,-6-6-642,10 7 0,-11-9 0,9 7 0,-8-5 0,10 13 0,-4-6 0,10 21 0,2 3 0,3 14 0,-4-14 0,3 10 0,-10-10 0,-1-7 0,-7-5 0,1-6 0,-8-11 0,3 12 0,-5-16 0,2 8 0,3-6 0,-3 5 0,-2-7 0,-4 0 0,0 8 0,0-6 0,0 26 0,0-23 0,0 36 0,-4-20 0,-7 11 0,0-15 0,-5-2 0,5-6 0,5 0 0,-5 6 0,6-13 0,-9 6 0,4-8 0,-4 0 0,5 0 0,4 8 0,1-6 0,4 7 0,4-13 0,-3 3 0,3-3 0,-4 4 0,4 0 0,-3 0 0,8 8 0,-8-6 0,5 26 0,-6-16 0,-6 18 0,1-12 0,-1-9 0,2 6 0,4-13 0,0 6 0,0-8 0,4 0 0,-3 0 0,7 0 0,-3 1 0,4-1 0,-4 7 0,4 2 0,-8 1 0,4 12 0,-5-18 0,0 12 0,0-16 0,0 8 0,0 1 0,0 0 0,-4-1 0,-2-1 0,1 2 0,-1 23 0,6-11 0,8 24 0,-1-25 0,1 2 0,1-14 0,-4-8 0,4 0 0,-4 0 0,3 0 0,-7 0 0,3 1 0,-4-1 0,0 7 0,0-5 0,0 6 0,0 0 0,0-6 0,0 6 0,0-8 0,4 0 0,-3 1 0,3-1 0,1 7 0,-4-5 0,8 6 0,-8-8 0,7-4 0,-7 7 0,3-6 0,-4 3 0,0-5 0,4 0 0,-3 1 0,7 4 0,-7 8 0,3-6 0,-4 12 0,4-12 0,-3 13 0,11-5 0,-10 0 0,6-2 0,-8-8 0,0 0 0,0 0 0,0 0 0,4-4 0,-3 4 0,7-4 0,-3 4 0,0 0 0,3 0 0,-3-4 0,4 11 0,0-9 0,0 11 0,0-9 0,0 0 0,-4 0 0,-1 0 0,0-4 0,-3-1 0,7 0 0,-3-3 0,0 7 0,3-2 0,-7 3 0,7 0 0,-3 0 0,4 0 0,0 8 0,0-6 0,-4 7 0,3-9 0,-3 0 0,4-4 0,-4-1 0,3-8 0,-7 3 0,7-7 0,-3 7 0,8 1 0,1 5 0,5 4 0,-1 0 0,2 8 0,12 7 0,-6 3 0,35 36 0,-8-12 0,-18-15 0,0-2 0,20 9 0,-18-7 0,-4-23 0,-5-1 0,6 2 0,1-5 0,13 8 0,16-1 0,17 2-567,-28-7 1,2-3 566,0-10 0,1-1 0,5 12 0,2 1 0,12-6 0,1-1-1576,-5 9 0,2 1 1576,17 1 0,2 0 0,-7 0 0,1 0-947,7 0 1,-1 0 946,-7-1 0,1 1 0,-12-2 0,3 1 0,-4-2 0,5 0 0,-2-1 0,-11 0 0,2 3 0,-6-5 0,-3-5 0,-5-2-263,42 18 263,-4-10 0,3 1-44,-39-9 0,1 0 44,5 0 0,2 0 0,5 0 0,2 2 646,0 3 1,1 1-647,4-5 0,4 2 0,-10 4 0,3 2 0,-3-4 0,9-6 0,-1-1 0,21 12 0,-3-2 0,-31-16 0,-4-2 0,2 5 0,0-1 0,0-3 0,0-2 0,1-3 0,-1-1 622,0-1 1,0 0-623,-6 1 0,-1-1 253,39-11-253,-16 8 0,-14-14 1092,-4-1-1092,-18-2 1665,-8 3-1665,-16 4 913,0 1-913,21-7 68,-9 3-68,32-9 0,-32 9 0,9-3 0,-21 11 0,0-3 0,0 3 0,0-5 0,-2-6 0,-2-3 0,3-35 0,-1-6 0,4-27-1001,-1 1 1001,-9 42 0,0-2 0,0 0 0,0-1 0,0-6 0,0 0 0,-3 0 0,-2-1 0,0 1 0,-1 0 0,-4 6 0,0 1 0,0-7 0,0 3 0,0-26 0,-3 19 0,-1-1 0,-7-21-522,-1 20 1,-4-1 521,2 20 0,-1 0 0,-5-11 0,-1-1 0,1 12 0,1 0 0,-1-11 0,-1-1 0,1 6 0,0-1 0,-1-5 0,1-2 0,-1 1 0,0 0 0,-4 0 0,-1-1 0,0-4 0,-2-4 0,-12-13 0,1-1 0,9 11 0,1-1-1165,-5-9 0,1 2 1165,13 25 0,0 3 0,1-1 0,-1 2 265,1 5 1,0 2-266,-16-36 0,0 4 0,0 0 0,2 10 0,-4-23 0,8 37 0,7 8 0,0 1 0,-9-10 0,8 10 0,1-3 550,-14-33-550,17 34 0,0-1 0,0 1 0,1-1 0,-1 1 0,0 0 0,-17-34 0,2 3 0,5 26 2487,2 4-2487,4 14 350,6 6-350,1 3 0,-5-2 0,5 7 456,-11-7-456,9 9 0,0 0 0,2-8 0,-1 6 0,1-6 0,2 8 0,-3 0 0,7 4 0,-4-4 0,1 4 0,3-4 0,-17-16 0,14 12 0,-11-12 0,15 16 0,-4 0 0,3-1 0,-4 1 0,5 0 0,0 0 0,0-1 0,-4 1 0,2-8 0,-3 6 0,-2-13 0,-3 5 0,1 4 0,1-1 0,4 11 0,3-4 0,-4-1 0,9 1 0,-3 0 0,3 3 0,-4 2 0,-4 0 0,3 7 0,0-6 0,-2 7 0,6-4 0,-11-5 0,3 0 0,-5 0 0,1-3 0,0 2 0,-1-3 0,1 0 0,4 4 0,5 0 0,1 1 0,3 3 0,-5-3 0,1 0 0,4 2 0,-3-2 0,3 4 0,-4 0 0,4 0 0,-3 0 0,-2-5 0,0 0 0,-3 0 0,8 1 0,-3 4 0,3-1 0,0 1 0,1 0 0,0-4 0,-1-1 0,-5-1 0,5 2 0,-3 0 0,3 3 0,0-3 0,-3 8 0,3-4 0,-4 4 0,-5-8 0,4-1 0,1 0 0,1 5 0,7 8 0,-7 2 0,-1-5 0,-6 2 0,-3-14 0,-7 4 0,-3-9 0,-7-3 0,16 11 0,4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5:26:46.63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1472 133 24575,'-5'-9'0,"-7"4"0,6 1 0,-8 4 0,5 4 0,-4-3 0,3 7 0,-3-7 0,3 3 0,1-4 0,-4 4 0,-1 1 0,-12 5 0,-1 5 0,-1-3 0,-5 4 0,13-6 0,-5-4 0,6 2 0,5-7 0,1 3 0,4-4 0,-4 0 0,-2 0 0,-3 0 0,0 0 0,0 0 0,-8 0 0,-15-8 0,-10 7 0,-27-15 0,23 14 0,-6-7 0,34 9 0,5 0 0,13-4 0,1 3 0,3-3 0,-5 4 0,1 0 0,-4 0 0,-1 0 0,0 0 0,-4 0 0,4 0 0,0 0 0,1 0 0,4 0 0,-1 0 0,-3 0 0,-1 0 0,-4 0 0,3 0 0,2 0 0,0 0 0,-1 0 0,-4 4 0,-1-3 0,-6 8 0,5-7 0,-2 3 0,9-5 0,-21 7 0,-19 3 0,-2-1 0,1 0 0,28-5 0,12-3 0,1 3 0,8 0 0,-3 5 0,3 5 0,-9 4 0,4 0 0,-3 0 0,8-4 0,5-1 0,5 0 0,4-3 0,0 7 0,0-2 0,-4-1 0,-1-1 0,0-8 0,1 3 0,4-3 0,0 8 0,0-3 0,-4 3 0,3-4 0,-3-4 0,0 3 0,-1-3 0,0 4 0,1 0 0,4 0 0,0 4 0,-4-3 0,3 3 0,-3-4 0,4 0 0,0 0 0,0 0 0,-4 0 0,3 0 0,-7 0 0,7 0 0,-3-4 0,4-1 0,4 0 0,1 1 0,4 0 0,0-1 0,-4 0 0,-1-3 0,-4 3 0,4-4 0,1 0 0,5 0 0,-1 4 0,0 1 0,0 0 0,7 9 0,3-6 0,6 8 0,-7-5 0,-1-1 0,-8-5 0,-4-1 0,-1-4 0,0 4 0,1-3 0,4 3 0,1 0 0,-5-3 0,3 3 0,-3-4 0,4 0 0,-4 4 0,3-3 0,-7 3 0,3-4 0,0 0 0,1 0 0,5 0 0,-1 0 0,0 4 0,7-3 0,-5 3 0,6-4 0,-8 0 0,-4 0 0,7 4 0,-10-3 0,10 3 0,-11 0 0,7-3 0,-3 3 0,4-4 0,8 5 0,14-4 0,-9 4 0,8-5 0,-21 0 0,0 0 0,0 0 0,-4 0 0,-1 0 0,-4 0 0,12 0 0,-5 0 0,9 0 0,-7 0 0,0 0 0,0 4 0,1-3 0,6 3 0,-5-4 0,5 0 0,-6 0 0,-1 0 0,0 0 0,0 0 0,0 0 0,0 0 0,0 0 0,1 0 0,-1 0 0,0-4 0,7 3 0,3-3 0,6 4 0,16 5 0,-12-4 0,5 5 0,-17-6 0,-8 0 0,0 0 0,0 0 0,-4 0 0,-1 0 0,0 0 0,1 4 0,4-3 0,9 3 0,-7-4 0,6 0 0,-8 0 0,-4 0 0,3 0 0,-3 0 0,4 0 0,8 5 0,-6-4 0,5 4 0,1 0 0,14-4 0,-2 4 0,12-4 0,3-2 0,22 1 0,-13 0 0,-1 0 0,7 0 0,7 0 0,-37 0 0,9 0 0,-12 0 0,13-7 0,-18 5 0,9-5 0,-21 7 0,-4 0 0,-1 0 0,5 0 0,-7 0 0,10 0 0,-7 0 0,4 0 0,0 0 0,36 0 0,-19 0 0,41 0 0,-38 0 0,3 0 0,-16 4 0,-7-3 0,0 3 0,0-4 0,1 0 0,-1 0 0,0 0 0,0 4 0,0 1 0,0 0 0,8-1 0,1-4 0,8 0 0,7 0 0,-13 0 0,5 0 0,-16 0 0,0 0 0,0 4 0,0-3 0,1 3 0,-1-4 0,-4 0 0,-1 0 0,-4 0 0,8 0 0,-2 0 0,7 0 0,-4 4 0,8-3 0,14 10 0,11-2 0,27 9 0,-18-14 0,3 1 0,-4 4 0,0-1-314,5-6 1,-1-1 313,-8 3 0,-6 1 0,6-5 0,-1 0 0,-29 4 0,-11-3 0,3 3 0,-7-4 0,3 0 627,0 0-627,-3 0 0,7 0 0,-2 0 0,3 0 0,15 4 0,-11-3 0,12 3 0,-9-4 0,2 0 0,8 0 0,0 0 0,-1 5 0,1-4 0,-8 4 0,-2-5 0,-6 0 0,7 0 0,-6 0 0,6 0 0,0 0 0,1 5 0,7-3 0,1 3 0,-1-10 0,1-2 0,-8 1 0,-1-4 0,-8 9 0,0-3 0,0 0 0,8-1 0,-5-4 0,5 4 0,-8-3 0,0 3 0,-4 0 0,3-4 0,-3 8 0,4-7 0,1 3 0,6 0 0,2-4 0,63-1 0,-2-6-385,-25 10 0,1 1 385,30-4 0,-29 9 0,-18 0 0,-19-4 0,-3 3 0,-7-3 0,0 4 770,-4 0-770,0 0 0,-1-4 0,1 3 0,0-3 0,-1 4 0,0 0 0,1 0 0,4 0 0,0-5 0,0 4 0,8-3 0,1 4 0,21 0 0,5-5 0,-9 4 0,-3-4 0,-27 5 0,-5-4 0,-1 3 0,-3-3 0,16-2 0,15 5 0,-5-4 0,8 5 0,-14 0 0,-5 0 0,5 0 0,-11 0 0,0 0 0,-5 0 0,4 0 0,1 0 0,4 0 0,0 0 0,0 0 0,0 0 0,0 0 0,0 0 0,-3 0 0,2 0 0,-7 0 0,7 0 0,-3 0 0,4 0 0,0 4 0,8-3 0,-6 3 0,7-4 0,-9 4 0,7-3 0,16 3 0,-3 1 0,23-4 0,-10 4 0,-7-5 0,2 0 0,-19 0 0,1 0 0,4 0 0,-4 0 0,0 0 0,-2 0 0,-12-4 0,3 3 0,-3-3 0,4 4 0,1 0 0,6 0 0,-5 0 0,5 0 0,-6 0 0,-1 0 0,0 0 0,8 0 0,-6 0 0,6 0 0,0 0 0,-6 0 0,5 4 0,-7-3 0,0 3 0,8 1 0,-6-3 0,13 3 0,-6-5 0,7 5 0,1 1 0,13 1 0,-10-2 0,10 0 0,-14-4 0,1 9 0,-8-8 0,6 3 0,-6-5 0,0 0 0,-1 0 0,-8 0 0,0 0 0,0 0 0,8 0 0,-5 0 0,5 0 0,-8 0 0,0 0 0,8 0 0,-7 0 0,7 0 0,-1 0 0,16 0 0,-3 0 0,23 0 0,-30 0 0,7 0 0,3 0 0,-10 0 0,12 0 0,-10 0 0,-6 0 0,7 0 0,14 0 0,-10 0 0,3 0 0,-8 0 0,-6 0 0,7 0 0,30 5 0,-23-4 0,23 4 0,-30-5 0,-7 0 0,-1 0 0,-1 0 0,-5 0 0,6 0 0,-8 0 0,8 0 0,-6 0 0,14 0 0,-7 0 0,0 0 0,6 0 0,-6 0 0,8 0 0,-8 0 0,-1 0 0,-8-4 0,0 3 0,0-3 0,0 0 0,8 3 0,-7-3 0,7 4 0,-1 0 0,18 0 0,-12 0 0,10 0 0,-23 0 0,0 0 0,-4 4 0,-1-3 0,0 3 0,1-4 0,5 0 0,-1 0 0,7 0 0,3 0 0,0 0 0,-2 0 0,-8 0 0,-4 0 0,3 0 0,-3 0 0,0 0 0,3 0 0,-2 0 0,10 0 0,-5 0 0,5 0 0,-6 0 0,6 0 0,29 0 0,4 0 0,7 0 0,-5 0 0,1 0-374,10-3 1,-2-1 373,-15-1 0,-4-1 0,31-3 0,-20-3 0,-2 11 0,-39-4 0,14 5 0,-14 0 0,13-5 747,-5-1-747,33-9 0,-7 8 0,24-2 0,0 9-722,16 0 722,4 0 0,-4 7 0,-3-5 0,-36 5 0,-1-7 0,-22 6 0,-4-5 0,-1 4 0,6-5 722,7 0-722,12 0 0,-9 0 0,-4 0 0,-25 0 0,3 0 0,-7 0 0,3 4 0,-4-3 0,4 3 0,-3-4 0,15 0 0,-9 0 0,30 7 0,-2-5 0,34 13 0,-24-7 0,34 1 0,-47-4 0,20-5 0,-26 5 0,-1-3 0,-6 7 0,-3-8 0,-7 3 0,16 1 0,-5-4 0,40 4 0,-1-5-257,-15 0 1,2 0 256,29 0 0,-31 1 0,-2-2 0,17-6 0,10 5 0,-27-5 0,-2 7 0,-22 0 0,-1 0 0,-11 0 513,2 0-513,-3 0 0,0 0 0,3 0 0,-7 0 0,7 0 0,-3-4 0,0 3 0,3-3 0,-3 0 0,5-1 0,-1 0 0,8-4 0,-6 8 0,6-7 0,-12 7 0,-1-3 0,0 0 0,-3 3 0,3-3 0,1 4 0,0-4 0,4 3 0,0-7 0,0 7 0,0-7 0,8 3 0,-5-1 0,5 2 0,-8 0 0,0 3 0,0-7 0,8 7 0,1-8 0,0 8 0,-1-5 0,-8 6 0,0 0 0,0 0 0,7 0 0,31-5 0,-1-3 0,39-8 0,-13 7 0,0 1 0,10 8 0,-37 0 0,21 0 0,-37 0 0,36 0 0,-19-8 0,-5 7 0,4 1-666,30-8 666,-26 8 0,5 0 0,26-4 0,2-1 0,-21 4 0,1 0-773,27-3 1,-3-1 772,-31 0 0,-4 0 0,2 0 0,1-1-401,-1 0 0,0 0 401,-6 1 0,-1 1 0,-1 4 0,-1 0 0,2 0 0,-2 0 0,31 0-160,7 0 160,-26 0 582,-14 0-582,-10-4 1513,-8 3-1513,-17-3 890,9 4-890,-10-4 188,3 3-188,7-8 0,2 7 0,8-8 0,41 9 0,-17-12 0,34 4 0,-29-7 0,-12 2 0,-4 5 0,-21 0 0,-2 8 0,1-3 0,-6 4 0,12-5 0,-4-2 0,-1 1 0,-2 1 0,-6 5 0,-1-4 0,0 3 0,0-3 0,4-1 0,-3 4 0,-1-3 0,-1 4 0,-3 0 0,5-4 0,-1 3 0,-4-3 0,-1 4 0,0 0 0,1 0 0,0 0 0,-1 0 0,-4-4 0,0 3 0,0-3 0,0 4 0,0 0 0,0 0 0,0 4 0,0-3 0,0 7 0,4-3 0,-3 0 0,3 3 0,0-3 0,-3 8 0,7-3 0,-3 3 0,4-4 0,1 0 0,-1 0 0,0 0 0,0-4 0,0-1 0,0-4 0,0 4 0,1-3 0,-1 3 0,0-4 0,4 0 0,-3 0 0,-1 0 0,-1 0 0,-7 0 0,3 0 0,0 0 0,-3 0 0,3 0 0,-4-4 0,5 3 0,0-7 0,4 3 0,0-4 0,0 4 0,0-4 0,0 4 0,-4 0 0,-1 1 0,-8 0 0,7-1 0,-6-4 0,4 0 0,2 0 0,-10 0 0,10-1 0,-7-3 0,4 3 0,0-3 0,4 0 0,1 2 0,0-2 0,-1 4 0,-8 0 0,3 0 0,-7 0 0,7-1 0,-3 1 0,4-4 0,4 3 0,1-7 0,4 2 0,4-11 0,-7 10 0,2-6 0,-12 13 0,-1 0 0,-4-4 0,-4 3 0,3-3 0,-3 3 0,0 1 0,-1 0 0,-4 4 0,4-3 0,-3 7 0,3-7 0,-4 7 0,-1-7 0,-3 2 0,3 1 0,-7-3 0,2 3 0,1-4 0,-3 4 0,7-3 0,-7 3 0,2 0 0,-3-3 0,0 7 0,-1-8 0,1 4 0,-8 0 0,9-3 0,-4 7 0,8-3 0,-1 4 0,-5 0 0,1 0 0,4 0 0,-3 0 0,6 0 0,-6 0 0,3 0 0,-4 0 0,3 0 0,-2-4 0,7 3 0,-7-3 0,2 4 0,-3 0 0,0 0 0,0 0 0,-1 4 0,1-3 0,0 3 0,-1 0 0,1-3 0,0 3 0,4-4 0,-4 0 0,4 4 0,-4-3 0,-1 3 0,1 0 0,0-3 0,0 3 0,3 0 0,2-3 0,4 3 0,-4-4 0,-1 4 0,-5 1 0,1 4 0,-21 3 0,-18 2 0,-2 2 0,-5 1 0,4-5 0,1-1 0,1 5 0,3-1 0,-20 1 0,48-10 0,1 3 0,8-8 0,4 3 0,1-4 0,4 0 0,-1 0 0,5 4 0,-7-3 0,2 3 0,-8 0 0,3-3 0,2 3 0,4 0 0,-4 1 0,-1 8 0,-5-3 0,-6 4 0,-3-3 0,1-5 0,-6 9 0,6-7 0,-8 9 0,0-6 0,8-4 0,-6 3 0,13-9 0,-6 4 0,0 0 0,6-3 0,-5 3 0,6-1 0,1-3 0,0 7 0,0-7 0,3 3 0,2-4 0,4 0 0,0 0 0,-4 4 0,2-3 0,-6 3 0,-4 1 0,1-4 0,-13 4 0,5 0 0,1-4 0,1 5 0,8-2 0,0-3 0,3 3 0,2-4 0,4 0 0,0-5 0,0 0 0,-4-4 0,-2-4 0,-3 7 0,0-10 0,3 10 0,2-4 0,4 2 0,0 7 0,0-7 0,0 7 0,-5-7 0,4 7 0,-7-7 0,3 7 0,-4-7 0,-1 3 0,1-5 0,0 1 0,-8-6 0,-1 3 0,-21-14 0,10 7 0,-10-3 0,20 6 0,2 10 0,12-2 0,-3 7 0,7-7 0,-3 7 0,3-3 0,1 4 0,0 0 0,0-4 0,0 2 0,-4-6 0,-2 3 0,-10 0 0,5-3 0,-13 2 0,5 1 0,1-1 0,-21 1 0,24 4 0,-17-4 0,22 5 0,1-4 0,0 3 0,4-3 0,0 4 0,5 0 0,0 0 0,0 0 0,-12 0 0,5 4 0,-9 1 0,6 0 0,-6 4 0,5-4 0,-13 6 0,5 0 0,-6 0 0,6-5 0,3 3 0,10-8 0,2 3 0,4-4 0,0 4 0,-4-3 0,-2 7 0,-10-1 0,-3 3 0,-20-4 0,-3 7 0,0-12 0,10 6 0,15-7 0,12 0 0,1 0 0,4-4 0,-25 3 0,-19-11 0,-15 3 0,-24-2 0,25 4 0,9 7 0,19-4 0,25 3 0,1-3 0,0 0 0,-22-4 0,4-3 0,-44-6 0,34 9 0,-20 0 0,33 8 0,3-4 0,10 3 0,2-3 0,4 4 0,0 0 0,0 0 0,-4 0 0,-2 0 0,-3-4 0,0 3 0,-8-3 0,-1 4 0,-1 0 0,3 0 0,6 0 0,1 0 0,0 0 0,0-4 0,-1 3 0,5-3 0,1 4 0,4 0 0,0 0 0,-1 0 0,1 0 0,0 0 0,-4-4 0,-1 3 0,-5-4 0,1 1 0,0 3 0,-8-3 0,-1 4 0,-8 0 0,0 0 0,1 0 0,6 0 0,3-4 0,10 3 0,2-3 0,4 4 0,-4 0 0,-1 0 0,-5-4 0,1 3 0,0-3 0,-1 0 0,1 3 0,4-3 0,1 4 0,4-4 0,-1 3 0,1-3 0,-4 4 0,-1 0 0,-5 0 0,-6 0 0,-16 0 0,-10 0 0,-14 7 0,1-5 0,-1 5 0,14-7 0,10 0 0,8 0 0,5 0 0,1 4 0,1-3 0,8 3 0,0-4 0,0 0 0,-1 0 0,5 0 0,1 0 0,0 0 0,2 0 0,-2 0 0,4 0 0,-4 0 0,-1 0 0,-12 0 0,-15 0 0,-23 0 0,-4 0 0,14-4 0,1-1 0,-5-2 0,-12-3 0,44 5 0,8 5 0,0 0 0,4 0 0,-4-4 0,8 3 0,-3-3 0,0 4 0,-1 0 0,-5 0 0,-6 0 0,-16 0 0,-24 0 0,-16 0 0,0 0 0,16 0 0,24 0 0,20 0 0,8 0 0,4 4 0,-1-3 0,-3 7 0,-1-7 0,-4 3 0,-1-4 0,1 4 0,0-3 0,-1 3 0,1-4 0,0 0 0,0 4 0,-1-3 0,1 3 0,0 0 0,-8-3 0,6 3 0,-6 0 0,8-3 0,4 3 0,-3-4 0,2 0 0,1 0 0,-7 0 0,6 0 0,-8 4 0,5-3 0,0 7 0,-1-7 0,1 7 0,0-7 0,-1 7 0,1-7 0,0 7 0,0-3 0,-9 4 0,7-4 0,-7 3 0,9-3 0,0 0 0,-1 3 0,5-7 0,-3 3 0,3-4 0,-5 4 0,1-3 0,0 3 0,-16-4 0,12 0 0,-12 4 0,16-3 0,4 3 0,-4-4 0,8 0 0,-3 0 0,4 0 0,-4 4 0,-9-3 0,2 3 0,-6-4 0,-12 0 0,14 0 0,-15 0 0,21 0 0,0 0 0,-1 0 0,1 0 0,4 0 0,1 0 0,3 0 0,1 0 0,0 0 0,-4 0 0,-1 0 0,-5 0 0,1 0 0,0 0 0,0-4 0,-1 3 0,-6-8 0,5 7 0,-6-3 0,-13 5 0,8-5 0,-9 4 0,-1-10 0,18 6 0,-18-1 0,21 2 0,-5 4 0,6 0 0,1 0 0,0 0 0,-1 0 0,1 0 0,4 0 0,1 0 0,-5 0 0,3 0 0,-7 0 0,4 0 0,-1 0 0,1 0 0,0 0 0,-1 0 0,1 0 0,0 0 0,0 0 0,-1 0 0,-20-7 0,16 5 0,-24-5 0,27 7 0,-7 0 0,9 0 0,0 0 0,-1 0 0,1 0 0,0 0 0,-8 0 0,-1 0 0,-1 0 0,-5 0 0,5 0 0,0 0 0,6 0 0,9-5 0,4 4 0,0-3 0,-5 4 0,-7 0 0,-20 0 0,3 0 0,-10 0 0,0 0 0,17 0 0,-15 0 0,26 0 0,-6 0 0,8 0 0,0 0 0,4-4 0,-4 3 0,8-3 0,-7 0 0,3 3 0,-5-3 0,5 4 0,-3 0 0,3 0 0,-5 0 0,5 0 0,1 0 0,0 0 0,2 0 0,-14 0 0,13 0 0,-14 0 0,12 0 0,-4 0 0,0-4 0,3 3 0,-2-3 0,3 4 0,-4 0 0,-1 0 0,1 0 0,4 0 0,-3 0 0,2 0 0,-3 0 0,4 0 0,-4 0 0,8 0 0,-3 0 0,0 0 0,-1 0 0,-5 0 0,5 0 0,-3 0 0,3 0 0,-13 0 0,7 0 0,-7 0 0,9 0 0,4 0 0,-3 0 0,2 0 0,1 0 0,1 0 0,4 0 0,0 0 0,-5 0 0,0 4 0,-11-3 0,-3 8 0,-6-3 0,-15 8 0,-2 0 0,0 0 0,3 0 0,13-3 0,8-1 0,5-3 0,9-3 0,0-4 0,2 0 0,-2 4 0,0-3 0,-1 3 0,-4 0 0,-1-3 0,1 7 0,0-7 0,-8 8 0,-1-3 0,-8 0 0,8 3 0,-6-8 0,12 3 0,-11-4 0,-25 0 0,16 6 0,-23-5 0,37 4 0,1-1 0,12-3 0,1 3 0,3-4 0,1 0 0,0 0 0,0 0 0,0 0 0,-4 0 0,-2 0 0,-3 0 0,4 0 0,-3-4 0,2 3 0,-3-3 0,0 4 0,0 0 0,-1 0 0,-7-4 0,10 3 0,-10-3 0,12 0 0,-4 3 0,-1-4 0,1 5 0,0-4 0,-8 3 0,-1-8 0,-8 8 0,0-4 0,-13-3 0,10 1 0,-18-10 0,27 5 0,-12 2 0,13 6 0,-7-1 0,8 3 0,-19-10 0,2 10 0,-8-10 0,-9 3 0,10 2 0,-1-5 0,-9 11 0,-4-13 0,12 12 0,-4 2 0,7-4 0,-1 0-297,-11 3 0,0 2 297,-32-1 0,26 0 0,-7 0 0,37 0 0,-3-5 0,16 4 0,7-3 0,3 4 594,2 0-594,4 0 0,-4 0 0,-2 0 0,-3 0 0,0 0 0,0 0 0,-1 0 0,1 0 0,0 0 0,-1 0 0,1-4 0,0 3 0,0-3 0,-1 0 0,1 3 0,0-3 0,-1 4 0,-6 0 0,-11 0 0,-1 0 0,-19 0 0,18-5 0,-2 4 0,14-5 0,8 2 0,-1 3 0,1-7 0,0 7 0,-1-3 0,1 4 0,0 0 0,0 0 0,-23 0 0,-4 0 0,-48 0-1141,-5 0 1141,37 5 0,-2-1 0,0-3 0,1 1 0,6 2 0,1 1-334,-39-5 334,36 0 0,19-4 0,21 3 0,0-3 0,-1 4 1121,5 0-1121,-7 0 354,10 0-354,-11 0 0,12 0 0,-7 0 0,7 0 0,-3 0 0,3 0 0,1 0 0,0 0 0,0 0 0,-4 0 0,3 0 0,-8 0 0,4 0 0,-12 0 0,-1 0 0,0 0 0,1 0 0,8 0 0,-1 0 0,1 0 0,0 0 0,4 0 0,0 0 0,5 0 0,0 4 0,0-3 0,0 3 0,0-4 0,-5 0 0,0 0 0,-4 0 0,0 0 0,-1 0 0,-6 0 0,-16 0 0,-10 0 0,-27 0 0,10 0 0,3 0 0,24 0 0,16 0 0,7 0 0,3 0 0,2 4 0,-21-3 0,-6 3 0,-24 3 0,-28 4-635,8-2 635,30-4 0,0-1 0,-27-4 0,16 0 0,24 0 0,20 0 0,8 0 0,8 4 0,-3-3 635,2 3-635,-14 1 0,-3-3 0,-12 3 0,0 0 0,8-4 0,1 4 0,8-5 0,0 0 0,-9 0 0,7 0 0,-7 0 0,9 4 0,0-3 0,-1 3 0,5-4 0,1 0 0,0 0 0,-1 0 0,-1 0 0,-2 0 0,3 0 0,-4 0 0,3 0 0,2 0 0,4 0 0,-38-8 0,-10 6 0,5-7 0,-4 0 0,-28 7 0,-7-15-472,13 7 472,-4-8 0,1 8 0,17-4 0,23 13 0,19-4 0,5 5 0,7 0 0,-7-4 472,2 3-472,-10-8 0,-16 0 0,-10-5 0,-14 5 0,21-3 0,5 11 0,25-3 0,5 8 0,9-3 0,1 7 0,3-3 0,-8 0 0,-13-11 0,9 3 0,-7-7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6:06:21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6:06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24575,'8'0'0,"1"4"0,-4 1 0,-1 0 0,-4-1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6:06:48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1213 82 24575,'-4'-5'0,"3"-3"0,-8 3 0,4 0 0,-4 1 0,0 4 0,0 0 0,0-4 0,0 3 0,0-3 0,-1 4 0,1-4 0,0 3 0,-4-3 0,-1 4 0,-5 0 0,1 0 0,0 0 0,-1 0 0,1-4 0,4 3 0,-3-3 0,6 4 0,-6 0 0,3 0 0,-4 0 0,-1 0 0,1 0 0,0 0 0,0 0 0,3 0 0,2 0 0,8-5 0,-3 4 0,3-3 0,-4 4 0,-1 0 0,-3-4 0,3 3 0,-3-3 0,4 4 0,-4 0 0,-2 0 0,-3 0 0,0 0 0,-8 0 0,6-4 0,-6 3 0,8-3 0,0 4 0,0 0 0,3 0 0,-2 0 0,7 0 0,-3 0 0,4 0 0,-1 0 0,-3 4 0,-1 1 0,-12 5 0,-1 6 0,-21 6 0,-3 6 0,-27 7 0,10-10 0,10 2 0,19-14 0,25-4 0,1-1 0,8-3 0,5 0 0,1 3 0,7-3 0,-3 0 0,4 3 0,0-7 0,0 7 0,0-7 0,4 11 0,1-2 0,0 0 0,3 6 0,-3-6 0,0 9 0,3-1 0,-3 0 0,5-4 0,-5-1 0,-1-4 0,-4 0 0,4 0 0,1 4 0,4 1 0,0 0 0,0-1 0,8 4 0,2-5 0,0 2 0,-3-5 0,-7-4 0,1 0 0,-1-1 0,0-4 0,0 0 0,-8 4 0,6-3 0,-10 3 0,15-4 0,-6 0 0,4 0 0,-6 0 0,0 4 0,-3-3 0,3 3 0,0-4 0,1 0 0,4 0 0,0 0 0,-4 0 0,11 0 0,-9 0 0,11 0 0,-9-4 0,0 3 0,0-3 0,0 0 0,0 3 0,0-4 0,1 1 0,-1 3 0,0-3 0,0 4 0,-4 0 0,-1 0 0,0 0 0,1 0 0,4 0 0,0 0 0,1 0 0,-1 0 0,0 0 0,-4 0 0,3 0 0,-3 0 0,0 0 0,-1 0 0,-4 0 0,0 0 0,0 0 0,4 0 0,-3 0 0,7 0 0,-7 0 0,8 0 0,-4 0 0,4 4 0,0-3 0,0 3 0,7-4 0,-5 0 0,6 0 0,-1 0 0,-5 4 0,2-3 0,-9 3 0,7-4 0,43 19 0,21-6-748,-23 6 1,3 2 747,4-5 0,1 1 0,-5 3 0,0 2 0,5-1 0,0 0 0,-6 0 0,-2 0 0,-4-1 0,-3-1 0,27 9 0,-27-6 0,-29-16 0,-11-2 0,-1-4 0,0 4 0,9 2 1495,18-1-1495,-2 6 0,23-3 0,-10-1 0,14 0 0,13-7 0,-24 0 0,7 0 0,-26 0 0,0 0 0,-8 0 0,-2 0 0,-7 0 0,0 0 0,1-4 0,-1-1 0,0 0 0,7-4 0,3 7 0,6-8 0,1 4 0,13-1 0,-10 2 0,9 0 0,-19 3 0,-3-7 0,1 0 0,-6-1 0,7-3 0,-9 4 0,0-1 0,7 0 0,3-6 0,6-2 0,-7 5 0,6-2 0,-13 10 0,13-7 0,-6-3 0,8 7 0,7-8 0,-12 15 0,3-8 0,-15 8 0,-4-3 0,4 0 0,-8 3 0,3-3 0,0 0 0,1 2 0,11-2 0,2 4 0,8 6 0,0-5 0,-8 4 0,6-5 0,-13 0 0,5 0 0,-7 0 0,0 0 0,0 0 0,1 0 0,6 0 0,16 7 0,-4-5 0,25 5 0,-11-7 0,0 0 0,-3 5 0,-13-4 0,-7 4 0,-2-5 0,-8 0 0,0 0 0,0 0 0,8 0 0,1 0 0,8 0 0,12 0 0,-9 0 0,10 0 0,-21 0 0,6 0 0,-5 4 0,0-3 0,-2 3 0,-1-4 0,3 6 0,33 3 0,7 7 0,-16-6 0,3-1-415,1-3 1,-1-1 414,0 4 0,1-1 0,13-3 0,-2 0 0,22 5 0,-3-3 0,-40-7 0,-26 0 0,5 0 0,0 0 0,-5 0 829,13 5-829,-6-4 0,1 4 0,18-5 0,-2 0 0,33 9 0,-23-5 0,2 1 0,-5 0 0,0 0 0,45 7 0,-35-10 0,-13 3 0,-17-5 0,8 0 0,-14 0 0,2 0 0,1 0 0,4-5 0,-12 3 0,13-3 0,8-2 0,-11 5 0,9-5 0,-17 7 0,-7-4 0,6-1 0,-7 0 0,5-3 0,6 1 0,-5-2 0,5 3 0,-7-2 0,1 3 0,-1-5 0,0 1 0,-4 4 0,-1-3 0,-4 7 0,0-7 0,0 3 0,0-4 0,0 0 0,0-5 0,4 4 0,-3-3 0,-1 4 0,3 0 0,-2-1 0,8-3 0,-4 3 0,4-7 0,-8 7 0,-1-4 0,-1 9 0,-3-3 0,8 3 0,-3-4 0,7 0 0,-7 0 0,7 4 0,-3-3 0,4 2 0,-4 1 0,-1-3 0,-4 7 0,-4-7 0,3 7 0,-3-7 0,4 3 0,0 0 0,0-3 0,0 3 0,0-1 0,0 2 0,0 0 0,0 3 0,0-3 0,0 4 0,0 0 0,0 0 0,-4-4 0,3 3 0,1-3 0,5 4 0,4-4 0,8 3 0,14-3 0,25 4 0,16 0 0,0 7 0,-16-5 0,-17 5 0,-21-3 0,-2-3 0,-11 3 0,3-4 0,-7 0 0,3 0 0,-4 0 0,12 0 0,-5 4 0,16 2 0,9 7 0,-3-7 0,36 10 0,-32-9 0,12 7 0,-29-4 0,-7-5 0,0 3 0,0-3 0,1 4 0,-1-4 0,7 4 0,2-8 0,21 11 0,3-10 0,16 11 0,-15-7 0,-2 0 0,-3 7 0,18-3 0,16 7 0,14 2-1275,-1 0 1275,-13-9 0,-16 4 0,-10-8 0,-25 4 0,11-4 0,-14-2 0,7 2 0,-6-5 1275,4 9-1275,-12-9 0,26 4 0,-2 3 0,7-7 0,24 15 0,-34-14 0,34 6 0,-17-7 0,3-2 0,-7 1 0,0 0-240,17 0 1,-2 0 239,22 0 0,-40 0 0,-3 0 0,-21-4 0,6 3 0,-13-3 0,6 0 0,-8 3 0,7-8 479,18 2-479,-5 1 0,25-6 0,-11 10 0,-1-6 0,10 8 0,4 0 0,16-8-607,13 6 607,0-6 0,-26 8 0,-7 0 0,-13 0 0,-10-6 0,23 5 0,-9-11 0,17 10 0,8 2 0,-22-8 0,1-1-357,33 3 0,2 1 357,-28 0 0,-2-2 0,1-2 0,0 0 0,-6 4 0,-1-1 0,39-12 0,-41 12 0,-1 1 0,32-10-388,10 5 388,-3 0 0,-36-2 0,6 10 0,-26-3 0,7 5 0,-5 0 1294,6 0-1294,-9-5 415,1 4-415,-1-9 0,-7 8 0,-1-7 0,-8 8 0,0-3 0,8 0 0,-9 3 0,4-3 0,-12 4 0,4 0 0,1 0 0,4 0 0,0 0 0,0 0 0,0 0 0,8 0 0,-6 0 0,12 0 0,-16 0 0,5 0 0,-8 4 0,21-3 0,-10 3 0,14-4 0,-12 5 0,-6-4 0,5 4 0,-7-5 0,1 0 0,-1-4 0,0 3 0,0-3 0,0 4 0,0-4 0,0 3 0,1-3 0,-1 4 0,0 0 0,0 0 0,7 5 0,-5 0 0,13 7 0,-6-2 0,1 0 0,-3-4 0,-7 2 0,0-3 0,1 0 0,-1-1 0,7 1 0,-5-3 0,6 3 0,-8-5 0,8 4 0,-6 1 0,2 0 0,-5-1 0,-3 0 0,4-3 0,1 3 0,-1-4 0,0 0 0,0 0 0,8 0 0,-6 0 0,7 0 0,-2 0 0,-5 0 0,13 0 0,7 7 0,-2-5 0,37 5 0,-34-7 0,33-7 0,-43 5 0,15-11 0,-26 12 0,13-8 0,-12 4 0,5 0 0,-8-3 0,7 1 0,3 2 0,6-5 0,14 1 0,3 2 0,-7-4 0,-5 10 0,-21-3 0,7-1 0,-5-1 0,55-7 0,-10-10 0,-12 14 0,3-2-490,-2-7 1,0-1 489,1 2 0,1 3 0,5 2 0,2 0 0,0-2 0,-2 1 0,-4 7 0,-3 1 0,41-14 0,-31 9 0,-23 3 0,-16 7 0,-7 0 0,-4 0 979,3 0-979,-3 0 0,4 0 0,1 0 0,6 5 0,29 13 0,27 1 0,-33-6 0,2 1-396,3-4 0,1 0 396,0 3 0,0 2 0,1 1 0,1 0 0,4 0 0,4 0 0,32 0 0,1-2 0,-26-4 0,-1 0-591,29 0 1,-5 1 590,4 8 0,-7-8 0,-47 0 0,-6-10 0,-19 3 0,-9 0 744,40 5-744,2 5 0,-1-4 0,6 0 59,-2 0 1,1 0-60,6-4 0,0-1 0,-6 5 0,-1-2-103,0-7 0,-2 0 103,28 14 0,-4-13 0,-25 5 0,-5-7 0,-19 0 0,-3 0 1098,-7 0-1098,-4 0 218,-1 0-218,0 0 0,-3 0 0,7 0 0,-2-4 0,3 3 0,20-10 0,6 9 0,47-14 0,7 13-441,-43-5 0,1-1 441,-1 7 0,-2 2 0,14-9 0,-13 5 0,-28-1 0,-4-4 0,-3 0 0,-1 0 0,-5-1 882,0 1-882,1 0 0,4-4 0,1 3 0,-5-3 0,-1 3 0,-4 5 0,0 1 0,-4 0 0,3-1 0,-3-4 0,8 0 0,1 0 0,0-5 0,3 4 0,-7-3 0,-1 4 0,-1 0 0,-7 0 0,7 4 0,-3-4 0,8 0 0,1-5 0,4-4 0,-4 0 0,3-1 0,-7 5 0,0 1 0,-6 4 0,0-5 0,1 4 0,0-3 0,-1 4 0,-4 8 0,0 6 0,0 1 0,0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21T16:06:57.8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1 161 24575,'4'-9'0,"1"4"0,0-4 0,3 8 0,-3-3 0,4 4 0,-4-4 0,7-1 0,-2 0 0,8-3 0,0 3 0,0-4 0,0 4 0,1-3 0,-1 2 0,-4 1 0,3-3 0,-3 7 0,4-7 0,0 7 0,-4-3 0,-1 0 0,0 3 0,1-3 0,5 4 0,-1-4 0,-4 3 0,-1-3 0,-4 4 0,0 0 0,0 0 0,0 0 0,4 0 0,1 4 0,4-3 0,0 7 0,-4-7 0,3 3 0,-2-4 0,-1 0 0,-1 0 0,0 0 0,-3 4 0,7 1 0,-3 0 0,4 3 0,0-7 0,0 3 0,0 0 0,1-3 0,-5 3 0,-1-4 0,-4 0 0,0 0 0,0 0 0,4 0 0,-3 0 0,7 0 0,-3 0 0,4 0 0,8 0 0,-6 0 0,5 0 0,-7 0 0,0 0 0,0 0 0,-4 0 0,4 0 0,-8 0 0,3 0 0,-4 0 0,0 0 0,0 0 0,0 0 0,0 0 0,4 0 0,1 0 0,4 0 0,0 0 0,7 0 0,-5 0 0,13 0 0,-13 0 0,6 0 0,-8 4 0,0-3 0,-4 3 0,-1-4 0,-4 0 0,11 0 0,-4 0 0,10 4 0,-1 2 0,2 4 0,8 2 0,0-1 0,-1-5 0,-7 4 0,-1-9 0,-8 3 0,-4 0 0,-1-3 0,-4 3 0,0-4 0,0 0 0,0 0 0,4 4 0,5-3 0,-3 7 0,2-7 0,-4 3 0,-3-4 0,3 0 0,0 4 0,-3-3 0,8 3 0,-8-4 0,7 4 0,-3-3 0,12 3 0,-6-4 0,6 4 0,-8-3 0,1 3 0,-1-4 0,0 4 0,0-3 0,0 3 0,0-1 0,8-2 0,-6 3 0,13 0 0,-13-3 0,7 3 0,-9 0 0,0-3 0,-4 3 0,-1-4 0,-4 0 0,0 0 0,0 0 0,0-4 0,4 3 0,8-3 0,7 4 0,20-7 0,3 5 0,13-5 0,14 7 0,-23-5 0,6-2 0,-34 1 0,-2 1 0,-11 5 0,0 0 0,-9-4 0,14 3 0,0-9 0,42 9 0,7-12 0,26 2-469,-40 6 0,0 0 469,44-4 0,-4 2 0,-29 5 0,-25-5 0,-18 7 0,-5 0 0,-3 0 0,0 0 0,3 0 938,-3-4-938,4 3 0,0-3 0,0 4 0,0 0 0,1 0 0,-1 0 0,0 0 0,0 0 0,8 0 0,-6 0 0,7-4 0,-9 3 0,0-3 0,0 4 0,0 0 0,0 0 0,0 0 0,1 0 0,-1 0 0,0 0 0,0 0 0,0 0 0,8 0 0,-6 0 0,7 0 0,-9 0 0,0 0 0,7 0 0,-5 0 0,6 0 0,-8 4 0,0-3 0,0 3 0,0-4 0,8 0 0,14 0 0,14 5 0,11-4 0,1 11 0,12-10 0,-10 12 0,-4-12 0,-16 5 0,-21-7 0,-1 0 0,-8 0 0,0 0 0,0 0 0,0 0 0,1 0 0,35 0 0,7 0 0,35 0 0,-1 0 0,-28 0 0,-5 0 0,-35 0 0,-2 0 0,-7 0 0,1 0 0,3 0 0,-3 0 0,3 0 0,-4 0 0,8 5 0,-6-3 0,5 3 0,-7-5 0,-4 0 0,-1 0 0,-4 0 0,0 0 0,12 0 0,-6 0 0,11 0 0,-8 0 0,0 4 0,8-3 0,1 8 0,0-8 0,-1 4 0,-8-1 0,0-3 0,-4 3 0,3-4 0,-7 0 0,3 0 0,0 0 0,1 0 0,4 4 0,8-3 0,1 8 0,21-7 0,-10 8 0,2-9 0,-14 8 0,-12-8 0,3 3 0,-3-4 0,0 0 0,-1 0 0,0 4 0,1-3 0,12 3 0,14 3 0,-2-5 0,10 5 0,-21-3 0,-1-3 0,-12 3 0,-1-4 0,-4 0 0,0 0 0,4 0 0,-3 0 0,3 0 0,-4 0 0,0 0 0,0 0 0,4 0 0,-3 4 0,3-3 0,-4 3 0,4-4 0,1 0 0,5 0 0,-5 0 0,-1 0 0,0 0 0,-3 0 0,3 0 0,0 0 0,-3 0 0,7 0 0,-3 0 0,4 0 0,0-4 0,8 3 0,-6-3 0,13 4 0,-13-4 0,7 3 0,-2-8 0,-5 8 0,5-5 0,-11 6 0,0 0 0,-5 0 0,4-4 0,-3-1 0,7 0 0,-7 1 0,7 4 0,-7 0 0,3 0 0,-4-4 0,0 3 0,4-3 0,-3 4 0,7 0 0,-3 0 0,4 0 0,0 0 0,1-4 0,-1 3 0,7-3 0,2 4 0,1 0 0,-3 4 0,-7-3 0,0 3 0,1-4 0,-5 0 0,7 0 0,-10 0 0,6 0 0,-4 0 0,1 0 0,4 0 0,0 0 0,0 0 0,8 5 0,-6-4 0,5 4 0,-7-5 0,0 0 0,8 0 0,17 5 0,-12-3 0,17 3 0,-28-5 0,5 0 0,-7 0 0,-4 0 0,3 0 0,-2 0 0,3 0 0,0 0 0,0-4 0,0-1 0,0-1 0,8 2 0,-5 0 0,5 3 0,-8-3 0,0 0 0,0 3 0,0-7 0,1 7 0,-1-3 0,0 4 0,8 0 0,-10 0 0,9 0 0,-11 0 0,4 0 0,8 0 0,1 0 0,21 0 0,3-7 0,14-2 0,-1 0 0,-20 1 0,-5 8 0,-21 0 0,8 0 0,-6 0 0,7 0 0,-9-4 0,0 3 0,7-3 0,-5 4 0,6 0 0,-1-5 0,-5 4 0,6-4 0,-8 5 0,8-4 0,-6 3 0,6-8 0,0 8 0,1 2 0,34 1 0,-6 3 0,9-5 0,-16 0 0,-21 0 0,-1 0 0,-12 0 0,3 0 0,-7 0 0,15 0 0,-9 0 0,10 0 0,-8 0 0,1-4 0,-1 3 0,0-7 0,0 7 0,7-3 0,3-2 0,6 5 0,1-9 0,13 8 0,-10-3 0,23-2 0,-31 5 0,25-10 0,-33 11 0,11-5 0,-15 6 0,-4 0 0,-1 0 0,0 0 0,1 0 0,5 0 0,-1-4 0,0 3 0,21-3 0,33 11 0,0-5 0,-19 6 0,0 0 0,15-6 0,23 14 0,-10-5 0,-13 4 0,-7-5 0,-33-5 0,-3-1 0,-11-3 0,-1 3 0,0-4 0,-3 4 0,7-3 0,-7 3 0,7-4 0,-3 4 0,4-3 0,1 3 0,6 1 0,-5-4 0,13 10 0,-13-10 0,5 4 0,-7-5 0,8 8 0,-5-6 0,5 6 0,-12-4 0,3-3 0,-3 3 0,4 0 0,8-3 0,1 3 0,0-4 0,-1 0 0,-1 0 0,-5 0 0,6 0 0,0 0 0,-6 4 0,6-3 0,-8 3 0,8 1 0,14-4 0,11 4 0,14 3 0,13-7 0,-24 7 0,34-8 0,-20 8 0,13-6 0,-17 6 0,-19-8 0,-19 0 0,-3 0 0,-9 0 0,3 0 0,-3 0 0,4 0 0,0 0 0,0 0 0,0 0 0,9 0 0,-7-4 0,6 3 0,-8-7 0,0 7 0,0-3 0,0 0 0,1-1 0,6 0 0,-5-3 0,13 7 0,-13-7 0,12 1 0,-4-3 0,7 3 0,-7-2 0,-2 8 0,-1-8 0,2 2 0,8 1 0,-8-3 0,-1 8 0,-8-7 0,-4 3 0,3-1 0,-3 2 0,4 4 0,-4 0 0,3 0 0,-3-4 0,5 3 0,-1-3 0,0 4 0,0 0 0,0 0 0,0 0 0,-4 0 0,-1 0 0,-4 0 0,0 0 0,4 0 0,1 0 0,13 0 0,0 0 0,8 0 0,0 0 0,0 0 0,-8 0 0,-2 0 0,1 0 0,-6 0 0,5 0 0,-7 0 0,0 0 0,9 0 0,0 0 0,22 0 0,-11 0 0,23-7 0,-31 5 0,16-5 0,-26 7 0,6 0 0,-8 0 0,0 0 0,0 0 0,0 0 0,0 0 0,9 0 0,0 0 0,22 0 0,2 0 0,0 0 0,10 0 0,-9 0 0,-9 0 0,3 0 0,-18-5 0,22 3 0,-19-7 0,17 8 0,-28-3 0,13-1 0,-13 4 0,5-4 0,0-1 0,-5 5 0,13-9 0,-6 8 0,8-3 0,0 0 0,12 4 0,33-19 0,-21 17 0,30-12 0,-37 15 0,25 0 0,-9 0 0,10 0 0,-27 0 0,-3 0 0,0 0 0,17 0 0,16 0 0,15 0 0,-14 0 0,-2 0 0,-37 0 0,-4 0 0,-21 0 0,-4 0 0,-1 0 0,-4 0 0,5-4 0,7 3 0,6-3 0,21 4 0,3 0 0,40 0-961,-6 0 961,-26 0 0,3 0 0,-7 0 0,1 0 0,5 0 0,2 0 0,-1 0 0,0 0 0,0 0 0,0 0 0,0 0 0,0 0 0,0 0 0,0 0 0,0 0 0,1 0 0,-1 0 0,0 0 0,0 0 0,0 0 0,2 0 0,-4 0 0,24 0 0,4 0 0,-57-4 0,15 3 0,-26-7 0,5 7 0,-7-3 961,29 4-961,26 0 0,-22 0 0,3 0-561,8 0 0,0 0 561,1 0 0,-1 0 0,0-1 0,0 2 0,1 3 0,-2 1 0,23-3 0,-9 7 0,-52-9 0,-3 0 0,-15-4 0,3 3 1122,-3-3-1122,8 4 0,1 0 0,5 4 0,-1-3 0,0 7 0,0-7 0,-4 3 0,-1-4 0,-4 4 0,0-3 0,0 3 0,4 0 0,-3-3 0,7 3 0,-3 0 0,4-3 0,1 7 0,-1-7 0,0 3 0,0 0 0,0-3 0,-4 3 0,-1-4 0,-8 4 0,3-3 0,1 7 0,5-7 0,5 3 0,-1 0 0,0-3 0,-4 7 0,3-7 0,-3 7 0,0-7 0,-1 3 0,0 0 0,-3 1 0,3 0 0,-4 3 0,4-3 0,1 4 0,1 0 0,-2-4 0,-4 3 0,0-7 0,0 7 0,0-3 0,0 0 0,4 7 0,-3-6 0,3 7 0,-4-8 0,0 3 0,0-3 0,0 0 0,0 3 0,0-3 0,0 0 0,0 3 0,0-7 0,0 3 0,-4 0 0,3 1 0,-3 0 0,4 3 0,0-3 0,0 4 0,-4 0 0,-5-4 0,-6-1 0,-3-4 0,4 0 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1T16:33:44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22,'46'0,"-7"0,-24 0,-3 0,8 0,-4 0,0 0,3-5,-7 4,7-4,-3 5,0 0,3 0,-8 0,9-4,-4 2,1-2,8 4,-12 0,7 0,-5 0,-4 0,9 0,-4 0,-1 0,4 0,-7 0,6 0,-2 0,-1 0,4 0,-4 0,1 0,3 0,-8 4,8-3,-3 9,0-9,-2 8,1-8,-4 8,9-8,-4 8,0-8,3 4,-8 0,9-4,-5 7,1-2,-2-1,0 4,-3-3,8 4,-8-4,3 3,0-4,2 5,-1-5,4 0,-8-1,8-3,-3 8,-1-8,0 9,-1-9,2 3,-1-4,4 0,-4 0,1 0,3 0,-8 0,8 0,-3 0,0 0,3 0,-7 0,7 0,-3 0,0 0,3 0,-8 0,9-4,-4 3,-1-9,5 9,-9-3,8 4,-3 0,0 0,3 0,-8-5,8 4,-3-4,0 5,3 0,-7 0,7-4,-3 3,0-4,3 5,-2 0,-1 0,4 0,-8 0,8 0,-4-5,1 4,2-3,-2 4,-1 0,4-5,-3 4,-1-4,10 5,-14 0,8 0,-4 0,-4 0,8 0,-3 0,-1 0,5 0,-9 0,13 0,-12 0,13 0,-15 0,11 0,-11 0,9 0,-3 0,-1 0,10 0,-13 0,7 0,-5 0,-4 0,10 0,-5 0,1 0,2 0,-8 0,8 0,-2 0,-1 0,10 0,-13 5,13-4,-15 3,5-4,4 0,-7 0,7 0,-5 0,-4 0,8 0,-3 0,6 0,-6 0,0 0,4 0,-8 0,9 0,-6 0,-3 0,9 5,-9-3,9 3,-10-5,11 5,-11-4,10 4,-4 0,6-4,-6 4,4 0,-3-4,4 4,-5 0,4-4,-3 9,4-9,1 4,-6 0,4-4,-4 8,6-7,0 8,-1-9,1 4,-6-5,4 5,-4-4,6 4,-1-5,1 0,-1 0,1 0,0 0,-1 0,1 0,-1 0,1 0,0 0,-1 0,1 0,9 0,-7 0,8 0,-10 0,-1 0,1 0,-1 0,-5 0,5 0,-5 0,5 0,1 0,-6 0,4 0,-3 0,4 0,1 0,-6 0,4 0,-4 0,6 0,-6 0,4 0,-4 0,0 0,4 0,-4 0,0 0,5 0,-5 0,10 0,-3 0,3 5,-5-4,-5 4,11-5,-9 0,10 0,-7 0,1 0,0 0,6 0,-5 0,5 0,-6 0,6 0,-5 0,5 0,-6 0,6 0,-5 0,5 0,0 0,-5 0,5 0,-6 0,5 0,-4 0,12 0,-12 0,12 0,-12 0,11 0,-10 0,20 0,-18 0,12 0,-16 0,6 0,-5 0,5 0,0 0,-4 0,4 0,0 0,2 0,-1 0,6 0,-12 0,12 0,-6 0,1 0,4 0,-11 0,12 0,-5 0,6 0,-6 0,4 0,-4 0,6 0,-6 0,4 0,-11 0,15 0,-14 0,8 0,-10 0,-1-5,1 4,-6-4,4 5,-4 0,6 0,-1 0,1 0,-1 0,1 0,0 0,-1 0,7 0,-4 0,4 0,0 0,-5 0,11 0,-4 0,0 0,4 0,-11 0,6 0,-8 0,1 0,-1 0,11 0,-1 0,2 0,-5 0,-6 0,-1-5,1 4,0-4,6 5,-5-6,5 5,-6-4,-1 5,1-5,-1 4,1-4,0 5,-1 0,1 0,-6 0,4 0,-9 0,13 0,-12 0,13 0,-15 0,5 0,4 0,-7 0,7 0,-4 0,1 0,0 0,4 0,-4 0,13 0,-6 0,5 0,-6 0,6 0,-5 0,0 0,-3 0,-10 0,15 0,-13 0,7 0,-4 0,-5 0,11 0,-11 0,11 0,-11 0,10 0,-9 0,14 0,-14 0,14 0,-14 0,9 0,-4 0,6 0,-1 0,1 0,-1 0,1 0,0 0,6 0,-5 0,5 0,-6 0,-1 0,1 0,0 0,6 0,-5 0,12 0,-12 0,5 0,-6 0,-6 0,4 0,-10 0,10 0,-5 0,-1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1T16:33:49.2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1 143,'40'0,"0"0,-23 0,0 0,4 0,-4 0,0 0,5 0,-5 0,6 0,-1 0,1 0,-1 0,1 0,0 0,-1 0,7 0,-4 0,4 0,0 0,-5 0,5 0,-6 0,0 0,6 0,-11 0,10 0,-11 0,6-5,-6 3,4-3,-4 5,0 0,4 0,-9 0,9 0,-4 0,6 0,-1 0,1 0,0 0,-1 0,1 0,-1 0,1 0,-6 0,4 0,-3 0,4 0,-5 0,11 0,-9 0,10 0,0 0,-5 0,5 0,0 0,-5 0,5 0,-6 0,10 0,-8 0,7 0,-9 0,-1 0,1 0,6 0,-5 0,5 0,-6 0,6 0,-5 0,12 0,-5 0,-1 0,6 0,-5 0,6 0,7 0,-5 0,6 0,0-6,-6 5,13-6,-13 2,5 4,-7-5,1 1,-1 3,0-3,0 5,0-6,17 5,-13-5,6 6,-11 0,-12 0,5 0,0 0,-4 0,4 0,-7 0,1 0,0 0,-1 0,1 0,-1 0,1 0,0 0,-1 0,1 0,6 0,-5 0,5 0,-6 0,6 0,-5 0,5 0,0 0,-5 0,16 0,-9 0,3 0,-4 0,-8 0,1 0,6 0,-5 0,5 0,0 0,-4 0,4 0,0 0,-5 0,12 0,-12 0,11 0,-10 0,4 0,0 0,-5 0,5 0,-6 0,0 0,-1 0,1 0,-1 0,1 0,0 0,-1 0,1 0,-1 0,-4 0,3 0,-10 0,11 0,-11 4,10-2,-9 2,9-4,1 5,2-4,-3 3,1-4,-11 0,10 0,-4 0,1 0,3 0,-4 0,6 0,-1 0,1 5,6-3,-5 3,5-5,0 0,2 0,5 0,-5 0,4 0,-4 0,6 0,0 0,-6 0,4 0,12 0,-6 0,13 0,-17 0,0 0,7 0,-5 0,6 0,0 0,-6 0,5 0,1 0,-6 0,-1 0,-2 0,-12 0,12 0,-18 0,10 0,-11 0,5 0,1 0,-6 0,4 0,-4 0,0 0,4 0,-4 0,1 0,3 0,-10 0,10 0,-5 0,1 0,8 4,-6-3,2 4,1-5,-5 0,5 0,1 0,0 0,-1 0,1 0,-1 0,1 0,-6 0,4 0,-9 0,9 0,-4 0,0 0,4 0,-9 0,9 0,-9 0,9 0,-9 0,9 0,0 0,3 0,3 0,-4 0,0 0,-1 0,1 0,6 0,1 0,7 0,0 0,0 0,0 0,0 0,0 0,-6 0,5 0,-6 0,1 0,5 0,-12 0,5 0,0 0,-5 0,12 0,-12 0,12 0,-12 0,12 0,-12 0,5 0,-7 0,1 0,-1 0,1 0,0 0,-1 0,1 0,0 0,-1 0,1 0,-6 0,4 0,-9 0,9 0,-9 0,13 0,-12 0,13 0,-14 0,9 0,-4 0,0 0,4 0,-9 0,8 0,-4 0,0 0,4 0,-8 0,13 0,-12 0,7 0,-4 0,-4 0,9 0,-9 0,9 0,-4 0,6 0,6 0,-5 0,19 0,-10 0,19 0,-6 0,17 0,2 0,-1 0,7 0,-16 0,16 0,-15 0,6 0,-15 0,-2 0,-8 0,-7 0,6 0,-12 0,5 0,-6 0,-6 0,4 0,-4 0,6 0,4 0,-3 0,3 0,-4 0,-1 0,1 0,-1 0,1 0,0 0,-1 0,-4 0,3 0,-4 0,0 0,4 0,-9 0,14 0,-14 0,9 0,-1 0,-8-5,9 0,-11-6,5 1,0 0,1 4,-1-3,-1 8,-4-12,9 2,-13-5,4 1,-10 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1T16:33:51.6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1,'44'0,"-9"0,-14 0,3 0,0 0,12 0,-12 0,5 0,-6 0,0 0,-1 0,1 0,-1 0,1 0,0 0,-1 0,1 0,6 0,-5 0,5 0,-6 0,-1 0,1 0,-1 5,1-4,-1 4,1-5,6 0,-5 5,5-4,-6 4,0-5,-1 0,1 0,-6 5,4-4,-4 3,6-4,0 0,-1 0,1 5,-1-3,1 3,0-5,6 0,-5 0,12 0,-12 0,5 0,-6 0,6 0,5 0,-3 0,2 0,-10 0,-1 0,1 0,-1 0,1 0,0 0,-1 0,1 0,6 0,-5 0,5 0,-6 0,-6 0,4 0,-9 0,8 0,-4 0,0 0,3 0,-8 0,10 0,-5 0,1 0,2 0,-2 0,-1 0,15 0,-11 0,13 0,-11 0,1 0,-1 0,1 0,6 0,-5 0,6 0,-1 0,1 0,7 0,0 0,8 0,-6 0,13 0,-5 0,7 0,-7 0,-3 0,-7 0,1 0,-8 0,-1 0,-6 0,0 0,-1 0,-5 0,5 0,-11 0,11 0,-11 0,10 0,-9 0,8 0,-4 0,0 0,-1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kcschools.org/Page/500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4.xm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ustomXml" Target="../ink/ink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51B9DA-B0CC-480A-8EA5-4D5C3E051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86D084-A4D5-1442-9B30-4D3312D70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7782" y="965200"/>
            <a:ext cx="6289190" cy="4806950"/>
          </a:xfrm>
        </p:spPr>
        <p:txBody>
          <a:bodyPr anchor="ctr">
            <a:normAutofit/>
          </a:bodyPr>
          <a:lstStyle/>
          <a:p>
            <a:r>
              <a:rPr lang="en-US" sz="5400" dirty="0"/>
              <a:t>Northtown </a:t>
            </a:r>
            <a:br>
              <a:rPr lang="en-US" sz="5400" dirty="0"/>
            </a:br>
            <a:r>
              <a:rPr lang="en-US" sz="5400" dirty="0"/>
              <a:t>9</a:t>
            </a:r>
            <a:r>
              <a:rPr lang="en-US" sz="5400" baseline="30000" dirty="0"/>
              <a:t>th</a:t>
            </a:r>
            <a:r>
              <a:rPr lang="en-US" sz="5400" dirty="0"/>
              <a:t> grade </a:t>
            </a:r>
            <a:br>
              <a:rPr lang="en-US" sz="5400" dirty="0"/>
            </a:br>
            <a:r>
              <a:rPr lang="en-US" sz="5400" dirty="0"/>
              <a:t>Four Year plan of study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C5DA46-3CCF-534B-BDAD-B9493D07E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294" y="965200"/>
            <a:ext cx="3823268" cy="4329641"/>
          </a:xfrm>
        </p:spPr>
        <p:txBody>
          <a:bodyPr anchor="ctr">
            <a:normAutofit/>
          </a:bodyPr>
          <a:lstStyle/>
          <a:p>
            <a:pPr algn="r"/>
            <a:r>
              <a:rPr lang="en-US" sz="2400" b="1" dirty="0"/>
              <a:t>Welcome to your future</a:t>
            </a:r>
            <a:r>
              <a:rPr lang="en-US" b="1" dirty="0"/>
              <a:t>!  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22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A8FDD-5364-AA47-AE2D-C3589DA2C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Name, Grad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29D97-8E06-7F46-A369-F6A14F746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472" y="1795750"/>
            <a:ext cx="11197728" cy="4422936"/>
          </a:xfrm>
        </p:spPr>
        <p:txBody>
          <a:bodyPr/>
          <a:lstStyle/>
          <a:p>
            <a:r>
              <a:rPr lang="en-US" dirty="0"/>
              <a:t>Please put your </a:t>
            </a:r>
            <a:r>
              <a:rPr lang="en-US" b="1" dirty="0"/>
              <a:t>FULL name </a:t>
            </a:r>
            <a:r>
              <a:rPr lang="en-US" dirty="0"/>
              <a:t>at top</a:t>
            </a:r>
          </a:p>
          <a:p>
            <a:r>
              <a:rPr lang="en-US" dirty="0"/>
              <a:t>Graduation year next—2024</a:t>
            </a:r>
          </a:p>
          <a:p>
            <a:r>
              <a:rPr lang="en-US" dirty="0"/>
              <a:t>Diploma option:  College/Career Readiness, Gold Medallion, AP Capstone (next slide) </a:t>
            </a:r>
          </a:p>
          <a:p>
            <a:r>
              <a:rPr lang="en-US" dirty="0"/>
              <a:t>Credits—everyone needs 26!</a:t>
            </a:r>
          </a:p>
          <a:p>
            <a:r>
              <a:rPr lang="en-US" dirty="0"/>
              <a:t>At the </a:t>
            </a:r>
            <a:r>
              <a:rPr lang="en-US" b="1" dirty="0"/>
              <a:t>TOP of the PAGE</a:t>
            </a:r>
            <a:r>
              <a:rPr lang="en-US" dirty="0"/>
              <a:t>:  Write your counselor’s name:</a:t>
            </a:r>
          </a:p>
          <a:p>
            <a:r>
              <a:rPr lang="en-US" sz="2400" b="1" dirty="0"/>
              <a:t>       Ms. Shelli </a:t>
            </a:r>
            <a:r>
              <a:rPr lang="en-US" sz="2400" b="1" dirty="0" err="1"/>
              <a:t>Copas</a:t>
            </a:r>
            <a:r>
              <a:rPr lang="en-US" sz="2400" dirty="0"/>
              <a:t>—last names A-G</a:t>
            </a:r>
          </a:p>
          <a:p>
            <a:r>
              <a:rPr lang="en-US" sz="2400" b="1" dirty="0"/>
              <a:t>       Ms. Amanda Olvera - </a:t>
            </a:r>
            <a:r>
              <a:rPr lang="en-US" sz="2400" dirty="0"/>
              <a:t>last names H-O </a:t>
            </a:r>
          </a:p>
          <a:p>
            <a:r>
              <a:rPr lang="en-US" sz="2400" b="1" dirty="0"/>
              <a:t>       Ms. Maria </a:t>
            </a:r>
            <a:r>
              <a:rPr lang="en-US" sz="2400" b="1" dirty="0" err="1"/>
              <a:t>Deister</a:t>
            </a:r>
            <a:r>
              <a:rPr lang="en-US" sz="2400" b="1" dirty="0"/>
              <a:t>- </a:t>
            </a:r>
            <a:r>
              <a:rPr lang="en-US" sz="2400" dirty="0"/>
              <a:t>last names P-Z</a:t>
            </a:r>
          </a:p>
          <a:p>
            <a:r>
              <a:rPr lang="en-US" sz="2400" b="1" dirty="0"/>
              <a:t>       Ms. Michelle Washington </a:t>
            </a:r>
            <a:r>
              <a:rPr lang="en-US" sz="2400" dirty="0"/>
              <a:t>– IB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70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324F9-2EC5-A848-AB92-7B2D89DA6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Diploma options</a:t>
            </a:r>
            <a:br>
              <a:rPr lang="en-US" dirty="0"/>
            </a:br>
            <a:r>
              <a:rPr lang="en-US" dirty="0"/>
              <a:t>p8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033E41-EBE1-0341-A129-2406FA795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388188"/>
              </p:ext>
            </p:extLst>
          </p:nvPr>
        </p:nvGraphicFramePr>
        <p:xfrm>
          <a:off x="685800" y="2193925"/>
          <a:ext cx="10820400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6800">
                  <a:extLst>
                    <a:ext uri="{9D8B030D-6E8A-4147-A177-3AD203B41FA5}">
                      <a16:colId xmlns:a16="http://schemas.microsoft.com/office/drawing/2014/main" val="3910576153"/>
                    </a:ext>
                  </a:extLst>
                </a:gridCol>
                <a:gridCol w="3606800">
                  <a:extLst>
                    <a:ext uri="{9D8B030D-6E8A-4147-A177-3AD203B41FA5}">
                      <a16:colId xmlns:a16="http://schemas.microsoft.com/office/drawing/2014/main" val="2546000073"/>
                    </a:ext>
                  </a:extLst>
                </a:gridCol>
                <a:gridCol w="3606800">
                  <a:extLst>
                    <a:ext uri="{9D8B030D-6E8A-4147-A177-3AD203B41FA5}">
                      <a16:colId xmlns:a16="http://schemas.microsoft.com/office/drawing/2014/main" val="337708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College/Career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Gold Medallion (Honors)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 Capstone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9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 credits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 credits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 credits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9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modern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units required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modern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5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GPA required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3.25 GPA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GPA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4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AP or Honors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 AP/Honors/Dual credit classes required + </a:t>
                      </a:r>
                      <a:r>
                        <a:rPr lang="en-US"/>
                        <a:t>AP Seminar</a:t>
                      </a:r>
                      <a:r>
                        <a:rPr lang="en-US" dirty="0"/>
                        <a:t>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AP classes—</a:t>
                      </a:r>
                      <a:br>
                        <a:rPr lang="en-US" dirty="0"/>
                      </a:br>
                      <a:r>
                        <a:rPr lang="en-US" dirty="0"/>
                        <a:t>AP Seminar junior year</a:t>
                      </a:r>
                    </a:p>
                    <a:p>
                      <a:r>
                        <a:rPr lang="en-US" dirty="0"/>
                        <a:t>AP Research senior year</a:t>
                      </a:r>
                    </a:p>
                    <a:p>
                      <a:r>
                        <a:rPr lang="en-US" dirty="0"/>
                        <a:t>4 other AP classes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616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C66D07-A50E-294B-8956-D208F651DCFC}"/>
              </a:ext>
            </a:extLst>
          </p:cNvPr>
          <p:cNvSpPr txBox="1"/>
          <p:nvPr/>
        </p:nvSpPr>
        <p:spPr>
          <a:xfrm>
            <a:off x="900113" y="5343525"/>
            <a:ext cx="912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CPEG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6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F9D0A-3F61-4B41-A99B-8C0E1401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9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A9FCE-C25F-D74D-8273-55DCBEB80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in all of your 8 classes you are currently enrolled in HERE: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21CE1-5089-F445-84A9-1DBD915A2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0244" y="3222279"/>
            <a:ext cx="3473449" cy="26050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379A3CA-817C-D444-BB76-CA1D7A16EF40}"/>
                  </a:ext>
                </a:extLst>
              </p14:cNvPr>
              <p14:cNvContentPartPr/>
              <p14:nvPr/>
            </p14:nvContentPartPr>
            <p14:xfrm>
              <a:off x="1213942" y="3570862"/>
              <a:ext cx="2427120" cy="2457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379A3CA-817C-D444-BB76-CA1D7A16EF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5302" y="3561862"/>
                <a:ext cx="2444760" cy="247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04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DA3CF-C892-CD4C-9FAF-86D9D0FF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English language arts</a:t>
            </a:r>
            <a:br>
              <a:rPr lang="en-US" dirty="0"/>
            </a:br>
            <a:r>
              <a:rPr lang="en-US" dirty="0"/>
              <a:t>p45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0D6EF-E3E7-D14F-BA31-ACB678F4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72526"/>
            <a:ext cx="10820400" cy="4024125"/>
          </a:xfrm>
        </p:spPr>
        <p:txBody>
          <a:bodyPr/>
          <a:lstStyle/>
          <a:p>
            <a:r>
              <a:rPr lang="en-US" dirty="0"/>
              <a:t>Now you will choose an ELA class for 10</a:t>
            </a:r>
            <a:r>
              <a:rPr lang="en-US" baseline="30000" dirty="0"/>
              <a:t>th</a:t>
            </a:r>
            <a:r>
              <a:rPr lang="en-US" dirty="0"/>
              <a:t>, 11</a:t>
            </a:r>
            <a:r>
              <a:rPr lang="en-US" baseline="30000" dirty="0"/>
              <a:t>th</a:t>
            </a:r>
            <a:r>
              <a:rPr lang="en-US" dirty="0"/>
              <a:t> and 12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Here are your options: 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10</a:t>
            </a:r>
            <a:r>
              <a:rPr lang="en-US" sz="2000" b="1" baseline="30000" dirty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grade courses</a:t>
            </a:r>
            <a:r>
              <a:rPr lang="en-US" sz="2000" dirty="0"/>
              <a:t>: ELA II or Pre-IB ELA II</a:t>
            </a:r>
          </a:p>
          <a:p>
            <a:r>
              <a:rPr lang="en-US" sz="2000" b="1" dirty="0">
                <a:solidFill>
                  <a:srgbClr val="FFE35D"/>
                </a:solidFill>
              </a:rPr>
              <a:t>11</a:t>
            </a:r>
            <a:r>
              <a:rPr lang="en-US" sz="2000" b="1" baseline="30000" dirty="0">
                <a:solidFill>
                  <a:srgbClr val="FFE35D"/>
                </a:solidFill>
              </a:rPr>
              <a:t>th</a:t>
            </a:r>
            <a:r>
              <a:rPr lang="en-US" sz="2000" b="1" dirty="0">
                <a:solidFill>
                  <a:srgbClr val="FFE35D"/>
                </a:solidFill>
              </a:rPr>
              <a:t> grade courses</a:t>
            </a:r>
            <a:r>
              <a:rPr lang="en-US" sz="2000" dirty="0"/>
              <a:t>:  American Literature, Multicultural Literature, AP Language, AP Literature, College English </a:t>
            </a:r>
          </a:p>
          <a:p>
            <a:r>
              <a:rPr lang="en-US" sz="2000" b="1" dirty="0">
                <a:solidFill>
                  <a:srgbClr val="3DC16D"/>
                </a:solidFill>
              </a:rPr>
              <a:t>12</a:t>
            </a:r>
            <a:r>
              <a:rPr lang="en-US" sz="2000" b="1" baseline="30000" dirty="0">
                <a:solidFill>
                  <a:srgbClr val="3DC16D"/>
                </a:solidFill>
              </a:rPr>
              <a:t>th</a:t>
            </a:r>
            <a:r>
              <a:rPr lang="en-US" sz="2000" b="1" dirty="0">
                <a:solidFill>
                  <a:srgbClr val="3DC16D"/>
                </a:solidFill>
              </a:rPr>
              <a:t> grade courses</a:t>
            </a:r>
            <a:r>
              <a:rPr lang="en-US" sz="2000" dirty="0"/>
              <a:t>: American Literature, Multicultural Literature, AP Language, AP Literature, College English </a:t>
            </a:r>
          </a:p>
          <a:p>
            <a:r>
              <a:rPr lang="en-US" sz="2000" u="sng" dirty="0"/>
              <a:t>ELECTIVES</a:t>
            </a:r>
            <a:r>
              <a:rPr lang="en-US" sz="2000" dirty="0"/>
              <a:t>:  Debate, Journalism, Creative Writing(Launch), Film as Literature (Launch)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51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EEFF-80C6-5F4D-A03F-93D01ADC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429453"/>
            <a:ext cx="8610600" cy="1293028"/>
          </a:xfrm>
        </p:spPr>
        <p:txBody>
          <a:bodyPr/>
          <a:lstStyle/>
          <a:p>
            <a:r>
              <a:rPr lang="en-US" dirty="0"/>
              <a:t>Choose one Ela for each year (line1)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352F41-EF04-8346-8830-2C2301F44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410887"/>
            <a:ext cx="8301037" cy="50565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1D82859-6F66-6E4F-B771-8EA46C6119D8}"/>
                  </a:ext>
                </a:extLst>
              </p14:cNvPr>
              <p14:cNvContentPartPr/>
              <p14:nvPr/>
            </p14:nvContentPartPr>
            <p14:xfrm>
              <a:off x="1724422" y="3265222"/>
              <a:ext cx="7190280" cy="366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1D82859-6F66-6E4F-B771-8EA46C6119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06782" y="3247222"/>
                <a:ext cx="7225920" cy="40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8972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1668F-BC83-5A40-AD32-D8711ED87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635" y="411833"/>
            <a:ext cx="8610600" cy="1293028"/>
          </a:xfrm>
        </p:spPr>
        <p:txBody>
          <a:bodyPr/>
          <a:lstStyle/>
          <a:p>
            <a:r>
              <a:rPr lang="en-US" dirty="0"/>
              <a:t>Step 5: Mathematics</a:t>
            </a:r>
            <a:br>
              <a:rPr lang="en-US" dirty="0"/>
            </a:br>
            <a:r>
              <a:rPr lang="en-US" dirty="0"/>
              <a:t>p51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32788-DA36-4D4F-A222-5CDEA45A5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41" y="1416937"/>
            <a:ext cx="10820400" cy="4024125"/>
          </a:xfrm>
        </p:spPr>
        <p:txBody>
          <a:bodyPr/>
          <a:lstStyle/>
          <a:p>
            <a:r>
              <a:rPr lang="en-US" dirty="0"/>
              <a:t>Choose one math class for each year </a:t>
            </a:r>
          </a:p>
          <a:p>
            <a:r>
              <a:rPr lang="en-US" dirty="0"/>
              <a:t>See the flow chart for options!  Math teachers will recommend courses for you! </a:t>
            </a:r>
          </a:p>
          <a:p>
            <a:endParaRPr lang="en-US" dirty="0"/>
          </a:p>
        </p:txBody>
      </p:sp>
      <p:pic>
        <p:nvPicPr>
          <p:cNvPr id="4" name="Content Placeholder 3" descr="SKMBT_C28013011617130.pdf">
            <a:extLst>
              <a:ext uri="{FF2B5EF4-FFF2-40B4-BE49-F238E27FC236}">
                <a16:creationId xmlns:a16="http://schemas.microsoft.com/office/drawing/2014/main" id="{DB46CEB4-D951-8541-B808-BEDA029F0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74" y="2337222"/>
            <a:ext cx="7557570" cy="440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9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BA55C-BA6A-2B4D-8B55-1B745397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one math for each year (Line 2)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456E90-AA84-654F-8350-D1BF7A10A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842" y="2057401"/>
            <a:ext cx="7990558" cy="403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8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82E1-06C3-004D-820F-CE64ADC5D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US" dirty="0"/>
              <a:t>Step 6: Science</a:t>
            </a:r>
            <a:br>
              <a:rPr lang="en-US" dirty="0"/>
            </a:br>
            <a:r>
              <a:rPr lang="en-US" dirty="0"/>
              <a:t>p55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10D45-3508-BC4E-99DE-0CD20AC7B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88" y="2189244"/>
            <a:ext cx="6319695" cy="390438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3 required Science courses </a:t>
            </a:r>
          </a:p>
          <a:p>
            <a:r>
              <a:rPr lang="en-US" sz="2400" dirty="0"/>
              <a:t>9</a:t>
            </a:r>
            <a:r>
              <a:rPr lang="en-US" sz="2400" baseline="30000" dirty="0"/>
              <a:t>th</a:t>
            </a:r>
            <a:r>
              <a:rPr lang="en-US" sz="2400" dirty="0"/>
              <a:t>:  Biology  or Honors Biology</a:t>
            </a:r>
          </a:p>
          <a:p>
            <a:r>
              <a:rPr lang="en-US" sz="2400" dirty="0"/>
              <a:t>10</a:t>
            </a:r>
            <a:r>
              <a:rPr lang="en-US" sz="2400" baseline="30000" dirty="0"/>
              <a:t>th</a:t>
            </a:r>
            <a:r>
              <a:rPr lang="en-US" sz="2400" dirty="0"/>
              <a:t>: Chemistry or Honors Chemistry</a:t>
            </a:r>
          </a:p>
          <a:p>
            <a:r>
              <a:rPr lang="en-US" sz="2400" dirty="0"/>
              <a:t>11th: IF you are interested in the medical field, we have several options: </a:t>
            </a:r>
          </a:p>
          <a:p>
            <a:pPr marL="0" indent="0">
              <a:buNone/>
            </a:pPr>
            <a:r>
              <a:rPr lang="en-US" sz="2400" dirty="0"/>
              <a:t>   ---Principles of Biomedical Science (can also take this 9</a:t>
            </a:r>
            <a:r>
              <a:rPr lang="en-US" sz="2400" baseline="30000" dirty="0"/>
              <a:t>th</a:t>
            </a:r>
            <a:r>
              <a:rPr lang="en-US" sz="2400" dirty="0"/>
              <a:t>/10</a:t>
            </a:r>
            <a:r>
              <a:rPr lang="en-US" sz="2400" baseline="30000" dirty="0"/>
              <a:t>th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r>
              <a:rPr lang="en-US" sz="2400" dirty="0"/>
              <a:t>   ---Human Anatomy and Physiology </a:t>
            </a:r>
          </a:p>
          <a:p>
            <a:pPr marL="0" indent="0">
              <a:buNone/>
            </a:pPr>
            <a:r>
              <a:rPr lang="en-US" sz="2400" dirty="0"/>
              <a:t>   ---Human Body Systems (after </a:t>
            </a:r>
            <a:r>
              <a:rPr lang="en-US" sz="2400" dirty="0" err="1"/>
              <a:t>Princ</a:t>
            </a:r>
            <a:r>
              <a:rPr lang="en-US" sz="2400" dirty="0"/>
              <a:t> Biomedical Sci)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1900" dirty="0"/>
              <a:t>🟡</a:t>
            </a:r>
            <a:r>
              <a:rPr lang="en-US" sz="2400" dirty="0"/>
              <a:t> We will add science courses next year!  Stay tuned!   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1026" name="Picture 2" descr="Public engagement and science communication: A waste of time? | Earlham  Institute">
            <a:extLst>
              <a:ext uri="{FF2B5EF4-FFF2-40B4-BE49-F238E27FC236}">
                <a16:creationId xmlns:a16="http://schemas.microsoft.com/office/drawing/2014/main" id="{39ED8CD2-FF41-054C-905D-F1B910664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" r="8952"/>
          <a:stretch/>
        </p:blipFill>
        <p:spPr bwMode="auto">
          <a:xfrm>
            <a:off x="6852075" y="2453071"/>
            <a:ext cx="4825575" cy="364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82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EDF80-2708-5748-A47A-F089F621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one Science for three Years at least(line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F8948-6010-F544-BA59-AC71B1A00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interested in a science related field, choose science every year!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23D188-CF86-8B4B-A94A-E5749A237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3" y="2774164"/>
            <a:ext cx="8443912" cy="3814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D2E5F08-A26D-7E48-A138-01D29FE3AC90}"/>
                  </a:ext>
                </a:extLst>
              </p14:cNvPr>
              <p14:cNvContentPartPr/>
              <p14:nvPr/>
            </p14:nvContentPartPr>
            <p14:xfrm>
              <a:off x="10946182" y="1608772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D2E5F08-A26D-7E48-A138-01D29FE3AC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37542" y="160013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0C167E1-402C-6140-9B3E-28940292DA48}"/>
                  </a:ext>
                </a:extLst>
              </p14:cNvPr>
              <p14:cNvContentPartPr/>
              <p14:nvPr/>
            </p14:nvContentPartPr>
            <p14:xfrm>
              <a:off x="11304022" y="1644412"/>
              <a:ext cx="10080" cy="6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0C167E1-402C-6140-9B3E-28940292DA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95382" y="1635772"/>
                <a:ext cx="2772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551EF64-4F73-9F49-B0A2-2D60BED7A2DD}"/>
                  </a:ext>
                </a:extLst>
              </p14:cNvPr>
              <p14:cNvContentPartPr/>
              <p14:nvPr/>
            </p14:nvContentPartPr>
            <p14:xfrm>
              <a:off x="2203942" y="4526932"/>
              <a:ext cx="7500240" cy="331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551EF64-4F73-9F49-B0A2-2D60BED7A2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95302" y="4517932"/>
                <a:ext cx="751788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13CEB8F-1923-5448-B03D-EAAE8ECA50C1}"/>
                  </a:ext>
                </a:extLst>
              </p14:cNvPr>
              <p14:cNvContentPartPr/>
              <p14:nvPr/>
            </p14:nvContentPartPr>
            <p14:xfrm>
              <a:off x="2617582" y="4477612"/>
              <a:ext cx="7113600" cy="1213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13CEB8F-1923-5448-B03D-EAAE8ECA50C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08942" y="4468612"/>
                <a:ext cx="7131240" cy="13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0322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FECDA1F-977F-40AF-840D-D05BB091D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9FECD2-89B7-4AC3-8D54-9733D60AF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54C189-4A4C-4899-9585-5281DA208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8D5726-D376-054E-9365-742C0326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153" y="764373"/>
            <a:ext cx="9320048" cy="12930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7: Social studies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p60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2F18F5-5A2C-0A44-8334-C539ABDC1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43200"/>
            <a:ext cx="10820400" cy="3475485"/>
          </a:xfrm>
        </p:spPr>
        <p:txBody>
          <a:bodyPr>
            <a:normAutofit/>
          </a:bodyPr>
          <a:lstStyle/>
          <a:p>
            <a:r>
              <a:rPr lang="en-US" dirty="0"/>
              <a:t>3 units of Social Studies required </a:t>
            </a:r>
          </a:p>
          <a:p>
            <a:r>
              <a:rPr lang="en-US" dirty="0"/>
              <a:t>If you are interested in a human services/helping profession such as teaching, social work or law enforcement, you should consider more social studies! </a:t>
            </a:r>
          </a:p>
          <a:p>
            <a:r>
              <a:rPr lang="en-US" dirty="0"/>
              <a:t>9th: World History, Honors World History, AP Human Geo</a:t>
            </a:r>
          </a:p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: US History, Honors US History, AP US History </a:t>
            </a:r>
          </a:p>
          <a:p>
            <a:r>
              <a:rPr lang="en-US" dirty="0"/>
              <a:t>11</a:t>
            </a:r>
            <a:r>
              <a:rPr lang="en-US" baseline="30000" dirty="0"/>
              <a:t>th</a:t>
            </a:r>
            <a:r>
              <a:rPr lang="en-US" dirty="0"/>
              <a:t>: American Citizen or AP US Government </a:t>
            </a:r>
          </a:p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: Any of the other options!  Psychology, Sociology, Military history, IB Anthropology, and others! </a:t>
            </a:r>
          </a:p>
        </p:txBody>
      </p:sp>
    </p:spTree>
    <p:extLst>
      <p:ext uri="{BB962C8B-B14F-4D97-AF65-F5344CB8AC3E}">
        <p14:creationId xmlns:p14="http://schemas.microsoft.com/office/powerpoint/2010/main" val="978426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BA6C-A54B-9742-A93C-2C20C706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Choose one social studies for at least three years (line 4)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394C4F-E782-1744-BC5E-661D27797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899" y="2471738"/>
            <a:ext cx="8610600" cy="36218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9EE1690-4E2A-624E-8D81-EA6B12525BDD}"/>
                  </a:ext>
                </a:extLst>
              </p14:cNvPr>
              <p14:cNvContentPartPr/>
              <p14:nvPr/>
            </p14:nvContentPartPr>
            <p14:xfrm>
              <a:off x="2410942" y="4303372"/>
              <a:ext cx="3135600" cy="87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9EE1690-4E2A-624E-8D81-EA6B12525B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7302" y="4195732"/>
                <a:ext cx="324324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C535998-4E23-9D48-B156-EBFE7A211FE7}"/>
                  </a:ext>
                </a:extLst>
              </p14:cNvPr>
              <p14:cNvContentPartPr/>
              <p14:nvPr/>
            </p14:nvContentPartPr>
            <p14:xfrm>
              <a:off x="5437102" y="4322812"/>
              <a:ext cx="3505320" cy="514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C535998-4E23-9D48-B156-EBFE7A211FE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3462" y="4214812"/>
                <a:ext cx="361296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5303BD-54B2-D94B-BBAF-5B180127B967}"/>
                  </a:ext>
                </a:extLst>
              </p14:cNvPr>
              <p14:cNvContentPartPr/>
              <p14:nvPr/>
            </p14:nvContentPartPr>
            <p14:xfrm>
              <a:off x="8945662" y="4319212"/>
              <a:ext cx="1075680" cy="162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5303BD-54B2-D94B-BBAF-5B180127B96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92022" y="4211572"/>
                <a:ext cx="1183320" cy="23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24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5B442-8E07-A04D-B589-A3720B53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888" y="764373"/>
            <a:ext cx="8610600" cy="1293028"/>
          </a:xfrm>
        </p:spPr>
        <p:txBody>
          <a:bodyPr/>
          <a:lstStyle/>
          <a:p>
            <a:r>
              <a:rPr lang="en-US" dirty="0"/>
              <a:t>Step 8: Modern Language</a:t>
            </a:r>
            <a:br>
              <a:rPr lang="en-US" dirty="0"/>
            </a:br>
            <a:r>
              <a:rPr lang="en-US" dirty="0"/>
              <a:t>p64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17EA6-7E0D-D74F-A343-3E2A318AE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Remember, language is not required to graduate with our C/C Readiness diploma, but it IS REQUIRED for Gold Medallion + </a:t>
            </a:r>
            <a:r>
              <a:rPr lang="en-US" b="1" u="sng" dirty="0"/>
              <a:t>required for some colleges such as MU/UMKC</a:t>
            </a:r>
          </a:p>
          <a:p>
            <a:r>
              <a:rPr lang="en-US" dirty="0"/>
              <a:t>We have: French, Spanish, German (Honors and regular sections)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317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01998-51E6-C042-B2DC-4A2EAB26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338" y="360512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n-US" dirty="0"/>
              <a:t>Choose one unit of language for two years IF college bound/Gold Medallion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F3CFC-6307-D045-9F4F-77AC4B00F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80235"/>
            <a:ext cx="10820400" cy="4024125"/>
          </a:xfrm>
        </p:spPr>
        <p:txBody>
          <a:bodyPr/>
          <a:lstStyle/>
          <a:p>
            <a:r>
              <a:rPr lang="en-US" dirty="0"/>
              <a:t>IF you plan to attend a four year college or plan to earn the Gold Medallion diploma, please choose a modern language for two consecutive years.</a:t>
            </a:r>
          </a:p>
          <a:p>
            <a:endParaRPr lang="en-US" dirty="0"/>
          </a:p>
          <a:p>
            <a:r>
              <a:rPr lang="en-US" dirty="0"/>
              <a:t>Line 5 (or any line) for two years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9E767-53E7-4F42-A14E-4C14925F2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1" y="2916088"/>
            <a:ext cx="547687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45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F11E3-720E-1842-93B6-AE63B503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</a:t>
            </a:r>
            <a:br>
              <a:rPr lang="en-US" dirty="0"/>
            </a:br>
            <a:r>
              <a:rPr lang="en-US" dirty="0"/>
              <a:t>p74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694B-2D29-F449-80E5-CCD67B18A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963" y="1944788"/>
            <a:ext cx="10820400" cy="4024125"/>
          </a:xfrm>
        </p:spPr>
        <p:txBody>
          <a:bodyPr/>
          <a:lstStyle/>
          <a:p>
            <a:r>
              <a:rPr lang="en-US" dirty="0"/>
              <a:t>You will need at least one credit of PE to graduate </a:t>
            </a:r>
          </a:p>
          <a:p>
            <a:r>
              <a:rPr lang="en-US" dirty="0"/>
              <a:t>Please choose at least one PE—BUT, you can have more if you’d like!  </a:t>
            </a:r>
          </a:p>
          <a:p>
            <a:r>
              <a:rPr lang="en-US" dirty="0"/>
              <a:t>PE can be repeated each year if you’d like!! </a:t>
            </a:r>
          </a:p>
          <a:p>
            <a:endParaRPr lang="en-US" dirty="0"/>
          </a:p>
        </p:txBody>
      </p:sp>
      <p:pic>
        <p:nvPicPr>
          <p:cNvPr id="1026" name="Picture 2" descr="Physical Education - Bledsoe County Schools">
            <a:extLst>
              <a:ext uri="{FF2B5EF4-FFF2-40B4-BE49-F238E27FC236}">
                <a16:creationId xmlns:a16="http://schemas.microsoft.com/office/drawing/2014/main" id="{EDD4DE9F-E5CC-2F4B-BD69-656CBF525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3649661"/>
            <a:ext cx="5507037" cy="239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237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19E2-941F-0447-A461-3F017BAD9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Health/Personal Finance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8CEC5-563E-7E4F-A32A-A932FCA2A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need both Health (.5 credit) and Personal Finance (.5)</a:t>
            </a:r>
          </a:p>
          <a:p>
            <a:r>
              <a:rPr lang="en-US" dirty="0"/>
              <a:t>We recommend taking these classes together to make one full credit</a:t>
            </a:r>
          </a:p>
          <a:p>
            <a:r>
              <a:rPr lang="en-US" dirty="0"/>
              <a:t>They are also good summer school options! </a:t>
            </a:r>
          </a:p>
        </p:txBody>
      </p:sp>
    </p:spTree>
    <p:extLst>
      <p:ext uri="{BB962C8B-B14F-4D97-AF65-F5344CB8AC3E}">
        <p14:creationId xmlns:p14="http://schemas.microsoft.com/office/powerpoint/2010/main" val="1641567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D0246-BB52-8B4A-B882-2E42A664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 Arts</a:t>
            </a:r>
            <a:br>
              <a:rPr lang="en-US" dirty="0"/>
            </a:br>
            <a:r>
              <a:rPr lang="en-US" dirty="0"/>
              <a:t>p67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36DB4-67F4-8843-BF82-BD246F5C4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808264"/>
            <a:ext cx="10820400" cy="4024125"/>
          </a:xfrm>
        </p:spPr>
        <p:txBody>
          <a:bodyPr/>
          <a:lstStyle/>
          <a:p>
            <a:r>
              <a:rPr lang="en-US" dirty="0"/>
              <a:t>Fine arts are: Music, Art, Theater </a:t>
            </a:r>
          </a:p>
          <a:p>
            <a:r>
              <a:rPr lang="en-US" dirty="0"/>
              <a:t>You must choose </a:t>
            </a:r>
            <a:r>
              <a:rPr lang="en-US" b="1" dirty="0"/>
              <a:t>ONE</a:t>
            </a:r>
            <a:r>
              <a:rPr lang="en-US" dirty="0"/>
              <a:t>, but can certainly choose to take fine arts every year! </a:t>
            </a:r>
          </a:p>
          <a:p>
            <a:endParaRPr lang="en-US" dirty="0"/>
          </a:p>
        </p:txBody>
      </p:sp>
      <p:pic>
        <p:nvPicPr>
          <p:cNvPr id="2050" name="Picture 2" descr="Fine Arts | Norfolk State University - Norfolk State University">
            <a:extLst>
              <a:ext uri="{FF2B5EF4-FFF2-40B4-BE49-F238E27FC236}">
                <a16:creationId xmlns:a16="http://schemas.microsoft.com/office/drawing/2014/main" id="{B2A3B3F4-3941-6744-A71B-6434DA628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6" y="4248952"/>
            <a:ext cx="35814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0 Positive Benefits Of Listening To Music, According to Science">
            <a:extLst>
              <a:ext uri="{FF2B5EF4-FFF2-40B4-BE49-F238E27FC236}">
                <a16:creationId xmlns:a16="http://schemas.microsoft.com/office/drawing/2014/main" id="{30FFA64F-416F-744D-9A09-8AD152C2C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4" y="3429000"/>
            <a:ext cx="35687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CM Theater | Long Island Children's Museum">
            <a:extLst>
              <a:ext uri="{FF2B5EF4-FFF2-40B4-BE49-F238E27FC236}">
                <a16:creationId xmlns:a16="http://schemas.microsoft.com/office/drawing/2014/main" id="{63A4F71F-4E55-1948-A43E-28B145357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2811420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230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7631-85E5-3346-9220-3FA9C1C2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Arts</a:t>
            </a:r>
            <a:br>
              <a:rPr lang="en-US" dirty="0"/>
            </a:br>
            <a:r>
              <a:rPr lang="en-US" dirty="0"/>
              <a:t>p75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A1D76-BAA2-6449-BA05-D968D984F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50" y="1657350"/>
            <a:ext cx="10619699" cy="4027210"/>
          </a:xfrm>
        </p:spPr>
        <p:txBody>
          <a:bodyPr/>
          <a:lstStyle/>
          <a:p>
            <a:r>
              <a:rPr lang="en-US" dirty="0"/>
              <a:t>You must choose </a:t>
            </a:r>
            <a:r>
              <a:rPr lang="en-US" b="1" dirty="0"/>
              <a:t>ONE</a:t>
            </a:r>
            <a:r>
              <a:rPr lang="en-US" dirty="0"/>
              <a:t> practical art, but can choose many more!  </a:t>
            </a:r>
          </a:p>
          <a:p>
            <a:endParaRPr lang="en-US" dirty="0"/>
          </a:p>
        </p:txBody>
      </p:sp>
      <p:pic>
        <p:nvPicPr>
          <p:cNvPr id="3074" name="Picture 2" descr="Become a better cook by avoiding these 12 common mistakes">
            <a:extLst>
              <a:ext uri="{FF2B5EF4-FFF2-40B4-BE49-F238E27FC236}">
                <a16:creationId xmlns:a16="http://schemas.microsoft.com/office/drawing/2014/main" id="{4A45EE97-3550-B34A-ACCF-244A7645E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00" y="2343092"/>
            <a:ext cx="3911599" cy="176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at's the Best Sewing Machine for Beginners? Here Are 7 Simple Models We  Love">
            <a:extLst>
              <a:ext uri="{FF2B5EF4-FFF2-40B4-BE49-F238E27FC236}">
                <a16:creationId xmlns:a16="http://schemas.microsoft.com/office/drawing/2014/main" id="{EC2CC825-A47E-8A4D-B3A6-0555E0EA6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998" y="4164537"/>
            <a:ext cx="3365500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ve Reasons Why a Small Business Should Incorporate | Fox Business">
            <a:extLst>
              <a:ext uri="{FF2B5EF4-FFF2-40B4-BE49-F238E27FC236}">
                <a16:creationId xmlns:a16="http://schemas.microsoft.com/office/drawing/2014/main" id="{E010059E-6F20-494D-B31C-05C680DFB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62" y="2457437"/>
            <a:ext cx="3365500" cy="168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ome Woodworking Projects | Tools &amp; Tips for Kids or Adults">
            <a:extLst>
              <a:ext uri="{FF2B5EF4-FFF2-40B4-BE49-F238E27FC236}">
                <a16:creationId xmlns:a16="http://schemas.microsoft.com/office/drawing/2014/main" id="{7839949C-1DCC-F641-A065-90531E77B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" y="4547760"/>
            <a:ext cx="3050212" cy="202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What is Computer Science - Jason M. Pittman">
            <a:extLst>
              <a:ext uri="{FF2B5EF4-FFF2-40B4-BE49-F238E27FC236}">
                <a16:creationId xmlns:a16="http://schemas.microsoft.com/office/drawing/2014/main" id="{8FD63148-869D-D047-AC97-66EAB5249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0" y="2107313"/>
            <a:ext cx="3206750" cy="1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Engineering career fields: Civil, Mechanical, Electrical, Chemical">
            <a:extLst>
              <a:ext uri="{FF2B5EF4-FFF2-40B4-BE49-F238E27FC236}">
                <a16:creationId xmlns:a16="http://schemas.microsoft.com/office/drawing/2014/main" id="{7C68251C-AC85-A24F-8232-21FC1F9A9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98" y="4547760"/>
            <a:ext cx="39116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60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8D9B7-017B-7B44-A021-DE48C28D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271EA-AD44-2E46-A355-AF229BC4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need 8 classes for all four years; however, we have lots of off campus programs you will learn more about next semester and next year</a:t>
            </a:r>
          </a:p>
          <a:p>
            <a:r>
              <a:rPr lang="en-US" dirty="0"/>
              <a:t>So, for now, if there aren’t classes from all of our departments that interest you, you may leave some blanks! </a:t>
            </a:r>
          </a:p>
        </p:txBody>
      </p:sp>
    </p:spTree>
    <p:extLst>
      <p:ext uri="{BB962C8B-B14F-4D97-AF65-F5344CB8AC3E}">
        <p14:creationId xmlns:p14="http://schemas.microsoft.com/office/powerpoint/2010/main" val="1335845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A3A51-3322-4A48-A92F-AAF253D5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44BE1-6EBC-E343-9C16-DF2BB1070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800225"/>
            <a:ext cx="10306050" cy="3818385"/>
          </a:xfrm>
        </p:spPr>
        <p:txBody>
          <a:bodyPr/>
          <a:lstStyle/>
          <a:p>
            <a:r>
              <a:rPr lang="en-US" dirty="0"/>
              <a:t>Please contact your counselor for questions and concerns moving forward!</a:t>
            </a:r>
          </a:p>
          <a:p>
            <a:r>
              <a:rPr lang="en-US" dirty="0"/>
              <a:t>We are here to help you!!!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pic>
        <p:nvPicPr>
          <p:cNvPr id="4098" name="Picture 2" descr="Counseling Photo ">
            <a:extLst>
              <a:ext uri="{FF2B5EF4-FFF2-40B4-BE49-F238E27FC236}">
                <a16:creationId xmlns:a16="http://schemas.microsoft.com/office/drawing/2014/main" id="{0212BFB0-171C-7A40-9C77-096B5E8CC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2793966"/>
            <a:ext cx="5905500" cy="386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18574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860</Words>
  <Application>Microsoft Macintosh PowerPoint</Application>
  <PresentationFormat>Widescreen</PresentationFormat>
  <Paragraphs>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Century Gothic</vt:lpstr>
      <vt:lpstr>Vapor Trail</vt:lpstr>
      <vt:lpstr>Northtown  9th grade  Four Year plan of study </vt:lpstr>
      <vt:lpstr>Step 1: Name, Grad Year</vt:lpstr>
      <vt:lpstr>Step 2: Diploma options p8</vt:lpstr>
      <vt:lpstr>Step 3: 9th grade</vt:lpstr>
      <vt:lpstr>Step 4: English language arts p45</vt:lpstr>
      <vt:lpstr>Choose one Ela for each year (line1) </vt:lpstr>
      <vt:lpstr>Step 5: Mathematics p51 </vt:lpstr>
      <vt:lpstr>Choose one math for each year (Line 2)</vt:lpstr>
      <vt:lpstr>Step 6: Science p55 </vt:lpstr>
      <vt:lpstr>Choose one Science for three Years at least(line 3)</vt:lpstr>
      <vt:lpstr>Step 7: Social studies p60</vt:lpstr>
      <vt:lpstr>Choose one social studies for at least three years (line 4)</vt:lpstr>
      <vt:lpstr>Step 8: Modern Language p64</vt:lpstr>
      <vt:lpstr>Choose one unit of language for two years IF college bound/Gold Medallion</vt:lpstr>
      <vt:lpstr>PE p74</vt:lpstr>
      <vt:lpstr>Health/Personal Finance</vt:lpstr>
      <vt:lpstr>Fine Arts p67</vt:lpstr>
      <vt:lpstr>Practical Arts p75 </vt:lpstr>
      <vt:lpstr>Electives 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Northtown  9th grade  Four Year plan of study </dc:title>
  <dc:creator>Amanda Olvera</dc:creator>
  <cp:lastModifiedBy>Amanda Olvera</cp:lastModifiedBy>
  <cp:revision>2</cp:revision>
  <dcterms:created xsi:type="dcterms:W3CDTF">2020-10-22T15:12:11Z</dcterms:created>
  <dcterms:modified xsi:type="dcterms:W3CDTF">2020-10-22T16:20:36Z</dcterms:modified>
</cp:coreProperties>
</file>