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624884-0599-4ABB-9E92-1D4B9E4D91D7}" v="2" dt="2023-01-17T18:54:15.6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mith, Kimberly (BF) (FBI)" userId="480938a0-bc4f-4c9c-9be1-583b4543409f" providerId="ADAL" clId="{37624884-0599-4ABB-9E92-1D4B9E4D91D7}"/>
    <pc:docChg chg="custSel modSld">
      <pc:chgData name="Smith, Kimberly (BF) (FBI)" userId="480938a0-bc4f-4c9c-9be1-583b4543409f" providerId="ADAL" clId="{37624884-0599-4ABB-9E92-1D4B9E4D91D7}" dt="2023-01-17T18:55:17.831" v="578" actId="1076"/>
      <pc:docMkLst>
        <pc:docMk/>
      </pc:docMkLst>
      <pc:sldChg chg="addSp modSp mod">
        <pc:chgData name="Smith, Kimberly (BF) (FBI)" userId="480938a0-bc4f-4c9c-9be1-583b4543409f" providerId="ADAL" clId="{37624884-0599-4ABB-9E92-1D4B9E4D91D7}" dt="2023-01-17T18:55:17.831" v="578" actId="1076"/>
        <pc:sldMkLst>
          <pc:docMk/>
          <pc:sldMk cId="892598863" sldId="256"/>
        </pc:sldMkLst>
        <pc:spChg chg="add mod">
          <ac:chgData name="Smith, Kimberly (BF) (FBI)" userId="480938a0-bc4f-4c9c-9be1-583b4543409f" providerId="ADAL" clId="{37624884-0599-4ABB-9E92-1D4B9E4D91D7}" dt="2023-01-17T18:55:17.831" v="578" actId="1076"/>
          <ac:spMkLst>
            <pc:docMk/>
            <pc:sldMk cId="892598863" sldId="256"/>
            <ac:spMk id="2" creationId="{38D0482F-6404-4769-879F-082FEC5C8275}"/>
          </ac:spMkLst>
        </pc:spChg>
        <pc:spChg chg="mod">
          <ac:chgData name="Smith, Kimberly (BF) (FBI)" userId="480938a0-bc4f-4c9c-9be1-583b4543409f" providerId="ADAL" clId="{37624884-0599-4ABB-9E92-1D4B9E4D91D7}" dt="2023-01-17T18:53:41.371" v="395" actId="14100"/>
          <ac:spMkLst>
            <pc:docMk/>
            <pc:sldMk cId="892598863" sldId="256"/>
            <ac:spMk id="7" creationId="{51EE38A3-48D6-4839-B4A5-6539D9E580B1}"/>
          </ac:spMkLst>
        </pc:spChg>
        <pc:spChg chg="mod">
          <ac:chgData name="Smith, Kimberly (BF) (FBI)" userId="480938a0-bc4f-4c9c-9be1-583b4543409f" providerId="ADAL" clId="{37624884-0599-4ABB-9E92-1D4B9E4D91D7}" dt="2023-01-17T18:54:07.692" v="447" actId="14100"/>
          <ac:spMkLst>
            <pc:docMk/>
            <pc:sldMk cId="892598863" sldId="256"/>
            <ac:spMk id="8" creationId="{415587DC-0493-4D4A-9AED-06039FCC714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0FA1D-9B18-4549-B4D2-E50721D0E8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EA8C59-B5CC-4296-A429-ACB05EC797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13A8E7-429A-4CD8-B0A3-B7030E8D5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0DA28-62D9-4471-840A-6F75A936EC72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75B668-0C21-4942-A7B2-44A475D0E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CAECBE-9CC0-4C0A-B4E7-8F6F34B2C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353B-3660-40C9-9A07-9A177E8C8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610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301E7-F7F0-49C3-86C8-5D0427EDB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83FFD-32FE-4E46-A09A-EFDFAE1E04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C72DA4-7627-49B9-A82E-395D1915F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0DA28-62D9-4471-840A-6F75A936EC72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54375B-F801-4F2A-B714-6E3313E4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09A9CA-1152-4622-96D0-47EEDA987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353B-3660-40C9-9A07-9A177E8C8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971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658C3-50E1-44AB-92AD-35215F12B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B08A05-3846-4C8C-A8F5-631D7641B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F3B3C-687C-4F00-87CD-2737289AA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0DA28-62D9-4471-840A-6F75A936EC72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9D4D8A-B213-414F-8AB4-34DF6BF5A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863BE7-9EB1-49DF-9179-DDBF4BB9D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353B-3660-40C9-9A07-9A177E8C8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308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3EA1A-0D65-433B-AFBF-AACBCF355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64F6C-CCB2-4AAF-A4D7-A676C2BFDF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419CD1-19DF-409B-A76B-1AD7822024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BBA32E-367F-4BF8-A51E-2E644F14A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0DA28-62D9-4471-840A-6F75A936EC72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F80C27-A38E-49A7-A72C-533CFF7F8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43D85-AD8E-420B-9230-494491942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353B-3660-40C9-9A07-9A177E8C8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080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52F43-250A-4AAA-97C2-F21C5E18E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B26DD5-D60D-48F5-86BC-30F60282D2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E45711-6591-480B-939B-82A2AB9BF3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6BEFE5-0F33-4E89-9751-18F8ECA033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B6A49C-B4E7-4576-A7CE-890D63E67C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A49A25-AA4D-4ED3-8EF7-348B5F726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0DA28-62D9-4471-840A-6F75A936EC72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D7BFD2-DA14-4264-A5A0-B8C7F46C1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5965CF-F042-4850-9896-F78650F2A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353B-3660-40C9-9A07-9A177E8C8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04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69401-8131-4D23-86EB-C6617545A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F6812C-C4B7-4380-A562-227E464C4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0DA28-62D9-4471-840A-6F75A936EC72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6E7A22-2E41-4F4D-BC3E-E36CD43E4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8AE660-6A0C-41A1-A85E-F68869077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353B-3660-40C9-9A07-9A177E8C8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789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F61AFA-CC50-47EE-8C6F-FB25ECDAF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0DA28-62D9-4471-840A-6F75A936EC72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F834D2-5B0D-46E3-8AC6-288ADC26F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0BF643-9EFE-4F5E-920B-D27C80AC1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353B-3660-40C9-9A07-9A177E8C8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34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5240E-70B1-4F0E-81E0-0FC35AFF5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0B311-3270-4E4F-8048-CBC0017E46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46DF0F-221A-48CA-A443-09B0A57AF5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A56A55-94A9-4619-818A-E59974BB8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0DA28-62D9-4471-840A-6F75A936EC72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5A256F-F0B2-4A32-A481-ADF8AA12A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D67F46-6068-42BA-8180-48E30D755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353B-3660-40C9-9A07-9A177E8C8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664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9B46F-36F4-4401-8149-8578E185B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AF1E7E-D7E4-4134-A1AF-405E960971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5CF0A6-E9C8-452A-B3E4-4BF9F81381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ACE821-B4D9-4374-A62D-54F8AC3FA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0DA28-62D9-4471-840A-6F75A936EC72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DBC7FD-A2FC-4236-BBBE-9C26F2056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CACE52-7BD3-4E24-B77A-090FE2E21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353B-3660-40C9-9A07-9A177E8C8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353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400F5-0ECB-4922-B940-B76DC7E11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96CB15-E85C-46E2-983E-61EC8E8B8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1B25B0-28FE-4D94-B746-5E845BF72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0DA28-62D9-4471-840A-6F75A936EC72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BBD8B-7C4C-4843-BB83-321A58FA4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3D4D2-5DF8-44F7-963E-FBEEC24A7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353B-3660-40C9-9A07-9A177E8C8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763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78E2D4-5DE8-4573-9FC4-C66C83091B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6394CB-CCB6-4C7A-AB97-CB13B638F5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AF274-6AF2-4345-9F35-BA7204880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0DA28-62D9-4471-840A-6F75A936EC72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A6A0D4-50B2-4EDE-8E88-AE883C528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EB2514-6F79-4DAB-910E-B53D0E1AE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353B-3660-40C9-9A07-9A177E8C8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298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9342C5-463A-4CD7-9EF1-A2298A518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BF18AD-95BD-4652-BBA6-08FC6B0111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40BF73-9192-4262-91DD-5B77C650C5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0DA28-62D9-4471-840A-6F75A936EC72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1CFF3C-5A21-403F-9652-DFAE01C219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015FBC-7AA8-40C8-A65E-510C61B4BD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2353B-3660-40C9-9A07-9A177E8C8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186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bi.gov/how-we-can-help-you/safety-resources/scams-and-safety/common-scams-and-crimes/sextortion" TargetMode="External"/><Relationship Id="rId2" Type="http://schemas.openxmlformats.org/officeDocument/2006/relationships/hyperlink" Target="https://www.missingkids.org/netsmartz/home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fbi.gov/file-repository/making-prevention-a-reality.pdf/view" TargetMode="External"/><Relationship Id="rId5" Type="http://schemas.openxmlformats.org/officeDocument/2006/relationships/hyperlink" Target="https://www.fbi.gov/news/stories/hoax-threats-awareness-100518" TargetMode="External"/><Relationship Id="rId4" Type="http://schemas.openxmlformats.org/officeDocument/2006/relationships/hyperlink" Target="https://sos.fbi.gov/e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E234CF4-802C-4AA1-B540-36C3B838C4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800584-727A-48CF-8223-244AD9717C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967" y="-1"/>
            <a:ext cx="5038344" cy="6857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15587DC-0493-4D4A-9AED-06039FCC7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063" y="1332952"/>
            <a:ext cx="4134270" cy="392117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FBI/COMMUNITY RESOURCES</a:t>
            </a:r>
            <a:br>
              <a:rPr lang="en-US" sz="4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4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4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0CED441-B73B-4907-9AF2-614CEAC6A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5422392" y="64008"/>
            <a:chExt cx="1178966" cy="232963"/>
          </a:xfrm>
        </p:grpSpPr>
        <p:sp>
          <p:nvSpPr>
            <p:cNvPr id="22" name="Rectangle 64">
              <a:extLst>
                <a:ext uri="{FF2B5EF4-FFF2-40B4-BE49-F238E27FC236}">
                  <a16:creationId xmlns:a16="http://schemas.microsoft.com/office/drawing/2014/main" id="{A03170C9-14E4-4D47-827E-51518FA9CA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22213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6">
              <a:extLst>
                <a:ext uri="{FF2B5EF4-FFF2-40B4-BE49-F238E27FC236}">
                  <a16:creationId xmlns:a16="http://schemas.microsoft.com/office/drawing/2014/main" id="{757EFF12-1826-499E-94C2-AF4400A664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22213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20CC511B-2DB0-4523-82ED-40CCC5C7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8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6">
              <a:extLst>
                <a:ext uri="{FF2B5EF4-FFF2-40B4-BE49-F238E27FC236}">
                  <a16:creationId xmlns:a16="http://schemas.microsoft.com/office/drawing/2014/main" id="{6CB93565-67D6-49DD-8D4E-4685AC81A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8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4">
              <a:extLst>
                <a:ext uri="{FF2B5EF4-FFF2-40B4-BE49-F238E27FC236}">
                  <a16:creationId xmlns:a16="http://schemas.microsoft.com/office/drawing/2014/main" id="{AE9D45A7-FFB3-4E69-A4EC-FAA3489B0E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2303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6">
              <a:extLst>
                <a:ext uri="{FF2B5EF4-FFF2-40B4-BE49-F238E27FC236}">
                  <a16:creationId xmlns:a16="http://schemas.microsoft.com/office/drawing/2014/main" id="{A29467A6-0F59-4991-89B5-35408BD725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2303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4">
              <a:extLst>
                <a:ext uri="{FF2B5EF4-FFF2-40B4-BE49-F238E27FC236}">
                  <a16:creationId xmlns:a16="http://schemas.microsoft.com/office/drawing/2014/main" id="{AA726CA1-9A94-4AF0-B9DD-3572C692A1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47347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6">
              <a:extLst>
                <a:ext uri="{FF2B5EF4-FFF2-40B4-BE49-F238E27FC236}">
                  <a16:creationId xmlns:a16="http://schemas.microsoft.com/office/drawing/2014/main" id="{EB03BD70-FD68-460B-A88B-005DAB5BED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47347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4">
              <a:extLst>
                <a:ext uri="{FF2B5EF4-FFF2-40B4-BE49-F238E27FC236}">
                  <a16:creationId xmlns:a16="http://schemas.microsoft.com/office/drawing/2014/main" id="{C1040543-6AB1-4FE1-8946-59D0E7BB8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22392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6">
              <a:extLst>
                <a:ext uri="{FF2B5EF4-FFF2-40B4-BE49-F238E27FC236}">
                  <a16:creationId xmlns:a16="http://schemas.microsoft.com/office/drawing/2014/main" id="{BEEF4851-38D3-48A2-B05D-2697716268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22392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4">
              <a:extLst>
                <a:ext uri="{FF2B5EF4-FFF2-40B4-BE49-F238E27FC236}">
                  <a16:creationId xmlns:a16="http://schemas.microsoft.com/office/drawing/2014/main" id="{DEC37F16-C638-42B2-AA09-CA5142D85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46990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6">
              <a:extLst>
                <a:ext uri="{FF2B5EF4-FFF2-40B4-BE49-F238E27FC236}">
                  <a16:creationId xmlns:a16="http://schemas.microsoft.com/office/drawing/2014/main" id="{0AC31779-80E9-4BF3-9703-F63FE8094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46990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4">
              <a:extLst>
                <a:ext uri="{FF2B5EF4-FFF2-40B4-BE49-F238E27FC236}">
                  <a16:creationId xmlns:a16="http://schemas.microsoft.com/office/drawing/2014/main" id="{D71CA5FF-D764-4C4E-8854-E5875684FE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22035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66">
              <a:extLst>
                <a:ext uri="{FF2B5EF4-FFF2-40B4-BE49-F238E27FC236}">
                  <a16:creationId xmlns:a16="http://schemas.microsoft.com/office/drawing/2014/main" id="{81A1FA9D-7285-4D42-ADF3-BC14114B27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22035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64">
              <a:extLst>
                <a:ext uri="{FF2B5EF4-FFF2-40B4-BE49-F238E27FC236}">
                  <a16:creationId xmlns:a16="http://schemas.microsoft.com/office/drawing/2014/main" id="{A1E40F6A-5F88-46D9-A510-00D54F0B81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7080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66">
              <a:extLst>
                <a:ext uri="{FF2B5EF4-FFF2-40B4-BE49-F238E27FC236}">
                  <a16:creationId xmlns:a16="http://schemas.microsoft.com/office/drawing/2014/main" id="{938C555D-926A-4092-966E-1BC7E455F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7080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64">
              <a:extLst>
                <a:ext uri="{FF2B5EF4-FFF2-40B4-BE49-F238E27FC236}">
                  <a16:creationId xmlns:a16="http://schemas.microsoft.com/office/drawing/2014/main" id="{58D049FF-3E13-4E3E-A5BE-CF5253B8E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72124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66">
              <a:extLst>
                <a:ext uri="{FF2B5EF4-FFF2-40B4-BE49-F238E27FC236}">
                  <a16:creationId xmlns:a16="http://schemas.microsoft.com/office/drawing/2014/main" id="{A16547CF-5B03-4E57-B466-A0FDCECADD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72124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64">
              <a:extLst>
                <a:ext uri="{FF2B5EF4-FFF2-40B4-BE49-F238E27FC236}">
                  <a16:creationId xmlns:a16="http://schemas.microsoft.com/office/drawing/2014/main" id="{84C012C4-5959-40D5-8A7B-8542BD4B98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47169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66">
              <a:extLst>
                <a:ext uri="{FF2B5EF4-FFF2-40B4-BE49-F238E27FC236}">
                  <a16:creationId xmlns:a16="http://schemas.microsoft.com/office/drawing/2014/main" id="{8C7DF75A-2C0D-4388-A295-397333ADBD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47169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1EE38A3-48D6-4839-B4A5-6539D9E580B1}"/>
              </a:ext>
            </a:extLst>
          </p:cNvPr>
          <p:cNvSpPr txBox="1"/>
          <p:nvPr/>
        </p:nvSpPr>
        <p:spPr>
          <a:xfrm>
            <a:off x="5812403" y="246888"/>
            <a:ext cx="6233823" cy="6432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2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b="1" dirty="0"/>
              <a:t>National Center for Missing and Exploited Children; </a:t>
            </a:r>
            <a:r>
              <a:rPr lang="en-US" sz="1200" b="1" dirty="0" err="1"/>
              <a:t>NetSmartz</a:t>
            </a:r>
            <a:r>
              <a:rPr lang="en-US" sz="1200" dirty="0"/>
              <a:t>: free resources for parents, teachers, and kids on online safety. Topics include cyberbullying, sextortion, online enticement, sexting, social media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hlinkClick r:id="rId2"/>
              </a:rPr>
              <a:t>https://www.missingkids.org/netsmartz/home</a:t>
            </a:r>
            <a:r>
              <a:rPr lang="en-US" sz="1200" dirty="0"/>
              <a:t> 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b="1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b="1" dirty="0"/>
              <a:t>FBI Sextortion Resources:</a:t>
            </a:r>
            <a:r>
              <a:rPr lang="en-US" sz="1200" dirty="0"/>
              <a:t> free resources on FBI website which discusses the definition of sextortion, information on financial sextortion, what kids/teens need to know, and what caregivers need to know.</a:t>
            </a:r>
            <a:r>
              <a:rPr lang="en-US" sz="1200" b="1" dirty="0"/>
              <a:t> </a:t>
            </a:r>
            <a:r>
              <a:rPr lang="en-US" sz="1200" dirty="0"/>
              <a:t>Free videos and links to resources</a:t>
            </a:r>
            <a:endParaRPr lang="en-US" sz="1200" b="1" dirty="0"/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hlinkClick r:id="rId3"/>
              </a:rPr>
              <a:t>https://www.fbi.gov/how-we-can-help-you/safety-resources/scams-and-safety/common-scams-and-crimes/sextortion</a:t>
            </a:r>
            <a:r>
              <a:rPr lang="en-US" sz="1200" dirty="0"/>
              <a:t>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b="1" dirty="0"/>
              <a:t>FBI Safe Online Surfing: </a:t>
            </a:r>
            <a:r>
              <a:rPr lang="en-US" sz="1200" dirty="0"/>
              <a:t>free teaching/parent/student resources geared towards teaching online safety to students grades 3-8; also has resource tab with links to multiple online resources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hlinkClick r:id="rId4"/>
              </a:rPr>
              <a:t>https://sos.fbi.gov/en/</a:t>
            </a:r>
            <a:r>
              <a:rPr lang="en-US" sz="1200" dirty="0"/>
              <a:t>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b="1" dirty="0"/>
              <a:t>FBI “Think Before You Post” Campaign</a:t>
            </a:r>
            <a:r>
              <a:rPr lang="en-US" sz="1200" dirty="0"/>
              <a:t>: videos/graphics on dangers of hoax threats; video of student who is living with the repercussions of posting a threat online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hlinkClick r:id="rId5"/>
              </a:rPr>
              <a:t>https://www.fbi.gov/news/stories/hoax-threats-awareness-100518</a:t>
            </a:r>
            <a:r>
              <a:rPr lang="en-US" sz="1200" dirty="0"/>
              <a:t>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b="1" dirty="0"/>
              <a:t>FBI “Making Prevention a Reality: Identifying, Assessing, and Managing the Threat of Targeted Attacks”: </a:t>
            </a:r>
            <a:r>
              <a:rPr lang="en-US" sz="1200" dirty="0"/>
              <a:t>practical guide on assessing and managing the threat of targeted violence and it contains concrete strategies to help communities prevent violence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hlinkClick r:id="rId6"/>
              </a:rPr>
              <a:t>https://www.fbi.gov/file-repository/making-prevention-a-reality.pdf/view</a:t>
            </a:r>
            <a:r>
              <a:rPr lang="en-US" sz="1200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D0482F-6404-4769-879F-082FEC5C8275}"/>
              </a:ext>
            </a:extLst>
          </p:cNvPr>
          <p:cNvSpPr txBox="1"/>
          <p:nvPr/>
        </p:nvSpPr>
        <p:spPr>
          <a:xfrm>
            <a:off x="774063" y="3705309"/>
            <a:ext cx="43732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Points of Contact:</a:t>
            </a:r>
          </a:p>
          <a:p>
            <a:r>
              <a:rPr lang="en-US" dirty="0"/>
              <a:t>Community Outreach Specialists </a:t>
            </a:r>
          </a:p>
          <a:p>
            <a:r>
              <a:rPr lang="en-US" dirty="0"/>
              <a:t>Kimberly Smith: ksmith5@fbi.gov</a:t>
            </a:r>
          </a:p>
          <a:p>
            <a:r>
              <a:rPr lang="en-US" dirty="0"/>
              <a:t>Sharon Mentkowski: smentkowski@fbi.gov</a:t>
            </a:r>
          </a:p>
        </p:txBody>
      </p:sp>
    </p:spTree>
    <p:extLst>
      <p:ext uri="{BB962C8B-B14F-4D97-AF65-F5344CB8AC3E}">
        <p14:creationId xmlns:p14="http://schemas.microsoft.com/office/powerpoint/2010/main" val="892598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277</Words>
  <Application>Microsoft Office PowerPoint</Application>
  <PresentationFormat>Widescreen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FBI/COMMUNITY RESOURCES  </vt:lpstr>
    </vt:vector>
  </TitlesOfParts>
  <Company>Federal Bureau of Investigation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FBI/COMMUNITY RESOURCES </dc:title>
  <dc:creator>Smith, Kimberly (BF) (FBI)</dc:creator>
  <cp:lastModifiedBy>Smith, Kimberly (BF) (FBI)</cp:lastModifiedBy>
  <cp:revision>2</cp:revision>
  <dcterms:created xsi:type="dcterms:W3CDTF">2022-09-29T15:31:30Z</dcterms:created>
  <dcterms:modified xsi:type="dcterms:W3CDTF">2023-01-17T18:55:21Z</dcterms:modified>
</cp:coreProperties>
</file>