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activeX/activeX2.xml" ContentType="application/vnd.ms-office.activeX+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31"/>
  </p:notesMasterIdLst>
  <p:handoutMasterIdLst>
    <p:handoutMasterId r:id="rId32"/>
  </p:handoutMasterIdLst>
  <p:sldIdLst>
    <p:sldId id="296" r:id="rId3"/>
    <p:sldId id="308" r:id="rId4"/>
    <p:sldId id="257" r:id="rId5"/>
    <p:sldId id="319" r:id="rId6"/>
    <p:sldId id="279" r:id="rId7"/>
    <p:sldId id="290" r:id="rId8"/>
    <p:sldId id="310" r:id="rId9"/>
    <p:sldId id="283" r:id="rId10"/>
    <p:sldId id="265" r:id="rId11"/>
    <p:sldId id="309" r:id="rId12"/>
    <p:sldId id="332" r:id="rId13"/>
    <p:sldId id="311" r:id="rId14"/>
    <p:sldId id="330" r:id="rId15"/>
    <p:sldId id="321" r:id="rId16"/>
    <p:sldId id="322" r:id="rId17"/>
    <p:sldId id="266" r:id="rId18"/>
    <p:sldId id="324" r:id="rId19"/>
    <p:sldId id="331" r:id="rId20"/>
    <p:sldId id="326" r:id="rId21"/>
    <p:sldId id="315" r:id="rId22"/>
    <p:sldId id="317" r:id="rId23"/>
    <p:sldId id="298" r:id="rId24"/>
    <p:sldId id="318" r:id="rId25"/>
    <p:sldId id="327" r:id="rId26"/>
    <p:sldId id="328" r:id="rId27"/>
    <p:sldId id="329" r:id="rId28"/>
    <p:sldId id="303" r:id="rId29"/>
    <p:sldId id="313" r:id="rId30"/>
  </p:sldIdLst>
  <p:sldSz cx="9144000" cy="6858000" type="screen4x3"/>
  <p:notesSz cx="6873875" cy="9128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F9CAC-EB8D-4FEF-BBCE-C63EDD2FE4C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96773C65-38B2-4E52-8F08-15511E81C1F0}">
      <dgm:prSet phldrT="[Text]" custT="1">
        <dgm:style>
          <a:lnRef idx="2">
            <a:schemeClr val="accent1"/>
          </a:lnRef>
          <a:fillRef idx="1">
            <a:schemeClr val="lt1"/>
          </a:fillRef>
          <a:effectRef idx="0">
            <a:schemeClr val="accent1"/>
          </a:effectRef>
          <a:fontRef idx="minor">
            <a:schemeClr val="dk1"/>
          </a:fontRef>
        </dgm:style>
      </dgm:prSet>
      <dgm:spPr>
        <a:solidFill>
          <a:schemeClr val="bg2"/>
        </a:solidFill>
      </dgm:spPr>
      <dgm:t>
        <a:bodyPr/>
        <a:lstStyle/>
        <a:p>
          <a:r>
            <a:rPr lang="en-US" sz="1400" b="1" dirty="0" smtClean="0"/>
            <a:t>K-5 ELA</a:t>
          </a:r>
          <a:br>
            <a:rPr lang="en-US" sz="1400" b="1" dirty="0" smtClean="0"/>
          </a:br>
          <a:r>
            <a:rPr lang="en-US" sz="1400" b="1" dirty="0" smtClean="0"/>
            <a:t>History/SS</a:t>
          </a:r>
          <a:br>
            <a:rPr lang="en-US" sz="1400" b="1" dirty="0" smtClean="0"/>
          </a:br>
          <a:r>
            <a:rPr lang="en-US" sz="1400" b="1" dirty="0" smtClean="0"/>
            <a:t>Science &amp; Tech Subjects</a:t>
          </a:r>
          <a:endParaRPr lang="en-US" sz="1400" b="1" dirty="0"/>
        </a:p>
      </dgm:t>
    </dgm:pt>
    <dgm:pt modelId="{492D3790-2F1B-45C4-9D1E-DD40D1F4C52B}" type="parTrans" cxnId="{230F2A8A-8733-408B-9F17-91F856B883A5}">
      <dgm:prSet/>
      <dgm:spPr/>
      <dgm:t>
        <a:bodyPr/>
        <a:lstStyle/>
        <a:p>
          <a:endParaRPr lang="en-US" b="0"/>
        </a:p>
      </dgm:t>
    </dgm:pt>
    <dgm:pt modelId="{E876A50D-B198-4254-9982-520DE3DEEF5A}" type="sibTrans" cxnId="{230F2A8A-8733-408B-9F17-91F856B883A5}">
      <dgm:prSet/>
      <dgm:spPr/>
      <dgm:t>
        <a:bodyPr/>
        <a:lstStyle/>
        <a:p>
          <a:endParaRPr lang="en-US" b="0"/>
        </a:p>
      </dgm:t>
    </dgm:pt>
    <dgm:pt modelId="{266CE412-DB1B-4831-9B04-7D9251C6696C}">
      <dgm:prSet phldrT="[Text]" custT="1">
        <dgm:style>
          <a:lnRef idx="1">
            <a:schemeClr val="accent4"/>
          </a:lnRef>
          <a:fillRef idx="2">
            <a:schemeClr val="accent4"/>
          </a:fillRef>
          <a:effectRef idx="1">
            <a:schemeClr val="accent4"/>
          </a:effectRef>
          <a:fontRef idx="minor">
            <a:schemeClr val="dk1"/>
          </a:fontRef>
        </dgm:style>
      </dgm:prSet>
      <dgm:spPr/>
      <dgm:t>
        <a:bodyPr/>
        <a:lstStyle/>
        <a:p>
          <a:pPr algn="ctr"/>
          <a:r>
            <a:rPr lang="en-US" sz="1600" b="1" dirty="0" smtClean="0"/>
            <a:t>Reading </a:t>
          </a:r>
          <a:endParaRPr lang="en-US" sz="1200" b="1" dirty="0"/>
        </a:p>
      </dgm:t>
    </dgm:pt>
    <dgm:pt modelId="{3EA84D20-C059-43AC-91CF-3C06376F04B0}" type="parTrans" cxnId="{803694B1-B4E0-4ADA-B0C0-8B6940A43F81}">
      <dgm:prSet/>
      <dgm:spPr/>
      <dgm:t>
        <a:bodyPr/>
        <a:lstStyle/>
        <a:p>
          <a:endParaRPr lang="en-US" b="0"/>
        </a:p>
      </dgm:t>
    </dgm:pt>
    <dgm:pt modelId="{5C56FE1C-2702-4279-8B3C-63415E63687E}" type="sibTrans" cxnId="{803694B1-B4E0-4ADA-B0C0-8B6940A43F81}">
      <dgm:prSet/>
      <dgm:spPr/>
      <dgm:t>
        <a:bodyPr/>
        <a:lstStyle/>
        <a:p>
          <a:endParaRPr lang="en-US" b="0"/>
        </a:p>
      </dgm:t>
    </dgm:pt>
    <dgm:pt modelId="{18A29468-FA87-4F54-A519-F8F779F71238}">
      <dgm:prSet phldrT="[Text]" custT="1">
        <dgm:style>
          <a:lnRef idx="2">
            <a:schemeClr val="accent1"/>
          </a:lnRef>
          <a:fillRef idx="1">
            <a:schemeClr val="lt1"/>
          </a:fillRef>
          <a:effectRef idx="0">
            <a:schemeClr val="accent1"/>
          </a:effectRef>
          <a:fontRef idx="minor">
            <a:schemeClr val="dk1"/>
          </a:fontRef>
        </dgm:style>
      </dgm:prSet>
      <dgm:spPr>
        <a:solidFill>
          <a:schemeClr val="bg2"/>
        </a:solidFill>
      </dgm:spPr>
      <dgm:t>
        <a:bodyPr/>
        <a:lstStyle/>
        <a:p>
          <a:r>
            <a:rPr lang="en-US" sz="1600" b="1" dirty="0" smtClean="0"/>
            <a:t>6-12 ELA</a:t>
          </a:r>
          <a:endParaRPr lang="en-US" sz="1600" b="1" dirty="0"/>
        </a:p>
      </dgm:t>
    </dgm:pt>
    <dgm:pt modelId="{58258AF4-7438-402C-9A8F-D3457B479F23}" type="parTrans" cxnId="{E892D9FF-B3A1-46B6-A0DA-315C79FC363C}">
      <dgm:prSet/>
      <dgm:spPr/>
      <dgm:t>
        <a:bodyPr/>
        <a:lstStyle/>
        <a:p>
          <a:endParaRPr lang="en-US" b="0"/>
        </a:p>
      </dgm:t>
    </dgm:pt>
    <dgm:pt modelId="{10AD0CBF-27A6-4337-8587-217C976C82E5}" type="sibTrans" cxnId="{E892D9FF-B3A1-46B6-A0DA-315C79FC363C}">
      <dgm:prSet/>
      <dgm:spPr/>
      <dgm:t>
        <a:bodyPr/>
        <a:lstStyle/>
        <a:p>
          <a:endParaRPr lang="en-US" b="0"/>
        </a:p>
      </dgm:t>
    </dgm:pt>
    <dgm:pt modelId="{95D8420A-CE3E-4229-94E2-4D58C49FEADA}">
      <dgm:prSet phldrT="[Text]">
        <dgm:style>
          <a:lnRef idx="1">
            <a:schemeClr val="accent6"/>
          </a:lnRef>
          <a:fillRef idx="2">
            <a:schemeClr val="accent6"/>
          </a:fillRef>
          <a:effectRef idx="1">
            <a:schemeClr val="accent6"/>
          </a:effectRef>
          <a:fontRef idx="minor">
            <a:schemeClr val="dk1"/>
          </a:fontRef>
        </dgm:style>
      </dgm:prSet>
      <dgm:spPr/>
      <dgm:t>
        <a:bodyPr/>
        <a:lstStyle/>
        <a:p>
          <a:pPr algn="ctr"/>
          <a:r>
            <a:rPr lang="en-US" b="1" dirty="0" smtClean="0"/>
            <a:t>Reading </a:t>
          </a:r>
          <a:endParaRPr lang="en-US" b="1" dirty="0"/>
        </a:p>
      </dgm:t>
    </dgm:pt>
    <dgm:pt modelId="{009C0BE7-DE2F-435A-8053-4C9335B2235C}" type="parTrans" cxnId="{DC74764D-5B09-4DD5-9A9C-0CF7BCDBCB25}">
      <dgm:prSet/>
      <dgm:spPr/>
      <dgm:t>
        <a:bodyPr/>
        <a:lstStyle/>
        <a:p>
          <a:endParaRPr lang="en-US" b="0"/>
        </a:p>
      </dgm:t>
    </dgm:pt>
    <dgm:pt modelId="{D5907918-B3FC-4689-B4D8-6513BB9E6874}" type="sibTrans" cxnId="{DC74764D-5B09-4DD5-9A9C-0CF7BCDBCB25}">
      <dgm:prSet/>
      <dgm:spPr/>
      <dgm:t>
        <a:bodyPr/>
        <a:lstStyle/>
        <a:p>
          <a:endParaRPr lang="en-US" b="0"/>
        </a:p>
      </dgm:t>
    </dgm:pt>
    <dgm:pt modelId="{860F9312-08E7-46F8-BA37-DD9178990B36}">
      <dgm:prSet phldrT="[Text]" custT="1">
        <dgm:style>
          <a:lnRef idx="1">
            <a:schemeClr val="accent4"/>
          </a:lnRef>
          <a:fillRef idx="2">
            <a:schemeClr val="accent4"/>
          </a:fillRef>
          <a:effectRef idx="1">
            <a:schemeClr val="accent4"/>
          </a:effectRef>
          <a:fontRef idx="minor">
            <a:schemeClr val="dk1"/>
          </a:fontRef>
        </dgm:style>
      </dgm:prSet>
      <dgm:spPr/>
      <dgm:t>
        <a:bodyPr/>
        <a:lstStyle/>
        <a:p>
          <a:pPr algn="l"/>
          <a:r>
            <a:rPr lang="en-US" sz="1200" b="0" dirty="0" smtClean="0"/>
            <a:t>Literature</a:t>
          </a:r>
          <a:endParaRPr lang="en-US" sz="1200" b="0" dirty="0"/>
        </a:p>
      </dgm:t>
    </dgm:pt>
    <dgm:pt modelId="{27958741-EB51-4307-A4AE-381A4308FDA4}" type="parTrans" cxnId="{5035E543-2029-45AC-8374-952098828DB5}">
      <dgm:prSet/>
      <dgm:spPr/>
      <dgm:t>
        <a:bodyPr/>
        <a:lstStyle/>
        <a:p>
          <a:endParaRPr lang="en-US" b="0"/>
        </a:p>
      </dgm:t>
    </dgm:pt>
    <dgm:pt modelId="{3C19A304-4A4A-41FB-90AC-A862E5161DA6}" type="sibTrans" cxnId="{5035E543-2029-45AC-8374-952098828DB5}">
      <dgm:prSet/>
      <dgm:spPr/>
      <dgm:t>
        <a:bodyPr/>
        <a:lstStyle/>
        <a:p>
          <a:endParaRPr lang="en-US" b="0"/>
        </a:p>
      </dgm:t>
    </dgm:pt>
    <dgm:pt modelId="{A37B0A6F-96F3-471E-A2EB-05F0D36ADE3B}">
      <dgm:prSet phldrT="[Text]" custT="1">
        <dgm:style>
          <a:lnRef idx="1">
            <a:schemeClr val="accent4"/>
          </a:lnRef>
          <a:fillRef idx="2">
            <a:schemeClr val="accent4"/>
          </a:fillRef>
          <a:effectRef idx="1">
            <a:schemeClr val="accent4"/>
          </a:effectRef>
          <a:fontRef idx="minor">
            <a:schemeClr val="dk1"/>
          </a:fontRef>
        </dgm:style>
      </dgm:prSet>
      <dgm:spPr/>
      <dgm:t>
        <a:bodyPr/>
        <a:lstStyle/>
        <a:p>
          <a:pPr algn="l"/>
          <a:r>
            <a:rPr lang="en-US" sz="1200" b="0" dirty="0" smtClean="0"/>
            <a:t>Informational Text</a:t>
          </a:r>
          <a:endParaRPr lang="en-US" sz="1200" b="0" dirty="0"/>
        </a:p>
      </dgm:t>
    </dgm:pt>
    <dgm:pt modelId="{5377F86C-5115-4738-8E03-F73C6491F8A6}" type="parTrans" cxnId="{5500BF3F-5222-4CA6-AADF-E1D623FC5420}">
      <dgm:prSet/>
      <dgm:spPr/>
      <dgm:t>
        <a:bodyPr/>
        <a:lstStyle/>
        <a:p>
          <a:endParaRPr lang="en-US" b="0"/>
        </a:p>
      </dgm:t>
    </dgm:pt>
    <dgm:pt modelId="{D18850BC-6D19-4644-AF0B-3E55615B3F8B}" type="sibTrans" cxnId="{5500BF3F-5222-4CA6-AADF-E1D623FC5420}">
      <dgm:prSet/>
      <dgm:spPr/>
      <dgm:t>
        <a:bodyPr/>
        <a:lstStyle/>
        <a:p>
          <a:endParaRPr lang="en-US" b="0"/>
        </a:p>
      </dgm:t>
    </dgm:pt>
    <dgm:pt modelId="{73A170AF-52C5-47CE-B5F2-69B4AAB0C4AF}">
      <dgm:prSet phldrT="[Text]">
        <dgm:style>
          <a:lnRef idx="1">
            <a:schemeClr val="accent6"/>
          </a:lnRef>
          <a:fillRef idx="2">
            <a:schemeClr val="accent6"/>
          </a:fillRef>
          <a:effectRef idx="1">
            <a:schemeClr val="accent6"/>
          </a:effectRef>
          <a:fontRef idx="minor">
            <a:schemeClr val="dk1"/>
          </a:fontRef>
        </dgm:style>
      </dgm:prSet>
      <dgm:spPr/>
      <dgm:t>
        <a:bodyPr/>
        <a:lstStyle/>
        <a:p>
          <a:pPr algn="l"/>
          <a:r>
            <a:rPr lang="en-US" b="0" dirty="0" smtClean="0"/>
            <a:t>Literature</a:t>
          </a:r>
          <a:endParaRPr lang="en-US" b="0" dirty="0"/>
        </a:p>
      </dgm:t>
    </dgm:pt>
    <dgm:pt modelId="{E2567D93-64D9-4DFA-AD37-D7090C43E959}" type="parTrans" cxnId="{C22CDBA6-9804-4D9C-9CD8-8A1BEC44769D}">
      <dgm:prSet/>
      <dgm:spPr/>
      <dgm:t>
        <a:bodyPr/>
        <a:lstStyle/>
        <a:p>
          <a:endParaRPr lang="en-US" b="0"/>
        </a:p>
      </dgm:t>
    </dgm:pt>
    <dgm:pt modelId="{E35FDDEB-76A7-4E30-9196-B7F0F3861265}" type="sibTrans" cxnId="{C22CDBA6-9804-4D9C-9CD8-8A1BEC44769D}">
      <dgm:prSet/>
      <dgm:spPr/>
      <dgm:t>
        <a:bodyPr/>
        <a:lstStyle/>
        <a:p>
          <a:endParaRPr lang="en-US" b="0"/>
        </a:p>
      </dgm:t>
    </dgm:pt>
    <dgm:pt modelId="{4669B16B-3DE6-4347-9838-B6925931ED5E}">
      <dgm:prSet phldrT="[Text]">
        <dgm:style>
          <a:lnRef idx="1">
            <a:schemeClr val="accent6"/>
          </a:lnRef>
          <a:fillRef idx="2">
            <a:schemeClr val="accent6"/>
          </a:fillRef>
          <a:effectRef idx="1">
            <a:schemeClr val="accent6"/>
          </a:effectRef>
          <a:fontRef idx="minor">
            <a:schemeClr val="dk1"/>
          </a:fontRef>
        </dgm:style>
      </dgm:prSet>
      <dgm:spPr/>
      <dgm:t>
        <a:bodyPr/>
        <a:lstStyle/>
        <a:p>
          <a:pPr algn="l"/>
          <a:r>
            <a:rPr lang="en-US" b="0" dirty="0" smtClean="0"/>
            <a:t>Informational Text</a:t>
          </a:r>
          <a:endParaRPr lang="en-US" b="0" dirty="0"/>
        </a:p>
      </dgm:t>
    </dgm:pt>
    <dgm:pt modelId="{DDAE88A5-E08D-4FAD-BF46-9F64729F38CF}" type="parTrans" cxnId="{5002B7FC-56D6-482F-AA64-0D6B45E0989E}">
      <dgm:prSet/>
      <dgm:spPr/>
      <dgm:t>
        <a:bodyPr/>
        <a:lstStyle/>
        <a:p>
          <a:endParaRPr lang="en-US" b="0"/>
        </a:p>
      </dgm:t>
    </dgm:pt>
    <dgm:pt modelId="{2FBAB3F2-D532-4634-A75D-01D0BD39A2B7}" type="sibTrans" cxnId="{5002B7FC-56D6-482F-AA64-0D6B45E0989E}">
      <dgm:prSet/>
      <dgm:spPr/>
      <dgm:t>
        <a:bodyPr/>
        <a:lstStyle/>
        <a:p>
          <a:endParaRPr lang="en-US" b="0"/>
        </a:p>
      </dgm:t>
    </dgm:pt>
    <dgm:pt modelId="{F3471FD6-4DD7-4C04-8E9B-E043F8E50443}">
      <dgm:prSet phldrT="[Text]" custT="1">
        <dgm:style>
          <a:lnRef idx="2">
            <a:schemeClr val="accent1"/>
          </a:lnRef>
          <a:fillRef idx="1">
            <a:schemeClr val="lt1"/>
          </a:fillRef>
          <a:effectRef idx="0">
            <a:schemeClr val="accent1"/>
          </a:effectRef>
          <a:fontRef idx="minor">
            <a:schemeClr val="dk1"/>
          </a:fontRef>
        </dgm:style>
      </dgm:prSet>
      <dgm:spPr>
        <a:solidFill>
          <a:schemeClr val="bg2"/>
        </a:solidFill>
      </dgm:spPr>
      <dgm:t>
        <a:bodyPr/>
        <a:lstStyle/>
        <a:p>
          <a:r>
            <a:rPr lang="en-US" sz="1600" b="1" dirty="0" smtClean="0"/>
            <a:t>6-12 History/SS</a:t>
          </a:r>
          <a:endParaRPr lang="en-US" sz="1600" b="1" dirty="0"/>
        </a:p>
      </dgm:t>
    </dgm:pt>
    <dgm:pt modelId="{5945D231-C17D-4DE7-86A1-2127ECDEE75E}" type="parTrans" cxnId="{3C8E4F22-03D4-4C12-AAB5-4FB104D909EE}">
      <dgm:prSet/>
      <dgm:spPr/>
      <dgm:t>
        <a:bodyPr/>
        <a:lstStyle/>
        <a:p>
          <a:endParaRPr lang="en-US" b="0"/>
        </a:p>
      </dgm:t>
    </dgm:pt>
    <dgm:pt modelId="{9C4AA674-BDB4-4C78-B430-182AC1CF951B}" type="sibTrans" cxnId="{3C8E4F22-03D4-4C12-AAB5-4FB104D909EE}">
      <dgm:prSet/>
      <dgm:spPr/>
      <dgm:t>
        <a:bodyPr/>
        <a:lstStyle/>
        <a:p>
          <a:endParaRPr lang="en-US" b="0"/>
        </a:p>
      </dgm:t>
    </dgm:pt>
    <dgm:pt modelId="{2BF4B446-88C4-4E41-8A85-B7800A39AE72}">
      <dgm:prSet phldrT="[Text]">
        <dgm:style>
          <a:lnRef idx="1">
            <a:schemeClr val="accent4"/>
          </a:lnRef>
          <a:fillRef idx="2">
            <a:schemeClr val="accent4"/>
          </a:fillRef>
          <a:effectRef idx="1">
            <a:schemeClr val="accent4"/>
          </a:effectRef>
          <a:fontRef idx="minor">
            <a:schemeClr val="dk1"/>
          </a:fontRef>
        </dgm:style>
      </dgm:prSet>
      <dgm:spPr/>
      <dgm:t>
        <a:bodyPr/>
        <a:lstStyle/>
        <a:p>
          <a:r>
            <a:rPr lang="en-US" b="1" dirty="0" smtClean="0"/>
            <a:t>Writing</a:t>
          </a:r>
          <a:endParaRPr lang="en-US" b="1" dirty="0"/>
        </a:p>
      </dgm:t>
    </dgm:pt>
    <dgm:pt modelId="{610EF41A-52E1-42C2-A3A9-CDF171FB55D1}" type="parTrans" cxnId="{6007DAC3-B0F0-4FDB-8399-14C7DBA6254E}">
      <dgm:prSet/>
      <dgm:spPr/>
      <dgm:t>
        <a:bodyPr/>
        <a:lstStyle/>
        <a:p>
          <a:endParaRPr lang="en-US" b="0"/>
        </a:p>
      </dgm:t>
    </dgm:pt>
    <dgm:pt modelId="{B75C3DC4-AC78-4ABE-B803-D233D6A82660}" type="sibTrans" cxnId="{6007DAC3-B0F0-4FDB-8399-14C7DBA6254E}">
      <dgm:prSet/>
      <dgm:spPr/>
      <dgm:t>
        <a:bodyPr/>
        <a:lstStyle/>
        <a:p>
          <a:endParaRPr lang="en-US" b="0"/>
        </a:p>
      </dgm:t>
    </dgm:pt>
    <dgm:pt modelId="{B225BED4-8613-425F-82E4-C5569259F809}">
      <dgm:prSet phldrT="[Text]">
        <dgm:style>
          <a:lnRef idx="1">
            <a:schemeClr val="accent4"/>
          </a:lnRef>
          <a:fillRef idx="2">
            <a:schemeClr val="accent4"/>
          </a:fillRef>
          <a:effectRef idx="1">
            <a:schemeClr val="accent4"/>
          </a:effectRef>
          <a:fontRef idx="minor">
            <a:schemeClr val="dk1"/>
          </a:fontRef>
        </dgm:style>
      </dgm:prSet>
      <dgm:spPr/>
      <dgm:t>
        <a:bodyPr/>
        <a:lstStyle/>
        <a:p>
          <a:r>
            <a:rPr lang="en-US" b="1" dirty="0" smtClean="0"/>
            <a:t>Speaking &amp; Listening</a:t>
          </a:r>
          <a:endParaRPr lang="en-US" b="1" dirty="0"/>
        </a:p>
      </dgm:t>
    </dgm:pt>
    <dgm:pt modelId="{A07C1058-078B-4E41-85AC-46CDABDD4929}" type="parTrans" cxnId="{91621BD3-27D4-49DD-A2CA-3C7E95898473}">
      <dgm:prSet/>
      <dgm:spPr/>
      <dgm:t>
        <a:bodyPr/>
        <a:lstStyle/>
        <a:p>
          <a:endParaRPr lang="en-US" b="0"/>
        </a:p>
      </dgm:t>
    </dgm:pt>
    <dgm:pt modelId="{0BB8EA41-ABE8-452D-8AF9-8F0A9F1486E6}" type="sibTrans" cxnId="{91621BD3-27D4-49DD-A2CA-3C7E95898473}">
      <dgm:prSet/>
      <dgm:spPr/>
      <dgm:t>
        <a:bodyPr/>
        <a:lstStyle/>
        <a:p>
          <a:endParaRPr lang="en-US" b="0"/>
        </a:p>
      </dgm:t>
    </dgm:pt>
    <dgm:pt modelId="{C5623788-797A-414D-90E5-6130F3AF697A}">
      <dgm:prSet phldrT="[Text]">
        <dgm:style>
          <a:lnRef idx="1">
            <a:schemeClr val="accent4"/>
          </a:lnRef>
          <a:fillRef idx="2">
            <a:schemeClr val="accent4"/>
          </a:fillRef>
          <a:effectRef idx="1">
            <a:schemeClr val="accent4"/>
          </a:effectRef>
          <a:fontRef idx="minor">
            <a:schemeClr val="dk1"/>
          </a:fontRef>
        </dgm:style>
      </dgm:prSet>
      <dgm:spPr/>
      <dgm:t>
        <a:bodyPr/>
        <a:lstStyle/>
        <a:p>
          <a:r>
            <a:rPr lang="en-US" b="1" dirty="0" smtClean="0"/>
            <a:t>Language</a:t>
          </a:r>
          <a:endParaRPr lang="en-US" b="1" dirty="0"/>
        </a:p>
      </dgm:t>
    </dgm:pt>
    <dgm:pt modelId="{4DA6FB3A-91D6-4B0B-9C5D-9A740BDD1F5D}" type="parTrans" cxnId="{B85A248E-0BC4-44C2-B740-C6F95E4E39FB}">
      <dgm:prSet/>
      <dgm:spPr/>
      <dgm:t>
        <a:bodyPr/>
        <a:lstStyle/>
        <a:p>
          <a:endParaRPr lang="en-US" b="0"/>
        </a:p>
      </dgm:t>
    </dgm:pt>
    <dgm:pt modelId="{CCFE8F0C-CCCE-4CF6-AC2F-CCDE8E6AF21A}" type="sibTrans" cxnId="{B85A248E-0BC4-44C2-B740-C6F95E4E39FB}">
      <dgm:prSet/>
      <dgm:spPr/>
      <dgm:t>
        <a:bodyPr/>
        <a:lstStyle/>
        <a:p>
          <a:endParaRPr lang="en-US" b="0"/>
        </a:p>
      </dgm:t>
    </dgm:pt>
    <dgm:pt modelId="{DF2E27D7-4948-4317-A2B3-84A05D34DC56}">
      <dgm:prSet phldrT="[Text]">
        <dgm:style>
          <a:lnRef idx="1">
            <a:schemeClr val="accent6"/>
          </a:lnRef>
          <a:fillRef idx="2">
            <a:schemeClr val="accent6"/>
          </a:fillRef>
          <a:effectRef idx="1">
            <a:schemeClr val="accent6"/>
          </a:effectRef>
          <a:fontRef idx="minor">
            <a:schemeClr val="dk1"/>
          </a:fontRef>
        </dgm:style>
      </dgm:prSet>
      <dgm:spPr/>
      <dgm:t>
        <a:bodyPr/>
        <a:lstStyle/>
        <a:p>
          <a:r>
            <a:rPr lang="en-US" b="1" dirty="0" smtClean="0"/>
            <a:t>Writing</a:t>
          </a:r>
          <a:endParaRPr lang="en-US" b="1" dirty="0"/>
        </a:p>
      </dgm:t>
    </dgm:pt>
    <dgm:pt modelId="{46F9FE83-612C-4349-AF98-C576B7145E43}" type="parTrans" cxnId="{E57759D5-E4F8-4844-AD82-FEE9908B01EF}">
      <dgm:prSet/>
      <dgm:spPr/>
      <dgm:t>
        <a:bodyPr/>
        <a:lstStyle/>
        <a:p>
          <a:endParaRPr lang="en-US" b="0"/>
        </a:p>
      </dgm:t>
    </dgm:pt>
    <dgm:pt modelId="{3C162500-F865-4C63-9B1B-7D15821F42E8}" type="sibTrans" cxnId="{E57759D5-E4F8-4844-AD82-FEE9908B01EF}">
      <dgm:prSet/>
      <dgm:spPr/>
      <dgm:t>
        <a:bodyPr/>
        <a:lstStyle/>
        <a:p>
          <a:endParaRPr lang="en-US" b="0"/>
        </a:p>
      </dgm:t>
    </dgm:pt>
    <dgm:pt modelId="{7E20BB02-17A7-4DE6-9904-F4AFD834E783}">
      <dgm:prSet phldrT="[Text]">
        <dgm:style>
          <a:lnRef idx="1">
            <a:schemeClr val="accent6"/>
          </a:lnRef>
          <a:fillRef idx="2">
            <a:schemeClr val="accent6"/>
          </a:fillRef>
          <a:effectRef idx="1">
            <a:schemeClr val="accent6"/>
          </a:effectRef>
          <a:fontRef idx="minor">
            <a:schemeClr val="dk1"/>
          </a:fontRef>
        </dgm:style>
      </dgm:prSet>
      <dgm:spPr/>
      <dgm:t>
        <a:bodyPr/>
        <a:lstStyle/>
        <a:p>
          <a:r>
            <a:rPr lang="en-US" b="1" dirty="0" smtClean="0"/>
            <a:t>Speaking &amp; Listening</a:t>
          </a:r>
          <a:endParaRPr lang="en-US" b="1" dirty="0"/>
        </a:p>
      </dgm:t>
    </dgm:pt>
    <dgm:pt modelId="{67F6420D-F0BF-4649-85D1-F91203D5AB7A}" type="parTrans" cxnId="{4986C88F-144B-4486-911D-55F29EE42763}">
      <dgm:prSet/>
      <dgm:spPr/>
      <dgm:t>
        <a:bodyPr/>
        <a:lstStyle/>
        <a:p>
          <a:endParaRPr lang="en-US" b="0"/>
        </a:p>
      </dgm:t>
    </dgm:pt>
    <dgm:pt modelId="{9DCC8343-4664-48D0-B78D-A3C96DCD3DE4}" type="sibTrans" cxnId="{4986C88F-144B-4486-911D-55F29EE42763}">
      <dgm:prSet/>
      <dgm:spPr/>
      <dgm:t>
        <a:bodyPr/>
        <a:lstStyle/>
        <a:p>
          <a:endParaRPr lang="en-US" b="0"/>
        </a:p>
      </dgm:t>
    </dgm:pt>
    <dgm:pt modelId="{E2F96453-B311-4F17-897D-D9162B11D232}">
      <dgm:prSet phldrT="[Text]">
        <dgm:style>
          <a:lnRef idx="1">
            <a:schemeClr val="accent6"/>
          </a:lnRef>
          <a:fillRef idx="2">
            <a:schemeClr val="accent6"/>
          </a:fillRef>
          <a:effectRef idx="1">
            <a:schemeClr val="accent6"/>
          </a:effectRef>
          <a:fontRef idx="minor">
            <a:schemeClr val="dk1"/>
          </a:fontRef>
        </dgm:style>
      </dgm:prSet>
      <dgm:spPr/>
      <dgm:t>
        <a:bodyPr/>
        <a:lstStyle/>
        <a:p>
          <a:r>
            <a:rPr lang="en-US" b="1" dirty="0" smtClean="0"/>
            <a:t>Language</a:t>
          </a:r>
          <a:endParaRPr lang="en-US" b="1" dirty="0"/>
        </a:p>
      </dgm:t>
    </dgm:pt>
    <dgm:pt modelId="{4B13C8C9-F399-465C-ACB5-980A5022436E}" type="parTrans" cxnId="{5B18FC1D-BA81-41F3-B51B-C51AC74F89ED}">
      <dgm:prSet/>
      <dgm:spPr/>
      <dgm:t>
        <a:bodyPr/>
        <a:lstStyle/>
        <a:p>
          <a:endParaRPr lang="en-US" b="0"/>
        </a:p>
      </dgm:t>
    </dgm:pt>
    <dgm:pt modelId="{86F36D03-B183-4692-BB19-C94410996E9E}" type="sibTrans" cxnId="{5B18FC1D-BA81-41F3-B51B-C51AC74F89ED}">
      <dgm:prSet/>
      <dgm:spPr/>
      <dgm:t>
        <a:bodyPr/>
        <a:lstStyle/>
        <a:p>
          <a:endParaRPr lang="en-US" b="0"/>
        </a:p>
      </dgm:t>
    </dgm:pt>
    <dgm:pt modelId="{C1A3FDE3-1FA3-4EF3-B933-29F87054472A}">
      <dgm:prSet phldrT="[Text]">
        <dgm:style>
          <a:lnRef idx="1">
            <a:schemeClr val="accent3"/>
          </a:lnRef>
          <a:fillRef idx="2">
            <a:schemeClr val="accent3"/>
          </a:fillRef>
          <a:effectRef idx="1">
            <a:schemeClr val="accent3"/>
          </a:effectRef>
          <a:fontRef idx="minor">
            <a:schemeClr val="dk1"/>
          </a:fontRef>
        </dgm:style>
      </dgm:prSet>
      <dgm:spPr/>
      <dgm:t>
        <a:bodyPr/>
        <a:lstStyle/>
        <a:p>
          <a:pPr algn="ctr"/>
          <a:r>
            <a:rPr lang="en-US" b="1" dirty="0" smtClean="0"/>
            <a:t>Reading</a:t>
          </a:r>
          <a:endParaRPr lang="en-US" b="1" dirty="0"/>
        </a:p>
      </dgm:t>
    </dgm:pt>
    <dgm:pt modelId="{256F242B-723F-486D-931F-F1A1C1666CF3}" type="parTrans" cxnId="{6CF2A560-D352-4F80-98BC-A09A9FFA45A7}">
      <dgm:prSet/>
      <dgm:spPr/>
      <dgm:t>
        <a:bodyPr/>
        <a:lstStyle/>
        <a:p>
          <a:endParaRPr lang="en-US" b="0"/>
        </a:p>
      </dgm:t>
    </dgm:pt>
    <dgm:pt modelId="{EE95303C-A8D5-4BDA-99F5-562385920A3E}" type="sibTrans" cxnId="{6CF2A560-D352-4F80-98BC-A09A9FFA45A7}">
      <dgm:prSet/>
      <dgm:spPr/>
      <dgm:t>
        <a:bodyPr/>
        <a:lstStyle/>
        <a:p>
          <a:endParaRPr lang="en-US" b="0"/>
        </a:p>
      </dgm:t>
    </dgm:pt>
    <dgm:pt modelId="{F986E50C-75C5-4D6E-AAE1-A5BE42B9957A}">
      <dgm:prSet phldrT="[Text]">
        <dgm:style>
          <a:lnRef idx="1">
            <a:schemeClr val="accent3"/>
          </a:lnRef>
          <a:fillRef idx="2">
            <a:schemeClr val="accent3"/>
          </a:fillRef>
          <a:effectRef idx="1">
            <a:schemeClr val="accent3"/>
          </a:effectRef>
          <a:fontRef idx="minor">
            <a:schemeClr val="dk1"/>
          </a:fontRef>
        </dgm:style>
      </dgm:prSet>
      <dgm:spPr/>
      <dgm:t>
        <a:bodyPr/>
        <a:lstStyle/>
        <a:p>
          <a:pPr algn="l"/>
          <a:r>
            <a:rPr lang="en-US" b="0" dirty="0" smtClean="0"/>
            <a:t>Informational Text</a:t>
          </a:r>
          <a:endParaRPr lang="en-US" b="0" dirty="0"/>
        </a:p>
      </dgm:t>
    </dgm:pt>
    <dgm:pt modelId="{10C5342A-8B0E-4397-B972-0B3C8BA124B5}" type="parTrans" cxnId="{C5CE748A-AECA-415D-8600-20AC8A8DABF4}">
      <dgm:prSet/>
      <dgm:spPr/>
      <dgm:t>
        <a:bodyPr/>
        <a:lstStyle/>
        <a:p>
          <a:endParaRPr lang="en-US" b="0"/>
        </a:p>
      </dgm:t>
    </dgm:pt>
    <dgm:pt modelId="{34F1C1A4-E8EF-4B1B-88FE-B388438A0764}" type="sibTrans" cxnId="{C5CE748A-AECA-415D-8600-20AC8A8DABF4}">
      <dgm:prSet/>
      <dgm:spPr/>
      <dgm:t>
        <a:bodyPr/>
        <a:lstStyle/>
        <a:p>
          <a:endParaRPr lang="en-US" b="0"/>
        </a:p>
      </dgm:t>
    </dgm:pt>
    <dgm:pt modelId="{BAFD6C91-4409-419E-ADBF-59654DF40F0E}">
      <dgm:prSet phldrT="[Text]">
        <dgm:style>
          <a:lnRef idx="1">
            <a:schemeClr val="accent3"/>
          </a:lnRef>
          <a:fillRef idx="2">
            <a:schemeClr val="accent3"/>
          </a:fillRef>
          <a:effectRef idx="1">
            <a:schemeClr val="accent3"/>
          </a:effectRef>
          <a:fontRef idx="minor">
            <a:schemeClr val="dk1"/>
          </a:fontRef>
        </dgm:style>
      </dgm:prSet>
      <dgm:spPr/>
      <dgm:t>
        <a:bodyPr/>
        <a:lstStyle/>
        <a:p>
          <a:r>
            <a:rPr lang="en-US" b="1" dirty="0" smtClean="0"/>
            <a:t>Writing</a:t>
          </a:r>
          <a:endParaRPr lang="en-US" b="1" dirty="0"/>
        </a:p>
      </dgm:t>
    </dgm:pt>
    <dgm:pt modelId="{B2874201-3510-420E-A41A-CD20A6796A50}" type="parTrans" cxnId="{74CAA784-EBFE-4520-9F6E-281A1C05298B}">
      <dgm:prSet/>
      <dgm:spPr/>
      <dgm:t>
        <a:bodyPr/>
        <a:lstStyle/>
        <a:p>
          <a:endParaRPr lang="en-US" b="0"/>
        </a:p>
      </dgm:t>
    </dgm:pt>
    <dgm:pt modelId="{140BDA1B-24FC-4530-9ACA-5B79005FCF29}" type="sibTrans" cxnId="{74CAA784-EBFE-4520-9F6E-281A1C05298B}">
      <dgm:prSet/>
      <dgm:spPr/>
      <dgm:t>
        <a:bodyPr/>
        <a:lstStyle/>
        <a:p>
          <a:endParaRPr lang="en-US" b="0"/>
        </a:p>
      </dgm:t>
    </dgm:pt>
    <dgm:pt modelId="{53E8AC0F-CB9A-44CE-B776-1BD2F2119D1E}">
      <dgm:prSet phldrT="[Text]" custT="1">
        <dgm:style>
          <a:lnRef idx="2">
            <a:schemeClr val="accent1"/>
          </a:lnRef>
          <a:fillRef idx="1">
            <a:schemeClr val="lt1"/>
          </a:fillRef>
          <a:effectRef idx="0">
            <a:schemeClr val="accent1"/>
          </a:effectRef>
          <a:fontRef idx="minor">
            <a:schemeClr val="dk1"/>
          </a:fontRef>
        </dgm:style>
      </dgm:prSet>
      <dgm:spPr>
        <a:solidFill>
          <a:schemeClr val="bg2"/>
        </a:solidFill>
      </dgm:spPr>
      <dgm:t>
        <a:bodyPr/>
        <a:lstStyle/>
        <a:p>
          <a:r>
            <a:rPr lang="en-US" sz="1600" b="1" dirty="0" smtClean="0"/>
            <a:t>6-12 Science &amp;</a:t>
          </a:r>
          <a:br>
            <a:rPr lang="en-US" sz="1600" b="1" dirty="0" smtClean="0"/>
          </a:br>
          <a:r>
            <a:rPr lang="en-US" sz="1600" b="1" dirty="0" smtClean="0"/>
            <a:t>Technical Subjects</a:t>
          </a:r>
          <a:endParaRPr lang="en-US" sz="1600" b="1" dirty="0"/>
        </a:p>
      </dgm:t>
    </dgm:pt>
    <dgm:pt modelId="{7143533D-564F-445C-BE84-B078903282D9}" type="parTrans" cxnId="{1B7CC34B-B6D1-4663-AAAF-20A574DA29BA}">
      <dgm:prSet/>
      <dgm:spPr/>
      <dgm:t>
        <a:bodyPr/>
        <a:lstStyle/>
        <a:p>
          <a:endParaRPr lang="en-US" b="0"/>
        </a:p>
      </dgm:t>
    </dgm:pt>
    <dgm:pt modelId="{6A41DEFA-58C7-4A64-B2E4-0AC538E1F7A9}" type="sibTrans" cxnId="{1B7CC34B-B6D1-4663-AAAF-20A574DA29BA}">
      <dgm:prSet/>
      <dgm:spPr/>
      <dgm:t>
        <a:bodyPr/>
        <a:lstStyle/>
        <a:p>
          <a:endParaRPr lang="en-US" b="0"/>
        </a:p>
      </dgm:t>
    </dgm:pt>
    <dgm:pt modelId="{769F7E6A-2F83-4C79-A84A-39F704788645}">
      <dgm:prSet phldrT="[Text]">
        <dgm:style>
          <a:lnRef idx="1">
            <a:schemeClr val="accent2"/>
          </a:lnRef>
          <a:fillRef idx="2">
            <a:schemeClr val="accent2"/>
          </a:fillRef>
          <a:effectRef idx="1">
            <a:schemeClr val="accent2"/>
          </a:effectRef>
          <a:fontRef idx="minor">
            <a:schemeClr val="dk1"/>
          </a:fontRef>
        </dgm:style>
      </dgm:prSet>
      <dgm:spPr/>
      <dgm:t>
        <a:bodyPr/>
        <a:lstStyle/>
        <a:p>
          <a:pPr algn="ctr"/>
          <a:r>
            <a:rPr lang="en-US" b="1" dirty="0" smtClean="0"/>
            <a:t>Reading</a:t>
          </a:r>
          <a:endParaRPr lang="en-US" b="1" dirty="0"/>
        </a:p>
      </dgm:t>
    </dgm:pt>
    <dgm:pt modelId="{0160D8AF-6BAD-4E13-9E77-913EEA4B18F9}" type="parTrans" cxnId="{9E98A105-E0BD-49EB-8952-0C1BAD667FCF}">
      <dgm:prSet/>
      <dgm:spPr/>
      <dgm:t>
        <a:bodyPr/>
        <a:lstStyle/>
        <a:p>
          <a:endParaRPr lang="en-US" b="0"/>
        </a:p>
      </dgm:t>
    </dgm:pt>
    <dgm:pt modelId="{F067B391-A1D1-47DF-A491-A28C9F11ACBE}" type="sibTrans" cxnId="{9E98A105-E0BD-49EB-8952-0C1BAD667FCF}">
      <dgm:prSet/>
      <dgm:spPr/>
      <dgm:t>
        <a:bodyPr/>
        <a:lstStyle/>
        <a:p>
          <a:endParaRPr lang="en-US" b="0"/>
        </a:p>
      </dgm:t>
    </dgm:pt>
    <dgm:pt modelId="{CF7E796D-F62E-4766-908F-A1388876E9D2}">
      <dgm:prSet phldrT="[Text]">
        <dgm:style>
          <a:lnRef idx="1">
            <a:schemeClr val="accent2"/>
          </a:lnRef>
          <a:fillRef idx="2">
            <a:schemeClr val="accent2"/>
          </a:fillRef>
          <a:effectRef idx="1">
            <a:schemeClr val="accent2"/>
          </a:effectRef>
          <a:fontRef idx="minor">
            <a:schemeClr val="dk1"/>
          </a:fontRef>
        </dgm:style>
      </dgm:prSet>
      <dgm:spPr/>
      <dgm:t>
        <a:bodyPr/>
        <a:lstStyle/>
        <a:p>
          <a:pPr algn="l"/>
          <a:r>
            <a:rPr lang="en-US" b="0" dirty="0" smtClean="0"/>
            <a:t>Informational Text</a:t>
          </a:r>
          <a:endParaRPr lang="en-US" b="0" dirty="0"/>
        </a:p>
      </dgm:t>
    </dgm:pt>
    <dgm:pt modelId="{C1E50572-532A-44ED-A4F3-F99A7DC575CC}" type="parTrans" cxnId="{D38B03F9-FE04-4F9C-A8F4-03F69B73311A}">
      <dgm:prSet/>
      <dgm:spPr/>
      <dgm:t>
        <a:bodyPr/>
        <a:lstStyle/>
        <a:p>
          <a:endParaRPr lang="en-US" b="0"/>
        </a:p>
      </dgm:t>
    </dgm:pt>
    <dgm:pt modelId="{3B97662E-72A7-4BB7-9A7C-6A6D7A2917E7}" type="sibTrans" cxnId="{D38B03F9-FE04-4F9C-A8F4-03F69B73311A}">
      <dgm:prSet/>
      <dgm:spPr/>
      <dgm:t>
        <a:bodyPr/>
        <a:lstStyle/>
        <a:p>
          <a:endParaRPr lang="en-US" b="0"/>
        </a:p>
      </dgm:t>
    </dgm:pt>
    <dgm:pt modelId="{89C3DC71-ED2C-4292-8D6D-CC615DE17916}">
      <dgm:prSet phldrT="[Text]">
        <dgm:style>
          <a:lnRef idx="1">
            <a:schemeClr val="accent2"/>
          </a:lnRef>
          <a:fillRef idx="2">
            <a:schemeClr val="accent2"/>
          </a:fillRef>
          <a:effectRef idx="1">
            <a:schemeClr val="accent2"/>
          </a:effectRef>
          <a:fontRef idx="minor">
            <a:schemeClr val="dk1"/>
          </a:fontRef>
        </dgm:style>
      </dgm:prSet>
      <dgm:spPr/>
      <dgm:t>
        <a:bodyPr/>
        <a:lstStyle/>
        <a:p>
          <a:r>
            <a:rPr lang="en-US" b="1" dirty="0" smtClean="0"/>
            <a:t>Writing</a:t>
          </a:r>
          <a:endParaRPr lang="en-US" b="1" dirty="0"/>
        </a:p>
      </dgm:t>
    </dgm:pt>
    <dgm:pt modelId="{7AC76843-E645-42C3-AC60-CEF4B97D1437}" type="parTrans" cxnId="{4F574129-1811-4BF4-A83C-C5DF4FEDE71B}">
      <dgm:prSet/>
      <dgm:spPr/>
      <dgm:t>
        <a:bodyPr/>
        <a:lstStyle/>
        <a:p>
          <a:endParaRPr lang="en-US" b="0"/>
        </a:p>
      </dgm:t>
    </dgm:pt>
    <dgm:pt modelId="{DAFC13BE-051C-40E7-9749-F058E758DDC4}" type="sibTrans" cxnId="{4F574129-1811-4BF4-A83C-C5DF4FEDE71B}">
      <dgm:prSet/>
      <dgm:spPr/>
      <dgm:t>
        <a:bodyPr/>
        <a:lstStyle/>
        <a:p>
          <a:endParaRPr lang="en-US" b="0"/>
        </a:p>
      </dgm:t>
    </dgm:pt>
    <dgm:pt modelId="{38269077-3B97-4F13-B074-9E88599FAB33}">
      <dgm:prSet phldrT="[Text]" custT="1">
        <dgm:style>
          <a:lnRef idx="1">
            <a:schemeClr val="accent4"/>
          </a:lnRef>
          <a:fillRef idx="2">
            <a:schemeClr val="accent4"/>
          </a:fillRef>
          <a:effectRef idx="1">
            <a:schemeClr val="accent4"/>
          </a:effectRef>
          <a:fontRef idx="minor">
            <a:schemeClr val="dk1"/>
          </a:fontRef>
        </dgm:style>
      </dgm:prSet>
      <dgm:spPr/>
      <dgm:t>
        <a:bodyPr/>
        <a:lstStyle/>
        <a:p>
          <a:pPr algn="l"/>
          <a:r>
            <a:rPr lang="en-US" sz="1200" b="0" dirty="0" smtClean="0"/>
            <a:t>Foundational Skills</a:t>
          </a:r>
          <a:endParaRPr lang="en-US" sz="1200" b="0" dirty="0"/>
        </a:p>
      </dgm:t>
    </dgm:pt>
    <dgm:pt modelId="{87B524D3-3A65-432F-9CDD-E29AF71F71DD}" type="parTrans" cxnId="{01C958CF-CDA6-40D2-B2DB-DF64C891C0F8}">
      <dgm:prSet/>
      <dgm:spPr/>
      <dgm:t>
        <a:bodyPr/>
        <a:lstStyle/>
        <a:p>
          <a:endParaRPr lang="en-US" b="0"/>
        </a:p>
      </dgm:t>
    </dgm:pt>
    <dgm:pt modelId="{C826A97A-6FC8-45FE-8D6A-5EA3DE3B655D}" type="sibTrans" cxnId="{01C958CF-CDA6-40D2-B2DB-DF64C891C0F8}">
      <dgm:prSet/>
      <dgm:spPr/>
      <dgm:t>
        <a:bodyPr/>
        <a:lstStyle/>
        <a:p>
          <a:endParaRPr lang="en-US" b="0"/>
        </a:p>
      </dgm:t>
    </dgm:pt>
    <dgm:pt modelId="{BBEF8C67-B31F-424D-B38B-9787F8D251A6}" type="pres">
      <dgm:prSet presAssocID="{728F9CAC-EB8D-4FEF-BBCE-C63EDD2FE4CC}" presName="diagram" presStyleCnt="0">
        <dgm:presLayoutVars>
          <dgm:chPref val="1"/>
          <dgm:dir/>
          <dgm:animOne val="branch"/>
          <dgm:animLvl val="lvl"/>
          <dgm:resizeHandles/>
        </dgm:presLayoutVars>
      </dgm:prSet>
      <dgm:spPr/>
      <dgm:t>
        <a:bodyPr/>
        <a:lstStyle/>
        <a:p>
          <a:endParaRPr lang="en-US"/>
        </a:p>
      </dgm:t>
    </dgm:pt>
    <dgm:pt modelId="{76F27A53-880E-4753-B9E9-6DBF086B268F}" type="pres">
      <dgm:prSet presAssocID="{96773C65-38B2-4E52-8F08-15511E81C1F0}" presName="root" presStyleCnt="0"/>
      <dgm:spPr/>
    </dgm:pt>
    <dgm:pt modelId="{7BAA0388-EBF5-42B2-B3C9-789FAC414B2E}" type="pres">
      <dgm:prSet presAssocID="{96773C65-38B2-4E52-8F08-15511E81C1F0}" presName="rootComposite" presStyleCnt="0"/>
      <dgm:spPr/>
    </dgm:pt>
    <dgm:pt modelId="{602DCC8F-BAC5-4BF2-9918-ACD5966C2B58}" type="pres">
      <dgm:prSet presAssocID="{96773C65-38B2-4E52-8F08-15511E81C1F0}" presName="rootText" presStyleLbl="node1" presStyleIdx="0" presStyleCnt="4" custScaleX="173924"/>
      <dgm:spPr/>
      <dgm:t>
        <a:bodyPr/>
        <a:lstStyle/>
        <a:p>
          <a:endParaRPr lang="en-US"/>
        </a:p>
      </dgm:t>
    </dgm:pt>
    <dgm:pt modelId="{72DC0B56-EFDF-4830-BB23-FD7F54211335}" type="pres">
      <dgm:prSet presAssocID="{96773C65-38B2-4E52-8F08-15511E81C1F0}" presName="rootConnector" presStyleLbl="node1" presStyleIdx="0" presStyleCnt="4"/>
      <dgm:spPr/>
      <dgm:t>
        <a:bodyPr/>
        <a:lstStyle/>
        <a:p>
          <a:endParaRPr lang="en-US"/>
        </a:p>
      </dgm:t>
    </dgm:pt>
    <dgm:pt modelId="{5C0FEEAF-7AC5-4EFA-ABFA-706FE97CE57F}" type="pres">
      <dgm:prSet presAssocID="{96773C65-38B2-4E52-8F08-15511E81C1F0}" presName="childShape" presStyleCnt="0"/>
      <dgm:spPr/>
    </dgm:pt>
    <dgm:pt modelId="{856C9F67-E8DC-437B-8A6F-8027339EDE34}" type="pres">
      <dgm:prSet presAssocID="{3EA84D20-C059-43AC-91CF-3C06376F04B0}" presName="Name13" presStyleLbl="parChTrans1D2" presStyleIdx="0" presStyleCnt="12"/>
      <dgm:spPr/>
      <dgm:t>
        <a:bodyPr/>
        <a:lstStyle/>
        <a:p>
          <a:endParaRPr lang="en-US"/>
        </a:p>
      </dgm:t>
    </dgm:pt>
    <dgm:pt modelId="{3E84687D-ADE1-461A-A633-F77B52F0F8EA}" type="pres">
      <dgm:prSet presAssocID="{266CE412-DB1B-4831-9B04-7D9251C6696C}" presName="childText" presStyleLbl="bgAcc1" presStyleIdx="0" presStyleCnt="12" custScaleX="163426" custScaleY="155697">
        <dgm:presLayoutVars>
          <dgm:bulletEnabled val="1"/>
        </dgm:presLayoutVars>
      </dgm:prSet>
      <dgm:spPr/>
      <dgm:t>
        <a:bodyPr/>
        <a:lstStyle/>
        <a:p>
          <a:endParaRPr lang="en-US"/>
        </a:p>
      </dgm:t>
    </dgm:pt>
    <dgm:pt modelId="{9635EF24-4471-4374-AF02-A3B477C0F738}" type="pres">
      <dgm:prSet presAssocID="{610EF41A-52E1-42C2-A3A9-CDF171FB55D1}" presName="Name13" presStyleLbl="parChTrans1D2" presStyleIdx="1" presStyleCnt="12"/>
      <dgm:spPr/>
      <dgm:t>
        <a:bodyPr/>
        <a:lstStyle/>
        <a:p>
          <a:endParaRPr lang="en-US"/>
        </a:p>
      </dgm:t>
    </dgm:pt>
    <dgm:pt modelId="{013ECBED-229C-402A-8D0C-A95FFF8F0B5A}" type="pres">
      <dgm:prSet presAssocID="{2BF4B446-88C4-4E41-8A85-B7800A39AE72}" presName="childText" presStyleLbl="bgAcc1" presStyleIdx="1" presStyleCnt="12" custScaleX="104491" custLinFactNeighborX="247" custLinFactNeighborY="3064">
        <dgm:presLayoutVars>
          <dgm:bulletEnabled val="1"/>
        </dgm:presLayoutVars>
      </dgm:prSet>
      <dgm:spPr/>
      <dgm:t>
        <a:bodyPr/>
        <a:lstStyle/>
        <a:p>
          <a:endParaRPr lang="en-US"/>
        </a:p>
      </dgm:t>
    </dgm:pt>
    <dgm:pt modelId="{21B7C2A4-2D52-4502-927C-87E0B81E9540}" type="pres">
      <dgm:prSet presAssocID="{A07C1058-078B-4E41-85AC-46CDABDD4929}" presName="Name13" presStyleLbl="parChTrans1D2" presStyleIdx="2" presStyleCnt="12"/>
      <dgm:spPr/>
      <dgm:t>
        <a:bodyPr/>
        <a:lstStyle/>
        <a:p>
          <a:endParaRPr lang="en-US"/>
        </a:p>
      </dgm:t>
    </dgm:pt>
    <dgm:pt modelId="{AACCFE4B-91B2-40FB-852F-62A1051982B6}" type="pres">
      <dgm:prSet presAssocID="{B225BED4-8613-425F-82E4-C5569259F809}" presName="childText" presStyleLbl="bgAcc1" presStyleIdx="2" presStyleCnt="12" custScaleX="183491">
        <dgm:presLayoutVars>
          <dgm:bulletEnabled val="1"/>
        </dgm:presLayoutVars>
      </dgm:prSet>
      <dgm:spPr/>
      <dgm:t>
        <a:bodyPr/>
        <a:lstStyle/>
        <a:p>
          <a:endParaRPr lang="en-US"/>
        </a:p>
      </dgm:t>
    </dgm:pt>
    <dgm:pt modelId="{12D36E19-45A3-45E9-AECB-F2EA172CAF00}" type="pres">
      <dgm:prSet presAssocID="{4DA6FB3A-91D6-4B0B-9C5D-9A740BDD1F5D}" presName="Name13" presStyleLbl="parChTrans1D2" presStyleIdx="3" presStyleCnt="12"/>
      <dgm:spPr/>
      <dgm:t>
        <a:bodyPr/>
        <a:lstStyle/>
        <a:p>
          <a:endParaRPr lang="en-US"/>
        </a:p>
      </dgm:t>
    </dgm:pt>
    <dgm:pt modelId="{600DDED6-6797-4F07-8E2D-00142E04096A}" type="pres">
      <dgm:prSet presAssocID="{C5623788-797A-414D-90E5-6130F3AF697A}" presName="childText" presStyleLbl="bgAcc1" presStyleIdx="3" presStyleCnt="12">
        <dgm:presLayoutVars>
          <dgm:bulletEnabled val="1"/>
        </dgm:presLayoutVars>
      </dgm:prSet>
      <dgm:spPr/>
      <dgm:t>
        <a:bodyPr/>
        <a:lstStyle/>
        <a:p>
          <a:endParaRPr lang="en-US"/>
        </a:p>
      </dgm:t>
    </dgm:pt>
    <dgm:pt modelId="{98142309-FAA3-4078-BA3A-8D33A3D6710C}" type="pres">
      <dgm:prSet presAssocID="{18A29468-FA87-4F54-A519-F8F779F71238}" presName="root" presStyleCnt="0"/>
      <dgm:spPr/>
    </dgm:pt>
    <dgm:pt modelId="{585619BF-E677-444D-A406-12232C59AEA5}" type="pres">
      <dgm:prSet presAssocID="{18A29468-FA87-4F54-A519-F8F779F71238}" presName="rootComposite" presStyleCnt="0"/>
      <dgm:spPr/>
    </dgm:pt>
    <dgm:pt modelId="{64FBD339-9FD0-464A-886C-128F41C85CCF}" type="pres">
      <dgm:prSet presAssocID="{18A29468-FA87-4F54-A519-F8F779F71238}" presName="rootText" presStyleLbl="node1" presStyleIdx="1" presStyleCnt="4" custScaleX="128350" custLinFactNeighborX="2511" custLinFactNeighborY="-78"/>
      <dgm:spPr/>
      <dgm:t>
        <a:bodyPr/>
        <a:lstStyle/>
        <a:p>
          <a:endParaRPr lang="en-US"/>
        </a:p>
      </dgm:t>
    </dgm:pt>
    <dgm:pt modelId="{A3D877D8-4C88-488A-B3DC-D811778DF457}" type="pres">
      <dgm:prSet presAssocID="{18A29468-FA87-4F54-A519-F8F779F71238}" presName="rootConnector" presStyleLbl="node1" presStyleIdx="1" presStyleCnt="4"/>
      <dgm:spPr/>
      <dgm:t>
        <a:bodyPr/>
        <a:lstStyle/>
        <a:p>
          <a:endParaRPr lang="en-US"/>
        </a:p>
      </dgm:t>
    </dgm:pt>
    <dgm:pt modelId="{1749346A-DDC4-43F5-AE51-BDBC2AD543C3}" type="pres">
      <dgm:prSet presAssocID="{18A29468-FA87-4F54-A519-F8F779F71238}" presName="childShape" presStyleCnt="0"/>
      <dgm:spPr/>
    </dgm:pt>
    <dgm:pt modelId="{A437C68F-F3BF-4679-AB0C-12B2933F7F54}" type="pres">
      <dgm:prSet presAssocID="{009C0BE7-DE2F-435A-8053-4C9335B2235C}" presName="Name13" presStyleLbl="parChTrans1D2" presStyleIdx="4" presStyleCnt="12"/>
      <dgm:spPr/>
      <dgm:t>
        <a:bodyPr/>
        <a:lstStyle/>
        <a:p>
          <a:endParaRPr lang="en-US"/>
        </a:p>
      </dgm:t>
    </dgm:pt>
    <dgm:pt modelId="{394F6EE0-F32B-4814-8F50-552DBEDC8D07}" type="pres">
      <dgm:prSet presAssocID="{95D8420A-CE3E-4229-94E2-4D58C49FEADA}" presName="childText" presStyleLbl="bgAcc1" presStyleIdx="4" presStyleCnt="12" custScaleX="169212" custScaleY="117713">
        <dgm:presLayoutVars>
          <dgm:bulletEnabled val="1"/>
        </dgm:presLayoutVars>
      </dgm:prSet>
      <dgm:spPr/>
      <dgm:t>
        <a:bodyPr/>
        <a:lstStyle/>
        <a:p>
          <a:endParaRPr lang="en-US"/>
        </a:p>
      </dgm:t>
    </dgm:pt>
    <dgm:pt modelId="{F3041579-6D1A-4BCD-9671-F9C960ECEB95}" type="pres">
      <dgm:prSet presAssocID="{46F9FE83-612C-4349-AF98-C576B7145E43}" presName="Name13" presStyleLbl="parChTrans1D2" presStyleIdx="5" presStyleCnt="12"/>
      <dgm:spPr/>
      <dgm:t>
        <a:bodyPr/>
        <a:lstStyle/>
        <a:p>
          <a:endParaRPr lang="en-US"/>
        </a:p>
      </dgm:t>
    </dgm:pt>
    <dgm:pt modelId="{9E7636CC-085C-4B9E-A092-665C3F13F486}" type="pres">
      <dgm:prSet presAssocID="{DF2E27D7-4948-4317-A2B3-84A05D34DC56}" presName="childText" presStyleLbl="bgAcc1" presStyleIdx="5" presStyleCnt="12" custLinFactNeighborX="29" custLinFactNeighborY="-1360">
        <dgm:presLayoutVars>
          <dgm:bulletEnabled val="1"/>
        </dgm:presLayoutVars>
      </dgm:prSet>
      <dgm:spPr/>
      <dgm:t>
        <a:bodyPr/>
        <a:lstStyle/>
        <a:p>
          <a:endParaRPr lang="en-US"/>
        </a:p>
      </dgm:t>
    </dgm:pt>
    <dgm:pt modelId="{B512C281-F76A-465C-A87D-AD0F2FDB1347}" type="pres">
      <dgm:prSet presAssocID="{67F6420D-F0BF-4649-85D1-F91203D5AB7A}" presName="Name13" presStyleLbl="parChTrans1D2" presStyleIdx="6" presStyleCnt="12"/>
      <dgm:spPr/>
      <dgm:t>
        <a:bodyPr/>
        <a:lstStyle/>
        <a:p>
          <a:endParaRPr lang="en-US"/>
        </a:p>
      </dgm:t>
    </dgm:pt>
    <dgm:pt modelId="{0A8A61AF-C82E-447C-B8B3-52E4CCD44C6F}" type="pres">
      <dgm:prSet presAssocID="{7E20BB02-17A7-4DE6-9904-F4AFD834E783}" presName="childText" presStyleLbl="bgAcc1" presStyleIdx="6" presStyleCnt="12" custScaleX="207555">
        <dgm:presLayoutVars>
          <dgm:bulletEnabled val="1"/>
        </dgm:presLayoutVars>
      </dgm:prSet>
      <dgm:spPr/>
      <dgm:t>
        <a:bodyPr/>
        <a:lstStyle/>
        <a:p>
          <a:endParaRPr lang="en-US"/>
        </a:p>
      </dgm:t>
    </dgm:pt>
    <dgm:pt modelId="{B13DBC3E-208C-43E2-A413-E02C94374234}" type="pres">
      <dgm:prSet presAssocID="{4B13C8C9-F399-465C-ACB5-980A5022436E}" presName="Name13" presStyleLbl="parChTrans1D2" presStyleIdx="7" presStyleCnt="12"/>
      <dgm:spPr/>
      <dgm:t>
        <a:bodyPr/>
        <a:lstStyle/>
        <a:p>
          <a:endParaRPr lang="en-US"/>
        </a:p>
      </dgm:t>
    </dgm:pt>
    <dgm:pt modelId="{8ADBFD31-B079-4EB5-83C4-8730C353112E}" type="pres">
      <dgm:prSet presAssocID="{E2F96453-B311-4F17-897D-D9162B11D232}" presName="childText" presStyleLbl="bgAcc1" presStyleIdx="7" presStyleCnt="12">
        <dgm:presLayoutVars>
          <dgm:bulletEnabled val="1"/>
        </dgm:presLayoutVars>
      </dgm:prSet>
      <dgm:spPr/>
      <dgm:t>
        <a:bodyPr/>
        <a:lstStyle/>
        <a:p>
          <a:endParaRPr lang="en-US"/>
        </a:p>
      </dgm:t>
    </dgm:pt>
    <dgm:pt modelId="{D995C0A5-7BD0-48C3-BC5F-02DEE71DCEEC}" type="pres">
      <dgm:prSet presAssocID="{F3471FD6-4DD7-4C04-8E9B-E043F8E50443}" presName="root" presStyleCnt="0"/>
      <dgm:spPr/>
    </dgm:pt>
    <dgm:pt modelId="{6B49BB4B-25A7-4A34-8CAA-0B4C1D6C3253}" type="pres">
      <dgm:prSet presAssocID="{F3471FD6-4DD7-4C04-8E9B-E043F8E50443}" presName="rootComposite" presStyleCnt="0"/>
      <dgm:spPr/>
    </dgm:pt>
    <dgm:pt modelId="{483192B1-33E0-4B1E-8511-C6FAFFF0936C}" type="pres">
      <dgm:prSet presAssocID="{F3471FD6-4DD7-4C04-8E9B-E043F8E50443}" presName="rootText" presStyleLbl="node1" presStyleIdx="2" presStyleCnt="4" custScaleX="123085"/>
      <dgm:spPr/>
      <dgm:t>
        <a:bodyPr/>
        <a:lstStyle/>
        <a:p>
          <a:endParaRPr lang="en-US"/>
        </a:p>
      </dgm:t>
    </dgm:pt>
    <dgm:pt modelId="{4865171D-4DF9-487A-877C-EE3596B66596}" type="pres">
      <dgm:prSet presAssocID="{F3471FD6-4DD7-4C04-8E9B-E043F8E50443}" presName="rootConnector" presStyleLbl="node1" presStyleIdx="2" presStyleCnt="4"/>
      <dgm:spPr/>
      <dgm:t>
        <a:bodyPr/>
        <a:lstStyle/>
        <a:p>
          <a:endParaRPr lang="en-US"/>
        </a:p>
      </dgm:t>
    </dgm:pt>
    <dgm:pt modelId="{7E27D2A1-043D-4DBD-AC83-6595F3408350}" type="pres">
      <dgm:prSet presAssocID="{F3471FD6-4DD7-4C04-8E9B-E043F8E50443}" presName="childShape" presStyleCnt="0"/>
      <dgm:spPr/>
    </dgm:pt>
    <dgm:pt modelId="{5774EE1B-A481-4EF6-86BC-344D326652D2}" type="pres">
      <dgm:prSet presAssocID="{256F242B-723F-486D-931F-F1A1C1666CF3}" presName="Name13" presStyleLbl="parChTrans1D2" presStyleIdx="8" presStyleCnt="12"/>
      <dgm:spPr/>
      <dgm:t>
        <a:bodyPr/>
        <a:lstStyle/>
        <a:p>
          <a:endParaRPr lang="en-US"/>
        </a:p>
      </dgm:t>
    </dgm:pt>
    <dgm:pt modelId="{3F7D067A-0C0B-4D3B-9E1C-95157FA2649C}" type="pres">
      <dgm:prSet presAssocID="{C1A3FDE3-1FA3-4EF3-B933-29F87054472A}" presName="childText" presStyleLbl="bgAcc1" presStyleIdx="8" presStyleCnt="12" custScaleX="152327" custScaleY="119857">
        <dgm:presLayoutVars>
          <dgm:bulletEnabled val="1"/>
        </dgm:presLayoutVars>
      </dgm:prSet>
      <dgm:spPr/>
      <dgm:t>
        <a:bodyPr/>
        <a:lstStyle/>
        <a:p>
          <a:endParaRPr lang="en-US"/>
        </a:p>
      </dgm:t>
    </dgm:pt>
    <dgm:pt modelId="{BD0AE4CF-0FD1-428D-B93C-329D231E70EC}" type="pres">
      <dgm:prSet presAssocID="{B2874201-3510-420E-A41A-CD20A6796A50}" presName="Name13" presStyleLbl="parChTrans1D2" presStyleIdx="9" presStyleCnt="12"/>
      <dgm:spPr/>
      <dgm:t>
        <a:bodyPr/>
        <a:lstStyle/>
        <a:p>
          <a:endParaRPr lang="en-US"/>
        </a:p>
      </dgm:t>
    </dgm:pt>
    <dgm:pt modelId="{44EB18AC-3CFB-43B7-84B7-18D47AFD0781}" type="pres">
      <dgm:prSet presAssocID="{BAFD6C91-4409-419E-ADBF-59654DF40F0E}" presName="childText" presStyleLbl="bgAcc1" presStyleIdx="9" presStyleCnt="12">
        <dgm:presLayoutVars>
          <dgm:bulletEnabled val="1"/>
        </dgm:presLayoutVars>
      </dgm:prSet>
      <dgm:spPr/>
      <dgm:t>
        <a:bodyPr/>
        <a:lstStyle/>
        <a:p>
          <a:endParaRPr lang="en-US"/>
        </a:p>
      </dgm:t>
    </dgm:pt>
    <dgm:pt modelId="{04B4D6FB-C787-4AC0-A077-6B88CAA9BF53}" type="pres">
      <dgm:prSet presAssocID="{53E8AC0F-CB9A-44CE-B776-1BD2F2119D1E}" presName="root" presStyleCnt="0"/>
      <dgm:spPr/>
    </dgm:pt>
    <dgm:pt modelId="{89F85F16-CB55-4343-8A9A-73B71441BDA0}" type="pres">
      <dgm:prSet presAssocID="{53E8AC0F-CB9A-44CE-B776-1BD2F2119D1E}" presName="rootComposite" presStyleCnt="0"/>
      <dgm:spPr/>
    </dgm:pt>
    <dgm:pt modelId="{7D48CC8E-3361-4C1A-916E-CF0EB1D623D1}" type="pres">
      <dgm:prSet presAssocID="{53E8AC0F-CB9A-44CE-B776-1BD2F2119D1E}" presName="rootText" presStyleLbl="node1" presStyleIdx="3" presStyleCnt="4" custScaleX="137421"/>
      <dgm:spPr/>
      <dgm:t>
        <a:bodyPr/>
        <a:lstStyle/>
        <a:p>
          <a:endParaRPr lang="en-US"/>
        </a:p>
      </dgm:t>
    </dgm:pt>
    <dgm:pt modelId="{B6B2B997-AAD2-4924-81FE-9166FD9B408C}" type="pres">
      <dgm:prSet presAssocID="{53E8AC0F-CB9A-44CE-B776-1BD2F2119D1E}" presName="rootConnector" presStyleLbl="node1" presStyleIdx="3" presStyleCnt="4"/>
      <dgm:spPr/>
      <dgm:t>
        <a:bodyPr/>
        <a:lstStyle/>
        <a:p>
          <a:endParaRPr lang="en-US"/>
        </a:p>
      </dgm:t>
    </dgm:pt>
    <dgm:pt modelId="{B0C88B7E-2B8F-4679-80D6-4F501B2B6B58}" type="pres">
      <dgm:prSet presAssocID="{53E8AC0F-CB9A-44CE-B776-1BD2F2119D1E}" presName="childShape" presStyleCnt="0"/>
      <dgm:spPr/>
    </dgm:pt>
    <dgm:pt modelId="{E6A319B8-0B13-4A23-AA7E-9A873954A959}" type="pres">
      <dgm:prSet presAssocID="{0160D8AF-6BAD-4E13-9E77-913EEA4B18F9}" presName="Name13" presStyleLbl="parChTrans1D2" presStyleIdx="10" presStyleCnt="12"/>
      <dgm:spPr/>
      <dgm:t>
        <a:bodyPr/>
        <a:lstStyle/>
        <a:p>
          <a:endParaRPr lang="en-US"/>
        </a:p>
      </dgm:t>
    </dgm:pt>
    <dgm:pt modelId="{A36E04E3-AA4B-4DD9-A798-FFEA4F26000D}" type="pres">
      <dgm:prSet presAssocID="{769F7E6A-2F83-4C79-A84A-39F704788645}" presName="childText" presStyleLbl="bgAcc1" presStyleIdx="10" presStyleCnt="12" custScaleX="162552" custScaleY="117713">
        <dgm:presLayoutVars>
          <dgm:bulletEnabled val="1"/>
        </dgm:presLayoutVars>
      </dgm:prSet>
      <dgm:spPr/>
      <dgm:t>
        <a:bodyPr/>
        <a:lstStyle/>
        <a:p>
          <a:endParaRPr lang="en-US"/>
        </a:p>
      </dgm:t>
    </dgm:pt>
    <dgm:pt modelId="{9C7C394F-C7C5-41B6-9B0A-11FCD08968FA}" type="pres">
      <dgm:prSet presAssocID="{7AC76843-E645-42C3-AC60-CEF4B97D1437}" presName="Name13" presStyleLbl="parChTrans1D2" presStyleIdx="11" presStyleCnt="12"/>
      <dgm:spPr/>
      <dgm:t>
        <a:bodyPr/>
        <a:lstStyle/>
        <a:p>
          <a:endParaRPr lang="en-US"/>
        </a:p>
      </dgm:t>
    </dgm:pt>
    <dgm:pt modelId="{7D2A57BA-E840-44B4-8298-6CB103B46B8D}" type="pres">
      <dgm:prSet presAssocID="{89C3DC71-ED2C-4292-8D6D-CC615DE17916}" presName="childText" presStyleLbl="bgAcc1" presStyleIdx="11" presStyleCnt="12">
        <dgm:presLayoutVars>
          <dgm:bulletEnabled val="1"/>
        </dgm:presLayoutVars>
      </dgm:prSet>
      <dgm:spPr/>
      <dgm:t>
        <a:bodyPr/>
        <a:lstStyle/>
        <a:p>
          <a:endParaRPr lang="en-US"/>
        </a:p>
      </dgm:t>
    </dgm:pt>
  </dgm:ptLst>
  <dgm:cxnLst>
    <dgm:cxn modelId="{74CAA784-EBFE-4520-9F6E-281A1C05298B}" srcId="{F3471FD6-4DD7-4C04-8E9B-E043F8E50443}" destId="{BAFD6C91-4409-419E-ADBF-59654DF40F0E}" srcOrd="1" destOrd="0" parTransId="{B2874201-3510-420E-A41A-CD20A6796A50}" sibTransId="{140BDA1B-24FC-4530-9ACA-5B79005FCF29}"/>
    <dgm:cxn modelId="{D38B03F9-FE04-4F9C-A8F4-03F69B73311A}" srcId="{769F7E6A-2F83-4C79-A84A-39F704788645}" destId="{CF7E796D-F62E-4766-908F-A1388876E9D2}" srcOrd="0" destOrd="0" parTransId="{C1E50572-532A-44ED-A4F3-F99A7DC575CC}" sibTransId="{3B97662E-72A7-4BB7-9A7C-6A6D7A2917E7}"/>
    <dgm:cxn modelId="{B85A248E-0BC4-44C2-B740-C6F95E4E39FB}" srcId="{96773C65-38B2-4E52-8F08-15511E81C1F0}" destId="{C5623788-797A-414D-90E5-6130F3AF697A}" srcOrd="3" destOrd="0" parTransId="{4DA6FB3A-91D6-4B0B-9C5D-9A740BDD1F5D}" sibTransId="{CCFE8F0C-CCCE-4CF6-AC2F-CCDE8E6AF21A}"/>
    <dgm:cxn modelId="{DC74764D-5B09-4DD5-9A9C-0CF7BCDBCB25}" srcId="{18A29468-FA87-4F54-A519-F8F779F71238}" destId="{95D8420A-CE3E-4229-94E2-4D58C49FEADA}" srcOrd="0" destOrd="0" parTransId="{009C0BE7-DE2F-435A-8053-4C9335B2235C}" sibTransId="{D5907918-B3FC-4689-B4D8-6513BB9E6874}"/>
    <dgm:cxn modelId="{E69207D3-2677-4E66-AD86-508837B32D48}" type="presOf" srcId="{B225BED4-8613-425F-82E4-C5569259F809}" destId="{AACCFE4B-91B2-40FB-852F-62A1051982B6}" srcOrd="0" destOrd="0" presId="urn:microsoft.com/office/officeart/2005/8/layout/hierarchy3"/>
    <dgm:cxn modelId="{B28CEB28-A7F0-4DB9-A5AE-6600662E6A84}" type="presOf" srcId="{7AC76843-E645-42C3-AC60-CEF4B97D1437}" destId="{9C7C394F-C7C5-41B6-9B0A-11FCD08968FA}" srcOrd="0" destOrd="0" presId="urn:microsoft.com/office/officeart/2005/8/layout/hierarchy3"/>
    <dgm:cxn modelId="{E3B00A0F-4B77-40D7-B22D-1839437EE496}" type="presOf" srcId="{0160D8AF-6BAD-4E13-9E77-913EEA4B18F9}" destId="{E6A319B8-0B13-4A23-AA7E-9A873954A959}" srcOrd="0" destOrd="0" presId="urn:microsoft.com/office/officeart/2005/8/layout/hierarchy3"/>
    <dgm:cxn modelId="{207E2E8C-BF8A-48CE-BA0C-BCEDEBCCF68B}" type="presOf" srcId="{B2874201-3510-420E-A41A-CD20A6796A50}" destId="{BD0AE4CF-0FD1-428D-B93C-329D231E70EC}" srcOrd="0" destOrd="0" presId="urn:microsoft.com/office/officeart/2005/8/layout/hierarchy3"/>
    <dgm:cxn modelId="{AB9E69B2-84E2-4EA1-82B4-B4A373375915}" type="presOf" srcId="{67F6420D-F0BF-4649-85D1-F91203D5AB7A}" destId="{B512C281-F76A-465C-A87D-AD0F2FDB1347}" srcOrd="0" destOrd="0" presId="urn:microsoft.com/office/officeart/2005/8/layout/hierarchy3"/>
    <dgm:cxn modelId="{91621BD3-27D4-49DD-A2CA-3C7E95898473}" srcId="{96773C65-38B2-4E52-8F08-15511E81C1F0}" destId="{B225BED4-8613-425F-82E4-C5569259F809}" srcOrd="2" destOrd="0" parTransId="{A07C1058-078B-4E41-85AC-46CDABDD4929}" sibTransId="{0BB8EA41-ABE8-452D-8AF9-8F0A9F1486E6}"/>
    <dgm:cxn modelId="{AF4544EC-9A4E-4F3C-961E-C29DC3FFB5F5}" type="presOf" srcId="{18A29468-FA87-4F54-A519-F8F779F71238}" destId="{64FBD339-9FD0-464A-886C-128F41C85CCF}" srcOrd="0" destOrd="0" presId="urn:microsoft.com/office/officeart/2005/8/layout/hierarchy3"/>
    <dgm:cxn modelId="{4AF95EEC-4AD6-413E-BC88-E14FEDCE2058}" type="presOf" srcId="{A37B0A6F-96F3-471E-A2EB-05F0D36ADE3B}" destId="{3E84687D-ADE1-461A-A633-F77B52F0F8EA}" srcOrd="0" destOrd="3" presId="urn:microsoft.com/office/officeart/2005/8/layout/hierarchy3"/>
    <dgm:cxn modelId="{D0379CFE-E70F-42CE-B44E-5490331CF69F}" type="presOf" srcId="{4669B16B-3DE6-4347-9838-B6925931ED5E}" destId="{394F6EE0-F32B-4814-8F50-552DBEDC8D07}" srcOrd="0" destOrd="2" presId="urn:microsoft.com/office/officeart/2005/8/layout/hierarchy3"/>
    <dgm:cxn modelId="{E892D9FF-B3A1-46B6-A0DA-315C79FC363C}" srcId="{728F9CAC-EB8D-4FEF-BBCE-C63EDD2FE4CC}" destId="{18A29468-FA87-4F54-A519-F8F779F71238}" srcOrd="1" destOrd="0" parTransId="{58258AF4-7438-402C-9A8F-D3457B479F23}" sibTransId="{10AD0CBF-27A6-4337-8587-217C976C82E5}"/>
    <dgm:cxn modelId="{50ED9778-4DD1-4335-A0D6-E4081B6A9982}" type="presOf" srcId="{860F9312-08E7-46F8-BA37-DD9178990B36}" destId="{3E84687D-ADE1-461A-A633-F77B52F0F8EA}" srcOrd="0" destOrd="2" presId="urn:microsoft.com/office/officeart/2005/8/layout/hierarchy3"/>
    <dgm:cxn modelId="{F7EB0349-AB73-483F-8697-277BC97E74F5}" type="presOf" srcId="{F986E50C-75C5-4D6E-AAE1-A5BE42B9957A}" destId="{3F7D067A-0C0B-4D3B-9E1C-95157FA2649C}" srcOrd="0" destOrd="1" presId="urn:microsoft.com/office/officeart/2005/8/layout/hierarchy3"/>
    <dgm:cxn modelId="{5002B7FC-56D6-482F-AA64-0D6B45E0989E}" srcId="{95D8420A-CE3E-4229-94E2-4D58C49FEADA}" destId="{4669B16B-3DE6-4347-9838-B6925931ED5E}" srcOrd="1" destOrd="0" parTransId="{DDAE88A5-E08D-4FAD-BF46-9F64729F38CF}" sibTransId="{2FBAB3F2-D532-4634-A75D-01D0BD39A2B7}"/>
    <dgm:cxn modelId="{1D0ECB51-B31C-4F9E-BB7C-78986C66CEEA}" type="presOf" srcId="{009C0BE7-DE2F-435A-8053-4C9335B2235C}" destId="{A437C68F-F3BF-4679-AB0C-12B2933F7F54}" srcOrd="0" destOrd="0" presId="urn:microsoft.com/office/officeart/2005/8/layout/hierarchy3"/>
    <dgm:cxn modelId="{0EB6B12E-AFF8-4770-8A0D-CEE2A7BF3BA7}" type="presOf" srcId="{769F7E6A-2F83-4C79-A84A-39F704788645}" destId="{A36E04E3-AA4B-4DD9-A798-FFEA4F26000D}" srcOrd="0" destOrd="0" presId="urn:microsoft.com/office/officeart/2005/8/layout/hierarchy3"/>
    <dgm:cxn modelId="{505FD7BD-2FAA-498B-B891-EE9E268F8D32}" type="presOf" srcId="{F3471FD6-4DD7-4C04-8E9B-E043F8E50443}" destId="{4865171D-4DF9-487A-877C-EE3596B66596}" srcOrd="1" destOrd="0" presId="urn:microsoft.com/office/officeart/2005/8/layout/hierarchy3"/>
    <dgm:cxn modelId="{C5CE748A-AECA-415D-8600-20AC8A8DABF4}" srcId="{C1A3FDE3-1FA3-4EF3-B933-29F87054472A}" destId="{F986E50C-75C5-4D6E-AAE1-A5BE42B9957A}" srcOrd="0" destOrd="0" parTransId="{10C5342A-8B0E-4397-B972-0B3C8BA124B5}" sibTransId="{34F1C1A4-E8EF-4B1B-88FE-B388438A0764}"/>
    <dgm:cxn modelId="{1B7CC34B-B6D1-4663-AAAF-20A574DA29BA}" srcId="{728F9CAC-EB8D-4FEF-BBCE-C63EDD2FE4CC}" destId="{53E8AC0F-CB9A-44CE-B776-1BD2F2119D1E}" srcOrd="3" destOrd="0" parTransId="{7143533D-564F-445C-BE84-B078903282D9}" sibTransId="{6A41DEFA-58C7-4A64-B2E4-0AC538E1F7A9}"/>
    <dgm:cxn modelId="{FDC882D2-B831-4C89-90E3-ADD18A377C8B}" type="presOf" srcId="{E2F96453-B311-4F17-897D-D9162B11D232}" destId="{8ADBFD31-B079-4EB5-83C4-8730C353112E}" srcOrd="0" destOrd="0" presId="urn:microsoft.com/office/officeart/2005/8/layout/hierarchy3"/>
    <dgm:cxn modelId="{5B18FC1D-BA81-41F3-B51B-C51AC74F89ED}" srcId="{18A29468-FA87-4F54-A519-F8F779F71238}" destId="{E2F96453-B311-4F17-897D-D9162B11D232}" srcOrd="3" destOrd="0" parTransId="{4B13C8C9-F399-465C-ACB5-980A5022436E}" sibTransId="{86F36D03-B183-4692-BB19-C94410996E9E}"/>
    <dgm:cxn modelId="{675B7D8E-4482-4BDE-A55D-B6B76419BF1A}" type="presOf" srcId="{7E20BB02-17A7-4DE6-9904-F4AFD834E783}" destId="{0A8A61AF-C82E-447C-B8B3-52E4CCD44C6F}" srcOrd="0" destOrd="0" presId="urn:microsoft.com/office/officeart/2005/8/layout/hierarchy3"/>
    <dgm:cxn modelId="{4986C88F-144B-4486-911D-55F29EE42763}" srcId="{18A29468-FA87-4F54-A519-F8F779F71238}" destId="{7E20BB02-17A7-4DE6-9904-F4AFD834E783}" srcOrd="2" destOrd="0" parTransId="{67F6420D-F0BF-4649-85D1-F91203D5AB7A}" sibTransId="{9DCC8343-4664-48D0-B78D-A3C96DCD3DE4}"/>
    <dgm:cxn modelId="{E57759D5-E4F8-4844-AD82-FEE9908B01EF}" srcId="{18A29468-FA87-4F54-A519-F8F779F71238}" destId="{DF2E27D7-4948-4317-A2B3-84A05D34DC56}" srcOrd="1" destOrd="0" parTransId="{46F9FE83-612C-4349-AF98-C576B7145E43}" sibTransId="{3C162500-F865-4C63-9B1B-7D15821F42E8}"/>
    <dgm:cxn modelId="{A30752EA-64CA-4985-B646-EF4893AE3D45}" type="presOf" srcId="{3EA84D20-C059-43AC-91CF-3C06376F04B0}" destId="{856C9F67-E8DC-437B-8A6F-8027339EDE34}" srcOrd="0" destOrd="0" presId="urn:microsoft.com/office/officeart/2005/8/layout/hierarchy3"/>
    <dgm:cxn modelId="{26A23BD0-95DD-4E0B-9DAF-57783D2BAE65}" type="presOf" srcId="{A07C1058-078B-4E41-85AC-46CDABDD4929}" destId="{21B7C2A4-2D52-4502-927C-87E0B81E9540}" srcOrd="0" destOrd="0" presId="urn:microsoft.com/office/officeart/2005/8/layout/hierarchy3"/>
    <dgm:cxn modelId="{62E65338-9BD3-4A4B-8BFD-5D37A6207F37}" type="presOf" srcId="{96773C65-38B2-4E52-8F08-15511E81C1F0}" destId="{602DCC8F-BAC5-4BF2-9918-ACD5966C2B58}" srcOrd="0" destOrd="0" presId="urn:microsoft.com/office/officeart/2005/8/layout/hierarchy3"/>
    <dgm:cxn modelId="{B24F5EDF-41F8-4FB0-BB0C-7E6F0A7CD3ED}" type="presOf" srcId="{73A170AF-52C5-47CE-B5F2-69B4AAB0C4AF}" destId="{394F6EE0-F32B-4814-8F50-552DBEDC8D07}" srcOrd="0" destOrd="1" presId="urn:microsoft.com/office/officeart/2005/8/layout/hierarchy3"/>
    <dgm:cxn modelId="{5B2B0DC1-F812-433E-873A-776380DA2128}" type="presOf" srcId="{4B13C8C9-F399-465C-ACB5-980A5022436E}" destId="{B13DBC3E-208C-43E2-A413-E02C94374234}" srcOrd="0" destOrd="0" presId="urn:microsoft.com/office/officeart/2005/8/layout/hierarchy3"/>
    <dgm:cxn modelId="{5500BF3F-5222-4CA6-AADF-E1D623FC5420}" srcId="{266CE412-DB1B-4831-9B04-7D9251C6696C}" destId="{A37B0A6F-96F3-471E-A2EB-05F0D36ADE3B}" srcOrd="2" destOrd="0" parTransId="{5377F86C-5115-4738-8E03-F73C6491F8A6}" sibTransId="{D18850BC-6D19-4644-AF0B-3E55615B3F8B}"/>
    <dgm:cxn modelId="{BE3A5370-9B02-4CB6-B829-F40DF3BC1032}" type="presOf" srcId="{4DA6FB3A-91D6-4B0B-9C5D-9A740BDD1F5D}" destId="{12D36E19-45A3-45E9-AECB-F2EA172CAF00}" srcOrd="0" destOrd="0" presId="urn:microsoft.com/office/officeart/2005/8/layout/hierarchy3"/>
    <dgm:cxn modelId="{3C8E4F22-03D4-4C12-AAB5-4FB104D909EE}" srcId="{728F9CAC-EB8D-4FEF-BBCE-C63EDD2FE4CC}" destId="{F3471FD6-4DD7-4C04-8E9B-E043F8E50443}" srcOrd="2" destOrd="0" parTransId="{5945D231-C17D-4DE7-86A1-2127ECDEE75E}" sibTransId="{9C4AA674-BDB4-4C78-B430-182AC1CF951B}"/>
    <dgm:cxn modelId="{6007DAC3-B0F0-4FDB-8399-14C7DBA6254E}" srcId="{96773C65-38B2-4E52-8F08-15511E81C1F0}" destId="{2BF4B446-88C4-4E41-8A85-B7800A39AE72}" srcOrd="1" destOrd="0" parTransId="{610EF41A-52E1-42C2-A3A9-CDF171FB55D1}" sibTransId="{B75C3DC4-AC78-4ABE-B803-D233D6A82660}"/>
    <dgm:cxn modelId="{26464EDF-5382-47C3-B44B-D6DFB8C885DE}" type="presOf" srcId="{F3471FD6-4DD7-4C04-8E9B-E043F8E50443}" destId="{483192B1-33E0-4B1E-8511-C6FAFFF0936C}" srcOrd="0" destOrd="0" presId="urn:microsoft.com/office/officeart/2005/8/layout/hierarchy3"/>
    <dgm:cxn modelId="{4F574129-1811-4BF4-A83C-C5DF4FEDE71B}" srcId="{53E8AC0F-CB9A-44CE-B776-1BD2F2119D1E}" destId="{89C3DC71-ED2C-4292-8D6D-CC615DE17916}" srcOrd="1" destOrd="0" parTransId="{7AC76843-E645-42C3-AC60-CEF4B97D1437}" sibTransId="{DAFC13BE-051C-40E7-9749-F058E758DDC4}"/>
    <dgm:cxn modelId="{9134D053-947B-472F-96B0-94EEFB30E833}" type="presOf" srcId="{DF2E27D7-4948-4317-A2B3-84A05D34DC56}" destId="{9E7636CC-085C-4B9E-A092-665C3F13F486}" srcOrd="0" destOrd="0" presId="urn:microsoft.com/office/officeart/2005/8/layout/hierarchy3"/>
    <dgm:cxn modelId="{17D5C69E-F5B1-4ABC-865D-142110869063}" type="presOf" srcId="{46F9FE83-612C-4349-AF98-C576B7145E43}" destId="{F3041579-6D1A-4BCD-9671-F9C960ECEB95}" srcOrd="0" destOrd="0" presId="urn:microsoft.com/office/officeart/2005/8/layout/hierarchy3"/>
    <dgm:cxn modelId="{DF68644D-9BC1-41A1-ACFC-998AFD61F8F0}" type="presOf" srcId="{38269077-3B97-4F13-B074-9E88599FAB33}" destId="{3E84687D-ADE1-461A-A633-F77B52F0F8EA}" srcOrd="0" destOrd="1" presId="urn:microsoft.com/office/officeart/2005/8/layout/hierarchy3"/>
    <dgm:cxn modelId="{234095DA-A023-47C9-A6F8-A6B422F617DB}" type="presOf" srcId="{95D8420A-CE3E-4229-94E2-4D58C49FEADA}" destId="{394F6EE0-F32B-4814-8F50-552DBEDC8D07}" srcOrd="0" destOrd="0" presId="urn:microsoft.com/office/officeart/2005/8/layout/hierarchy3"/>
    <dgm:cxn modelId="{C478B4BC-C319-4E8F-9945-051A64FAB44C}" type="presOf" srcId="{C5623788-797A-414D-90E5-6130F3AF697A}" destId="{600DDED6-6797-4F07-8E2D-00142E04096A}" srcOrd="0" destOrd="0" presId="urn:microsoft.com/office/officeart/2005/8/layout/hierarchy3"/>
    <dgm:cxn modelId="{4F66F3D7-D586-4999-9D10-BED3D93DF7CD}" type="presOf" srcId="{53E8AC0F-CB9A-44CE-B776-1BD2F2119D1E}" destId="{B6B2B997-AAD2-4924-81FE-9166FD9B408C}" srcOrd="1" destOrd="0" presId="urn:microsoft.com/office/officeart/2005/8/layout/hierarchy3"/>
    <dgm:cxn modelId="{01C958CF-CDA6-40D2-B2DB-DF64C891C0F8}" srcId="{266CE412-DB1B-4831-9B04-7D9251C6696C}" destId="{38269077-3B97-4F13-B074-9E88599FAB33}" srcOrd="0" destOrd="0" parTransId="{87B524D3-3A65-432F-9CDD-E29AF71F71DD}" sibTransId="{C826A97A-6FC8-45FE-8D6A-5EA3DE3B655D}"/>
    <dgm:cxn modelId="{5035E543-2029-45AC-8374-952098828DB5}" srcId="{266CE412-DB1B-4831-9B04-7D9251C6696C}" destId="{860F9312-08E7-46F8-BA37-DD9178990B36}" srcOrd="1" destOrd="0" parTransId="{27958741-EB51-4307-A4AE-381A4308FDA4}" sibTransId="{3C19A304-4A4A-41FB-90AC-A862E5161DA6}"/>
    <dgm:cxn modelId="{5012DB8D-510D-4331-9CF0-3DA762C61C67}" type="presOf" srcId="{266CE412-DB1B-4831-9B04-7D9251C6696C}" destId="{3E84687D-ADE1-461A-A633-F77B52F0F8EA}" srcOrd="0" destOrd="0" presId="urn:microsoft.com/office/officeart/2005/8/layout/hierarchy3"/>
    <dgm:cxn modelId="{9E98A105-E0BD-49EB-8952-0C1BAD667FCF}" srcId="{53E8AC0F-CB9A-44CE-B776-1BD2F2119D1E}" destId="{769F7E6A-2F83-4C79-A84A-39F704788645}" srcOrd="0" destOrd="0" parTransId="{0160D8AF-6BAD-4E13-9E77-913EEA4B18F9}" sibTransId="{F067B391-A1D1-47DF-A491-A28C9F11ACBE}"/>
    <dgm:cxn modelId="{CD081DCE-2970-48CE-9E23-E9FC47F16A6A}" type="presOf" srcId="{53E8AC0F-CB9A-44CE-B776-1BD2F2119D1E}" destId="{7D48CC8E-3361-4C1A-916E-CF0EB1D623D1}" srcOrd="0" destOrd="0" presId="urn:microsoft.com/office/officeart/2005/8/layout/hierarchy3"/>
    <dgm:cxn modelId="{C22CDBA6-9804-4D9C-9CD8-8A1BEC44769D}" srcId="{95D8420A-CE3E-4229-94E2-4D58C49FEADA}" destId="{73A170AF-52C5-47CE-B5F2-69B4AAB0C4AF}" srcOrd="0" destOrd="0" parTransId="{E2567D93-64D9-4DFA-AD37-D7090C43E959}" sibTransId="{E35FDDEB-76A7-4E30-9196-B7F0F3861265}"/>
    <dgm:cxn modelId="{6CF2A560-D352-4F80-98BC-A09A9FFA45A7}" srcId="{F3471FD6-4DD7-4C04-8E9B-E043F8E50443}" destId="{C1A3FDE3-1FA3-4EF3-B933-29F87054472A}" srcOrd="0" destOrd="0" parTransId="{256F242B-723F-486D-931F-F1A1C1666CF3}" sibTransId="{EE95303C-A8D5-4BDA-99F5-562385920A3E}"/>
    <dgm:cxn modelId="{0069D075-C3F9-4B2F-BC0C-15D305F1A757}" type="presOf" srcId="{256F242B-723F-486D-931F-F1A1C1666CF3}" destId="{5774EE1B-A481-4EF6-86BC-344D326652D2}" srcOrd="0" destOrd="0" presId="urn:microsoft.com/office/officeart/2005/8/layout/hierarchy3"/>
    <dgm:cxn modelId="{A6FC3A2A-7E9D-483D-BECB-D5906CF099D2}" type="presOf" srcId="{CF7E796D-F62E-4766-908F-A1388876E9D2}" destId="{A36E04E3-AA4B-4DD9-A798-FFEA4F26000D}" srcOrd="0" destOrd="1" presId="urn:microsoft.com/office/officeart/2005/8/layout/hierarchy3"/>
    <dgm:cxn modelId="{803694B1-B4E0-4ADA-B0C0-8B6940A43F81}" srcId="{96773C65-38B2-4E52-8F08-15511E81C1F0}" destId="{266CE412-DB1B-4831-9B04-7D9251C6696C}" srcOrd="0" destOrd="0" parTransId="{3EA84D20-C059-43AC-91CF-3C06376F04B0}" sibTransId="{5C56FE1C-2702-4279-8B3C-63415E63687E}"/>
    <dgm:cxn modelId="{A30DBCC9-08FF-4160-B4BB-D53051BE3C04}" type="presOf" srcId="{728F9CAC-EB8D-4FEF-BBCE-C63EDD2FE4CC}" destId="{BBEF8C67-B31F-424D-B38B-9787F8D251A6}" srcOrd="0" destOrd="0" presId="urn:microsoft.com/office/officeart/2005/8/layout/hierarchy3"/>
    <dgm:cxn modelId="{CEB018D8-4430-4352-8B71-19CE5136D8C9}" type="presOf" srcId="{89C3DC71-ED2C-4292-8D6D-CC615DE17916}" destId="{7D2A57BA-E840-44B4-8298-6CB103B46B8D}" srcOrd="0" destOrd="0" presId="urn:microsoft.com/office/officeart/2005/8/layout/hierarchy3"/>
    <dgm:cxn modelId="{636B09F0-368F-40A9-9594-0B429AE104AC}" type="presOf" srcId="{2BF4B446-88C4-4E41-8A85-B7800A39AE72}" destId="{013ECBED-229C-402A-8D0C-A95FFF8F0B5A}" srcOrd="0" destOrd="0" presId="urn:microsoft.com/office/officeart/2005/8/layout/hierarchy3"/>
    <dgm:cxn modelId="{2A62BBB9-0B20-4725-BF84-7FC212F89546}" type="presOf" srcId="{C1A3FDE3-1FA3-4EF3-B933-29F87054472A}" destId="{3F7D067A-0C0B-4D3B-9E1C-95157FA2649C}" srcOrd="0" destOrd="0" presId="urn:microsoft.com/office/officeart/2005/8/layout/hierarchy3"/>
    <dgm:cxn modelId="{1DEB004F-A0B4-4E7C-A59C-8170431733FF}" type="presOf" srcId="{96773C65-38B2-4E52-8F08-15511E81C1F0}" destId="{72DC0B56-EFDF-4830-BB23-FD7F54211335}" srcOrd="1" destOrd="0" presId="urn:microsoft.com/office/officeart/2005/8/layout/hierarchy3"/>
    <dgm:cxn modelId="{5EDD60EC-2ECC-4D20-9BC7-7D6A8AE1E099}" type="presOf" srcId="{BAFD6C91-4409-419E-ADBF-59654DF40F0E}" destId="{44EB18AC-3CFB-43B7-84B7-18D47AFD0781}" srcOrd="0" destOrd="0" presId="urn:microsoft.com/office/officeart/2005/8/layout/hierarchy3"/>
    <dgm:cxn modelId="{642BC9EF-6085-4204-8DB3-D2A4887F158D}" type="presOf" srcId="{18A29468-FA87-4F54-A519-F8F779F71238}" destId="{A3D877D8-4C88-488A-B3DC-D811778DF457}" srcOrd="1" destOrd="0" presId="urn:microsoft.com/office/officeart/2005/8/layout/hierarchy3"/>
    <dgm:cxn modelId="{3DF0841D-1850-4740-9B60-FB5895112B1E}" type="presOf" srcId="{610EF41A-52E1-42C2-A3A9-CDF171FB55D1}" destId="{9635EF24-4471-4374-AF02-A3B477C0F738}" srcOrd="0" destOrd="0" presId="urn:microsoft.com/office/officeart/2005/8/layout/hierarchy3"/>
    <dgm:cxn modelId="{230F2A8A-8733-408B-9F17-91F856B883A5}" srcId="{728F9CAC-EB8D-4FEF-BBCE-C63EDD2FE4CC}" destId="{96773C65-38B2-4E52-8F08-15511E81C1F0}" srcOrd="0" destOrd="0" parTransId="{492D3790-2F1B-45C4-9D1E-DD40D1F4C52B}" sibTransId="{E876A50D-B198-4254-9982-520DE3DEEF5A}"/>
    <dgm:cxn modelId="{5415C655-A6FC-47F6-91F0-6189ED407694}" type="presParOf" srcId="{BBEF8C67-B31F-424D-B38B-9787F8D251A6}" destId="{76F27A53-880E-4753-B9E9-6DBF086B268F}" srcOrd="0" destOrd="0" presId="urn:microsoft.com/office/officeart/2005/8/layout/hierarchy3"/>
    <dgm:cxn modelId="{AA6C7643-22F9-43AF-9A6F-5EC74EEDA5E2}" type="presParOf" srcId="{76F27A53-880E-4753-B9E9-6DBF086B268F}" destId="{7BAA0388-EBF5-42B2-B3C9-789FAC414B2E}" srcOrd="0" destOrd="0" presId="urn:microsoft.com/office/officeart/2005/8/layout/hierarchy3"/>
    <dgm:cxn modelId="{73E6DCC3-B2E8-4B17-93BD-0C057B0168C9}" type="presParOf" srcId="{7BAA0388-EBF5-42B2-B3C9-789FAC414B2E}" destId="{602DCC8F-BAC5-4BF2-9918-ACD5966C2B58}" srcOrd="0" destOrd="0" presId="urn:microsoft.com/office/officeart/2005/8/layout/hierarchy3"/>
    <dgm:cxn modelId="{E81D9E93-9803-4FD3-B9B5-01E8A32FD5E0}" type="presParOf" srcId="{7BAA0388-EBF5-42B2-B3C9-789FAC414B2E}" destId="{72DC0B56-EFDF-4830-BB23-FD7F54211335}" srcOrd="1" destOrd="0" presId="urn:microsoft.com/office/officeart/2005/8/layout/hierarchy3"/>
    <dgm:cxn modelId="{65AEC6CE-1370-45C1-99F1-775D57EB6F39}" type="presParOf" srcId="{76F27A53-880E-4753-B9E9-6DBF086B268F}" destId="{5C0FEEAF-7AC5-4EFA-ABFA-706FE97CE57F}" srcOrd="1" destOrd="0" presId="urn:microsoft.com/office/officeart/2005/8/layout/hierarchy3"/>
    <dgm:cxn modelId="{59319CFC-7A2A-4639-9F46-03629EB97669}" type="presParOf" srcId="{5C0FEEAF-7AC5-4EFA-ABFA-706FE97CE57F}" destId="{856C9F67-E8DC-437B-8A6F-8027339EDE34}" srcOrd="0" destOrd="0" presId="urn:microsoft.com/office/officeart/2005/8/layout/hierarchy3"/>
    <dgm:cxn modelId="{3C5668CE-F276-4522-8F2E-04AA62A4905B}" type="presParOf" srcId="{5C0FEEAF-7AC5-4EFA-ABFA-706FE97CE57F}" destId="{3E84687D-ADE1-461A-A633-F77B52F0F8EA}" srcOrd="1" destOrd="0" presId="urn:microsoft.com/office/officeart/2005/8/layout/hierarchy3"/>
    <dgm:cxn modelId="{9B14598B-AD26-4EA5-8142-D332976A6843}" type="presParOf" srcId="{5C0FEEAF-7AC5-4EFA-ABFA-706FE97CE57F}" destId="{9635EF24-4471-4374-AF02-A3B477C0F738}" srcOrd="2" destOrd="0" presId="urn:microsoft.com/office/officeart/2005/8/layout/hierarchy3"/>
    <dgm:cxn modelId="{A11C0ED3-655A-4678-81C3-4ADF8FA88A9B}" type="presParOf" srcId="{5C0FEEAF-7AC5-4EFA-ABFA-706FE97CE57F}" destId="{013ECBED-229C-402A-8D0C-A95FFF8F0B5A}" srcOrd="3" destOrd="0" presId="urn:microsoft.com/office/officeart/2005/8/layout/hierarchy3"/>
    <dgm:cxn modelId="{C1A00007-6AA7-4D32-A221-CBCD85B357A2}" type="presParOf" srcId="{5C0FEEAF-7AC5-4EFA-ABFA-706FE97CE57F}" destId="{21B7C2A4-2D52-4502-927C-87E0B81E9540}" srcOrd="4" destOrd="0" presId="urn:microsoft.com/office/officeart/2005/8/layout/hierarchy3"/>
    <dgm:cxn modelId="{8AE87F1F-08D4-4F21-B8F5-F7E1B2AD8FE4}" type="presParOf" srcId="{5C0FEEAF-7AC5-4EFA-ABFA-706FE97CE57F}" destId="{AACCFE4B-91B2-40FB-852F-62A1051982B6}" srcOrd="5" destOrd="0" presId="urn:microsoft.com/office/officeart/2005/8/layout/hierarchy3"/>
    <dgm:cxn modelId="{ADE2A820-30F0-4156-8F8D-2A20A48923E3}" type="presParOf" srcId="{5C0FEEAF-7AC5-4EFA-ABFA-706FE97CE57F}" destId="{12D36E19-45A3-45E9-AECB-F2EA172CAF00}" srcOrd="6" destOrd="0" presId="urn:microsoft.com/office/officeart/2005/8/layout/hierarchy3"/>
    <dgm:cxn modelId="{087F8879-0266-4BDB-91F9-C929C57EE267}" type="presParOf" srcId="{5C0FEEAF-7AC5-4EFA-ABFA-706FE97CE57F}" destId="{600DDED6-6797-4F07-8E2D-00142E04096A}" srcOrd="7" destOrd="0" presId="urn:microsoft.com/office/officeart/2005/8/layout/hierarchy3"/>
    <dgm:cxn modelId="{321418CF-C5C6-4304-A057-D4AAEC36CEE8}" type="presParOf" srcId="{BBEF8C67-B31F-424D-B38B-9787F8D251A6}" destId="{98142309-FAA3-4078-BA3A-8D33A3D6710C}" srcOrd="1" destOrd="0" presId="urn:microsoft.com/office/officeart/2005/8/layout/hierarchy3"/>
    <dgm:cxn modelId="{A13E91B8-F5A4-449E-A7C9-72F30BB0440C}" type="presParOf" srcId="{98142309-FAA3-4078-BA3A-8D33A3D6710C}" destId="{585619BF-E677-444D-A406-12232C59AEA5}" srcOrd="0" destOrd="0" presId="urn:microsoft.com/office/officeart/2005/8/layout/hierarchy3"/>
    <dgm:cxn modelId="{A00EDF1C-6FAD-4D56-926D-385B0A64C2FC}" type="presParOf" srcId="{585619BF-E677-444D-A406-12232C59AEA5}" destId="{64FBD339-9FD0-464A-886C-128F41C85CCF}" srcOrd="0" destOrd="0" presId="urn:microsoft.com/office/officeart/2005/8/layout/hierarchy3"/>
    <dgm:cxn modelId="{D5E79D82-AE78-4FD9-9C4B-F2BD7016175D}" type="presParOf" srcId="{585619BF-E677-444D-A406-12232C59AEA5}" destId="{A3D877D8-4C88-488A-B3DC-D811778DF457}" srcOrd="1" destOrd="0" presId="urn:microsoft.com/office/officeart/2005/8/layout/hierarchy3"/>
    <dgm:cxn modelId="{856666F0-50F6-4830-99C4-2B006F4DE168}" type="presParOf" srcId="{98142309-FAA3-4078-BA3A-8D33A3D6710C}" destId="{1749346A-DDC4-43F5-AE51-BDBC2AD543C3}" srcOrd="1" destOrd="0" presId="urn:microsoft.com/office/officeart/2005/8/layout/hierarchy3"/>
    <dgm:cxn modelId="{739612F1-BB7D-4CDC-9153-A1FEEA08887D}" type="presParOf" srcId="{1749346A-DDC4-43F5-AE51-BDBC2AD543C3}" destId="{A437C68F-F3BF-4679-AB0C-12B2933F7F54}" srcOrd="0" destOrd="0" presId="urn:microsoft.com/office/officeart/2005/8/layout/hierarchy3"/>
    <dgm:cxn modelId="{86A265AB-9AF9-4209-B3EC-A2F8948CB04C}" type="presParOf" srcId="{1749346A-DDC4-43F5-AE51-BDBC2AD543C3}" destId="{394F6EE0-F32B-4814-8F50-552DBEDC8D07}" srcOrd="1" destOrd="0" presId="urn:microsoft.com/office/officeart/2005/8/layout/hierarchy3"/>
    <dgm:cxn modelId="{83D7E055-F48E-43A5-BCA6-291D501E31FB}" type="presParOf" srcId="{1749346A-DDC4-43F5-AE51-BDBC2AD543C3}" destId="{F3041579-6D1A-4BCD-9671-F9C960ECEB95}" srcOrd="2" destOrd="0" presId="urn:microsoft.com/office/officeart/2005/8/layout/hierarchy3"/>
    <dgm:cxn modelId="{2098FA34-AC96-466C-B272-A1C8D2C9A1A0}" type="presParOf" srcId="{1749346A-DDC4-43F5-AE51-BDBC2AD543C3}" destId="{9E7636CC-085C-4B9E-A092-665C3F13F486}" srcOrd="3" destOrd="0" presId="urn:microsoft.com/office/officeart/2005/8/layout/hierarchy3"/>
    <dgm:cxn modelId="{CBCC9CE1-2F7C-410E-B6B5-27FFE8F06589}" type="presParOf" srcId="{1749346A-DDC4-43F5-AE51-BDBC2AD543C3}" destId="{B512C281-F76A-465C-A87D-AD0F2FDB1347}" srcOrd="4" destOrd="0" presId="urn:microsoft.com/office/officeart/2005/8/layout/hierarchy3"/>
    <dgm:cxn modelId="{EFD01E08-8809-4ACB-86F2-AB42EAC4D90F}" type="presParOf" srcId="{1749346A-DDC4-43F5-AE51-BDBC2AD543C3}" destId="{0A8A61AF-C82E-447C-B8B3-52E4CCD44C6F}" srcOrd="5" destOrd="0" presId="urn:microsoft.com/office/officeart/2005/8/layout/hierarchy3"/>
    <dgm:cxn modelId="{79672A70-D2F5-4996-A6A6-E6A359044143}" type="presParOf" srcId="{1749346A-DDC4-43F5-AE51-BDBC2AD543C3}" destId="{B13DBC3E-208C-43E2-A413-E02C94374234}" srcOrd="6" destOrd="0" presId="urn:microsoft.com/office/officeart/2005/8/layout/hierarchy3"/>
    <dgm:cxn modelId="{5612EAA8-AFB3-437F-A66B-17C4D8869CBE}" type="presParOf" srcId="{1749346A-DDC4-43F5-AE51-BDBC2AD543C3}" destId="{8ADBFD31-B079-4EB5-83C4-8730C353112E}" srcOrd="7" destOrd="0" presId="urn:microsoft.com/office/officeart/2005/8/layout/hierarchy3"/>
    <dgm:cxn modelId="{8DBD2489-85F9-497A-B840-9B275B380250}" type="presParOf" srcId="{BBEF8C67-B31F-424D-B38B-9787F8D251A6}" destId="{D995C0A5-7BD0-48C3-BC5F-02DEE71DCEEC}" srcOrd="2" destOrd="0" presId="urn:microsoft.com/office/officeart/2005/8/layout/hierarchy3"/>
    <dgm:cxn modelId="{9B91ABEC-08BB-49AA-A8A1-D3205F9C805A}" type="presParOf" srcId="{D995C0A5-7BD0-48C3-BC5F-02DEE71DCEEC}" destId="{6B49BB4B-25A7-4A34-8CAA-0B4C1D6C3253}" srcOrd="0" destOrd="0" presId="urn:microsoft.com/office/officeart/2005/8/layout/hierarchy3"/>
    <dgm:cxn modelId="{889D5AB9-F7BF-486D-A8B7-F618D285A91D}" type="presParOf" srcId="{6B49BB4B-25A7-4A34-8CAA-0B4C1D6C3253}" destId="{483192B1-33E0-4B1E-8511-C6FAFFF0936C}" srcOrd="0" destOrd="0" presId="urn:microsoft.com/office/officeart/2005/8/layout/hierarchy3"/>
    <dgm:cxn modelId="{9C6894F7-25A7-4E72-A7B8-A6F0887226A4}" type="presParOf" srcId="{6B49BB4B-25A7-4A34-8CAA-0B4C1D6C3253}" destId="{4865171D-4DF9-487A-877C-EE3596B66596}" srcOrd="1" destOrd="0" presId="urn:microsoft.com/office/officeart/2005/8/layout/hierarchy3"/>
    <dgm:cxn modelId="{4EBCCFF2-9266-48B1-B1CB-9F5EF2B1796D}" type="presParOf" srcId="{D995C0A5-7BD0-48C3-BC5F-02DEE71DCEEC}" destId="{7E27D2A1-043D-4DBD-AC83-6595F3408350}" srcOrd="1" destOrd="0" presId="urn:microsoft.com/office/officeart/2005/8/layout/hierarchy3"/>
    <dgm:cxn modelId="{3468226C-0E42-4A39-99C5-C46EB888C344}" type="presParOf" srcId="{7E27D2A1-043D-4DBD-AC83-6595F3408350}" destId="{5774EE1B-A481-4EF6-86BC-344D326652D2}" srcOrd="0" destOrd="0" presId="urn:microsoft.com/office/officeart/2005/8/layout/hierarchy3"/>
    <dgm:cxn modelId="{C8665430-0B8E-491E-A4AB-66EC2938D439}" type="presParOf" srcId="{7E27D2A1-043D-4DBD-AC83-6595F3408350}" destId="{3F7D067A-0C0B-4D3B-9E1C-95157FA2649C}" srcOrd="1" destOrd="0" presId="urn:microsoft.com/office/officeart/2005/8/layout/hierarchy3"/>
    <dgm:cxn modelId="{DE766134-BEBA-4BD4-808A-1C4A4918F134}" type="presParOf" srcId="{7E27D2A1-043D-4DBD-AC83-6595F3408350}" destId="{BD0AE4CF-0FD1-428D-B93C-329D231E70EC}" srcOrd="2" destOrd="0" presId="urn:microsoft.com/office/officeart/2005/8/layout/hierarchy3"/>
    <dgm:cxn modelId="{2EE7200E-2B5D-49F5-941E-C752DF9C2619}" type="presParOf" srcId="{7E27D2A1-043D-4DBD-AC83-6595F3408350}" destId="{44EB18AC-3CFB-43B7-84B7-18D47AFD0781}" srcOrd="3" destOrd="0" presId="urn:microsoft.com/office/officeart/2005/8/layout/hierarchy3"/>
    <dgm:cxn modelId="{4D236BDC-17D1-4D19-AF3E-4CB743E00792}" type="presParOf" srcId="{BBEF8C67-B31F-424D-B38B-9787F8D251A6}" destId="{04B4D6FB-C787-4AC0-A077-6B88CAA9BF53}" srcOrd="3" destOrd="0" presId="urn:microsoft.com/office/officeart/2005/8/layout/hierarchy3"/>
    <dgm:cxn modelId="{9FAFD09B-0A0C-4E42-8A0B-F0D2FF9DCC2B}" type="presParOf" srcId="{04B4D6FB-C787-4AC0-A077-6B88CAA9BF53}" destId="{89F85F16-CB55-4343-8A9A-73B71441BDA0}" srcOrd="0" destOrd="0" presId="urn:microsoft.com/office/officeart/2005/8/layout/hierarchy3"/>
    <dgm:cxn modelId="{237F23AF-E2C9-41A0-81D3-13FBE2B5A8CE}" type="presParOf" srcId="{89F85F16-CB55-4343-8A9A-73B71441BDA0}" destId="{7D48CC8E-3361-4C1A-916E-CF0EB1D623D1}" srcOrd="0" destOrd="0" presId="urn:microsoft.com/office/officeart/2005/8/layout/hierarchy3"/>
    <dgm:cxn modelId="{18F70472-6272-4095-86F4-55CBB6A4E84C}" type="presParOf" srcId="{89F85F16-CB55-4343-8A9A-73B71441BDA0}" destId="{B6B2B997-AAD2-4924-81FE-9166FD9B408C}" srcOrd="1" destOrd="0" presId="urn:microsoft.com/office/officeart/2005/8/layout/hierarchy3"/>
    <dgm:cxn modelId="{751662E0-40D3-4D43-A850-AB34C0A10532}" type="presParOf" srcId="{04B4D6FB-C787-4AC0-A077-6B88CAA9BF53}" destId="{B0C88B7E-2B8F-4679-80D6-4F501B2B6B58}" srcOrd="1" destOrd="0" presId="urn:microsoft.com/office/officeart/2005/8/layout/hierarchy3"/>
    <dgm:cxn modelId="{56A9B910-83FD-4CAC-B156-F67B82AF754F}" type="presParOf" srcId="{B0C88B7E-2B8F-4679-80D6-4F501B2B6B58}" destId="{E6A319B8-0B13-4A23-AA7E-9A873954A959}" srcOrd="0" destOrd="0" presId="urn:microsoft.com/office/officeart/2005/8/layout/hierarchy3"/>
    <dgm:cxn modelId="{17E4FAFB-C259-46FD-BDCD-D17862ED6BDA}" type="presParOf" srcId="{B0C88B7E-2B8F-4679-80D6-4F501B2B6B58}" destId="{A36E04E3-AA4B-4DD9-A798-FFEA4F26000D}" srcOrd="1" destOrd="0" presId="urn:microsoft.com/office/officeart/2005/8/layout/hierarchy3"/>
    <dgm:cxn modelId="{925CAB85-7F6D-4B06-B6E0-17C9F4DE232B}" type="presParOf" srcId="{B0C88B7E-2B8F-4679-80D6-4F501B2B6B58}" destId="{9C7C394F-C7C5-41B6-9B0A-11FCD08968FA}" srcOrd="2" destOrd="0" presId="urn:microsoft.com/office/officeart/2005/8/layout/hierarchy3"/>
    <dgm:cxn modelId="{4336C44E-E435-4589-AD5A-F44CAAE9485C}" type="presParOf" srcId="{B0C88B7E-2B8F-4679-80D6-4F501B2B6B58}" destId="{7D2A57BA-E840-44B4-8298-6CB103B46B8D}"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A4B41A-43E7-48B1-97E4-6F824CA47282}"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F7FC31E8-37CF-4C5D-825B-43F694AA1231}">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smtClean="0"/>
            <a:t>Informational Text</a:t>
          </a:r>
          <a:endParaRPr lang="en-US" b="1" dirty="0"/>
        </a:p>
      </dgm:t>
    </dgm:pt>
    <dgm:pt modelId="{62642FB4-6C86-436C-9BA8-8C40973C7280}" type="parTrans" cxnId="{B2425686-7984-46E3-B61A-B935A43E880C}">
      <dgm:prSet/>
      <dgm:spPr/>
      <dgm:t>
        <a:bodyPr/>
        <a:lstStyle/>
        <a:p>
          <a:endParaRPr lang="en-US"/>
        </a:p>
      </dgm:t>
    </dgm:pt>
    <dgm:pt modelId="{5B0B93BF-CB56-4CD3-98EC-B6B6EC4FF589}" type="sibTrans" cxnId="{B2425686-7984-46E3-B61A-B935A43E880C}">
      <dgm:prSet/>
      <dgm:spPr/>
      <dgm:t>
        <a:bodyPr/>
        <a:lstStyle/>
        <a:p>
          <a:endParaRPr lang="en-US"/>
        </a:p>
      </dgm:t>
    </dgm:pt>
    <dgm:pt modelId="{E2D6C11C-2F1D-4CB5-94F9-A046744F35E6}">
      <dgm:prSet phldrT="[Text]">
        <dgm:style>
          <a:lnRef idx="2">
            <a:schemeClr val="accent1"/>
          </a:lnRef>
          <a:fillRef idx="1">
            <a:schemeClr val="lt1"/>
          </a:fillRef>
          <a:effectRef idx="0">
            <a:schemeClr val="accent1"/>
          </a:effectRef>
          <a:fontRef idx="minor">
            <a:schemeClr val="dk1"/>
          </a:fontRef>
        </dgm:style>
      </dgm:prSet>
      <dgm:spPr>
        <a:solidFill>
          <a:schemeClr val="bg2"/>
        </a:solidFill>
        <a:ln>
          <a:noFill/>
        </a:ln>
      </dgm:spPr>
      <dgm:t>
        <a:bodyPr/>
        <a:lstStyle/>
        <a:p>
          <a:r>
            <a:rPr lang="en-US" dirty="0" smtClean="0"/>
            <a:t>SS, Science, etc.</a:t>
          </a:r>
          <a:endParaRPr lang="en-US" dirty="0"/>
        </a:p>
      </dgm:t>
    </dgm:pt>
    <dgm:pt modelId="{DDF0DA65-C28A-474D-869A-1834E7CF1C32}" type="parTrans" cxnId="{F9C0173D-21E9-40C3-9CA4-82A58BBF41CC}">
      <dgm:prSet/>
      <dgm:spPr/>
      <dgm:t>
        <a:bodyPr/>
        <a:lstStyle/>
        <a:p>
          <a:endParaRPr lang="en-US"/>
        </a:p>
      </dgm:t>
    </dgm:pt>
    <dgm:pt modelId="{A1C2A9B5-C43E-4E6C-978F-B13DE38416EF}" type="sibTrans" cxnId="{F9C0173D-21E9-40C3-9CA4-82A58BBF41CC}">
      <dgm:prSet/>
      <dgm:spPr/>
      <dgm:t>
        <a:bodyPr/>
        <a:lstStyle/>
        <a:p>
          <a:endParaRPr lang="en-US"/>
        </a:p>
      </dgm:t>
    </dgm:pt>
    <dgm:pt modelId="{1DA40808-85A1-4E2A-9DE8-C775E90F29EE}">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smtClean="0"/>
            <a:t>Literature</a:t>
          </a:r>
          <a:endParaRPr lang="en-US" b="1" dirty="0"/>
        </a:p>
      </dgm:t>
    </dgm:pt>
    <dgm:pt modelId="{E6CB776E-963D-4779-A4AE-31D4A1C594E0}" type="parTrans" cxnId="{F22A57AC-83BF-4ADD-90EB-42D10F24559A}">
      <dgm:prSet/>
      <dgm:spPr/>
      <dgm:t>
        <a:bodyPr/>
        <a:lstStyle/>
        <a:p>
          <a:endParaRPr lang="en-US"/>
        </a:p>
      </dgm:t>
    </dgm:pt>
    <dgm:pt modelId="{B9119D13-59C4-45DA-8FCB-F06F4E4A2F9C}" type="sibTrans" cxnId="{F22A57AC-83BF-4ADD-90EB-42D10F24559A}">
      <dgm:prSet/>
      <dgm:spPr/>
      <dgm:t>
        <a:bodyPr/>
        <a:lstStyle/>
        <a:p>
          <a:endParaRPr lang="en-US"/>
        </a:p>
      </dgm:t>
    </dgm:pt>
    <dgm:pt modelId="{FCAF2192-7BC4-4B57-89D1-90B3DA74F9FD}">
      <dgm:prSet phldrT="[Text]">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dirty="0" smtClean="0"/>
            <a:t>Poetry,</a:t>
          </a:r>
          <a:br>
            <a:rPr lang="en-US" dirty="0" smtClean="0"/>
          </a:br>
          <a:r>
            <a:rPr lang="en-US" dirty="0" smtClean="0"/>
            <a:t>Drama</a:t>
          </a:r>
          <a:endParaRPr lang="en-US" dirty="0"/>
        </a:p>
      </dgm:t>
    </dgm:pt>
    <dgm:pt modelId="{D66F6059-57FA-456B-82F0-068DA61819CA}" type="parTrans" cxnId="{3B668A94-DDBA-4A98-A8E9-171CA1474145}">
      <dgm:prSet/>
      <dgm:spPr/>
      <dgm:t>
        <a:bodyPr/>
        <a:lstStyle/>
        <a:p>
          <a:endParaRPr lang="en-US"/>
        </a:p>
      </dgm:t>
    </dgm:pt>
    <dgm:pt modelId="{6E12712A-7B9D-4640-A906-A26ED0022B41}" type="sibTrans" cxnId="{3B668A94-DDBA-4A98-A8E9-171CA1474145}">
      <dgm:prSet/>
      <dgm:spPr/>
      <dgm:t>
        <a:bodyPr/>
        <a:lstStyle/>
        <a:p>
          <a:endParaRPr lang="en-US"/>
        </a:p>
      </dgm:t>
    </dgm:pt>
    <dgm:pt modelId="{51AC7586-E4BF-4076-9B9B-ABD48BC1D053}">
      <dgm:prSet phldrT="[Text]">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dirty="0" smtClean="0"/>
            <a:t>Myths, Legends,</a:t>
          </a:r>
          <a:endParaRPr lang="en-US" dirty="0"/>
        </a:p>
      </dgm:t>
    </dgm:pt>
    <dgm:pt modelId="{BB69E01A-38A3-41E9-B82B-8FE8C1084F8D}" type="parTrans" cxnId="{F4E0D6AF-F883-4C4B-AE0C-1932E58948CE}">
      <dgm:prSet/>
      <dgm:spPr/>
      <dgm:t>
        <a:bodyPr/>
        <a:lstStyle/>
        <a:p>
          <a:endParaRPr lang="en-US"/>
        </a:p>
      </dgm:t>
    </dgm:pt>
    <dgm:pt modelId="{E4268414-43DD-4D88-9E56-44ED50C7F101}" type="sibTrans" cxnId="{F4E0D6AF-F883-4C4B-AE0C-1932E58948CE}">
      <dgm:prSet/>
      <dgm:spPr/>
      <dgm:t>
        <a:bodyPr/>
        <a:lstStyle/>
        <a:p>
          <a:endParaRPr lang="en-US"/>
        </a:p>
      </dgm:t>
    </dgm:pt>
    <dgm:pt modelId="{34861725-298A-4A02-A0B6-B3297093A50B}">
      <dgm:prSet phldrT="[Text]">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dirty="0" smtClean="0"/>
            <a:t>Short </a:t>
          </a:r>
          <a:br>
            <a:rPr lang="en-US" dirty="0" smtClean="0"/>
          </a:br>
          <a:r>
            <a:rPr lang="en-US" dirty="0" smtClean="0"/>
            <a:t>stories,</a:t>
          </a:r>
          <a:endParaRPr lang="en-US" dirty="0"/>
        </a:p>
      </dgm:t>
    </dgm:pt>
    <dgm:pt modelId="{693D7160-820D-4E4B-81F7-5E496AF33B6F}" type="parTrans" cxnId="{3B9B3B76-F36E-4A25-B34B-671424D06680}">
      <dgm:prSet/>
      <dgm:spPr/>
      <dgm:t>
        <a:bodyPr/>
        <a:lstStyle/>
        <a:p>
          <a:endParaRPr lang="en-US"/>
        </a:p>
      </dgm:t>
    </dgm:pt>
    <dgm:pt modelId="{A4693C94-C1EA-4D08-AE34-D7A6DEE344F4}" type="sibTrans" cxnId="{3B9B3B76-F36E-4A25-B34B-671424D06680}">
      <dgm:prSet/>
      <dgm:spPr/>
      <dgm:t>
        <a:bodyPr/>
        <a:lstStyle/>
        <a:p>
          <a:endParaRPr lang="en-US"/>
        </a:p>
      </dgm:t>
    </dgm:pt>
    <dgm:pt modelId="{D41E61C3-32E9-482C-94F5-25150D9760F1}" type="pres">
      <dgm:prSet presAssocID="{36A4B41A-43E7-48B1-97E4-6F824CA47282}" presName="outerComposite" presStyleCnt="0">
        <dgm:presLayoutVars>
          <dgm:chMax val="2"/>
          <dgm:animLvl val="lvl"/>
          <dgm:resizeHandles val="exact"/>
        </dgm:presLayoutVars>
      </dgm:prSet>
      <dgm:spPr/>
      <dgm:t>
        <a:bodyPr/>
        <a:lstStyle/>
        <a:p>
          <a:endParaRPr lang="en-US"/>
        </a:p>
      </dgm:t>
    </dgm:pt>
    <dgm:pt modelId="{DF2DB7F5-7441-4CD9-8CA1-5893B5928D0C}" type="pres">
      <dgm:prSet presAssocID="{36A4B41A-43E7-48B1-97E4-6F824CA47282}" presName="dummyMaxCanvas" presStyleCnt="0"/>
      <dgm:spPr/>
    </dgm:pt>
    <dgm:pt modelId="{920C9A06-624B-46A3-8030-552AC0ECE5F3}" type="pres">
      <dgm:prSet presAssocID="{36A4B41A-43E7-48B1-97E4-6F824CA47282}" presName="parentComposite" presStyleCnt="0"/>
      <dgm:spPr/>
    </dgm:pt>
    <dgm:pt modelId="{6F9511AD-5A40-45DA-810B-A97D232FE4F5}" type="pres">
      <dgm:prSet presAssocID="{36A4B41A-43E7-48B1-97E4-6F824CA47282}" presName="parent1" presStyleLbl="alignAccFollowNode1" presStyleIdx="0" presStyleCnt="4">
        <dgm:presLayoutVars>
          <dgm:chMax val="4"/>
        </dgm:presLayoutVars>
      </dgm:prSet>
      <dgm:spPr/>
      <dgm:t>
        <a:bodyPr/>
        <a:lstStyle/>
        <a:p>
          <a:endParaRPr lang="en-US"/>
        </a:p>
      </dgm:t>
    </dgm:pt>
    <dgm:pt modelId="{8B69C4DB-62DF-4CAC-8B79-4750A2979FC3}" type="pres">
      <dgm:prSet presAssocID="{36A4B41A-43E7-48B1-97E4-6F824CA47282}" presName="parent2" presStyleLbl="alignAccFollowNode1" presStyleIdx="1" presStyleCnt="4">
        <dgm:presLayoutVars>
          <dgm:chMax val="4"/>
        </dgm:presLayoutVars>
      </dgm:prSet>
      <dgm:spPr/>
      <dgm:t>
        <a:bodyPr/>
        <a:lstStyle/>
        <a:p>
          <a:endParaRPr lang="en-US"/>
        </a:p>
      </dgm:t>
    </dgm:pt>
    <dgm:pt modelId="{DF46A824-5706-4893-BB5E-08640A9E27D2}" type="pres">
      <dgm:prSet presAssocID="{36A4B41A-43E7-48B1-97E4-6F824CA47282}" presName="childrenComposite" presStyleCnt="0"/>
      <dgm:spPr/>
    </dgm:pt>
    <dgm:pt modelId="{5C01C560-CA03-4C3B-8AC9-B170079220F2}" type="pres">
      <dgm:prSet presAssocID="{36A4B41A-43E7-48B1-97E4-6F824CA47282}" presName="dummyMaxCanvas_ChildArea" presStyleCnt="0"/>
      <dgm:spPr/>
    </dgm:pt>
    <dgm:pt modelId="{74827530-4458-475D-A9D4-FB2D3CA8D070}" type="pres">
      <dgm:prSet presAssocID="{36A4B41A-43E7-48B1-97E4-6F824CA47282}" presName="fulcrum" presStyleLbl="alignAccFollowNode1" presStyleIdx="2" presStyleCnt="4"/>
      <dgm:spPr/>
    </dgm:pt>
    <dgm:pt modelId="{14410585-A5CF-40C5-9C05-0521B7A1808F}" type="pres">
      <dgm:prSet presAssocID="{36A4B41A-43E7-48B1-97E4-6F824CA47282}" presName="balance_13" presStyleLbl="alignAccFollowNode1" presStyleIdx="3" presStyleCnt="4">
        <dgm:presLayoutVars>
          <dgm:bulletEnabled val="1"/>
        </dgm:presLayoutVars>
      </dgm:prSet>
      <dgm:spPr/>
    </dgm:pt>
    <dgm:pt modelId="{A406FA9D-EBDA-4EBD-8ED2-C0657795138C}" type="pres">
      <dgm:prSet presAssocID="{36A4B41A-43E7-48B1-97E4-6F824CA47282}" presName="right_13_1" presStyleLbl="node1" presStyleIdx="0" presStyleCnt="4">
        <dgm:presLayoutVars>
          <dgm:bulletEnabled val="1"/>
        </dgm:presLayoutVars>
      </dgm:prSet>
      <dgm:spPr/>
      <dgm:t>
        <a:bodyPr/>
        <a:lstStyle/>
        <a:p>
          <a:endParaRPr lang="en-US"/>
        </a:p>
      </dgm:t>
    </dgm:pt>
    <dgm:pt modelId="{4289A5FE-5D1D-4074-8823-D793C80CABAF}" type="pres">
      <dgm:prSet presAssocID="{36A4B41A-43E7-48B1-97E4-6F824CA47282}" presName="right_13_2" presStyleLbl="node1" presStyleIdx="1" presStyleCnt="4" custLinFactNeighborX="9916" custLinFactNeighborY="9676">
        <dgm:presLayoutVars>
          <dgm:bulletEnabled val="1"/>
        </dgm:presLayoutVars>
      </dgm:prSet>
      <dgm:spPr/>
      <dgm:t>
        <a:bodyPr/>
        <a:lstStyle/>
        <a:p>
          <a:endParaRPr lang="en-US"/>
        </a:p>
      </dgm:t>
    </dgm:pt>
    <dgm:pt modelId="{35B354AA-F9C5-4D9A-B185-573D9ECF020F}" type="pres">
      <dgm:prSet presAssocID="{36A4B41A-43E7-48B1-97E4-6F824CA47282}" presName="right_13_3" presStyleLbl="node1" presStyleIdx="2" presStyleCnt="4" custLinFactNeighborX="-2698" custLinFactNeighborY="13654">
        <dgm:presLayoutVars>
          <dgm:bulletEnabled val="1"/>
        </dgm:presLayoutVars>
      </dgm:prSet>
      <dgm:spPr/>
      <dgm:t>
        <a:bodyPr/>
        <a:lstStyle/>
        <a:p>
          <a:endParaRPr lang="en-US"/>
        </a:p>
      </dgm:t>
    </dgm:pt>
    <dgm:pt modelId="{23DF8B1B-DBEA-42C4-AE55-E4318A45A1EC}" type="pres">
      <dgm:prSet presAssocID="{36A4B41A-43E7-48B1-97E4-6F824CA47282}" presName="left_13_1" presStyleLbl="node1" presStyleIdx="3" presStyleCnt="4">
        <dgm:presLayoutVars>
          <dgm:bulletEnabled val="1"/>
        </dgm:presLayoutVars>
      </dgm:prSet>
      <dgm:spPr/>
      <dgm:t>
        <a:bodyPr/>
        <a:lstStyle/>
        <a:p>
          <a:endParaRPr lang="en-US"/>
        </a:p>
      </dgm:t>
    </dgm:pt>
  </dgm:ptLst>
  <dgm:cxnLst>
    <dgm:cxn modelId="{B2425686-7984-46E3-B61A-B935A43E880C}" srcId="{36A4B41A-43E7-48B1-97E4-6F824CA47282}" destId="{F7FC31E8-37CF-4C5D-825B-43F694AA1231}" srcOrd="0" destOrd="0" parTransId="{62642FB4-6C86-436C-9BA8-8C40973C7280}" sibTransId="{5B0B93BF-CB56-4CD3-98EC-B6B6EC4FF589}"/>
    <dgm:cxn modelId="{70C9CBA7-C6C0-4886-828E-A05338ABE942}" type="presOf" srcId="{FCAF2192-7BC4-4B57-89D1-90B3DA74F9FD}" destId="{A406FA9D-EBDA-4EBD-8ED2-C0657795138C}" srcOrd="0" destOrd="0" presId="urn:microsoft.com/office/officeart/2005/8/layout/balance1"/>
    <dgm:cxn modelId="{43E92AB3-A7AF-4BD3-B55D-3FE8BF0BF8CA}" type="presOf" srcId="{1DA40808-85A1-4E2A-9DE8-C775E90F29EE}" destId="{8B69C4DB-62DF-4CAC-8B79-4750A2979FC3}" srcOrd="0" destOrd="0" presId="urn:microsoft.com/office/officeart/2005/8/layout/balance1"/>
    <dgm:cxn modelId="{3B9B3B76-F36E-4A25-B34B-671424D06680}" srcId="{1DA40808-85A1-4E2A-9DE8-C775E90F29EE}" destId="{34861725-298A-4A02-A0B6-B3297093A50B}" srcOrd="2" destOrd="0" parTransId="{693D7160-820D-4E4B-81F7-5E496AF33B6F}" sibTransId="{A4693C94-C1EA-4D08-AE34-D7A6DEE344F4}"/>
    <dgm:cxn modelId="{10B7A1D4-B584-4366-84A4-204D1C6F61C6}" type="presOf" srcId="{E2D6C11C-2F1D-4CB5-94F9-A046744F35E6}" destId="{23DF8B1B-DBEA-42C4-AE55-E4318A45A1EC}" srcOrd="0" destOrd="0" presId="urn:microsoft.com/office/officeart/2005/8/layout/balance1"/>
    <dgm:cxn modelId="{3B668A94-DDBA-4A98-A8E9-171CA1474145}" srcId="{1DA40808-85A1-4E2A-9DE8-C775E90F29EE}" destId="{FCAF2192-7BC4-4B57-89D1-90B3DA74F9FD}" srcOrd="0" destOrd="0" parTransId="{D66F6059-57FA-456B-82F0-068DA61819CA}" sibTransId="{6E12712A-7B9D-4640-A906-A26ED0022B41}"/>
    <dgm:cxn modelId="{F4E0D6AF-F883-4C4B-AE0C-1932E58948CE}" srcId="{1DA40808-85A1-4E2A-9DE8-C775E90F29EE}" destId="{51AC7586-E4BF-4076-9B9B-ABD48BC1D053}" srcOrd="1" destOrd="0" parTransId="{BB69E01A-38A3-41E9-B82B-8FE8C1084F8D}" sibTransId="{E4268414-43DD-4D88-9E56-44ED50C7F101}"/>
    <dgm:cxn modelId="{1E90134D-44D0-41EE-BB55-73F61783CEFB}" type="presOf" srcId="{51AC7586-E4BF-4076-9B9B-ABD48BC1D053}" destId="{4289A5FE-5D1D-4074-8823-D793C80CABAF}" srcOrd="0" destOrd="0" presId="urn:microsoft.com/office/officeart/2005/8/layout/balance1"/>
    <dgm:cxn modelId="{0DD24C88-886F-4C5E-954C-200D2D788FAA}" type="presOf" srcId="{F7FC31E8-37CF-4C5D-825B-43F694AA1231}" destId="{6F9511AD-5A40-45DA-810B-A97D232FE4F5}" srcOrd="0" destOrd="0" presId="urn:microsoft.com/office/officeart/2005/8/layout/balance1"/>
    <dgm:cxn modelId="{120C9BE0-6C41-4693-BDF6-09EB5394E69C}" type="presOf" srcId="{34861725-298A-4A02-A0B6-B3297093A50B}" destId="{35B354AA-F9C5-4D9A-B185-573D9ECF020F}" srcOrd="0" destOrd="0" presId="urn:microsoft.com/office/officeart/2005/8/layout/balance1"/>
    <dgm:cxn modelId="{F22A57AC-83BF-4ADD-90EB-42D10F24559A}" srcId="{36A4B41A-43E7-48B1-97E4-6F824CA47282}" destId="{1DA40808-85A1-4E2A-9DE8-C775E90F29EE}" srcOrd="1" destOrd="0" parTransId="{E6CB776E-963D-4779-A4AE-31D4A1C594E0}" sibTransId="{B9119D13-59C4-45DA-8FCB-F06F4E4A2F9C}"/>
    <dgm:cxn modelId="{F9C0173D-21E9-40C3-9CA4-82A58BBF41CC}" srcId="{F7FC31E8-37CF-4C5D-825B-43F694AA1231}" destId="{E2D6C11C-2F1D-4CB5-94F9-A046744F35E6}" srcOrd="0" destOrd="0" parTransId="{DDF0DA65-C28A-474D-869A-1834E7CF1C32}" sibTransId="{A1C2A9B5-C43E-4E6C-978F-B13DE38416EF}"/>
    <dgm:cxn modelId="{CB8F00EA-A599-4015-AB91-96A9842F75E1}" type="presOf" srcId="{36A4B41A-43E7-48B1-97E4-6F824CA47282}" destId="{D41E61C3-32E9-482C-94F5-25150D9760F1}" srcOrd="0" destOrd="0" presId="urn:microsoft.com/office/officeart/2005/8/layout/balance1"/>
    <dgm:cxn modelId="{83F0E539-E96A-4E43-9D00-C89A310E9489}" type="presParOf" srcId="{D41E61C3-32E9-482C-94F5-25150D9760F1}" destId="{DF2DB7F5-7441-4CD9-8CA1-5893B5928D0C}" srcOrd="0" destOrd="0" presId="urn:microsoft.com/office/officeart/2005/8/layout/balance1"/>
    <dgm:cxn modelId="{B8A1FD1A-8256-45BF-BC73-4842B43B8BD6}" type="presParOf" srcId="{D41E61C3-32E9-482C-94F5-25150D9760F1}" destId="{920C9A06-624B-46A3-8030-552AC0ECE5F3}" srcOrd="1" destOrd="0" presId="urn:microsoft.com/office/officeart/2005/8/layout/balance1"/>
    <dgm:cxn modelId="{78047393-8182-4645-AF2E-F59FCED50AB5}" type="presParOf" srcId="{920C9A06-624B-46A3-8030-552AC0ECE5F3}" destId="{6F9511AD-5A40-45DA-810B-A97D232FE4F5}" srcOrd="0" destOrd="0" presId="urn:microsoft.com/office/officeart/2005/8/layout/balance1"/>
    <dgm:cxn modelId="{93A1EF64-036D-4C71-B43F-8166AD5486B2}" type="presParOf" srcId="{920C9A06-624B-46A3-8030-552AC0ECE5F3}" destId="{8B69C4DB-62DF-4CAC-8B79-4750A2979FC3}" srcOrd="1" destOrd="0" presId="urn:microsoft.com/office/officeart/2005/8/layout/balance1"/>
    <dgm:cxn modelId="{2D2899DD-FC90-45B7-851F-16D046CB57A5}" type="presParOf" srcId="{D41E61C3-32E9-482C-94F5-25150D9760F1}" destId="{DF46A824-5706-4893-BB5E-08640A9E27D2}" srcOrd="2" destOrd="0" presId="urn:microsoft.com/office/officeart/2005/8/layout/balance1"/>
    <dgm:cxn modelId="{1F25E2AE-B354-4385-BE23-BCF5493DAE4F}" type="presParOf" srcId="{DF46A824-5706-4893-BB5E-08640A9E27D2}" destId="{5C01C560-CA03-4C3B-8AC9-B170079220F2}" srcOrd="0" destOrd="0" presId="urn:microsoft.com/office/officeart/2005/8/layout/balance1"/>
    <dgm:cxn modelId="{0FEE4902-DA37-4425-B007-10F38762B43B}" type="presParOf" srcId="{DF46A824-5706-4893-BB5E-08640A9E27D2}" destId="{74827530-4458-475D-A9D4-FB2D3CA8D070}" srcOrd="1" destOrd="0" presId="urn:microsoft.com/office/officeart/2005/8/layout/balance1"/>
    <dgm:cxn modelId="{6DAAA3EA-3EC4-4068-AD30-ED600DF9BAEA}" type="presParOf" srcId="{DF46A824-5706-4893-BB5E-08640A9E27D2}" destId="{14410585-A5CF-40C5-9C05-0521B7A1808F}" srcOrd="2" destOrd="0" presId="urn:microsoft.com/office/officeart/2005/8/layout/balance1"/>
    <dgm:cxn modelId="{76200A96-E30D-4BBF-9520-39DCCDE96CC1}" type="presParOf" srcId="{DF46A824-5706-4893-BB5E-08640A9E27D2}" destId="{A406FA9D-EBDA-4EBD-8ED2-C0657795138C}" srcOrd="3" destOrd="0" presId="urn:microsoft.com/office/officeart/2005/8/layout/balance1"/>
    <dgm:cxn modelId="{779F045A-8244-4B91-A2FE-816CCA5A3711}" type="presParOf" srcId="{DF46A824-5706-4893-BB5E-08640A9E27D2}" destId="{4289A5FE-5D1D-4074-8823-D793C80CABAF}" srcOrd="4" destOrd="0" presId="urn:microsoft.com/office/officeart/2005/8/layout/balance1"/>
    <dgm:cxn modelId="{A93BCA6B-0754-4E93-BD87-B8851A1F8181}" type="presParOf" srcId="{DF46A824-5706-4893-BB5E-08640A9E27D2}" destId="{35B354AA-F9C5-4D9A-B185-573D9ECF020F}" srcOrd="5" destOrd="0" presId="urn:microsoft.com/office/officeart/2005/8/layout/balance1"/>
    <dgm:cxn modelId="{7DA9B14C-9EA2-43CF-8A95-4C495C9B3247}" type="presParOf" srcId="{DF46A824-5706-4893-BB5E-08640A9E27D2}" destId="{23DF8B1B-DBEA-42C4-AE55-E4318A45A1EC}" srcOrd="6"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A4B41A-43E7-48B1-97E4-6F824CA47282}"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F7FC31E8-37CF-4C5D-825B-43F694AA1231}">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smtClean="0"/>
            <a:t>Informational Text</a:t>
          </a:r>
          <a:endParaRPr lang="en-US" b="1" dirty="0"/>
        </a:p>
      </dgm:t>
    </dgm:pt>
    <dgm:pt modelId="{62642FB4-6C86-436C-9BA8-8C40973C7280}" type="parTrans" cxnId="{B2425686-7984-46E3-B61A-B935A43E880C}">
      <dgm:prSet/>
      <dgm:spPr/>
      <dgm:t>
        <a:bodyPr/>
        <a:lstStyle/>
        <a:p>
          <a:endParaRPr lang="en-US"/>
        </a:p>
      </dgm:t>
    </dgm:pt>
    <dgm:pt modelId="{5B0B93BF-CB56-4CD3-98EC-B6B6EC4FF589}" type="sibTrans" cxnId="{B2425686-7984-46E3-B61A-B935A43E880C}">
      <dgm:prSet/>
      <dgm:spPr/>
      <dgm:t>
        <a:bodyPr/>
        <a:lstStyle/>
        <a:p>
          <a:endParaRPr lang="en-US"/>
        </a:p>
      </dgm:t>
    </dgm:pt>
    <dgm:pt modelId="{E2D6C11C-2F1D-4CB5-94F9-A046744F35E6}">
      <dgm:prSet phldrT="[Text]" custT="1">
        <dgm:style>
          <a:lnRef idx="2">
            <a:schemeClr val="accent1"/>
          </a:lnRef>
          <a:fillRef idx="1">
            <a:schemeClr val="lt1"/>
          </a:fillRef>
          <a:effectRef idx="0">
            <a:schemeClr val="accent1"/>
          </a:effectRef>
          <a:fontRef idx="minor">
            <a:schemeClr val="dk1"/>
          </a:fontRef>
        </dgm:style>
      </dgm:prSet>
      <dgm:spPr>
        <a:solidFill>
          <a:schemeClr val="bg2"/>
        </a:solidFill>
        <a:ln>
          <a:noFill/>
        </a:ln>
      </dgm:spPr>
      <dgm:t>
        <a:bodyPr/>
        <a:lstStyle/>
        <a:p>
          <a:r>
            <a:rPr lang="en-US" sz="1800" dirty="0" smtClean="0"/>
            <a:t>Directions,</a:t>
          </a:r>
          <a:br>
            <a:rPr lang="en-US" sz="1800" dirty="0" smtClean="0"/>
          </a:br>
          <a:r>
            <a:rPr lang="en-US" sz="1800" dirty="0" smtClean="0"/>
            <a:t>Forms, etc.</a:t>
          </a:r>
          <a:endParaRPr lang="en-US" sz="1800" dirty="0"/>
        </a:p>
      </dgm:t>
    </dgm:pt>
    <dgm:pt modelId="{DDF0DA65-C28A-474D-869A-1834E7CF1C32}" type="parTrans" cxnId="{F9C0173D-21E9-40C3-9CA4-82A58BBF41CC}">
      <dgm:prSet/>
      <dgm:spPr/>
      <dgm:t>
        <a:bodyPr/>
        <a:lstStyle/>
        <a:p>
          <a:endParaRPr lang="en-US"/>
        </a:p>
      </dgm:t>
    </dgm:pt>
    <dgm:pt modelId="{A1C2A9B5-C43E-4E6C-978F-B13DE38416EF}" type="sibTrans" cxnId="{F9C0173D-21E9-40C3-9CA4-82A58BBF41CC}">
      <dgm:prSet/>
      <dgm:spPr/>
      <dgm:t>
        <a:bodyPr/>
        <a:lstStyle/>
        <a:p>
          <a:endParaRPr lang="en-US"/>
        </a:p>
      </dgm:t>
    </dgm:pt>
    <dgm:pt modelId="{1DA40808-85A1-4E2A-9DE8-C775E90F29EE}">
      <dgm:prSet phldrT="[Text]">
        <dgm:style>
          <a:lnRef idx="2">
            <a:schemeClr val="accent1"/>
          </a:lnRef>
          <a:fillRef idx="1">
            <a:schemeClr val="lt1"/>
          </a:fillRef>
          <a:effectRef idx="0">
            <a:schemeClr val="accent1"/>
          </a:effectRef>
          <a:fontRef idx="minor">
            <a:schemeClr val="dk1"/>
          </a:fontRef>
        </dgm:style>
      </dgm:prSet>
      <dgm:spPr/>
      <dgm:t>
        <a:bodyPr/>
        <a:lstStyle/>
        <a:p>
          <a:r>
            <a:rPr lang="en-US" b="1" dirty="0" smtClean="0"/>
            <a:t>Literature</a:t>
          </a:r>
          <a:endParaRPr lang="en-US" b="1" dirty="0"/>
        </a:p>
      </dgm:t>
    </dgm:pt>
    <dgm:pt modelId="{E6CB776E-963D-4779-A4AE-31D4A1C594E0}" type="parTrans" cxnId="{F22A57AC-83BF-4ADD-90EB-42D10F24559A}">
      <dgm:prSet/>
      <dgm:spPr/>
      <dgm:t>
        <a:bodyPr/>
        <a:lstStyle/>
        <a:p>
          <a:endParaRPr lang="en-US"/>
        </a:p>
      </dgm:t>
    </dgm:pt>
    <dgm:pt modelId="{B9119D13-59C4-45DA-8FCB-F06F4E4A2F9C}" type="sibTrans" cxnId="{F22A57AC-83BF-4ADD-90EB-42D10F24559A}">
      <dgm:prSet/>
      <dgm:spPr/>
      <dgm:t>
        <a:bodyPr/>
        <a:lstStyle/>
        <a:p>
          <a:endParaRPr lang="en-US"/>
        </a:p>
      </dgm:t>
    </dgm:pt>
    <dgm:pt modelId="{FCAF2192-7BC4-4B57-89D1-90B3DA74F9FD}">
      <dgm:prSet phldrT="[Text]" custT="1">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sz="1800" dirty="0" smtClean="0"/>
            <a:t>Poetry,</a:t>
          </a:r>
          <a:br>
            <a:rPr lang="en-US" sz="1800" dirty="0" smtClean="0"/>
          </a:br>
          <a:r>
            <a:rPr lang="en-US" sz="1800" dirty="0" smtClean="0"/>
            <a:t>Drama</a:t>
          </a:r>
          <a:endParaRPr lang="en-US" sz="1800" dirty="0"/>
        </a:p>
      </dgm:t>
    </dgm:pt>
    <dgm:pt modelId="{D66F6059-57FA-456B-82F0-068DA61819CA}" type="parTrans" cxnId="{3B668A94-DDBA-4A98-A8E9-171CA1474145}">
      <dgm:prSet/>
      <dgm:spPr/>
      <dgm:t>
        <a:bodyPr/>
        <a:lstStyle/>
        <a:p>
          <a:endParaRPr lang="en-US"/>
        </a:p>
      </dgm:t>
    </dgm:pt>
    <dgm:pt modelId="{6E12712A-7B9D-4640-A906-A26ED0022B41}" type="sibTrans" cxnId="{3B668A94-DDBA-4A98-A8E9-171CA1474145}">
      <dgm:prSet/>
      <dgm:spPr/>
      <dgm:t>
        <a:bodyPr/>
        <a:lstStyle/>
        <a:p>
          <a:endParaRPr lang="en-US"/>
        </a:p>
      </dgm:t>
    </dgm:pt>
    <dgm:pt modelId="{51AC7586-E4BF-4076-9B9B-ABD48BC1D053}">
      <dgm:prSet phldrT="[Text]" custT="1">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sz="1800" dirty="0" smtClean="0"/>
            <a:t>Myths, Legends,</a:t>
          </a:r>
          <a:endParaRPr lang="en-US" sz="1800" dirty="0"/>
        </a:p>
      </dgm:t>
    </dgm:pt>
    <dgm:pt modelId="{BB69E01A-38A3-41E9-B82B-8FE8C1084F8D}" type="parTrans" cxnId="{F4E0D6AF-F883-4C4B-AE0C-1932E58948CE}">
      <dgm:prSet/>
      <dgm:spPr/>
      <dgm:t>
        <a:bodyPr/>
        <a:lstStyle/>
        <a:p>
          <a:endParaRPr lang="en-US"/>
        </a:p>
      </dgm:t>
    </dgm:pt>
    <dgm:pt modelId="{E4268414-43DD-4D88-9E56-44ED50C7F101}" type="sibTrans" cxnId="{F4E0D6AF-F883-4C4B-AE0C-1932E58948CE}">
      <dgm:prSet/>
      <dgm:spPr/>
      <dgm:t>
        <a:bodyPr/>
        <a:lstStyle/>
        <a:p>
          <a:endParaRPr lang="en-US"/>
        </a:p>
      </dgm:t>
    </dgm:pt>
    <dgm:pt modelId="{34861725-298A-4A02-A0B6-B3297093A50B}">
      <dgm:prSet phldrT="[Text]" custT="1">
        <dgm:style>
          <a:lnRef idx="2">
            <a:schemeClr val="accent1"/>
          </a:lnRef>
          <a:fillRef idx="1">
            <a:schemeClr val="lt1"/>
          </a:fillRef>
          <a:effectRef idx="0">
            <a:schemeClr val="accent1"/>
          </a:effectRef>
          <a:fontRef idx="minor">
            <a:schemeClr val="dk1"/>
          </a:fontRef>
        </dgm:style>
      </dgm:prSet>
      <dgm:spPr>
        <a:solidFill>
          <a:srgbClr val="FFFFCC"/>
        </a:solidFill>
        <a:ln>
          <a:noFill/>
        </a:ln>
      </dgm:spPr>
      <dgm:t>
        <a:bodyPr/>
        <a:lstStyle/>
        <a:p>
          <a:r>
            <a:rPr lang="en-US" sz="1800" dirty="0" smtClean="0"/>
            <a:t>Short </a:t>
          </a:r>
          <a:br>
            <a:rPr lang="en-US" sz="1800" dirty="0" smtClean="0"/>
          </a:br>
          <a:r>
            <a:rPr lang="en-US" sz="1800" dirty="0" smtClean="0"/>
            <a:t>Stories,</a:t>
          </a:r>
          <a:endParaRPr lang="en-US" sz="1800" dirty="0"/>
        </a:p>
      </dgm:t>
    </dgm:pt>
    <dgm:pt modelId="{693D7160-820D-4E4B-81F7-5E496AF33B6F}" type="parTrans" cxnId="{3B9B3B76-F36E-4A25-B34B-671424D06680}">
      <dgm:prSet/>
      <dgm:spPr/>
      <dgm:t>
        <a:bodyPr/>
        <a:lstStyle/>
        <a:p>
          <a:endParaRPr lang="en-US"/>
        </a:p>
      </dgm:t>
    </dgm:pt>
    <dgm:pt modelId="{A4693C94-C1EA-4D08-AE34-D7A6DEE344F4}" type="sibTrans" cxnId="{3B9B3B76-F36E-4A25-B34B-671424D06680}">
      <dgm:prSet/>
      <dgm:spPr/>
      <dgm:t>
        <a:bodyPr/>
        <a:lstStyle/>
        <a:p>
          <a:endParaRPr lang="en-US"/>
        </a:p>
      </dgm:t>
    </dgm:pt>
    <dgm:pt modelId="{8F855E4F-089E-4D5D-A9D1-3DC0B33CCEE8}">
      <dgm:prSet phldrT="[Text]" custT="1">
        <dgm:style>
          <a:lnRef idx="2">
            <a:schemeClr val="accent1"/>
          </a:lnRef>
          <a:fillRef idx="1">
            <a:schemeClr val="lt1"/>
          </a:fillRef>
          <a:effectRef idx="0">
            <a:schemeClr val="accent1"/>
          </a:effectRef>
          <a:fontRef idx="minor">
            <a:schemeClr val="dk1"/>
          </a:fontRef>
        </dgm:style>
      </dgm:prSet>
      <dgm:spPr>
        <a:solidFill>
          <a:schemeClr val="bg2"/>
        </a:solidFill>
        <a:ln>
          <a:noFill/>
        </a:ln>
      </dgm:spPr>
      <dgm:t>
        <a:bodyPr/>
        <a:lstStyle/>
        <a:p>
          <a:r>
            <a:rPr lang="en-US" sz="1800" b="0" baseline="0" dirty="0" smtClean="0"/>
            <a:t>Social Studies</a:t>
          </a:r>
          <a:r>
            <a:rPr lang="en-US" sz="1800" b="0" dirty="0" smtClean="0"/>
            <a:t>,</a:t>
          </a:r>
          <a:br>
            <a:rPr lang="en-US" sz="1800" b="0" dirty="0" smtClean="0"/>
          </a:br>
          <a:r>
            <a:rPr lang="en-US" sz="1800" b="0" dirty="0" smtClean="0"/>
            <a:t>History, Arts,</a:t>
          </a:r>
          <a:endParaRPr lang="en-US" sz="1800" b="0" dirty="0"/>
        </a:p>
      </dgm:t>
    </dgm:pt>
    <dgm:pt modelId="{5C3545F8-535B-4D3B-BB8E-A44AA1F28503}" type="parTrans" cxnId="{141EDFCB-93FE-480B-BFFA-CCF08AB10332}">
      <dgm:prSet/>
      <dgm:spPr/>
      <dgm:t>
        <a:bodyPr/>
        <a:lstStyle/>
        <a:p>
          <a:endParaRPr lang="en-US"/>
        </a:p>
      </dgm:t>
    </dgm:pt>
    <dgm:pt modelId="{4FD9707A-B53D-40E5-835C-89BE19FC76D8}" type="sibTrans" cxnId="{141EDFCB-93FE-480B-BFFA-CCF08AB10332}">
      <dgm:prSet/>
      <dgm:spPr/>
      <dgm:t>
        <a:bodyPr/>
        <a:lstStyle/>
        <a:p>
          <a:endParaRPr lang="en-US"/>
        </a:p>
      </dgm:t>
    </dgm:pt>
    <dgm:pt modelId="{718AA206-F80D-4E1F-A292-783A099155EF}">
      <dgm:prSet phldrT="[Text]" custT="1">
        <dgm:style>
          <a:lnRef idx="2">
            <a:schemeClr val="accent1"/>
          </a:lnRef>
          <a:fillRef idx="1">
            <a:schemeClr val="lt1"/>
          </a:fillRef>
          <a:effectRef idx="0">
            <a:schemeClr val="accent1"/>
          </a:effectRef>
          <a:fontRef idx="minor">
            <a:schemeClr val="dk1"/>
          </a:fontRef>
        </dgm:style>
      </dgm:prSet>
      <dgm:spPr>
        <a:solidFill>
          <a:schemeClr val="bg2"/>
        </a:solidFill>
        <a:ln>
          <a:noFill/>
        </a:ln>
      </dgm:spPr>
      <dgm:t>
        <a:bodyPr/>
        <a:lstStyle/>
        <a:p>
          <a:r>
            <a:rPr lang="en-US" sz="1800" dirty="0" smtClean="0"/>
            <a:t>Science,</a:t>
          </a:r>
          <a:br>
            <a:rPr lang="en-US" sz="1800" dirty="0" smtClean="0"/>
          </a:br>
          <a:r>
            <a:rPr lang="en-US" sz="1800" dirty="0" smtClean="0"/>
            <a:t>Biographies,</a:t>
          </a:r>
          <a:endParaRPr lang="en-US" sz="1800" dirty="0"/>
        </a:p>
      </dgm:t>
    </dgm:pt>
    <dgm:pt modelId="{3506C34A-66C7-4BAF-8FFB-28D19D12DCED}" type="parTrans" cxnId="{BBA94E5D-1EC6-4727-A36A-49DD7E8DA876}">
      <dgm:prSet/>
      <dgm:spPr/>
      <dgm:t>
        <a:bodyPr/>
        <a:lstStyle/>
        <a:p>
          <a:endParaRPr lang="en-US"/>
        </a:p>
      </dgm:t>
    </dgm:pt>
    <dgm:pt modelId="{A51BC726-0644-4B3B-8454-004DA58DE635}" type="sibTrans" cxnId="{BBA94E5D-1EC6-4727-A36A-49DD7E8DA876}">
      <dgm:prSet/>
      <dgm:spPr/>
      <dgm:t>
        <a:bodyPr/>
        <a:lstStyle/>
        <a:p>
          <a:endParaRPr lang="en-US"/>
        </a:p>
      </dgm:t>
    </dgm:pt>
    <dgm:pt modelId="{D41E61C3-32E9-482C-94F5-25150D9760F1}" type="pres">
      <dgm:prSet presAssocID="{36A4B41A-43E7-48B1-97E4-6F824CA47282}" presName="outerComposite" presStyleCnt="0">
        <dgm:presLayoutVars>
          <dgm:chMax val="2"/>
          <dgm:animLvl val="lvl"/>
          <dgm:resizeHandles val="exact"/>
        </dgm:presLayoutVars>
      </dgm:prSet>
      <dgm:spPr/>
      <dgm:t>
        <a:bodyPr/>
        <a:lstStyle/>
        <a:p>
          <a:endParaRPr lang="en-US"/>
        </a:p>
      </dgm:t>
    </dgm:pt>
    <dgm:pt modelId="{DF2DB7F5-7441-4CD9-8CA1-5893B5928D0C}" type="pres">
      <dgm:prSet presAssocID="{36A4B41A-43E7-48B1-97E4-6F824CA47282}" presName="dummyMaxCanvas" presStyleCnt="0"/>
      <dgm:spPr/>
    </dgm:pt>
    <dgm:pt modelId="{920C9A06-624B-46A3-8030-552AC0ECE5F3}" type="pres">
      <dgm:prSet presAssocID="{36A4B41A-43E7-48B1-97E4-6F824CA47282}" presName="parentComposite" presStyleCnt="0"/>
      <dgm:spPr/>
    </dgm:pt>
    <dgm:pt modelId="{6F9511AD-5A40-45DA-810B-A97D232FE4F5}" type="pres">
      <dgm:prSet presAssocID="{36A4B41A-43E7-48B1-97E4-6F824CA47282}" presName="parent1" presStyleLbl="alignAccFollowNode1" presStyleIdx="0" presStyleCnt="4">
        <dgm:presLayoutVars>
          <dgm:chMax val="4"/>
        </dgm:presLayoutVars>
      </dgm:prSet>
      <dgm:spPr/>
      <dgm:t>
        <a:bodyPr/>
        <a:lstStyle/>
        <a:p>
          <a:endParaRPr lang="en-US"/>
        </a:p>
      </dgm:t>
    </dgm:pt>
    <dgm:pt modelId="{8B69C4DB-62DF-4CAC-8B79-4750A2979FC3}" type="pres">
      <dgm:prSet presAssocID="{36A4B41A-43E7-48B1-97E4-6F824CA47282}" presName="parent2" presStyleLbl="alignAccFollowNode1" presStyleIdx="1" presStyleCnt="4">
        <dgm:presLayoutVars>
          <dgm:chMax val="4"/>
        </dgm:presLayoutVars>
      </dgm:prSet>
      <dgm:spPr/>
      <dgm:t>
        <a:bodyPr/>
        <a:lstStyle/>
        <a:p>
          <a:endParaRPr lang="en-US"/>
        </a:p>
      </dgm:t>
    </dgm:pt>
    <dgm:pt modelId="{DF46A824-5706-4893-BB5E-08640A9E27D2}" type="pres">
      <dgm:prSet presAssocID="{36A4B41A-43E7-48B1-97E4-6F824CA47282}" presName="childrenComposite" presStyleCnt="0"/>
      <dgm:spPr/>
    </dgm:pt>
    <dgm:pt modelId="{5C01C560-CA03-4C3B-8AC9-B170079220F2}" type="pres">
      <dgm:prSet presAssocID="{36A4B41A-43E7-48B1-97E4-6F824CA47282}" presName="dummyMaxCanvas_ChildArea" presStyleCnt="0"/>
      <dgm:spPr/>
    </dgm:pt>
    <dgm:pt modelId="{74827530-4458-475D-A9D4-FB2D3CA8D070}" type="pres">
      <dgm:prSet presAssocID="{36A4B41A-43E7-48B1-97E4-6F824CA47282}" presName="fulcrum" presStyleLbl="alignAccFollowNode1" presStyleIdx="2" presStyleCnt="4"/>
      <dgm:spPr/>
    </dgm:pt>
    <dgm:pt modelId="{448C6E31-7E2B-4F94-9F25-E8CC14DEA499}" type="pres">
      <dgm:prSet presAssocID="{36A4B41A-43E7-48B1-97E4-6F824CA47282}" presName="balance_33" presStyleLbl="alignAccFollowNode1" presStyleIdx="3" presStyleCnt="4">
        <dgm:presLayoutVars>
          <dgm:bulletEnabled val="1"/>
        </dgm:presLayoutVars>
      </dgm:prSet>
      <dgm:spPr/>
    </dgm:pt>
    <dgm:pt modelId="{2DFBA2D1-B604-4AFE-8D3A-F1FB795EFEB9}" type="pres">
      <dgm:prSet presAssocID="{36A4B41A-43E7-48B1-97E4-6F824CA47282}" presName="right_33_1" presStyleLbl="node1" presStyleIdx="0" presStyleCnt="6" custScaleX="108774" custScaleY="80294" custLinFactNeighborX="-359" custLinFactNeighborY="4922">
        <dgm:presLayoutVars>
          <dgm:bulletEnabled val="1"/>
        </dgm:presLayoutVars>
      </dgm:prSet>
      <dgm:spPr/>
      <dgm:t>
        <a:bodyPr/>
        <a:lstStyle/>
        <a:p>
          <a:endParaRPr lang="en-US"/>
        </a:p>
      </dgm:t>
    </dgm:pt>
    <dgm:pt modelId="{5027359F-A87A-42D8-A5AE-B00D9FB47D34}" type="pres">
      <dgm:prSet presAssocID="{36A4B41A-43E7-48B1-97E4-6F824CA47282}" presName="right_33_2" presStyleLbl="node1" presStyleIdx="1" presStyleCnt="6" custScaleX="108774" custScaleY="80294" custLinFactNeighborX="-359" custLinFactNeighborY="38996">
        <dgm:presLayoutVars>
          <dgm:bulletEnabled val="1"/>
        </dgm:presLayoutVars>
      </dgm:prSet>
      <dgm:spPr/>
      <dgm:t>
        <a:bodyPr/>
        <a:lstStyle/>
        <a:p>
          <a:endParaRPr lang="en-US"/>
        </a:p>
      </dgm:t>
    </dgm:pt>
    <dgm:pt modelId="{D16E11BB-D593-4FA5-8B1C-7E35921CF32A}" type="pres">
      <dgm:prSet presAssocID="{36A4B41A-43E7-48B1-97E4-6F824CA47282}" presName="right_33_3" presStyleLbl="node1" presStyleIdx="2" presStyleCnt="6" custScaleX="108774" custScaleY="80294" custLinFactNeighborX="-359" custLinFactNeighborY="73069">
        <dgm:presLayoutVars>
          <dgm:bulletEnabled val="1"/>
        </dgm:presLayoutVars>
      </dgm:prSet>
      <dgm:spPr/>
      <dgm:t>
        <a:bodyPr/>
        <a:lstStyle/>
        <a:p>
          <a:endParaRPr lang="en-US"/>
        </a:p>
      </dgm:t>
    </dgm:pt>
    <dgm:pt modelId="{98220579-32DA-4B5A-9C79-66DAD34005A5}" type="pres">
      <dgm:prSet presAssocID="{36A4B41A-43E7-48B1-97E4-6F824CA47282}" presName="left_33_1" presStyleLbl="node1" presStyleIdx="3" presStyleCnt="6" custScaleX="103145" custScaleY="80294" custLinFactNeighborX="2818" custLinFactNeighborY="4922">
        <dgm:presLayoutVars>
          <dgm:bulletEnabled val="1"/>
        </dgm:presLayoutVars>
      </dgm:prSet>
      <dgm:spPr/>
      <dgm:t>
        <a:bodyPr/>
        <a:lstStyle/>
        <a:p>
          <a:endParaRPr lang="en-US"/>
        </a:p>
      </dgm:t>
    </dgm:pt>
    <dgm:pt modelId="{370D0521-9872-4CCD-909C-C37CCD1B32D5}" type="pres">
      <dgm:prSet presAssocID="{36A4B41A-43E7-48B1-97E4-6F824CA47282}" presName="left_33_2" presStyleLbl="node1" presStyleIdx="4" presStyleCnt="6" custScaleX="103145" custScaleY="80294" custLinFactNeighborX="2818" custLinFactNeighborY="38996">
        <dgm:presLayoutVars>
          <dgm:bulletEnabled val="1"/>
        </dgm:presLayoutVars>
      </dgm:prSet>
      <dgm:spPr/>
      <dgm:t>
        <a:bodyPr/>
        <a:lstStyle/>
        <a:p>
          <a:endParaRPr lang="en-US"/>
        </a:p>
      </dgm:t>
    </dgm:pt>
    <dgm:pt modelId="{EFF60DEB-6CBC-433B-AFA1-80D0340DB78D}" type="pres">
      <dgm:prSet presAssocID="{36A4B41A-43E7-48B1-97E4-6F824CA47282}" presName="left_33_3" presStyleLbl="node1" presStyleIdx="5" presStyleCnt="6" custScaleX="103143" custScaleY="80294" custLinFactNeighborX="2819" custLinFactNeighborY="73069">
        <dgm:presLayoutVars>
          <dgm:bulletEnabled val="1"/>
        </dgm:presLayoutVars>
      </dgm:prSet>
      <dgm:spPr/>
      <dgm:t>
        <a:bodyPr/>
        <a:lstStyle/>
        <a:p>
          <a:endParaRPr lang="en-US"/>
        </a:p>
      </dgm:t>
    </dgm:pt>
  </dgm:ptLst>
  <dgm:cxnLst>
    <dgm:cxn modelId="{3143AD2E-CC9E-47D3-90D7-3C9CA11E70F5}" type="presOf" srcId="{1DA40808-85A1-4E2A-9DE8-C775E90F29EE}" destId="{8B69C4DB-62DF-4CAC-8B79-4750A2979FC3}" srcOrd="0" destOrd="0" presId="urn:microsoft.com/office/officeart/2005/8/layout/balance1"/>
    <dgm:cxn modelId="{A5FEC15E-0377-4B76-920F-4E801EB1A6AD}" type="presOf" srcId="{F7FC31E8-37CF-4C5D-825B-43F694AA1231}" destId="{6F9511AD-5A40-45DA-810B-A97D232FE4F5}" srcOrd="0" destOrd="0" presId="urn:microsoft.com/office/officeart/2005/8/layout/balance1"/>
    <dgm:cxn modelId="{B2425686-7984-46E3-B61A-B935A43E880C}" srcId="{36A4B41A-43E7-48B1-97E4-6F824CA47282}" destId="{F7FC31E8-37CF-4C5D-825B-43F694AA1231}" srcOrd="0" destOrd="0" parTransId="{62642FB4-6C86-436C-9BA8-8C40973C7280}" sibTransId="{5B0B93BF-CB56-4CD3-98EC-B6B6EC4FF589}"/>
    <dgm:cxn modelId="{5DD69CA3-817C-4817-B6AC-91B64BAD500E}" type="presOf" srcId="{FCAF2192-7BC4-4B57-89D1-90B3DA74F9FD}" destId="{2DFBA2D1-B604-4AFE-8D3A-F1FB795EFEB9}" srcOrd="0" destOrd="0" presId="urn:microsoft.com/office/officeart/2005/8/layout/balance1"/>
    <dgm:cxn modelId="{DE0D3A2D-E3C1-4AD6-B6D8-348EC0E3C6EB}" type="presOf" srcId="{36A4B41A-43E7-48B1-97E4-6F824CA47282}" destId="{D41E61C3-32E9-482C-94F5-25150D9760F1}" srcOrd="0" destOrd="0" presId="urn:microsoft.com/office/officeart/2005/8/layout/balance1"/>
    <dgm:cxn modelId="{1F3FEE0D-49CF-4CCF-A7B8-E22DB6D77776}" type="presOf" srcId="{34861725-298A-4A02-A0B6-B3297093A50B}" destId="{D16E11BB-D593-4FA5-8B1C-7E35921CF32A}" srcOrd="0" destOrd="0" presId="urn:microsoft.com/office/officeart/2005/8/layout/balance1"/>
    <dgm:cxn modelId="{141EDFCB-93FE-480B-BFFA-CCF08AB10332}" srcId="{F7FC31E8-37CF-4C5D-825B-43F694AA1231}" destId="{8F855E4F-089E-4D5D-A9D1-3DC0B33CCEE8}" srcOrd="1" destOrd="0" parTransId="{5C3545F8-535B-4D3B-BB8E-A44AA1F28503}" sibTransId="{4FD9707A-B53D-40E5-835C-89BE19FC76D8}"/>
    <dgm:cxn modelId="{3B9B3B76-F36E-4A25-B34B-671424D06680}" srcId="{1DA40808-85A1-4E2A-9DE8-C775E90F29EE}" destId="{34861725-298A-4A02-A0B6-B3297093A50B}" srcOrd="2" destOrd="0" parTransId="{693D7160-820D-4E4B-81F7-5E496AF33B6F}" sibTransId="{A4693C94-C1EA-4D08-AE34-D7A6DEE344F4}"/>
    <dgm:cxn modelId="{BBA94E5D-1EC6-4727-A36A-49DD7E8DA876}" srcId="{F7FC31E8-37CF-4C5D-825B-43F694AA1231}" destId="{718AA206-F80D-4E1F-A292-783A099155EF}" srcOrd="2" destOrd="0" parTransId="{3506C34A-66C7-4BAF-8FFB-28D19D12DCED}" sibTransId="{A51BC726-0644-4B3B-8454-004DA58DE635}"/>
    <dgm:cxn modelId="{3B668A94-DDBA-4A98-A8E9-171CA1474145}" srcId="{1DA40808-85A1-4E2A-9DE8-C775E90F29EE}" destId="{FCAF2192-7BC4-4B57-89D1-90B3DA74F9FD}" srcOrd="0" destOrd="0" parTransId="{D66F6059-57FA-456B-82F0-068DA61819CA}" sibTransId="{6E12712A-7B9D-4640-A906-A26ED0022B41}"/>
    <dgm:cxn modelId="{F4E0D6AF-F883-4C4B-AE0C-1932E58948CE}" srcId="{1DA40808-85A1-4E2A-9DE8-C775E90F29EE}" destId="{51AC7586-E4BF-4076-9B9B-ABD48BC1D053}" srcOrd="1" destOrd="0" parTransId="{BB69E01A-38A3-41E9-B82B-8FE8C1084F8D}" sibTransId="{E4268414-43DD-4D88-9E56-44ED50C7F101}"/>
    <dgm:cxn modelId="{2D221D33-0CAC-4D1D-8ECD-6B2691B61D17}" type="presOf" srcId="{E2D6C11C-2F1D-4CB5-94F9-A046744F35E6}" destId="{98220579-32DA-4B5A-9C79-66DAD34005A5}" srcOrd="0" destOrd="0" presId="urn:microsoft.com/office/officeart/2005/8/layout/balance1"/>
    <dgm:cxn modelId="{7143B3A2-98E7-4576-A94E-42C4393739CD}" type="presOf" srcId="{718AA206-F80D-4E1F-A292-783A099155EF}" destId="{EFF60DEB-6CBC-433B-AFA1-80D0340DB78D}" srcOrd="0" destOrd="0" presId="urn:microsoft.com/office/officeart/2005/8/layout/balance1"/>
    <dgm:cxn modelId="{F22A57AC-83BF-4ADD-90EB-42D10F24559A}" srcId="{36A4B41A-43E7-48B1-97E4-6F824CA47282}" destId="{1DA40808-85A1-4E2A-9DE8-C775E90F29EE}" srcOrd="1" destOrd="0" parTransId="{E6CB776E-963D-4779-A4AE-31D4A1C594E0}" sibTransId="{B9119D13-59C4-45DA-8FCB-F06F4E4A2F9C}"/>
    <dgm:cxn modelId="{F7533394-56DD-463D-8DBA-6C9987FCF666}" type="presOf" srcId="{8F855E4F-089E-4D5D-A9D1-3DC0B33CCEE8}" destId="{370D0521-9872-4CCD-909C-C37CCD1B32D5}" srcOrd="0" destOrd="0" presId="urn:microsoft.com/office/officeart/2005/8/layout/balance1"/>
    <dgm:cxn modelId="{F9C0173D-21E9-40C3-9CA4-82A58BBF41CC}" srcId="{F7FC31E8-37CF-4C5D-825B-43F694AA1231}" destId="{E2D6C11C-2F1D-4CB5-94F9-A046744F35E6}" srcOrd="0" destOrd="0" parTransId="{DDF0DA65-C28A-474D-869A-1834E7CF1C32}" sibTransId="{A1C2A9B5-C43E-4E6C-978F-B13DE38416EF}"/>
    <dgm:cxn modelId="{35A85836-9B1D-4759-8A7C-CDB610009E51}" type="presOf" srcId="{51AC7586-E4BF-4076-9B9B-ABD48BC1D053}" destId="{5027359F-A87A-42D8-A5AE-B00D9FB47D34}" srcOrd="0" destOrd="0" presId="urn:microsoft.com/office/officeart/2005/8/layout/balance1"/>
    <dgm:cxn modelId="{1F4F9D47-DE26-4807-8AC4-B235E8B42F17}" type="presParOf" srcId="{D41E61C3-32E9-482C-94F5-25150D9760F1}" destId="{DF2DB7F5-7441-4CD9-8CA1-5893B5928D0C}" srcOrd="0" destOrd="0" presId="urn:microsoft.com/office/officeart/2005/8/layout/balance1"/>
    <dgm:cxn modelId="{680CB186-09DD-45C1-9666-9DCC087C81FC}" type="presParOf" srcId="{D41E61C3-32E9-482C-94F5-25150D9760F1}" destId="{920C9A06-624B-46A3-8030-552AC0ECE5F3}" srcOrd="1" destOrd="0" presId="urn:microsoft.com/office/officeart/2005/8/layout/balance1"/>
    <dgm:cxn modelId="{7805AC15-D45E-4286-B660-532919DE4D38}" type="presParOf" srcId="{920C9A06-624B-46A3-8030-552AC0ECE5F3}" destId="{6F9511AD-5A40-45DA-810B-A97D232FE4F5}" srcOrd="0" destOrd="0" presId="urn:microsoft.com/office/officeart/2005/8/layout/balance1"/>
    <dgm:cxn modelId="{593A10B5-04F1-4CE7-B244-604DC0EFF318}" type="presParOf" srcId="{920C9A06-624B-46A3-8030-552AC0ECE5F3}" destId="{8B69C4DB-62DF-4CAC-8B79-4750A2979FC3}" srcOrd="1" destOrd="0" presId="urn:microsoft.com/office/officeart/2005/8/layout/balance1"/>
    <dgm:cxn modelId="{1966DA36-04EE-46D5-B9E9-B353E1664799}" type="presParOf" srcId="{D41E61C3-32E9-482C-94F5-25150D9760F1}" destId="{DF46A824-5706-4893-BB5E-08640A9E27D2}" srcOrd="2" destOrd="0" presId="urn:microsoft.com/office/officeart/2005/8/layout/balance1"/>
    <dgm:cxn modelId="{7EB2FA9B-4E91-4032-844E-0E70488FABDB}" type="presParOf" srcId="{DF46A824-5706-4893-BB5E-08640A9E27D2}" destId="{5C01C560-CA03-4C3B-8AC9-B170079220F2}" srcOrd="0" destOrd="0" presId="urn:microsoft.com/office/officeart/2005/8/layout/balance1"/>
    <dgm:cxn modelId="{8E2890EB-5EF1-494D-AEFE-2535D38C3032}" type="presParOf" srcId="{DF46A824-5706-4893-BB5E-08640A9E27D2}" destId="{74827530-4458-475D-A9D4-FB2D3CA8D070}" srcOrd="1" destOrd="0" presId="urn:microsoft.com/office/officeart/2005/8/layout/balance1"/>
    <dgm:cxn modelId="{4E9426B5-5C8D-457A-839E-6683752AE342}" type="presParOf" srcId="{DF46A824-5706-4893-BB5E-08640A9E27D2}" destId="{448C6E31-7E2B-4F94-9F25-E8CC14DEA499}" srcOrd="2" destOrd="0" presId="urn:microsoft.com/office/officeart/2005/8/layout/balance1"/>
    <dgm:cxn modelId="{B84EB3CF-8E4B-4698-B93A-BC359A70733A}" type="presParOf" srcId="{DF46A824-5706-4893-BB5E-08640A9E27D2}" destId="{2DFBA2D1-B604-4AFE-8D3A-F1FB795EFEB9}" srcOrd="3" destOrd="0" presId="urn:microsoft.com/office/officeart/2005/8/layout/balance1"/>
    <dgm:cxn modelId="{729D5F0C-DD34-4191-B0CA-7B6DBD852AEB}" type="presParOf" srcId="{DF46A824-5706-4893-BB5E-08640A9E27D2}" destId="{5027359F-A87A-42D8-A5AE-B00D9FB47D34}" srcOrd="4" destOrd="0" presId="urn:microsoft.com/office/officeart/2005/8/layout/balance1"/>
    <dgm:cxn modelId="{F2FDBA4D-029C-43B5-925C-F25F63FCF9B9}" type="presParOf" srcId="{DF46A824-5706-4893-BB5E-08640A9E27D2}" destId="{D16E11BB-D593-4FA5-8B1C-7E35921CF32A}" srcOrd="5" destOrd="0" presId="urn:microsoft.com/office/officeart/2005/8/layout/balance1"/>
    <dgm:cxn modelId="{57EF805E-3A72-45BA-9C5B-66F6165AB852}" type="presParOf" srcId="{DF46A824-5706-4893-BB5E-08640A9E27D2}" destId="{98220579-32DA-4B5A-9C79-66DAD34005A5}" srcOrd="6" destOrd="0" presId="urn:microsoft.com/office/officeart/2005/8/layout/balance1"/>
    <dgm:cxn modelId="{F7F603CA-2522-4F84-9A3D-B37D9EC06639}" type="presParOf" srcId="{DF46A824-5706-4893-BB5E-08640A9E27D2}" destId="{370D0521-9872-4CCD-909C-C37CCD1B32D5}" srcOrd="7" destOrd="0" presId="urn:microsoft.com/office/officeart/2005/8/layout/balance1"/>
    <dgm:cxn modelId="{9641C5F4-ED4E-4E92-BCF5-9E733F827ACE}" type="presParOf" srcId="{DF46A824-5706-4893-BB5E-08640A9E27D2}" destId="{EFF60DEB-6CBC-433B-AFA1-80D0340DB78D}" srcOrd="8" destOrd="0" presId="urn:microsoft.com/office/officeart/2005/8/layout/balanc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9302" cy="456564"/>
          </a:xfrm>
          <a:prstGeom prst="rect">
            <a:avLst/>
          </a:prstGeom>
        </p:spPr>
        <p:txBody>
          <a:bodyPr vert="horz" lIns="90059" tIns="45030" rIns="90059" bIns="45030" rtlCol="0"/>
          <a:lstStyle>
            <a:lvl1pPr algn="l">
              <a:defRPr sz="1200"/>
            </a:lvl1pPr>
          </a:lstStyle>
          <a:p>
            <a:endParaRPr lang="en-US"/>
          </a:p>
        </p:txBody>
      </p:sp>
      <p:sp>
        <p:nvSpPr>
          <p:cNvPr id="3" name="Date Placeholder 2"/>
          <p:cNvSpPr>
            <a:spLocks noGrp="1"/>
          </p:cNvSpPr>
          <p:nvPr>
            <p:ph type="dt" sz="quarter" idx="1"/>
          </p:nvPr>
        </p:nvSpPr>
        <p:spPr>
          <a:xfrm>
            <a:off x="3893018" y="1"/>
            <a:ext cx="2979302" cy="456564"/>
          </a:xfrm>
          <a:prstGeom prst="rect">
            <a:avLst/>
          </a:prstGeom>
        </p:spPr>
        <p:txBody>
          <a:bodyPr vert="horz" lIns="90059" tIns="45030" rIns="90059" bIns="45030" rtlCol="0"/>
          <a:lstStyle>
            <a:lvl1pPr algn="r">
              <a:defRPr sz="1200"/>
            </a:lvl1pPr>
          </a:lstStyle>
          <a:p>
            <a:fld id="{72011C2C-0E41-4ECE-B797-D2E636064A07}" type="datetimeFigureOut">
              <a:rPr lang="en-US" smtClean="0"/>
              <a:t>11/18/2013</a:t>
            </a:fld>
            <a:endParaRPr lang="en-US"/>
          </a:p>
        </p:txBody>
      </p:sp>
      <p:sp>
        <p:nvSpPr>
          <p:cNvPr id="4" name="Footer Placeholder 3"/>
          <p:cNvSpPr>
            <a:spLocks noGrp="1"/>
          </p:cNvSpPr>
          <p:nvPr>
            <p:ph type="ftr" sz="quarter" idx="2"/>
          </p:nvPr>
        </p:nvSpPr>
        <p:spPr>
          <a:xfrm>
            <a:off x="1" y="8669994"/>
            <a:ext cx="2979302" cy="456564"/>
          </a:xfrm>
          <a:prstGeom prst="rect">
            <a:avLst/>
          </a:prstGeom>
        </p:spPr>
        <p:txBody>
          <a:bodyPr vert="horz" lIns="90059" tIns="45030" rIns="90059" bIns="45030" rtlCol="0" anchor="b"/>
          <a:lstStyle>
            <a:lvl1pPr algn="l">
              <a:defRPr sz="1200"/>
            </a:lvl1pPr>
          </a:lstStyle>
          <a:p>
            <a:endParaRPr lang="en-US"/>
          </a:p>
        </p:txBody>
      </p:sp>
      <p:sp>
        <p:nvSpPr>
          <p:cNvPr id="5" name="Slide Number Placeholder 4"/>
          <p:cNvSpPr>
            <a:spLocks noGrp="1"/>
          </p:cNvSpPr>
          <p:nvPr>
            <p:ph type="sldNum" sz="quarter" idx="3"/>
          </p:nvPr>
        </p:nvSpPr>
        <p:spPr>
          <a:xfrm>
            <a:off x="3893018" y="8669994"/>
            <a:ext cx="2979302" cy="456564"/>
          </a:xfrm>
          <a:prstGeom prst="rect">
            <a:avLst/>
          </a:prstGeom>
        </p:spPr>
        <p:txBody>
          <a:bodyPr vert="horz" lIns="90059" tIns="45030" rIns="90059" bIns="45030" rtlCol="0" anchor="b"/>
          <a:lstStyle>
            <a:lvl1pPr algn="r">
              <a:defRPr sz="1200"/>
            </a:lvl1pPr>
          </a:lstStyle>
          <a:p>
            <a:fld id="{01514FD1-9B39-4CCD-A9C7-98A64B9DDB0E}" type="slidenum">
              <a:rPr lang="en-US" smtClean="0"/>
              <a:t>‹#›</a:t>
            </a:fld>
            <a:endParaRPr lang="en-US"/>
          </a:p>
        </p:txBody>
      </p:sp>
    </p:spTree>
    <p:extLst>
      <p:ext uri="{BB962C8B-B14F-4D97-AF65-F5344CB8AC3E}">
        <p14:creationId xmlns:p14="http://schemas.microsoft.com/office/powerpoint/2010/main" val="180147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8679" cy="456406"/>
          </a:xfrm>
          <a:prstGeom prst="rect">
            <a:avLst/>
          </a:prstGeom>
        </p:spPr>
        <p:txBody>
          <a:bodyPr vert="horz" lIns="91428" tIns="45714" rIns="91428" bIns="45714" rtlCol="0"/>
          <a:lstStyle>
            <a:lvl1pPr algn="l">
              <a:defRPr sz="1200"/>
            </a:lvl1pPr>
          </a:lstStyle>
          <a:p>
            <a:endParaRPr lang="en-US"/>
          </a:p>
        </p:txBody>
      </p:sp>
      <p:sp>
        <p:nvSpPr>
          <p:cNvPr id="3" name="Date Placeholder 2"/>
          <p:cNvSpPr>
            <a:spLocks noGrp="1"/>
          </p:cNvSpPr>
          <p:nvPr>
            <p:ph type="dt" idx="1"/>
          </p:nvPr>
        </p:nvSpPr>
        <p:spPr>
          <a:xfrm>
            <a:off x="3893606" y="0"/>
            <a:ext cx="2978679" cy="456406"/>
          </a:xfrm>
          <a:prstGeom prst="rect">
            <a:avLst/>
          </a:prstGeom>
        </p:spPr>
        <p:txBody>
          <a:bodyPr vert="horz" lIns="91428" tIns="45714" rIns="91428" bIns="45714" rtlCol="0"/>
          <a:lstStyle>
            <a:lvl1pPr algn="r">
              <a:defRPr sz="1200"/>
            </a:lvl1pPr>
          </a:lstStyle>
          <a:p>
            <a:fld id="{2DDB3FFA-D65E-4BA7-81E1-3FA05599AF65}" type="datetimeFigureOut">
              <a:rPr lang="en-US" smtClean="0"/>
              <a:t>11/18/2013</a:t>
            </a:fld>
            <a:endParaRPr lang="en-US"/>
          </a:p>
        </p:txBody>
      </p:sp>
      <p:sp>
        <p:nvSpPr>
          <p:cNvPr id="4" name="Slide Image Placeholder 3"/>
          <p:cNvSpPr>
            <a:spLocks noGrp="1" noRot="1" noChangeAspect="1"/>
          </p:cNvSpPr>
          <p:nvPr>
            <p:ph type="sldImg" idx="2"/>
          </p:nvPr>
        </p:nvSpPr>
        <p:spPr>
          <a:xfrm>
            <a:off x="1155700" y="684213"/>
            <a:ext cx="4562475" cy="3422650"/>
          </a:xfrm>
          <a:prstGeom prst="rect">
            <a:avLst/>
          </a:prstGeom>
          <a:noFill/>
          <a:ln w="12700">
            <a:solidFill>
              <a:prstClr val="black"/>
            </a:solidFill>
          </a:ln>
        </p:spPr>
        <p:txBody>
          <a:bodyPr vert="horz" lIns="91428" tIns="45714" rIns="91428" bIns="45714" rtlCol="0" anchor="ctr"/>
          <a:lstStyle/>
          <a:p>
            <a:endParaRPr lang="en-US"/>
          </a:p>
        </p:txBody>
      </p:sp>
      <p:sp>
        <p:nvSpPr>
          <p:cNvPr id="5" name="Notes Placeholder 4"/>
          <p:cNvSpPr>
            <a:spLocks noGrp="1"/>
          </p:cNvSpPr>
          <p:nvPr>
            <p:ph type="body" sz="quarter" idx="3"/>
          </p:nvPr>
        </p:nvSpPr>
        <p:spPr>
          <a:xfrm>
            <a:off x="687388" y="4335860"/>
            <a:ext cx="5499100" cy="4107656"/>
          </a:xfrm>
          <a:prstGeom prst="rect">
            <a:avLst/>
          </a:prstGeom>
        </p:spPr>
        <p:txBody>
          <a:bodyPr vert="horz" lIns="91428" tIns="45714" rIns="91428" bIns="457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70134"/>
            <a:ext cx="2978679" cy="456406"/>
          </a:xfrm>
          <a:prstGeom prst="rect">
            <a:avLst/>
          </a:prstGeom>
        </p:spPr>
        <p:txBody>
          <a:bodyPr vert="horz" lIns="91428" tIns="45714" rIns="91428" bIns="45714" rtlCol="0" anchor="b"/>
          <a:lstStyle>
            <a:lvl1pPr algn="l">
              <a:defRPr sz="1200"/>
            </a:lvl1pPr>
          </a:lstStyle>
          <a:p>
            <a:endParaRPr lang="en-US"/>
          </a:p>
        </p:txBody>
      </p:sp>
      <p:sp>
        <p:nvSpPr>
          <p:cNvPr id="7" name="Slide Number Placeholder 6"/>
          <p:cNvSpPr>
            <a:spLocks noGrp="1"/>
          </p:cNvSpPr>
          <p:nvPr>
            <p:ph type="sldNum" sz="quarter" idx="5"/>
          </p:nvPr>
        </p:nvSpPr>
        <p:spPr>
          <a:xfrm>
            <a:off x="3893606" y="8670134"/>
            <a:ext cx="2978679" cy="456406"/>
          </a:xfrm>
          <a:prstGeom prst="rect">
            <a:avLst/>
          </a:prstGeom>
        </p:spPr>
        <p:txBody>
          <a:bodyPr vert="horz" lIns="91428" tIns="45714" rIns="91428" bIns="45714" rtlCol="0" anchor="b"/>
          <a:lstStyle>
            <a:lvl1pPr algn="r">
              <a:defRPr sz="1200"/>
            </a:lvl1pPr>
          </a:lstStyle>
          <a:p>
            <a:fld id="{ECDACAD6-9A5C-4A2B-B381-5A6249804FC1}" type="slidenum">
              <a:rPr lang="en-US" smtClean="0"/>
              <a:t>‹#›</a:t>
            </a:fld>
            <a:endParaRPr lang="en-US"/>
          </a:p>
        </p:txBody>
      </p:sp>
    </p:spTree>
    <p:extLst>
      <p:ext uri="{BB962C8B-B14F-4D97-AF65-F5344CB8AC3E}">
        <p14:creationId xmlns:p14="http://schemas.microsoft.com/office/powerpoint/2010/main" val="1788564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0DB3B7-9485-47F8-AC61-E28ED412F5D3}"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2916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0DB3B7-9485-47F8-AC61-E28ED412F5D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7953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BF0F08C6-D158-4065-A21A-4AF11520EFF7}" type="slidenum">
              <a:rPr lang="en-US" smtClean="0"/>
              <a:pPr/>
              <a:t>5</a:t>
            </a:fld>
            <a:endParaRPr lang="en-US"/>
          </a:p>
        </p:txBody>
      </p:sp>
    </p:spTree>
    <p:extLst>
      <p:ext uri="{BB962C8B-B14F-4D97-AF65-F5344CB8AC3E}">
        <p14:creationId xmlns:p14="http://schemas.microsoft.com/office/powerpoint/2010/main" val="795830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54" indent="-285713">
              <a:defRPr>
                <a:solidFill>
                  <a:schemeClr val="tx1"/>
                </a:solidFill>
                <a:latin typeface="Calibri" pitchFamily="34" charset="0"/>
              </a:defRPr>
            </a:lvl2pPr>
            <a:lvl3pPr marL="1142852" indent="-228571">
              <a:defRPr>
                <a:solidFill>
                  <a:schemeClr val="tx1"/>
                </a:solidFill>
                <a:latin typeface="Calibri" pitchFamily="34" charset="0"/>
              </a:defRPr>
            </a:lvl3pPr>
            <a:lvl4pPr marL="1599993" indent="-228571">
              <a:defRPr>
                <a:solidFill>
                  <a:schemeClr val="tx1"/>
                </a:solidFill>
                <a:latin typeface="Calibri" pitchFamily="34" charset="0"/>
              </a:defRPr>
            </a:lvl4pPr>
            <a:lvl5pPr marL="2057133" indent="-228571">
              <a:defRPr>
                <a:solidFill>
                  <a:schemeClr val="tx1"/>
                </a:solidFill>
                <a:latin typeface="Calibri" pitchFamily="34" charset="0"/>
              </a:defRPr>
            </a:lvl5pPr>
            <a:lvl6pPr marL="2514274" indent="-228571" fontAlgn="base">
              <a:spcBef>
                <a:spcPct val="0"/>
              </a:spcBef>
              <a:spcAft>
                <a:spcPct val="0"/>
              </a:spcAft>
              <a:defRPr>
                <a:solidFill>
                  <a:schemeClr val="tx1"/>
                </a:solidFill>
                <a:latin typeface="Calibri" pitchFamily="34" charset="0"/>
              </a:defRPr>
            </a:lvl6pPr>
            <a:lvl7pPr marL="2971415" indent="-228571" fontAlgn="base">
              <a:spcBef>
                <a:spcPct val="0"/>
              </a:spcBef>
              <a:spcAft>
                <a:spcPct val="0"/>
              </a:spcAft>
              <a:defRPr>
                <a:solidFill>
                  <a:schemeClr val="tx1"/>
                </a:solidFill>
                <a:latin typeface="Calibri" pitchFamily="34" charset="0"/>
              </a:defRPr>
            </a:lvl7pPr>
            <a:lvl8pPr marL="3428556" indent="-228571" fontAlgn="base">
              <a:spcBef>
                <a:spcPct val="0"/>
              </a:spcBef>
              <a:spcAft>
                <a:spcPct val="0"/>
              </a:spcAft>
              <a:defRPr>
                <a:solidFill>
                  <a:schemeClr val="tx1"/>
                </a:solidFill>
                <a:latin typeface="Calibri" pitchFamily="34" charset="0"/>
              </a:defRPr>
            </a:lvl8pPr>
            <a:lvl9pPr marL="3885696" indent="-228571"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34742CF-065B-43C7-A0B7-3258247BF756}"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0F08C6-D158-4065-A21A-4AF11520EFF7}" type="slidenum">
              <a:rPr lang="en-US" smtClean="0"/>
              <a:pPr/>
              <a:t>8</a:t>
            </a:fld>
            <a:endParaRPr lang="en-US"/>
          </a:p>
        </p:txBody>
      </p:sp>
    </p:spTree>
    <p:extLst>
      <p:ext uri="{BB962C8B-B14F-4D97-AF65-F5344CB8AC3E}">
        <p14:creationId xmlns:p14="http://schemas.microsoft.com/office/powerpoint/2010/main" val="1924708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ea typeface="MS PGothic" pitchFamily="34" charset="-128"/>
              </a:rPr>
              <a:t>These major shifts in instruction and content show the moves educators will make. If something is not on this list, it doesn’t mean it’s not important… it means it isn’t a shift, since we already do it!</a:t>
            </a:r>
          </a:p>
          <a:p>
            <a:pPr>
              <a:spcBef>
                <a:spcPct val="0"/>
              </a:spcBef>
            </a:pPr>
            <a:endParaRPr lang="en-US" altLang="en-US" smtClean="0">
              <a:ea typeface="MS PGothic" pitchFamily="34" charset="-128"/>
            </a:endParaRPr>
          </a:p>
          <a:p>
            <a:pPr>
              <a:spcBef>
                <a:spcPct val="0"/>
              </a:spcBef>
            </a:pPr>
            <a:endParaRPr lang="en-US" altLang="en-US" smtClean="0">
              <a:ea typeface="MS PGothic"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itchFamily="34" charset="0"/>
              </a:defRPr>
            </a:lvl1pPr>
            <a:lvl2pPr marL="731731" indent="-281435">
              <a:defRPr>
                <a:solidFill>
                  <a:schemeClr val="tx1"/>
                </a:solidFill>
                <a:latin typeface="Gill Sans MT" pitchFamily="34" charset="0"/>
              </a:defRPr>
            </a:lvl2pPr>
            <a:lvl3pPr marL="1125741" indent="-225148">
              <a:defRPr>
                <a:solidFill>
                  <a:schemeClr val="tx1"/>
                </a:solidFill>
                <a:latin typeface="Gill Sans MT" pitchFamily="34" charset="0"/>
              </a:defRPr>
            </a:lvl3pPr>
            <a:lvl4pPr marL="1576037" indent="-225148">
              <a:defRPr>
                <a:solidFill>
                  <a:schemeClr val="tx1"/>
                </a:solidFill>
                <a:latin typeface="Gill Sans MT" pitchFamily="34" charset="0"/>
              </a:defRPr>
            </a:lvl4pPr>
            <a:lvl5pPr marL="2026333" indent="-225148">
              <a:defRPr>
                <a:solidFill>
                  <a:schemeClr val="tx1"/>
                </a:solidFill>
                <a:latin typeface="Gill Sans MT" pitchFamily="34" charset="0"/>
              </a:defRPr>
            </a:lvl5pPr>
            <a:lvl6pPr marL="2476630" indent="-225148" fontAlgn="base">
              <a:spcBef>
                <a:spcPct val="0"/>
              </a:spcBef>
              <a:spcAft>
                <a:spcPct val="0"/>
              </a:spcAft>
              <a:defRPr>
                <a:solidFill>
                  <a:schemeClr val="tx1"/>
                </a:solidFill>
                <a:latin typeface="Gill Sans MT" pitchFamily="34" charset="0"/>
              </a:defRPr>
            </a:lvl6pPr>
            <a:lvl7pPr marL="2926926" indent="-225148" fontAlgn="base">
              <a:spcBef>
                <a:spcPct val="0"/>
              </a:spcBef>
              <a:spcAft>
                <a:spcPct val="0"/>
              </a:spcAft>
              <a:defRPr>
                <a:solidFill>
                  <a:schemeClr val="tx1"/>
                </a:solidFill>
                <a:latin typeface="Gill Sans MT" pitchFamily="34" charset="0"/>
              </a:defRPr>
            </a:lvl7pPr>
            <a:lvl8pPr marL="3377222" indent="-225148" fontAlgn="base">
              <a:spcBef>
                <a:spcPct val="0"/>
              </a:spcBef>
              <a:spcAft>
                <a:spcPct val="0"/>
              </a:spcAft>
              <a:defRPr>
                <a:solidFill>
                  <a:schemeClr val="tx1"/>
                </a:solidFill>
                <a:latin typeface="Gill Sans MT" pitchFamily="34" charset="0"/>
              </a:defRPr>
            </a:lvl8pPr>
            <a:lvl9pPr marL="3827518" indent="-225148" fontAlgn="base">
              <a:spcBef>
                <a:spcPct val="0"/>
              </a:spcBef>
              <a:spcAft>
                <a:spcPct val="0"/>
              </a:spcAft>
              <a:defRPr>
                <a:solidFill>
                  <a:schemeClr val="tx1"/>
                </a:solidFill>
                <a:latin typeface="Gill Sans MT" pitchFamily="34" charset="0"/>
              </a:defRPr>
            </a:lvl9pPr>
          </a:lstStyle>
          <a:p>
            <a:pPr fontAlgn="base">
              <a:spcBef>
                <a:spcPct val="0"/>
              </a:spcBef>
              <a:spcAft>
                <a:spcPct val="0"/>
              </a:spcAft>
            </a:pPr>
            <a:fld id="{094012FF-E4A7-4DE1-BCE0-7BF7247D3B3F}" type="slidenum">
              <a:rPr lang="en-US" altLang="en-US">
                <a:latin typeface="Calibri" pitchFamily="34" charset="0"/>
              </a:rPr>
              <a:pPr fontAlgn="base">
                <a:spcBef>
                  <a:spcPct val="0"/>
                </a:spcBef>
                <a:spcAft>
                  <a:spcPct val="0"/>
                </a:spcAft>
              </a:pPr>
              <a:t>15</a:t>
            </a:fld>
            <a:endParaRPr lang="en-US" alt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DACAD6-9A5C-4A2B-B381-5A6249804FC1}" type="slidenum">
              <a:rPr lang="en-US" smtClean="0"/>
              <a:t>18</a:t>
            </a:fld>
            <a:endParaRPr lang="en-US"/>
          </a:p>
        </p:txBody>
      </p:sp>
    </p:spTree>
    <p:extLst>
      <p:ext uri="{BB962C8B-B14F-4D97-AF65-F5344CB8AC3E}">
        <p14:creationId xmlns:p14="http://schemas.microsoft.com/office/powerpoint/2010/main" val="2248083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smtClean="0"/>
              <a:t>State of Illinois will be using PARCC-Partnership</a:t>
            </a:r>
            <a:r>
              <a:rPr lang="en-US" baseline="0" dirty="0" smtClean="0"/>
              <a:t> for the Assessment of Readiness for College and Careers-test spread out throughout the year to track growth and an end of the year assessment-MORE Informative</a:t>
            </a:r>
            <a:endParaRPr lang="en-US" dirty="0"/>
          </a:p>
        </p:txBody>
      </p:sp>
      <p:sp>
        <p:nvSpPr>
          <p:cNvPr id="4" name="Slide Number Placeholder 3"/>
          <p:cNvSpPr>
            <a:spLocks noGrp="1"/>
          </p:cNvSpPr>
          <p:nvPr>
            <p:ph type="sldNum" sz="quarter" idx="10"/>
          </p:nvPr>
        </p:nvSpPr>
        <p:spPr/>
        <p:txBody>
          <a:bodyPr/>
          <a:lstStyle/>
          <a:p>
            <a:fld id="{A80DB3B7-9485-47F8-AC61-E28ED412F5D3}" type="slidenum">
              <a:rPr lang="en-US" smtClean="0"/>
              <a:t>22</a:t>
            </a:fld>
            <a:endParaRPr lang="en-US"/>
          </a:p>
        </p:txBody>
      </p:sp>
    </p:spTree>
    <p:extLst>
      <p:ext uri="{BB962C8B-B14F-4D97-AF65-F5344CB8AC3E}">
        <p14:creationId xmlns:p14="http://schemas.microsoft.com/office/powerpoint/2010/main" val="79535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13" indent="-285697">
              <a:defRPr>
                <a:solidFill>
                  <a:schemeClr val="tx1"/>
                </a:solidFill>
                <a:latin typeface="Calibri" pitchFamily="34" charset="0"/>
              </a:defRPr>
            </a:lvl2pPr>
            <a:lvl3pPr marL="1142789" indent="-228558">
              <a:defRPr>
                <a:solidFill>
                  <a:schemeClr val="tx1"/>
                </a:solidFill>
                <a:latin typeface="Calibri" pitchFamily="34" charset="0"/>
              </a:defRPr>
            </a:lvl3pPr>
            <a:lvl4pPr marL="1599905" indent="-228558">
              <a:defRPr>
                <a:solidFill>
                  <a:schemeClr val="tx1"/>
                </a:solidFill>
                <a:latin typeface="Calibri" pitchFamily="34" charset="0"/>
              </a:defRPr>
            </a:lvl4pPr>
            <a:lvl5pPr marL="2057021" indent="-228558">
              <a:defRPr>
                <a:solidFill>
                  <a:schemeClr val="tx1"/>
                </a:solidFill>
                <a:latin typeface="Calibri" pitchFamily="34" charset="0"/>
              </a:defRPr>
            </a:lvl5pPr>
            <a:lvl6pPr marL="2514136" indent="-228558" fontAlgn="base">
              <a:spcBef>
                <a:spcPct val="0"/>
              </a:spcBef>
              <a:spcAft>
                <a:spcPct val="0"/>
              </a:spcAft>
              <a:defRPr>
                <a:solidFill>
                  <a:schemeClr val="tx1"/>
                </a:solidFill>
                <a:latin typeface="Calibri" pitchFamily="34" charset="0"/>
              </a:defRPr>
            </a:lvl6pPr>
            <a:lvl7pPr marL="2971250" indent="-228558" fontAlgn="base">
              <a:spcBef>
                <a:spcPct val="0"/>
              </a:spcBef>
              <a:spcAft>
                <a:spcPct val="0"/>
              </a:spcAft>
              <a:defRPr>
                <a:solidFill>
                  <a:schemeClr val="tx1"/>
                </a:solidFill>
                <a:latin typeface="Calibri" pitchFamily="34" charset="0"/>
              </a:defRPr>
            </a:lvl7pPr>
            <a:lvl8pPr marL="3428366" indent="-228558" fontAlgn="base">
              <a:spcBef>
                <a:spcPct val="0"/>
              </a:spcBef>
              <a:spcAft>
                <a:spcPct val="0"/>
              </a:spcAft>
              <a:defRPr>
                <a:solidFill>
                  <a:schemeClr val="tx1"/>
                </a:solidFill>
                <a:latin typeface="Calibri" pitchFamily="34" charset="0"/>
              </a:defRPr>
            </a:lvl8pPr>
            <a:lvl9pPr marL="3885482" indent="-228558"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D65B0D0-9F8C-4465-8E3A-A6C6AF402399}" type="slidenum">
              <a:rPr lang="en-US" smtClean="0"/>
              <a:pPr fontAlgn="base">
                <a:spcBef>
                  <a:spcPct val="0"/>
                </a:spcBef>
                <a:spcAft>
                  <a:spcPct val="0"/>
                </a:spcAft>
                <a:defRPr/>
              </a:pPr>
              <a:t>27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6D8EC1-F367-404B-8913-1D35534844EC}"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3480689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D8EC1-F367-404B-8913-1D35534844EC}"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55918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D8EC1-F367-404B-8913-1D35534844EC}"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938430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6D8EC1-F367-404B-8913-1D35534844EC}"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215475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6D8EC1-F367-404B-8913-1D35534844EC}" type="datetimeFigureOut">
              <a:rPr lang="en-US" smtClean="0"/>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341182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6D8EC1-F367-404B-8913-1D35534844EC}" type="datetimeFigureOut">
              <a:rPr lang="en-US" smtClean="0"/>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360878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D8EC1-F367-404B-8913-1D35534844EC}" type="datetimeFigureOut">
              <a:rPr lang="en-US" smtClean="0"/>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06580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D8EC1-F367-404B-8913-1D35534844EC}"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47072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D8EC1-F367-404B-8913-1D35534844EC}" type="datetimeFigureOut">
              <a:rPr lang="en-US" smtClean="0"/>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21627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D8EC1-F367-404B-8913-1D35534844EC}"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17045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6D8EC1-F367-404B-8913-1D35534844EC}" type="datetimeFigureOut">
              <a:rPr lang="en-US" smtClean="0"/>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6E1B58-7D8A-47DC-8296-77BFD5BC3180}" type="slidenum">
              <a:rPr lang="en-US" smtClean="0"/>
              <a:t>‹#›</a:t>
            </a:fld>
            <a:endParaRPr lang="en-US"/>
          </a:p>
        </p:txBody>
      </p:sp>
    </p:spTree>
    <p:extLst>
      <p:ext uri="{BB962C8B-B14F-4D97-AF65-F5344CB8AC3E}">
        <p14:creationId xmlns:p14="http://schemas.microsoft.com/office/powerpoint/2010/main" val="3150515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chieve_MA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8" name="Rectangle 3"/>
          <p:cNvSpPr>
            <a:spLocks noGrp="1" noChangeArrowheads="1"/>
          </p:cNvSpPr>
          <p:nvPr>
            <p:ph idx="1"/>
          </p:nvPr>
        </p:nvSpPr>
        <p:spPr bwMode="auto">
          <a:xfrm>
            <a:off x="457200" y="1600200"/>
            <a:ext cx="8229600" cy="4506913"/>
          </a:xfrm>
          <a:prstGeom prst="rect">
            <a:avLst/>
          </a:prstGeom>
          <a:noFill/>
          <a:ln w="9525">
            <a:noFill/>
            <a:miter lim="800000"/>
            <a:headEnd/>
            <a:tailEnd/>
          </a:ln>
        </p:spPr>
        <p:txBody>
          <a:bodyPr/>
          <a:lstStyle/>
          <a:p>
            <a:pPr lvl="0"/>
            <a:r>
              <a:rPr lang="en-US" dirty="0"/>
              <a:t>Click to edit </a:t>
            </a:r>
            <a:r>
              <a:rPr lang="en-US" dirty="0" smtClean="0"/>
              <a:t>Master text </a:t>
            </a:r>
            <a:r>
              <a:rPr lang="en-US" dirty="0"/>
              <a:t>styles</a:t>
            </a:r>
          </a:p>
          <a:p>
            <a:pPr lvl="1"/>
            <a:r>
              <a:rPr lang="en-US" dirty="0"/>
              <a:t>Second level</a:t>
            </a:r>
          </a:p>
          <a:p>
            <a:pPr lvl="2"/>
            <a:r>
              <a:rPr lang="en-US" dirty="0"/>
              <a:t>Third level</a:t>
            </a:r>
          </a:p>
          <a:p>
            <a:pPr lvl="2"/>
            <a:endParaRPr lang="en-US" dirty="0"/>
          </a:p>
        </p:txBody>
      </p:sp>
      <p:sp>
        <p:nvSpPr>
          <p:cNvPr id="4" name="Slide Number Placeholder 24"/>
          <p:cNvSpPr>
            <a:spLocks noGrp="1"/>
          </p:cNvSpPr>
          <p:nvPr>
            <p:ph type="sldNum" sz="quarter" idx="10"/>
          </p:nvPr>
        </p:nvSpPr>
        <p:spPr/>
        <p:txBody>
          <a:bodyPr/>
          <a:lstStyle>
            <a:lvl1pPr algn="r">
              <a:defRPr sz="1200" smtClean="0">
                <a:solidFill>
                  <a:schemeClr val="bg1">
                    <a:lumMod val="65000"/>
                  </a:schemeClr>
                </a:solidFill>
              </a:defRPr>
            </a:lvl1pPr>
          </a:lstStyle>
          <a:p>
            <a:pPr>
              <a:defRPr/>
            </a:pPr>
            <a:fld id="{BA7B1AC1-AD1F-44B8-9BB7-FEBE05ED2340}" type="slidenum">
              <a:rPr lang="en-US"/>
              <a:pPr>
                <a:defRPr/>
              </a:pPr>
              <a:t>‹#›</a:t>
            </a:fld>
            <a:endParaRPr lang="en-US" dirty="0"/>
          </a:p>
        </p:txBody>
      </p:sp>
      <p:sp>
        <p:nvSpPr>
          <p:cNvPr id="5" name="Footer Placeholder 71"/>
          <p:cNvSpPr>
            <a:spLocks noGrp="1"/>
          </p:cNvSpPr>
          <p:nvPr userDrawn="1">
            <p:ph type="ftr" sz="quarter" idx="11"/>
          </p:nvPr>
        </p:nvSpPr>
        <p:spPr>
          <a:xfrm>
            <a:off x="0" y="6324600"/>
            <a:ext cx="7239000" cy="533400"/>
          </a:xfrm>
        </p:spPr>
        <p:txBody>
          <a:bodyPr/>
          <a:lstStyle>
            <a:lvl1pPr>
              <a:defRPr>
                <a:cs typeface="Arial" pitchFamily="34" charset="0"/>
              </a:defRPr>
            </a:lvl1pPr>
          </a:lstStyle>
          <a:p>
            <a:endParaRPr lang="en-US"/>
          </a:p>
          <a:p>
            <a:r>
              <a:rPr lang="en-US"/>
              <a:t>Source: </a:t>
            </a:r>
          </a:p>
          <a:p>
            <a:endParaRPr lang="en-US"/>
          </a:p>
        </p:txBody>
      </p:sp>
    </p:spTree>
    <p:extLst>
      <p:ext uri="{BB962C8B-B14F-4D97-AF65-F5344CB8AC3E}">
        <p14:creationId xmlns:p14="http://schemas.microsoft.com/office/powerpoint/2010/main" val="3406832952"/>
      </p:ext>
    </p:extLst>
  </p:cSld>
  <p:clrMapOvr>
    <a:masterClrMapping/>
  </p:clrMapOvr>
  <p:transition spd="med" advClick="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0283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140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4898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0711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5586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4277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43616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13577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582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2618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5749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D8EC1-F367-404B-8913-1D35534844EC}" type="datetimeFigureOut">
              <a:rPr lang="en-US" smtClean="0"/>
              <a:t>11/18/2013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E1B58-7D8A-47DC-8296-77BFD5BC3180}" type="slidenum">
              <a:rPr lang="en-US" smtClean="0"/>
              <a:t>‹#›</a:t>
            </a:fld>
            <a:endParaRPr lang="en-US"/>
          </a:p>
        </p:txBody>
      </p:sp>
    </p:spTree>
    <p:extLst>
      <p:ext uri="{BB962C8B-B14F-4D97-AF65-F5344CB8AC3E}">
        <p14:creationId xmlns:p14="http://schemas.microsoft.com/office/powerpoint/2010/main" val="3564961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ACD74-A085-4040-9B97-833D7C1C5A5F}" type="datetimeFigureOut">
              <a:rPr lang="zh-CN" altLang="en-US" smtClean="0">
                <a:solidFill>
                  <a:prstClr val="black">
                    <a:tint val="75000"/>
                  </a:prstClr>
                </a:solidFill>
              </a:rPr>
              <a:pPr/>
              <a:t>2013/11/18</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D5D3F0-A5D7-4BF4-8C63-9E0986D6506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532245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common+core+state+standards+logos&amp;source=images&amp;cd=&amp;cad=rja&amp;docid=xyBLu3YaWt2hXM&amp;tbnid=bRSGU07UyjdupM:&amp;ved=0CAUQjRw&amp;url=http://www.pcssd.org/common-core-state-standards&amp;ei=v0h8UpehGKK8igK7-IHIBg&amp;bvm=bv.56146854,d.cGE&amp;psig=AFQjCNE6gsGWbTF26668l4HWXOGkyY44CA&amp;ust=1383963064822917"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gif"/><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6.jpeg"/><Relationship Id="rId4" Type="http://schemas.openxmlformats.org/officeDocument/2006/relationships/hyperlink" Target="http://www.google.com/url?sa=i&amp;rct=j&amp;q=ccss%20images&amp;source=images&amp;cd=&amp;cad=rja&amp;docid=UGo3b7Krz68bAM&amp;tbnid=zqvWGgbW-wrkbM:&amp;ved=0CAUQjRw&amp;url=http://www.ride.ri.gov/InstructionAssessment/TransitiontotheCCSSandPARCC.aspx&amp;ei=vZSCUrWWGMjxigLypYHIAw&amp;bvm=bv.56343320,d.cGE&amp;psig=AFQjCNGy7Z7ByFaHJzdpKaUZEWBiWQ7dXg&amp;ust=1384375835222770" TargetMode="External"/></Relationships>
</file>

<file path=ppt/slides/_rels/slide3.xml.rels><?xml version="1.0" encoding="UTF-8" standalone="yes"?>
<Relationships xmlns="http://schemas.openxmlformats.org/package/2006/relationships"><Relationship Id="rId3" Type="http://schemas.openxmlformats.org/officeDocument/2006/relationships/control" Target="../activeX/activeX2.xml"/><Relationship Id="rId7" Type="http://schemas.openxmlformats.org/officeDocument/2006/relationships/image" Target="../media/image11.wmf"/><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image" Target="../media/image9.jpe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url?sa=i&amp;rct=j&amp;q=Mathematics+and+the+Common+Core+State+Standards&amp;source=images&amp;cd=&amp;cad=rja&amp;docid=05-dvZA4FBnLAM&amp;tbnid=RgOiHKPMj4rJWM:&amp;ved=0CAUQjRw&amp;url=http://mathcoachscorner.blogspot.com/2013/07/embedding-ccss-mathematical-practices.html&amp;ei=8F6CUrylG8n9iwLrw4CYBA&amp;bvm=bv.56343320,d.cGE&amp;psig=AFQjCNGDeZ6H_JZgfyopHnHjUigFzTy6hw&amp;ust=1384362083711208" TargetMode="Externa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url?sa=i&amp;rct=j&amp;q=Mathematics+and+the+Common+Core+State+Standards&amp;source=images&amp;cd=&amp;cad=rja&amp;docid=dI5HBVuueUwQaM&amp;tbnid=tTuzMNHtqcN_JM:&amp;ved=0CAUQjRw&amp;url=http://montessoricompass.com/common-core-mathematics&amp;ei=SF-CUsSdCseXiQLBpIDwAw&amp;bvm=bv.56343320,d.cGE&amp;psig=AFQjCNGDeZ6H_JZgfyopHnHjUigFzTy6hw&amp;ust=1384362083711208"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google.com/url?sa=i&amp;rct=j&amp;q=parents%20helping%20children%20with%20homework&amp;source=images&amp;cd=&amp;cad=rja&amp;docid=gzA7ccqkeAwL6M&amp;tbnid=psHH_r2R450-MM:&amp;ved=0CAUQjRw&amp;url=http://tea-ng.com/parents&amp;ei=-GGCUsq8CuuajAL_8YGACQ&amp;bvm=bv.56343320,d.cGE&amp;psig=AFQjCNFPCoNRk_tZKVjy9t0eYwVDn3BKkg&amp;ust=1384362844829939"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cgcs.org/site/Default.aspx?PageID=244" TargetMode="Externa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hyperlink" Target="http://www.google.com/url?sa=i&amp;rct=j&amp;q=mathematics+images&amp;source=images&amp;cd=&amp;cad=rja&amp;docid=jkwxxp6cpM2E2M&amp;tbnid=cbRNMJlGbxDL0M:&amp;ved=0CAUQjRw&amp;url=http://www.zmescience.com/research/studies/math-heavy-science-puts-some-scientists-off-3212/&amp;ei=0cGDUomyMYWtigLqnIH4CA&amp;bvm=bv.56343320,d.cGE&amp;psig=AFQjCNGcFWDgoVQvjdAN3DHNtVGNJNHdEQ&amp;ust=1384452922879193"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google.com/url?sa=i&amp;rct=j&amp;q=parents%20helping%20children%20with%20homework&amp;source=images&amp;cd=&amp;cad=rja&amp;docid=gzA7ccqkeAwL6M&amp;tbnid=psHH_r2R450-MM:&amp;ved=0CAUQjRw&amp;url=http://tea-ng.com/parents&amp;ei=-GGCUsq8CuuajAL_8YGACQ&amp;bvm=bv.56343320,d.cGE&amp;psig=AFQjCNFPCoNRk_tZKVjy9t0eYwVDn3BKkg&amp;ust=1384362844829939" TargetMode="Externa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url?sa=i&amp;rct=j&amp;q=reading%20images%20for%20kids&amp;source=images&amp;cd=&amp;cad=rja&amp;docid=6wPxRo0pIvK0nM&amp;tbnid=DxzkMilGiOZLjM:&amp;ved=0CAUQjRw&amp;url=http://www.funderstanding.com/theory/child-development/fun-reading-comprehension-activities/&amp;ei=JcSDUpqxA-f0iQLIt4HQBA&amp;bvm=bv.56343320,d.cGE&amp;psig=AFQjCNHAhcAykfB7FVRvZYB-iiHMBbcMTg&amp;ust=1384453530211387"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hyperlink" Target="http://www.cgcs.org/Page/328" TargetMode="Externa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hyperlink" Target="http://www.google.com/url?sa=i&amp;rct=j&amp;q=&amp;source=images&amp;cd=&amp;cad=rja&amp;docid=GU2YBiBXT0LvXM&amp;tbnid=uk5Byt_ObzRKfM:&amp;ved=0CAUQjRw&amp;url=http://rsd140curriculum.weebly.com/assessments.html&amp;ei=37zAUeShJOjWiwLn7YGoCw&amp;bvm=bv.48175248,d.cGE&amp;psig=AFQjCNG4wihfgZprKfBg73wQTJ7apgxLfw&amp;ust=1371672110362921" TargetMode="Externa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bac.portal.airast.org/practice-test/" TargetMode="External"/><Relationship Id="rId2" Type="http://schemas.openxmlformats.org/officeDocument/2006/relationships/hyperlink" Target="http://www.smarterbalanced.org/" TargetMode="Externa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8" Type="http://schemas.openxmlformats.org/officeDocument/2006/relationships/hyperlink" Target="http://sbac.portal.airast.org/practice-test/" TargetMode="External"/><Relationship Id="rId3" Type="http://schemas.openxmlformats.org/officeDocument/2006/relationships/hyperlink" Target="http://www.cgcs.org/site/Default.aspx?PageID=244" TargetMode="External"/><Relationship Id="rId7" Type="http://schemas.openxmlformats.org/officeDocument/2006/relationships/hyperlink" Target="http://www.smarterbalanced.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superteacherworksheets.com/full-ela.html" TargetMode="External"/><Relationship Id="rId5" Type="http://schemas.openxmlformats.org/officeDocument/2006/relationships/hyperlink" Target="http://www.corestandards.org/assets/Appendix_B.pdf" TargetMode="External"/><Relationship Id="rId4" Type="http://schemas.openxmlformats.org/officeDocument/2006/relationships/hyperlink" Target="http://pta.org/parents/content.cfm?ItemNumber=2583"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com/url?sa=i&amp;rct=j&amp;q=common+core+state+standards+logos&amp;source=images&amp;cd=&amp;cad=rja&amp;docid=xyBLu3YaWt2hXM&amp;tbnid=bRSGU07UyjdupM:&amp;ved=0CAUQjRw&amp;url=http://www.pcssd.org/common-core-state-standards&amp;ei=v0h8UpehGKK8igK7-IHIBg&amp;bvm=bv.56146854,d.cGE&amp;psig=AFQjCNE6gsGWbTF26668l4HWXOGkyY44CA&amp;ust=1383963064822917" TargetMode="External"/><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67544" y="914400"/>
            <a:ext cx="8208912" cy="1584176"/>
          </a:xfrm>
        </p:spPr>
        <p:txBody>
          <a:bodyPr>
            <a:noAutofit/>
          </a:bodyPr>
          <a:lstStyle/>
          <a:p>
            <a:r>
              <a:rPr lang="en-US" altLang="zh-CN" sz="6000" b="1" dirty="0" smtClean="0">
                <a:latin typeface="Boulder" pitchFamily="2" charset="0"/>
                <a:ea typeface="Arial Unicode MS" pitchFamily="34" charset="-122"/>
                <a:cs typeface="Arial Unicode MS" pitchFamily="34" charset="-122"/>
              </a:rPr>
              <a:t>The Common Core State Standards</a:t>
            </a:r>
            <a:br>
              <a:rPr lang="en-US" altLang="zh-CN" sz="6000" b="1" dirty="0" smtClean="0">
                <a:latin typeface="Boulder" pitchFamily="2" charset="0"/>
                <a:ea typeface="Arial Unicode MS" pitchFamily="34" charset="-122"/>
                <a:cs typeface="Arial Unicode MS" pitchFamily="34" charset="-122"/>
              </a:rPr>
            </a:br>
            <a:r>
              <a:rPr lang="en-US" altLang="zh-CN" sz="5400" i="1" dirty="0" smtClean="0">
                <a:solidFill>
                  <a:schemeClr val="bg1">
                    <a:lumMod val="65000"/>
                  </a:schemeClr>
                </a:solidFill>
                <a:latin typeface="Boulder" pitchFamily="2" charset="0"/>
                <a:ea typeface="Arial Unicode MS" pitchFamily="34" charset="-122"/>
                <a:cs typeface="Arial Unicode MS" pitchFamily="34" charset="-122"/>
              </a:rPr>
              <a:t>A commitment to Student Success</a:t>
            </a:r>
            <a:br>
              <a:rPr lang="en-US" altLang="zh-CN" sz="5400" i="1" dirty="0" smtClean="0">
                <a:solidFill>
                  <a:schemeClr val="bg1">
                    <a:lumMod val="65000"/>
                  </a:schemeClr>
                </a:solidFill>
                <a:latin typeface="Boulder" pitchFamily="2" charset="0"/>
                <a:ea typeface="Arial Unicode MS" pitchFamily="34" charset="-122"/>
                <a:cs typeface="Arial Unicode MS" pitchFamily="34" charset="-122"/>
              </a:rPr>
            </a:br>
            <a:endParaRPr lang="zh-CN" altLang="en-US" sz="5400" i="1" dirty="0">
              <a:solidFill>
                <a:schemeClr val="bg1">
                  <a:lumMod val="65000"/>
                </a:schemeClr>
              </a:solidFill>
              <a:latin typeface="Boulder" pitchFamily="2" charset="0"/>
              <a:ea typeface="Arial Unicode MS" pitchFamily="34" charset="-122"/>
              <a:cs typeface="Arial Unicode MS" pitchFamily="34" charset="-122"/>
            </a:endParaRPr>
          </a:p>
        </p:txBody>
      </p:sp>
      <p:pic>
        <p:nvPicPr>
          <p:cNvPr id="4102" name="Picture 6" descr="http://www.pcssd.org/publicfiles/4/images/2011/10/Common_Core_State_Standards_logo.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9814" y="4419599"/>
            <a:ext cx="4876800" cy="2057401"/>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3" name="Picture 7" descr="svsdlogogranie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4451316"/>
            <a:ext cx="885031" cy="80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9" descr="Common Core State Standard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9275" y="4419599"/>
            <a:ext cx="1021061" cy="776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711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Content Placeholder 2"/>
          <p:cNvSpPr>
            <a:spLocks noGrp="1"/>
          </p:cNvSpPr>
          <p:nvPr>
            <p:ph idx="1"/>
          </p:nvPr>
        </p:nvSpPr>
        <p:spPr>
          <a:xfrm>
            <a:off x="228600" y="2514600"/>
            <a:ext cx="8610600" cy="4525963"/>
          </a:xfrm>
        </p:spPr>
        <p:txBody>
          <a:bodyPr>
            <a:noAutofit/>
          </a:bodyPr>
          <a:lstStyle/>
          <a:p>
            <a:pPr marL="342900" indent="-342900">
              <a:buClr>
                <a:srgbClr val="C00000"/>
              </a:buClr>
              <a:buFont typeface="Wingdings" panose="05000000000000000000" pitchFamily="2" charset="2"/>
              <a:buChar char="v"/>
            </a:pPr>
            <a:r>
              <a:rPr lang="en-US" sz="3200" dirty="0" smtClean="0"/>
              <a:t>Common Core Background</a:t>
            </a:r>
          </a:p>
          <a:p>
            <a:pPr>
              <a:buClr>
                <a:srgbClr val="C00000"/>
              </a:buClr>
            </a:pPr>
            <a:endParaRPr lang="en-US" sz="2800" dirty="0"/>
          </a:p>
          <a:p>
            <a:pPr marL="342900" indent="-342900">
              <a:buClr>
                <a:srgbClr val="C00000"/>
              </a:buClr>
              <a:buFont typeface="Wingdings" panose="05000000000000000000" pitchFamily="2" charset="2"/>
              <a:buChar char="v"/>
            </a:pPr>
            <a:r>
              <a:rPr lang="en-US" sz="3200" dirty="0" smtClean="0"/>
              <a:t>Areas of Focus &amp; Shifts of Common Core </a:t>
            </a:r>
            <a:r>
              <a:rPr lang="en-US" sz="2800" dirty="0" smtClean="0"/>
              <a:t>Shifts</a:t>
            </a:r>
            <a:endParaRPr lang="en-US" sz="2600" b="0" i="1" dirty="0" smtClean="0"/>
          </a:p>
          <a:p>
            <a:pPr marL="1371600" lvl="2" indent="-457200">
              <a:buClr>
                <a:srgbClr val="C00000"/>
              </a:buClr>
              <a:buFont typeface="Calibri" panose="020F0502020204030204" pitchFamily="34" charset="0"/>
              <a:buChar char="–"/>
            </a:pPr>
            <a:r>
              <a:rPr lang="en-US" sz="2600" b="0" i="1" dirty="0" smtClean="0"/>
              <a:t>Mathematics </a:t>
            </a:r>
          </a:p>
          <a:p>
            <a:pPr marL="1371600" lvl="2" indent="-457200">
              <a:buClr>
                <a:srgbClr val="C00000"/>
              </a:buClr>
              <a:buFont typeface="Calibri" panose="020F0502020204030204" pitchFamily="34" charset="0"/>
              <a:buChar char="–"/>
            </a:pPr>
            <a:r>
              <a:rPr lang="en-US" sz="2600" b="0" i="1" dirty="0"/>
              <a:t>English/Language </a:t>
            </a:r>
            <a:r>
              <a:rPr lang="en-US" sz="2600" b="0" i="1" dirty="0" smtClean="0"/>
              <a:t>Arts</a:t>
            </a:r>
          </a:p>
          <a:p>
            <a:pPr lvl="2">
              <a:buClr>
                <a:srgbClr val="C00000"/>
              </a:buClr>
            </a:pPr>
            <a:endParaRPr lang="en-US" sz="2600" b="0" i="1" dirty="0"/>
          </a:p>
          <a:p>
            <a:pPr marL="342900" indent="-342900">
              <a:buClr>
                <a:srgbClr val="C00000"/>
              </a:buClr>
              <a:buFont typeface="Wingdings" panose="05000000000000000000" pitchFamily="2" charset="2"/>
              <a:buChar char="v"/>
            </a:pPr>
            <a:r>
              <a:rPr lang="en-US" sz="3200" dirty="0" smtClean="0"/>
              <a:t>Smarter Balanced Assessment </a:t>
            </a:r>
          </a:p>
          <a:p>
            <a:pPr>
              <a:buClr>
                <a:srgbClr val="C00000"/>
              </a:buClr>
            </a:pPr>
            <a:endParaRPr lang="en-US" sz="3200" dirty="0"/>
          </a:p>
          <a:p>
            <a:pPr marL="342900" indent="-342900">
              <a:buClr>
                <a:srgbClr val="C00000"/>
              </a:buClr>
              <a:buFont typeface="Wingdings" panose="05000000000000000000" pitchFamily="2" charset="2"/>
              <a:buChar char="v"/>
            </a:pPr>
            <a:r>
              <a:rPr lang="en-US" sz="3200" dirty="0" smtClean="0"/>
              <a:t>Parent Resources </a:t>
            </a:r>
          </a:p>
          <a:p>
            <a:endParaRPr lang="en-US" sz="3200" dirty="0"/>
          </a:p>
          <a:p>
            <a:endParaRPr lang="en-US" sz="3200" dirty="0"/>
          </a:p>
        </p:txBody>
      </p:sp>
      <p:sp>
        <p:nvSpPr>
          <p:cNvPr id="14" name="Title 1"/>
          <p:cNvSpPr txBox="1">
            <a:spLocks/>
          </p:cNvSpPr>
          <p:nvPr/>
        </p:nvSpPr>
        <p:spPr>
          <a:xfrm>
            <a:off x="533400" y="-1358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Presentation Targets </a:t>
            </a:r>
            <a:endParaRPr lang="en-US" b="1" dirty="0"/>
          </a:p>
        </p:txBody>
      </p:sp>
      <p:pic>
        <p:nvPicPr>
          <p:cNvPr id="17410" name="Picture 2" descr="http://t2.gstatic.com/images?q=tbn:ANd9GcRIsn0ePILEYPqb5s0oHbS91Qi12yenC5zKIxNO-JKNNHTAokWQ:www.ride.ri.gov/Portals/0/Uploads/Images/InstructionAssessment/R-S-G_Common_Core_Logo.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599" y="3200400"/>
            <a:ext cx="3004887" cy="2057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8764146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http://t1.gstatic.com/images?q=tbn:ANd9GcT9HR6z3_ojnqrWeCFtVdnISBeKvcAcvNd7t_3GBXd5JiwGiAI01Q:https://openclipart.org/people/roshellin/monitor-pie1920x1080.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52" y="0"/>
            <a:ext cx="9074797" cy="6858000"/>
          </a:xfrm>
          <a:prstGeom prst="rect">
            <a:avLst/>
          </a:prstGeom>
          <a:noFill/>
          <a:extLst>
            <a:ext uri="{909E8E84-426E-40DD-AFC4-6F175D3DCCD1}">
              <a14:hiddenFill xmlns:a14="http://schemas.microsoft.com/office/drawing/2010/main">
                <a:solidFill>
                  <a:srgbClr val="FFFFFF"/>
                </a:solidFill>
              </a14:hiddenFill>
            </a:ext>
          </a:extLst>
        </p:spPr>
      </p:pic>
    </p:spTree>
    <p:controls>
      <mc:AlternateContent xmlns:mc="http://schemas.openxmlformats.org/markup-compatibility/2006">
        <mc:Choice xmlns:v="urn:schemas-microsoft-com:vml" Requires="v">
          <p:control spid="1056" name="ShockwaveFlash1" r:id="rId2" imgW="76320" imgH="76320"/>
        </mc:Choice>
        <mc:Fallback>
          <p:control name="ShockwaveFlash1" r:id="rId2" imgW="76320" imgH="76320">
            <p:pic>
              <p:nvPicPr>
                <p:cNvPr id="0" name="ShockwaveFlash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685800"/>
                  <a:ext cx="76200" cy="762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spid="1057" name="ShockwaveFlash2" r:id="rId3" imgW="8382727" imgH="5334462"/>
        </mc:Choice>
        <mc:Fallback>
          <p:control name="ShockwaveFlash2" r:id="rId3" imgW="8382727" imgH="5334462">
            <p:pic>
              <p:nvPicPr>
                <p:cNvPr id="0" name="ShockwaveFlash2"/>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81000"/>
                  <a:ext cx="8382000" cy="5334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2217331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657600"/>
            <a:ext cx="8839200" cy="2819400"/>
          </a:xfrm>
          <a:effectLst>
            <a:glow rad="1397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n-US" sz="2400" b="1" dirty="0" smtClean="0"/>
              <a:t>CCSS are:</a:t>
            </a:r>
          </a:p>
          <a:p>
            <a:pPr lvl="1">
              <a:buFont typeface="Wingdings" panose="05000000000000000000" pitchFamily="2" charset="2"/>
              <a:buChar char="ª"/>
            </a:pPr>
            <a:r>
              <a:rPr lang="en-US" sz="2000" b="1" u="sng" dirty="0" smtClean="0"/>
              <a:t>Not</a:t>
            </a:r>
            <a:r>
              <a:rPr lang="en-US" sz="2000" dirty="0" smtClean="0"/>
              <a:t> a curriculum and do not tell teachers how to teach</a:t>
            </a:r>
          </a:p>
          <a:p>
            <a:pPr lvl="1">
              <a:buFont typeface="Wingdings" panose="05000000000000000000" pitchFamily="2" charset="2"/>
              <a:buChar char="ª"/>
            </a:pPr>
            <a:r>
              <a:rPr lang="en-US" sz="2000" dirty="0" smtClean="0"/>
              <a:t>Changes in learning for English/Language Arts and Mathematics </a:t>
            </a:r>
          </a:p>
          <a:p>
            <a:pPr lvl="1">
              <a:buFont typeface="Wingdings" panose="05000000000000000000" pitchFamily="2" charset="2"/>
              <a:buChar char="ª"/>
            </a:pPr>
            <a:r>
              <a:rPr lang="en-US" sz="2000" dirty="0" smtClean="0"/>
              <a:t>Benchmarked against academic standards from the world’s top performing countries</a:t>
            </a:r>
          </a:p>
          <a:p>
            <a:pPr lvl="1">
              <a:buFont typeface="Wingdings" panose="05000000000000000000" pitchFamily="2" charset="2"/>
              <a:buChar char="ª"/>
            </a:pPr>
            <a:r>
              <a:rPr lang="en-US" sz="2000" dirty="0" smtClean="0"/>
              <a:t>Aligned to College and Workplace expectations</a:t>
            </a:r>
          </a:p>
          <a:p>
            <a:pPr lvl="1">
              <a:buFont typeface="Wingdings" panose="05000000000000000000" pitchFamily="2" charset="2"/>
              <a:buChar char="ª"/>
            </a:pPr>
            <a:r>
              <a:rPr lang="en-US" sz="2000" dirty="0" smtClean="0"/>
              <a:t>Focus on 21</a:t>
            </a:r>
            <a:r>
              <a:rPr lang="en-US" sz="2000" baseline="30000" dirty="0" smtClean="0"/>
              <a:t>st</a:t>
            </a:r>
            <a:r>
              <a:rPr lang="en-US" sz="2000" dirty="0" smtClean="0"/>
              <a:t> Century skills</a:t>
            </a:r>
          </a:p>
        </p:txBody>
      </p:sp>
      <p:sp>
        <p:nvSpPr>
          <p:cNvPr id="4" name="Title 1"/>
          <p:cNvSpPr>
            <a:spLocks noGrp="1"/>
          </p:cNvSpPr>
          <p:nvPr>
            <p:ph type="title"/>
          </p:nvPr>
        </p:nvSpPr>
        <p:spPr>
          <a:xfrm>
            <a:off x="228600" y="685800"/>
            <a:ext cx="8686800" cy="2743200"/>
          </a:xfrm>
        </p:spPr>
        <p:txBody>
          <a:bodyPr>
            <a:noAutofit/>
          </a:bodyPr>
          <a:lstStyle/>
          <a:p>
            <a:pPr marL="285750" indent="-285750" algn="l">
              <a:buClr>
                <a:srgbClr val="FF0000"/>
              </a:buClr>
              <a:buFont typeface="Wingdings 2" panose="05020102010507070707" pitchFamily="18" charset="2"/>
              <a:buChar char="Ü"/>
            </a:pPr>
            <a:r>
              <a:rPr lang="en-US" sz="1800" dirty="0" smtClean="0"/>
              <a:t>Simply lay </a:t>
            </a:r>
            <a:r>
              <a:rPr lang="en-US" sz="1800" dirty="0"/>
              <a:t>out what foundational skills our students should have mastered at each grade in order to be on track to graduate </a:t>
            </a:r>
            <a:r>
              <a:rPr lang="en-US" sz="1800" dirty="0" smtClean="0"/>
              <a:t>ready </a:t>
            </a:r>
            <a:r>
              <a:rPr lang="en-US" sz="1800" dirty="0"/>
              <a:t>for college and career.  </a:t>
            </a:r>
            <a:br>
              <a:rPr lang="en-US" sz="1800" dirty="0"/>
            </a:br>
            <a:r>
              <a:rPr lang="en-US" sz="1800" dirty="0" smtClean="0"/>
              <a:t/>
            </a:r>
            <a:br>
              <a:rPr lang="en-US" sz="1800" dirty="0" smtClean="0"/>
            </a:br>
            <a:r>
              <a:rPr lang="en-US" sz="1800" dirty="0" smtClean="0"/>
              <a:t>Provides you, the parent,  </a:t>
            </a:r>
            <a:r>
              <a:rPr lang="en-US" sz="1800" dirty="0"/>
              <a:t>a clearer picture of how prepared your child is for his or her next steps.  </a:t>
            </a:r>
            <a:r>
              <a:rPr lang="en-US" sz="1800" dirty="0" smtClean="0"/>
              <a:t/>
            </a:r>
            <a:br>
              <a:rPr lang="en-US" sz="1800" dirty="0" smtClean="0"/>
            </a:br>
            <a:r>
              <a:rPr lang="en-US" sz="1800" dirty="0"/>
              <a:t/>
            </a:r>
            <a:br>
              <a:rPr lang="en-US" sz="1800" dirty="0"/>
            </a:br>
            <a:r>
              <a:rPr lang="en-US" sz="1800" dirty="0" smtClean="0"/>
              <a:t>Provides you </a:t>
            </a:r>
            <a:r>
              <a:rPr lang="en-US" sz="1800" dirty="0"/>
              <a:t>and your child’s teacher an opportunity to make adjustments as needed to ensure there are no surprises down the road.</a:t>
            </a:r>
          </a:p>
        </p:txBody>
      </p:sp>
      <p:sp>
        <p:nvSpPr>
          <p:cNvPr id="2" name="TextBox 1"/>
          <p:cNvSpPr txBox="1"/>
          <p:nvPr/>
        </p:nvSpPr>
        <p:spPr>
          <a:xfrm>
            <a:off x="1676400" y="228600"/>
            <a:ext cx="5465727" cy="584775"/>
          </a:xfrm>
          <a:prstGeom prst="rect">
            <a:avLst/>
          </a:prstGeom>
          <a:noFill/>
        </p:spPr>
        <p:txBody>
          <a:bodyPr wrap="none" rtlCol="0">
            <a:spAutoFit/>
          </a:bodyPr>
          <a:lstStyle/>
          <a:p>
            <a:r>
              <a:rPr lang="en-US" sz="3200" b="1" dirty="0" smtClean="0"/>
              <a:t>Common Core State Standards </a:t>
            </a:r>
            <a:endParaRPr lang="en-US" sz="3200" b="1" dirty="0"/>
          </a:p>
        </p:txBody>
      </p:sp>
    </p:spTree>
    <p:extLst>
      <p:ext uri="{BB962C8B-B14F-4D97-AF65-F5344CB8AC3E}">
        <p14:creationId xmlns:p14="http://schemas.microsoft.com/office/powerpoint/2010/main" val="4278259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54863"/>
            <a:ext cx="5469466"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072658" y="4781032"/>
            <a:ext cx="7024744" cy="2076968"/>
          </a:xfrm>
        </p:spPr>
        <p:txBody>
          <a:bodyPr>
            <a:noAutofit/>
          </a:bodyPr>
          <a:lstStyle/>
          <a:p>
            <a:pPr algn="ctr"/>
            <a:r>
              <a:rPr lang="en-US" sz="1800" b="1" dirty="0">
                <a:solidFill>
                  <a:schemeClr val="tx1"/>
                </a:solidFill>
              </a:rPr>
              <a:t>21</a:t>
            </a:r>
            <a:r>
              <a:rPr lang="en-US" sz="1800" b="1" baseline="30000" dirty="0">
                <a:solidFill>
                  <a:schemeClr val="tx1"/>
                </a:solidFill>
              </a:rPr>
              <a:t>st</a:t>
            </a:r>
            <a:r>
              <a:rPr lang="en-US" sz="1800" b="1" dirty="0">
                <a:solidFill>
                  <a:schemeClr val="tx1"/>
                </a:solidFill>
              </a:rPr>
              <a:t> Century Skills and the 4c’s </a:t>
            </a:r>
            <a:br>
              <a:rPr lang="en-US" sz="1800" b="1" dirty="0">
                <a:solidFill>
                  <a:schemeClr val="tx1"/>
                </a:solidFill>
              </a:rPr>
            </a:br>
            <a:r>
              <a:rPr lang="en-US" sz="1800" b="1" dirty="0">
                <a:solidFill>
                  <a:schemeClr val="tx1"/>
                </a:solidFill>
              </a:rPr>
              <a:t>are infused in the </a:t>
            </a:r>
            <a:r>
              <a:rPr lang="en-US" sz="1800" b="1" i="1" dirty="0" smtClean="0">
                <a:solidFill>
                  <a:schemeClr val="tx1"/>
                </a:solidFill>
              </a:rPr>
              <a:t>Common </a:t>
            </a:r>
            <a:r>
              <a:rPr lang="en-US" sz="1800" b="1" i="1" dirty="0">
                <a:solidFill>
                  <a:schemeClr val="tx1"/>
                </a:solidFill>
              </a:rPr>
              <a:t>Core Standards</a:t>
            </a:r>
            <a:br>
              <a:rPr lang="en-US" sz="1800" b="1" i="1" dirty="0">
                <a:solidFill>
                  <a:schemeClr val="tx1"/>
                </a:solidFill>
              </a:rPr>
            </a:br>
            <a:r>
              <a:rPr lang="en-US" sz="1800" b="1" dirty="0" smtClean="0">
                <a:solidFill>
                  <a:schemeClr val="tx1"/>
                </a:solidFill>
              </a:rPr>
              <a:t>which </a:t>
            </a:r>
            <a:r>
              <a:rPr lang="en-US" sz="1800" b="1" dirty="0">
                <a:solidFill>
                  <a:schemeClr val="tx1"/>
                </a:solidFill>
              </a:rPr>
              <a:t>are the end goals of </a:t>
            </a:r>
            <a:r>
              <a:rPr lang="en-US" sz="1800" b="1" dirty="0" smtClean="0">
                <a:solidFill>
                  <a:schemeClr val="tx1"/>
                </a:solidFill>
              </a:rPr>
              <a:t>the </a:t>
            </a:r>
            <a:br>
              <a:rPr lang="en-US" sz="1800" b="1" dirty="0" smtClean="0">
                <a:solidFill>
                  <a:schemeClr val="tx1"/>
                </a:solidFill>
              </a:rPr>
            </a:br>
            <a:r>
              <a:rPr lang="en-US" sz="1800" b="1" i="1" dirty="0" smtClean="0">
                <a:solidFill>
                  <a:schemeClr val="tx1"/>
                </a:solidFill>
              </a:rPr>
              <a:t>Career </a:t>
            </a:r>
            <a:r>
              <a:rPr lang="en-US" sz="1800" b="1" i="1" dirty="0">
                <a:solidFill>
                  <a:schemeClr val="tx1"/>
                </a:solidFill>
              </a:rPr>
              <a:t>and College </a:t>
            </a:r>
            <a:r>
              <a:rPr lang="en-US" sz="1800" b="1" i="1" dirty="0" smtClean="0">
                <a:solidFill>
                  <a:schemeClr val="tx1"/>
                </a:solidFill>
              </a:rPr>
              <a:t>Ready Standards</a:t>
            </a:r>
            <a:endParaRPr lang="en-US" sz="1800" b="1" i="1" dirty="0">
              <a:solidFill>
                <a:schemeClr val="tx1"/>
              </a:solidFill>
            </a:endParaRPr>
          </a:p>
        </p:txBody>
      </p:sp>
      <p:pic>
        <p:nvPicPr>
          <p:cNvPr id="48134" name="Picture 6" descr="http://t3.gstatic.com/images?q=tbn:ANd9GcRmd4M6IcZ6dRYI5kkzUkkOi4eiWLM-WBOIKCQ-nz2j9SUquCzv:critical-thinkers.com/wp-content/uploads/2010/06/thinking-ca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358" y="3962400"/>
            <a:ext cx="1570459" cy="181842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48136" name="Picture 8" descr="http://t2.gstatic.com/images?q=tbn:ANd9GcRBFWZW0xdEgsN5RifYXRMytugZzPgB8gdmm32Kw5gCGIaElPSQdQ:media.morristechnology.com/mediafilesvr/upload/coastalcourier/article/2011/03/23/0323_Kevin_Harri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999" y="313854"/>
            <a:ext cx="1972169" cy="14772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3" name="TextBox 2"/>
          <p:cNvSpPr txBox="1"/>
          <p:nvPr/>
        </p:nvSpPr>
        <p:spPr>
          <a:xfrm rot="21260285">
            <a:off x="681109" y="1753912"/>
            <a:ext cx="1576778" cy="584775"/>
          </a:xfrm>
          <a:prstGeom prst="rect">
            <a:avLst/>
          </a:prstGeom>
          <a:noFill/>
        </p:spPr>
        <p:txBody>
          <a:bodyPr wrap="none" rtlCol="0">
            <a:spAutoFit/>
          </a:bodyPr>
          <a:lstStyle/>
          <a:p>
            <a:r>
              <a:rPr lang="en-US" sz="3200" b="1" dirty="0" smtClean="0">
                <a:latin typeface="Cooper Black" panose="0208090404030B020404" pitchFamily="18" charset="0"/>
              </a:rPr>
              <a:t>C</a:t>
            </a:r>
            <a:r>
              <a:rPr lang="en-US" b="1" dirty="0" smtClean="0">
                <a:latin typeface="Cooper Black" panose="0208090404030B020404" pitchFamily="18" charset="0"/>
              </a:rPr>
              <a:t>reativity </a:t>
            </a:r>
            <a:endParaRPr lang="en-US" b="1" dirty="0">
              <a:latin typeface="Cooper Black" panose="0208090404030B020404" pitchFamily="18" charset="0"/>
            </a:endParaRPr>
          </a:p>
        </p:txBody>
      </p:sp>
      <p:sp>
        <p:nvSpPr>
          <p:cNvPr id="4" name="TextBox 3"/>
          <p:cNvSpPr txBox="1"/>
          <p:nvPr/>
        </p:nvSpPr>
        <p:spPr>
          <a:xfrm rot="21236063">
            <a:off x="122935" y="5716773"/>
            <a:ext cx="2412199" cy="584775"/>
          </a:xfrm>
          <a:prstGeom prst="rect">
            <a:avLst/>
          </a:prstGeom>
          <a:noFill/>
        </p:spPr>
        <p:txBody>
          <a:bodyPr wrap="none" rtlCol="0">
            <a:spAutoFit/>
          </a:bodyPr>
          <a:lstStyle/>
          <a:p>
            <a:r>
              <a:rPr lang="en-US" sz="3200" dirty="0" smtClean="0">
                <a:latin typeface="Bodoni MT Black" panose="02070A03080606020203" pitchFamily="18" charset="0"/>
                <a:cs typeface="Aharoni" panose="02010803020104030203" pitchFamily="2" charset="-79"/>
              </a:rPr>
              <a:t>C</a:t>
            </a:r>
            <a:r>
              <a:rPr lang="en-US" dirty="0" smtClean="0">
                <a:latin typeface="Bodoni MT Black" panose="02070A03080606020203" pitchFamily="18" charset="0"/>
                <a:cs typeface="Aharoni" panose="02010803020104030203" pitchFamily="2" charset="-79"/>
              </a:rPr>
              <a:t>ritical Thinking </a:t>
            </a:r>
            <a:endParaRPr lang="en-US" dirty="0">
              <a:latin typeface="Bodoni MT Black" panose="02070A03080606020203" pitchFamily="18" charset="0"/>
              <a:cs typeface="Aharoni" panose="02010803020104030203" pitchFamily="2" charset="-79"/>
            </a:endParaRPr>
          </a:p>
        </p:txBody>
      </p:sp>
      <p:pic>
        <p:nvPicPr>
          <p:cNvPr id="48138" name="Picture 10" descr="http://t1.gstatic.com/images?q=tbn:ANd9GcQfUEW3Vdl0J_BB_eP3jfyICfE1zizCPdubaH19NW2_mC1Ynao6Fg:thumbs.dreamstime.com/z/3d-group-students-talking-2732614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47697">
            <a:off x="6832987" y="177297"/>
            <a:ext cx="1981200" cy="23050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5" name="TextBox 4"/>
          <p:cNvSpPr txBox="1"/>
          <p:nvPr/>
        </p:nvSpPr>
        <p:spPr>
          <a:xfrm rot="457586">
            <a:off x="6585334" y="2460692"/>
            <a:ext cx="2052165" cy="707886"/>
          </a:xfrm>
          <a:prstGeom prst="rect">
            <a:avLst/>
          </a:prstGeom>
          <a:noFill/>
        </p:spPr>
        <p:txBody>
          <a:bodyPr wrap="none" rtlCol="0">
            <a:spAutoFit/>
          </a:bodyPr>
          <a:lstStyle/>
          <a:p>
            <a:r>
              <a:rPr lang="en-US" sz="4000" b="1" dirty="0" smtClean="0">
                <a:latin typeface="Monotype Corsiva" panose="03010101010201010101" pitchFamily="66" charset="0"/>
                <a:cs typeface="Arabic Typesetting" panose="03020402040406030203" pitchFamily="66" charset="-78"/>
              </a:rPr>
              <a:t>C</a:t>
            </a:r>
            <a:r>
              <a:rPr lang="en-US" sz="2400" b="1" dirty="0" smtClean="0">
                <a:latin typeface="Monotype Corsiva" panose="03010101010201010101" pitchFamily="66" charset="0"/>
                <a:cs typeface="Arabic Typesetting" panose="03020402040406030203" pitchFamily="66" charset="-78"/>
              </a:rPr>
              <a:t>ommunication </a:t>
            </a:r>
            <a:endParaRPr lang="en-US" sz="2400" b="1" dirty="0">
              <a:latin typeface="Monotype Corsiva" panose="03010101010201010101" pitchFamily="66" charset="0"/>
              <a:cs typeface="Arabic Typesetting" panose="03020402040406030203" pitchFamily="66" charset="-78"/>
            </a:endParaRPr>
          </a:p>
        </p:txBody>
      </p:sp>
      <p:pic>
        <p:nvPicPr>
          <p:cNvPr id="48140" name="Picture 12" descr="http://t3.gstatic.com/images?q=tbn:ANd9GcSAn_hwhDGtZxgKs208dgJvA4rcjIo6tAMeYJ423d5Bn0B8a3J4:2.bp.blogspot.com/-o9Cxjx49amE/TdUMfS9d1mI/AAAAAAAAB2k/FzaP75uFtEc/s1600/DSC0488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39391">
            <a:off x="6878439" y="4111552"/>
            <a:ext cx="2054833" cy="18545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6" name="TextBox 5"/>
          <p:cNvSpPr txBox="1"/>
          <p:nvPr/>
        </p:nvSpPr>
        <p:spPr>
          <a:xfrm rot="150455">
            <a:off x="6444043" y="6037111"/>
            <a:ext cx="2759089" cy="461665"/>
          </a:xfrm>
          <a:prstGeom prst="rect">
            <a:avLst/>
          </a:prstGeom>
          <a:noFill/>
        </p:spPr>
        <p:txBody>
          <a:bodyPr wrap="none" rtlCol="0">
            <a:spAutoFit/>
          </a:bodyPr>
          <a:lstStyle/>
          <a:p>
            <a:r>
              <a:rPr lang="en-US" sz="2400" b="1" dirty="0" smtClean="0">
                <a:latin typeface="Wide Latin" panose="020A0A07050505020404" pitchFamily="18" charset="0"/>
              </a:rPr>
              <a:t>C</a:t>
            </a:r>
            <a:r>
              <a:rPr lang="en-US" sz="1600" b="1" dirty="0" smtClean="0">
                <a:latin typeface="Wide Latin" panose="020A0A07050505020404" pitchFamily="18" charset="0"/>
              </a:rPr>
              <a:t>ollaboration </a:t>
            </a:r>
            <a:endParaRPr lang="en-US" sz="1600" b="1" dirty="0">
              <a:latin typeface="Wide Latin" panose="020A0A07050505020404" pitchFamily="18" charset="0"/>
            </a:endParaRPr>
          </a:p>
        </p:txBody>
      </p:sp>
      <p:sp>
        <p:nvSpPr>
          <p:cNvPr id="7" name="TextBox 6"/>
          <p:cNvSpPr txBox="1"/>
          <p:nvPr/>
        </p:nvSpPr>
        <p:spPr>
          <a:xfrm>
            <a:off x="2736269" y="291220"/>
            <a:ext cx="3654527" cy="923330"/>
          </a:xfrm>
          <a:prstGeom prst="rect">
            <a:avLst/>
          </a:prstGeom>
          <a:noFill/>
        </p:spPr>
        <p:txBody>
          <a:bodyPr wrap="none" rtlCol="0">
            <a:spAutoFit/>
          </a:bodyPr>
          <a:lstStyle/>
          <a:p>
            <a:pPr algn="ctr"/>
            <a:r>
              <a:rPr lang="en-US" b="1" dirty="0" smtClean="0"/>
              <a:t>Today’s students are moving beyond</a:t>
            </a:r>
          </a:p>
          <a:p>
            <a:pPr algn="ctr"/>
            <a:r>
              <a:rPr lang="en-US" b="1" dirty="0"/>
              <a:t>t</a:t>
            </a:r>
            <a:r>
              <a:rPr lang="en-US" b="1" dirty="0" smtClean="0"/>
              <a:t>he basics are embracing the 4 C’s –</a:t>
            </a:r>
          </a:p>
          <a:p>
            <a:pPr algn="ctr"/>
            <a:r>
              <a:rPr lang="en-US" b="1" dirty="0" smtClean="0"/>
              <a:t>‘super skills’ for the 21</a:t>
            </a:r>
            <a:r>
              <a:rPr lang="en-US" b="1" baseline="30000" dirty="0" smtClean="0"/>
              <a:t>st</a:t>
            </a:r>
            <a:r>
              <a:rPr lang="en-US" b="1" dirty="0" smtClean="0"/>
              <a:t> Century </a:t>
            </a:r>
            <a:endParaRPr lang="en-US" b="1" dirty="0"/>
          </a:p>
        </p:txBody>
      </p:sp>
    </p:spTree>
    <p:extLst>
      <p:ext uri="{BB962C8B-B14F-4D97-AF65-F5344CB8AC3E}">
        <p14:creationId xmlns:p14="http://schemas.microsoft.com/office/powerpoint/2010/main" val="371321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28600" y="76200"/>
            <a:ext cx="8534400" cy="1143000"/>
          </a:xfrm>
        </p:spPr>
        <p:txBody>
          <a:bodyPr>
            <a:noAutofit/>
          </a:bodyPr>
          <a:lstStyle/>
          <a:p>
            <a:pPr eaLnBrk="1" hangingPunct="1"/>
            <a:r>
              <a:rPr lang="en-US" altLang="en-US" sz="3400" b="1" dirty="0" smtClean="0"/>
              <a:t>CCSS – Mathematics </a:t>
            </a:r>
            <a:br>
              <a:rPr lang="en-US" altLang="en-US" sz="3400" b="1" dirty="0" smtClean="0"/>
            </a:br>
            <a:r>
              <a:rPr lang="en-US" altLang="en-US" sz="3400" i="1" dirty="0" smtClean="0"/>
              <a:t>The Three Shifts</a:t>
            </a:r>
          </a:p>
        </p:txBody>
      </p:sp>
      <p:sp>
        <p:nvSpPr>
          <p:cNvPr id="3" name="Content Placeholder 2"/>
          <p:cNvSpPr>
            <a:spLocks noGrp="1"/>
          </p:cNvSpPr>
          <p:nvPr>
            <p:ph sz="half" idx="1"/>
          </p:nvPr>
        </p:nvSpPr>
        <p:spPr>
          <a:xfrm>
            <a:off x="457200" y="1371600"/>
            <a:ext cx="4038600" cy="4525963"/>
          </a:xfrm>
        </p:spPr>
        <p:txBody>
          <a:bodyPr rtlCol="0">
            <a:normAutofit fontScale="92500" lnSpcReduction="20000"/>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Clr>
                <a:srgbClr val="FF0000"/>
              </a:buClr>
              <a:buFont typeface="Wingdings 2" panose="05020102010507070707" pitchFamily="18" charset="2"/>
              <a:buChar char="Ü"/>
              <a:defRPr/>
            </a:pPr>
            <a:r>
              <a:rPr lang="en-US" sz="3000" b="1" dirty="0" smtClean="0">
                <a:solidFill>
                  <a:srgbClr val="C00000"/>
                </a:solidFill>
              </a:rPr>
              <a:t>Focus</a:t>
            </a:r>
            <a:r>
              <a:rPr lang="en-US" dirty="0" smtClean="0"/>
              <a:t> strongly where the standards focus</a:t>
            </a:r>
          </a:p>
          <a:p>
            <a:pPr eaLnBrk="1" fontAlgn="auto" hangingPunct="1">
              <a:spcAft>
                <a:spcPts val="0"/>
              </a:spcAft>
              <a:buClr>
                <a:srgbClr val="FF0000"/>
              </a:buClr>
              <a:buFont typeface="Wingdings 2" panose="05020102010507070707" pitchFamily="18" charset="2"/>
              <a:buChar char="Ü"/>
              <a:defRPr/>
            </a:pPr>
            <a:endParaRPr lang="en-US" dirty="0" smtClean="0"/>
          </a:p>
          <a:p>
            <a:pPr eaLnBrk="1" fontAlgn="auto" hangingPunct="1">
              <a:spcAft>
                <a:spcPts val="0"/>
              </a:spcAft>
              <a:buClr>
                <a:srgbClr val="FF0000"/>
              </a:buClr>
              <a:buFont typeface="Wingdings 2" panose="05020102010507070707" pitchFamily="18" charset="2"/>
              <a:buChar char="Ü"/>
              <a:defRPr/>
            </a:pPr>
            <a:r>
              <a:rPr lang="en-US" sz="3000" b="1" dirty="0" smtClean="0">
                <a:solidFill>
                  <a:srgbClr val="C00000"/>
                </a:solidFill>
              </a:rPr>
              <a:t>Coherence</a:t>
            </a:r>
            <a:r>
              <a:rPr lang="en-US" sz="3000" dirty="0" smtClean="0"/>
              <a:t>:</a:t>
            </a:r>
            <a:r>
              <a:rPr lang="en-US" dirty="0" smtClean="0"/>
              <a:t> Think across grades and link to major topics within grades</a:t>
            </a:r>
          </a:p>
          <a:p>
            <a:pPr eaLnBrk="1" fontAlgn="auto" hangingPunct="1">
              <a:spcAft>
                <a:spcPts val="0"/>
              </a:spcAft>
              <a:buClr>
                <a:srgbClr val="FF0000"/>
              </a:buClr>
              <a:buFont typeface="Wingdings 2" panose="05020102010507070707" pitchFamily="18" charset="2"/>
              <a:buChar char="Ü"/>
              <a:defRPr/>
            </a:pPr>
            <a:endParaRPr lang="en-US" dirty="0" smtClean="0"/>
          </a:p>
          <a:p>
            <a:pPr eaLnBrk="1" fontAlgn="auto" hangingPunct="1">
              <a:spcAft>
                <a:spcPts val="0"/>
              </a:spcAft>
              <a:buClr>
                <a:srgbClr val="FF0000"/>
              </a:buClr>
              <a:buFont typeface="Wingdings 2" panose="05020102010507070707" pitchFamily="18" charset="2"/>
              <a:buChar char="Ü"/>
              <a:defRPr/>
            </a:pPr>
            <a:r>
              <a:rPr lang="en-US" sz="3000" b="1" dirty="0" smtClean="0">
                <a:solidFill>
                  <a:srgbClr val="C00000"/>
                </a:solidFill>
              </a:rPr>
              <a:t>Rigor</a:t>
            </a:r>
            <a:r>
              <a:rPr lang="en-US" sz="3000" dirty="0" smtClean="0"/>
              <a:t>:</a:t>
            </a:r>
            <a:r>
              <a:rPr lang="en-US" dirty="0" smtClean="0"/>
              <a:t> Require conceptual understanding, fluency, and application</a:t>
            </a:r>
          </a:p>
        </p:txBody>
      </p:sp>
      <p:pic>
        <p:nvPicPr>
          <p:cNvPr id="3076" name="Content Placeholder 4" descr="CCSSCover.PN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1725" y="1600200"/>
            <a:ext cx="3511550" cy="4525963"/>
          </a:xfrm>
        </p:spPr>
      </p:pic>
    </p:spTree>
    <p:extLst>
      <p:ext uri="{BB962C8B-B14F-4D97-AF65-F5344CB8AC3E}">
        <p14:creationId xmlns:p14="http://schemas.microsoft.com/office/powerpoint/2010/main" val="41957321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2.gstatic.com/images?q=tbn:ANd9GcTg7JZVcm_PATgADg__2T6CSjG9fpNRwfDO-t9VBBJY1j9-5i5WwA:4.bp.blogspot.com/-wB4YsYtQlQg/UeMN9djgx6I/AAAAAAAAL3Q/smKN7BzQWjE/s1600/Mathematical%2BPractice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708660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89288"/>
            <a:ext cx="1863653" cy="1946624"/>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52400"/>
            <a:ext cx="8229600" cy="1143000"/>
          </a:xfrm>
        </p:spPr>
        <p:txBody>
          <a:bodyPr/>
          <a:lstStyle/>
          <a:p>
            <a:r>
              <a:rPr lang="en-US" b="1" dirty="0" smtClean="0"/>
              <a:t>CCSS -Mathematics</a:t>
            </a:r>
            <a:endParaRPr lang="en-US" b="1" dirty="0"/>
          </a:p>
        </p:txBody>
      </p:sp>
      <p:sp>
        <p:nvSpPr>
          <p:cNvPr id="4" name="Content Placeholder 3"/>
          <p:cNvSpPr txBox="1">
            <a:spLocks noGrp="1"/>
          </p:cNvSpPr>
          <p:nvPr>
            <p:ph idx="1"/>
          </p:nvPr>
        </p:nvSpPr>
        <p:spPr>
          <a:xfrm>
            <a:off x="609600" y="1066800"/>
            <a:ext cx="8229600" cy="2062103"/>
          </a:xfrm>
          <a:prstGeom prst="rect">
            <a:avLst/>
          </a:prstGeom>
          <a:noFill/>
        </p:spPr>
        <p:txBody>
          <a:bodyPr wrap="square" rtlCol="0">
            <a:spAutoFit/>
          </a:bodyPr>
          <a:lstStyle/>
          <a:p>
            <a:pPr marL="0" indent="0" algn="ctr">
              <a:buNone/>
            </a:pPr>
            <a:r>
              <a:rPr lang="en-US" b="1" dirty="0" smtClean="0">
                <a:solidFill>
                  <a:schemeClr val="accent6">
                    <a:lumMod val="75000"/>
                  </a:schemeClr>
                </a:solidFill>
                <a:latin typeface="Candara" pitchFamily="34" charset="0"/>
              </a:rPr>
              <a:t>There are two sets of standards in math </a:t>
            </a:r>
          </a:p>
          <a:p>
            <a:pPr algn="ctr"/>
            <a:endParaRPr lang="en-US" sz="4000" dirty="0"/>
          </a:p>
          <a:p>
            <a:pPr algn="ctr"/>
            <a:endParaRPr lang="en-US" sz="4000" b="1" dirty="0">
              <a:solidFill>
                <a:schemeClr val="accent6">
                  <a:lumMod val="75000"/>
                </a:schemeClr>
              </a:solidFill>
              <a:latin typeface="Candara" pitchFamily="34" charset="0"/>
            </a:endParaRPr>
          </a:p>
        </p:txBody>
      </p:sp>
    </p:spTree>
    <p:extLst>
      <p:ext uri="{BB962C8B-B14F-4D97-AF65-F5344CB8AC3E}">
        <p14:creationId xmlns:p14="http://schemas.microsoft.com/office/powerpoint/2010/main" val="2680374001"/>
      </p:ext>
    </p:extLst>
  </p:cSld>
  <p:clrMapOvr>
    <a:masterClrMapping/>
  </p:clrMapOvr>
  <p:transition spd="med" advClick="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1248.photobucket.com/albums/hh498/montessoricompass/Mathematics/geometrycabinetpresentationtray1_zps2d0c7d29.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6061" y="2743200"/>
            <a:ext cx="3487309" cy="2514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 name="Content Placeholder 1"/>
          <p:cNvSpPr>
            <a:spLocks noGrp="1"/>
          </p:cNvSpPr>
          <p:nvPr>
            <p:ph idx="1"/>
          </p:nvPr>
        </p:nvSpPr>
        <p:spPr>
          <a:xfrm>
            <a:off x="152400" y="989481"/>
            <a:ext cx="7848600" cy="3202637"/>
          </a:xfrm>
        </p:spPr>
        <p:txBody>
          <a:bodyPr>
            <a:noAutofit/>
          </a:bodyPr>
          <a:lstStyle/>
          <a:p>
            <a:pPr>
              <a:buClr>
                <a:srgbClr val="FF0000"/>
              </a:buClr>
              <a:buFont typeface="Wingdings 2" panose="05020102010507070707" pitchFamily="18" charset="2"/>
              <a:buChar char="Ü"/>
            </a:pPr>
            <a:r>
              <a:rPr lang="en-US" sz="2800" b="1" dirty="0" smtClean="0">
                <a:latin typeface="Candara" pitchFamily="34" charset="0"/>
              </a:rPr>
              <a:t>Counting and Cardinality  (K only)</a:t>
            </a:r>
          </a:p>
          <a:p>
            <a:pPr marL="411480">
              <a:buClr>
                <a:srgbClr val="FF0000"/>
              </a:buClr>
              <a:buFont typeface="Wingdings 2" panose="05020102010507070707" pitchFamily="18" charset="2"/>
              <a:buChar char="Ü"/>
            </a:pPr>
            <a:endParaRPr lang="en-US" sz="2000" b="1" dirty="0" smtClean="0">
              <a:latin typeface="Candara" pitchFamily="34" charset="0"/>
            </a:endParaRPr>
          </a:p>
          <a:p>
            <a:pPr>
              <a:buClr>
                <a:srgbClr val="FF0000"/>
              </a:buClr>
              <a:buFont typeface="Wingdings 2" panose="05020102010507070707" pitchFamily="18" charset="2"/>
              <a:buChar char="Ü"/>
            </a:pPr>
            <a:r>
              <a:rPr lang="en-US" sz="2800" b="1" dirty="0" smtClean="0">
                <a:latin typeface="Candara" pitchFamily="34" charset="0"/>
              </a:rPr>
              <a:t>Operations in Algebraic Thinking</a:t>
            </a:r>
          </a:p>
          <a:p>
            <a:pPr>
              <a:buClr>
                <a:srgbClr val="FF0000"/>
              </a:buClr>
              <a:buFont typeface="Wingdings 2" panose="05020102010507070707" pitchFamily="18" charset="2"/>
              <a:buChar char="Ü"/>
            </a:pPr>
            <a:endParaRPr lang="en-US" sz="2000" b="1" dirty="0" smtClean="0">
              <a:latin typeface="Candara" pitchFamily="34" charset="0"/>
            </a:endParaRPr>
          </a:p>
          <a:p>
            <a:pPr>
              <a:buClr>
                <a:srgbClr val="FF0000"/>
              </a:buClr>
              <a:buFont typeface="Wingdings 2" panose="05020102010507070707" pitchFamily="18" charset="2"/>
              <a:buChar char="Ü"/>
            </a:pPr>
            <a:r>
              <a:rPr lang="en-US" sz="2800" b="1" dirty="0" smtClean="0">
                <a:latin typeface="Candara" pitchFamily="34" charset="0"/>
              </a:rPr>
              <a:t>Number and Operations in Base Ten</a:t>
            </a:r>
          </a:p>
          <a:p>
            <a:pPr>
              <a:buClr>
                <a:srgbClr val="FF0000"/>
              </a:buClr>
              <a:buFont typeface="Wingdings 2" panose="05020102010507070707" pitchFamily="18" charset="2"/>
              <a:buChar char="Ü"/>
            </a:pPr>
            <a:endParaRPr lang="en-US" sz="2000" b="1" dirty="0" smtClean="0">
              <a:latin typeface="Candara" pitchFamily="34" charset="0"/>
            </a:endParaRPr>
          </a:p>
          <a:p>
            <a:pPr>
              <a:buClr>
                <a:srgbClr val="FF0000"/>
              </a:buClr>
              <a:buFont typeface="Wingdings 2" panose="05020102010507070707" pitchFamily="18" charset="2"/>
              <a:buChar char="Ü"/>
            </a:pPr>
            <a:r>
              <a:rPr lang="en-US" sz="2800" b="1" dirty="0" smtClean="0">
                <a:latin typeface="Candara" pitchFamily="34" charset="0"/>
              </a:rPr>
              <a:t>Measurement and Data</a:t>
            </a:r>
          </a:p>
          <a:p>
            <a:pPr>
              <a:buClr>
                <a:srgbClr val="FF0000"/>
              </a:buClr>
              <a:buFont typeface="Wingdings 2" panose="05020102010507070707" pitchFamily="18" charset="2"/>
              <a:buChar char="Ü"/>
            </a:pPr>
            <a:endParaRPr lang="en-US" sz="2000" b="1" dirty="0" smtClean="0">
              <a:latin typeface="Candara" pitchFamily="34" charset="0"/>
            </a:endParaRPr>
          </a:p>
          <a:p>
            <a:pPr>
              <a:buClr>
                <a:srgbClr val="FF0000"/>
              </a:buClr>
              <a:buFont typeface="Wingdings 2" panose="05020102010507070707" pitchFamily="18" charset="2"/>
              <a:buChar char="Ü"/>
            </a:pPr>
            <a:r>
              <a:rPr lang="en-US" sz="2800" b="1" dirty="0" smtClean="0">
                <a:latin typeface="Candara" pitchFamily="34" charset="0"/>
              </a:rPr>
              <a:t>Geometry</a:t>
            </a:r>
          </a:p>
          <a:p>
            <a:pPr>
              <a:buClr>
                <a:srgbClr val="FF0000"/>
              </a:buClr>
              <a:buFont typeface="Wingdings 2" panose="05020102010507070707" pitchFamily="18" charset="2"/>
              <a:buChar char="Ü"/>
            </a:pPr>
            <a:endParaRPr lang="en-US" sz="2000" b="1" dirty="0" smtClean="0">
              <a:latin typeface="Candara" pitchFamily="34" charset="0"/>
            </a:endParaRPr>
          </a:p>
          <a:p>
            <a:pPr>
              <a:buClr>
                <a:srgbClr val="FF0000"/>
              </a:buClr>
              <a:buFont typeface="Wingdings 2" panose="05020102010507070707" pitchFamily="18" charset="2"/>
              <a:buChar char="Ü"/>
            </a:pPr>
            <a:r>
              <a:rPr lang="en-US" sz="2800" b="1" dirty="0" smtClean="0">
                <a:latin typeface="Candara" pitchFamily="34" charset="0"/>
              </a:rPr>
              <a:t>Number and Operations-Fractions  (grades 3-5)</a:t>
            </a:r>
            <a:endParaRPr lang="en-US" sz="2800" b="1" dirty="0">
              <a:latin typeface="Candara" pitchFamily="34" charset="0"/>
            </a:endParaRPr>
          </a:p>
        </p:txBody>
      </p:sp>
      <p:sp>
        <p:nvSpPr>
          <p:cNvPr id="6" name="Rectangle 5"/>
          <p:cNvSpPr/>
          <p:nvPr/>
        </p:nvSpPr>
        <p:spPr>
          <a:xfrm>
            <a:off x="457200" y="152399"/>
            <a:ext cx="8305800" cy="707886"/>
          </a:xfrm>
          <a:prstGeom prst="rect">
            <a:avLst/>
          </a:prstGeom>
        </p:spPr>
        <p:txBody>
          <a:bodyPr wrap="square">
            <a:spAutoFit/>
          </a:bodyPr>
          <a:lstStyle/>
          <a:p>
            <a:pPr lvl="0" algn="ctr">
              <a:spcBef>
                <a:spcPct val="0"/>
              </a:spcBef>
            </a:pPr>
            <a:r>
              <a:rPr lang="en-US" sz="4000" b="1" dirty="0" smtClean="0">
                <a:solidFill>
                  <a:srgbClr val="94C600"/>
                </a:solidFill>
                <a:ea typeface="+mj-ea"/>
                <a:cs typeface="+mj-cs"/>
              </a:rPr>
              <a:t> The ‘What’ of the CCSS </a:t>
            </a:r>
            <a:endParaRPr lang="en-US" sz="4000" b="1" dirty="0">
              <a:solidFill>
                <a:srgbClr val="94C600"/>
              </a:solidFill>
              <a:ea typeface="+mj-ea"/>
              <a:cs typeface="+mj-cs"/>
            </a:endParaRPr>
          </a:p>
        </p:txBody>
      </p:sp>
    </p:spTree>
    <p:extLst>
      <p:ext uri="{BB962C8B-B14F-4D97-AF65-F5344CB8AC3E}">
        <p14:creationId xmlns:p14="http://schemas.microsoft.com/office/powerpoint/2010/main" val="2698091096"/>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33" y="381000"/>
            <a:ext cx="9032433" cy="616902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55337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noGrp="1"/>
          </p:cNvSpPr>
          <p:nvPr>
            <p:ph idx="1"/>
          </p:nvPr>
        </p:nvSpPr>
        <p:spPr bwMode="auto">
          <a:xfrm>
            <a:off x="457200" y="1219200"/>
            <a:ext cx="8229600" cy="5029200"/>
          </a:xfrm>
          <a:prstGeom prst="rect">
            <a:avLst/>
          </a:prstGeom>
          <a:noFill/>
          <a:ln w="381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eaLnBrk="0" hangingPunct="0">
              <a:defRPr sz="2400">
                <a:solidFill>
                  <a:schemeClr val="tx1"/>
                </a:solidFill>
                <a:latin typeface="Arial" pitchFamily="34" charset="0"/>
                <a:ea typeface="MS PGothic" pitchFamily="34" charset="-128"/>
              </a:defRPr>
            </a:lvl1pPr>
            <a:lvl2pPr marL="401638" indent="-287338" eaLnBrk="0" hangingPunct="0">
              <a:defRPr sz="2400">
                <a:solidFill>
                  <a:schemeClr val="tx1"/>
                </a:solidFill>
                <a:latin typeface="Arial" pitchFamily="34" charset="0"/>
                <a:ea typeface="MS PGothic" pitchFamily="34" charset="-128"/>
              </a:defRPr>
            </a:lvl2pPr>
            <a:lvl3pPr marL="739775" indent="-287338"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marL="114300" lvl="1" indent="0">
              <a:spcBef>
                <a:spcPts val="0"/>
              </a:spcBef>
              <a:spcAft>
                <a:spcPts val="1200"/>
              </a:spcAft>
              <a:buClr>
                <a:srgbClr val="E4A11B"/>
              </a:buClr>
              <a:buSzPct val="75000"/>
              <a:buNone/>
            </a:pPr>
            <a:r>
              <a:rPr lang="en-US" b="1" dirty="0" smtClean="0">
                <a:solidFill>
                  <a:srgbClr val="0091B2"/>
                </a:solidFill>
                <a:ea typeface="Geneva"/>
                <a:cs typeface="Geneva"/>
              </a:rPr>
              <a:t>Eight Standards </a:t>
            </a:r>
            <a:r>
              <a:rPr lang="en-US" b="1" dirty="0">
                <a:solidFill>
                  <a:srgbClr val="0091B2"/>
                </a:solidFill>
                <a:ea typeface="Geneva"/>
                <a:cs typeface="Geneva"/>
              </a:rPr>
              <a:t>for Mathematical Practice</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cs typeface="Geneva"/>
              </a:rPr>
              <a:t>Make sense of problems and persevere in solving them</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rPr>
              <a:t>Reason abstractly and quantitatively</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cs typeface="Geneva"/>
              </a:rPr>
              <a:t>Construct viable arguments and critique the understanding of others</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rPr>
              <a:t>Model with mathematics</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cs typeface="Geneva"/>
              </a:rPr>
              <a:t>Use appropriate tools strategically</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rPr>
              <a:t>Attend to precision</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cs typeface="Geneva"/>
              </a:rPr>
              <a:t>Look for and make use of structure</a:t>
            </a:r>
          </a:p>
          <a:p>
            <a:pPr lvl="1" indent="-285750">
              <a:lnSpc>
                <a:spcPct val="150000"/>
              </a:lnSpc>
              <a:spcBef>
                <a:spcPts val="0"/>
              </a:spcBef>
              <a:spcAft>
                <a:spcPts val="1200"/>
              </a:spcAft>
              <a:buClr>
                <a:srgbClr val="FF0000"/>
              </a:buClr>
              <a:buFont typeface="Wingdings 2" panose="05020102010507070707" pitchFamily="18" charset="2"/>
              <a:buChar char="Ü"/>
            </a:pPr>
            <a:r>
              <a:rPr lang="en-US" sz="1800" dirty="0" smtClean="0">
                <a:ea typeface="Geneva"/>
              </a:rPr>
              <a:t>Look for and express regularity in repeated reasoning</a:t>
            </a:r>
            <a:endParaRPr lang="en-US" sz="1800" dirty="0">
              <a:ea typeface="Geneva"/>
              <a:cs typeface="Geneva"/>
            </a:endParaRPr>
          </a:p>
        </p:txBody>
      </p:sp>
      <p:pic>
        <p:nvPicPr>
          <p:cNvPr id="7170" name="Picture 2" descr="http://t3.gstatic.com/images?q=tbn:ANd9GcRwmDwll-lsCuQq9qnWv-4B8Pv7wmZOFCCRqvallik0IjZEFLksPQ:mn.gov/board-of-teaching/images/Asian%252520female%252520teacher%252520with%252520students-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657600"/>
            <a:ext cx="2691143" cy="179083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5" name="Rectangle 2"/>
          <p:cNvSpPr>
            <a:spLocks noGrp="1"/>
          </p:cNvSpPr>
          <p:nvPr>
            <p:ph type="title"/>
          </p:nvPr>
        </p:nvSpPr>
        <p:spPr>
          <a:xfrm>
            <a:off x="457200" y="152400"/>
            <a:ext cx="8229600" cy="1143000"/>
          </a:xfrm>
        </p:spPr>
        <p:txBody>
          <a:bodyPr>
            <a:normAutofit/>
          </a:bodyPr>
          <a:lstStyle/>
          <a:p>
            <a:pPr>
              <a:defRPr/>
            </a:pPr>
            <a:r>
              <a:rPr lang="en-US" b="1" dirty="0" smtClean="0"/>
              <a:t>The ‘How’ of the CCSS-M</a:t>
            </a:r>
            <a:endParaRPr lang="en-US" b="1" dirty="0"/>
          </a:p>
        </p:txBody>
      </p:sp>
    </p:spTree>
    <p:extLst>
      <p:ext uri="{BB962C8B-B14F-4D97-AF65-F5344CB8AC3E}">
        <p14:creationId xmlns:p14="http://schemas.microsoft.com/office/powerpoint/2010/main" val="3442452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10600" cy="2514600"/>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0"/>
            <a:ext cx="8610600" cy="3676276"/>
          </a:xfrm>
          <a:prstGeom prst="rect">
            <a:avLst/>
          </a:prstGeom>
          <a:noFill/>
          <a:ln w="38100">
            <a:solidFill>
              <a:srgbClr val="7030A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210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3.gstatic.com/images?q=tbn:ANd9GcTXCxnh4Q2qNOPAyBJQISVJgiEN3wJKQ5O0adGxreoadtaSEgVCmw:school.familyeducation.com/images/Level1_school_and_learning_parents_help_homework.jpg">
            <a:hlinkClick r:id="rId2"/>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10200" y="3429000"/>
            <a:ext cx="3316827" cy="21426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4" name="Content Placeholder 2"/>
          <p:cNvSpPr>
            <a:spLocks noGrp="1"/>
          </p:cNvSpPr>
          <p:nvPr>
            <p:ph idx="1"/>
          </p:nvPr>
        </p:nvSpPr>
        <p:spPr>
          <a:xfrm>
            <a:off x="152400" y="905346"/>
            <a:ext cx="8458200" cy="5800253"/>
          </a:xfrm>
          <a:ln w="28575">
            <a:solidFill>
              <a:srgbClr val="00B0F0"/>
            </a:solidFill>
          </a:ln>
        </p:spPr>
        <p:txBody>
          <a:bodyPr rtlCol="0">
            <a:normAutofit fontScale="85000" lnSpcReduction="20000"/>
          </a:bodyPr>
          <a:lstStyle/>
          <a:p>
            <a:pPr eaLnBrk="1" fontAlgn="auto" hangingPunct="1">
              <a:spcBef>
                <a:spcPts val="3000"/>
              </a:spcBef>
              <a:spcAft>
                <a:spcPts val="0"/>
              </a:spcAft>
              <a:buClr>
                <a:srgbClr val="FF0000"/>
              </a:buClr>
              <a:buFont typeface="Wingdings 2" panose="05020102010507070707" pitchFamily="18" charset="2"/>
              <a:buChar char="Ü"/>
              <a:defRPr/>
            </a:pPr>
            <a:r>
              <a:rPr lang="en-US" dirty="0" smtClean="0">
                <a:solidFill>
                  <a:schemeClr val="tx1"/>
                </a:solidFill>
              </a:rPr>
              <a:t>Help children practice their addition, subtraction, multiplication and division facts.</a:t>
            </a:r>
          </a:p>
          <a:p>
            <a:pPr eaLnBrk="1" fontAlgn="auto" hangingPunct="1">
              <a:spcBef>
                <a:spcPts val="3000"/>
              </a:spcBef>
              <a:spcAft>
                <a:spcPts val="0"/>
              </a:spcAft>
              <a:buClr>
                <a:srgbClr val="FF0000"/>
              </a:buClr>
              <a:buFont typeface="Wingdings 2" panose="05020102010507070707" pitchFamily="18" charset="2"/>
              <a:buChar char="Ü"/>
              <a:defRPr/>
            </a:pPr>
            <a:r>
              <a:rPr lang="en-US" dirty="0" smtClean="0">
                <a:solidFill>
                  <a:schemeClr val="tx1"/>
                </a:solidFill>
              </a:rPr>
              <a:t>Encourage children </a:t>
            </a:r>
            <a:r>
              <a:rPr lang="en-US" b="1" u="sng" dirty="0" smtClean="0">
                <a:solidFill>
                  <a:schemeClr val="tx1"/>
                </a:solidFill>
              </a:rPr>
              <a:t>not to give up </a:t>
            </a:r>
            <a:r>
              <a:rPr lang="en-US" dirty="0" smtClean="0">
                <a:solidFill>
                  <a:schemeClr val="tx1"/>
                </a:solidFill>
              </a:rPr>
              <a:t>while solving problems, </a:t>
            </a:r>
            <a:r>
              <a:rPr lang="en-US" dirty="0">
                <a:solidFill>
                  <a:schemeClr val="tx1"/>
                </a:solidFill>
              </a:rPr>
              <a:t>to </a:t>
            </a:r>
            <a:r>
              <a:rPr lang="en-US" dirty="0" smtClean="0">
                <a:solidFill>
                  <a:schemeClr val="tx1"/>
                </a:solidFill>
              </a:rPr>
              <a:t>build stamina and develop </a:t>
            </a:r>
            <a:r>
              <a:rPr lang="en-US" dirty="0">
                <a:solidFill>
                  <a:schemeClr val="tx1"/>
                </a:solidFill>
              </a:rPr>
              <a:t>their critical thinking </a:t>
            </a:r>
            <a:r>
              <a:rPr lang="en-US" dirty="0" smtClean="0">
                <a:solidFill>
                  <a:schemeClr val="tx1"/>
                </a:solidFill>
              </a:rPr>
              <a:t>skills. </a:t>
            </a:r>
          </a:p>
          <a:p>
            <a:pPr eaLnBrk="1" fontAlgn="auto" hangingPunct="1">
              <a:spcBef>
                <a:spcPts val="3000"/>
              </a:spcBef>
              <a:spcAft>
                <a:spcPts val="0"/>
              </a:spcAft>
              <a:buClr>
                <a:srgbClr val="FF0000"/>
              </a:buClr>
              <a:buFont typeface="Wingdings 2" panose="05020102010507070707" pitchFamily="18" charset="2"/>
              <a:buChar char="Ü"/>
              <a:defRPr/>
            </a:pPr>
            <a:r>
              <a:rPr lang="en-US" dirty="0" smtClean="0">
                <a:solidFill>
                  <a:schemeClr val="tx1"/>
                </a:solidFill>
              </a:rPr>
              <a:t>Don’t give them the answers - ask them to think of different ways they can solve problems.</a:t>
            </a:r>
            <a:endParaRPr lang="en-US" dirty="0">
              <a:solidFill>
                <a:schemeClr val="tx1"/>
              </a:solidFill>
            </a:endParaRPr>
          </a:p>
          <a:p>
            <a:pPr eaLnBrk="1" fontAlgn="auto" hangingPunct="1">
              <a:spcBef>
                <a:spcPts val="3000"/>
              </a:spcBef>
              <a:spcAft>
                <a:spcPts val="0"/>
              </a:spcAft>
              <a:buClr>
                <a:srgbClr val="FF0000"/>
              </a:buClr>
              <a:buFont typeface="Wingdings 2" panose="05020102010507070707" pitchFamily="18" charset="2"/>
              <a:buChar char="Ü"/>
              <a:defRPr/>
            </a:pPr>
            <a:r>
              <a:rPr lang="en-US" dirty="0" smtClean="0">
                <a:solidFill>
                  <a:schemeClr val="tx1"/>
                </a:solidFill>
              </a:rPr>
              <a:t>Have children illustrate the math they were thinking in their head and discuss it out loud.</a:t>
            </a:r>
          </a:p>
          <a:p>
            <a:pPr eaLnBrk="1" fontAlgn="auto" hangingPunct="1">
              <a:spcBef>
                <a:spcPts val="3000"/>
              </a:spcBef>
              <a:spcAft>
                <a:spcPts val="0"/>
              </a:spcAft>
              <a:buClr>
                <a:srgbClr val="FF0000"/>
              </a:buClr>
              <a:buFont typeface="Wingdings 2" panose="05020102010507070707" pitchFamily="18" charset="2"/>
              <a:buChar char="Ü"/>
              <a:defRPr/>
            </a:pPr>
            <a:r>
              <a:rPr lang="en-US" dirty="0" smtClean="0">
                <a:solidFill>
                  <a:schemeClr val="tx1"/>
                </a:solidFill>
              </a:rPr>
              <a:t>Have children apply their math knowledge to a real-world scenario at home, such as doubling a recipe or calculating the area of a room. </a:t>
            </a:r>
            <a:endParaRPr lang="en-US" dirty="0"/>
          </a:p>
          <a:p>
            <a:pPr eaLnBrk="1" fontAlgn="auto" hangingPunct="1">
              <a:spcAft>
                <a:spcPts val="0"/>
              </a:spcAft>
              <a:buFontTx/>
              <a:buChar char="-"/>
              <a:defRPr/>
            </a:pPr>
            <a:endParaRPr lang="en-US" dirty="0"/>
          </a:p>
        </p:txBody>
      </p:sp>
      <p:sp>
        <p:nvSpPr>
          <p:cNvPr id="2" name="Title 1"/>
          <p:cNvSpPr>
            <a:spLocks noGrp="1"/>
          </p:cNvSpPr>
          <p:nvPr>
            <p:ph type="title"/>
          </p:nvPr>
        </p:nvSpPr>
        <p:spPr>
          <a:xfrm>
            <a:off x="381000" y="-152400"/>
            <a:ext cx="8229600" cy="1143000"/>
          </a:xfrm>
        </p:spPr>
        <p:txBody>
          <a:bodyPr/>
          <a:lstStyle/>
          <a:p>
            <a:r>
              <a:rPr lang="en-US" b="1" dirty="0" smtClean="0"/>
              <a:t>How can Parents help?  </a:t>
            </a:r>
            <a:endParaRPr lang="en-US" b="1" dirty="0"/>
          </a:p>
        </p:txBody>
      </p:sp>
    </p:spTree>
    <p:extLst>
      <p:ext uri="{BB962C8B-B14F-4D97-AF65-F5344CB8AC3E}">
        <p14:creationId xmlns:p14="http://schemas.microsoft.com/office/powerpoint/2010/main" val="3563933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pPr marL="0" indent="0">
              <a:buNone/>
            </a:pPr>
            <a:endParaRPr lang="en-US" dirty="0"/>
          </a:p>
          <a:p>
            <a:pPr marL="0" lvl="1" indent="0" algn="ctr">
              <a:buNone/>
            </a:pPr>
            <a:r>
              <a:rPr lang="en-US" sz="2600" u="sng" dirty="0">
                <a:hlinkClick r:id="rId2"/>
              </a:rPr>
              <a:t>http://www.cgcs.org//site/Default.aspx?PageID=244</a:t>
            </a:r>
            <a:r>
              <a:rPr lang="en-US" sz="2600" dirty="0"/>
              <a:t> </a:t>
            </a: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8083550" cy="281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t1.gstatic.com/images?q=tbn:ANd9GcQRLq5MepXW_oDcHVxGU7AOIVxDqg5jk6pEaq4qjSHSeOyI_Lps:cdn.zmescience.com/wp-content/uploads/2012/06/mathematic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419600"/>
            <a:ext cx="2754216"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329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4038600"/>
            <a:ext cx="2333737" cy="2602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28600"/>
            <a:ext cx="8229600" cy="1143000"/>
          </a:xfrm>
        </p:spPr>
        <p:txBody>
          <a:bodyPr>
            <a:normAutofit fontScale="90000"/>
          </a:bodyPr>
          <a:lstStyle/>
          <a:p>
            <a:r>
              <a:rPr lang="en-US" b="1" dirty="0" smtClean="0"/>
              <a:t>CCSS - English/Language Arts </a:t>
            </a:r>
            <a:br>
              <a:rPr lang="en-US" b="1" dirty="0" smtClean="0"/>
            </a:br>
            <a:r>
              <a:rPr lang="en-US" b="1" dirty="0" smtClean="0"/>
              <a:t>Framework </a:t>
            </a:r>
            <a:endParaRPr lang="en-US" b="1" dirty="0"/>
          </a:p>
        </p:txBody>
      </p:sp>
      <p:graphicFrame>
        <p:nvGraphicFramePr>
          <p:cNvPr id="17" name="Content Placeholder 4"/>
          <p:cNvGraphicFramePr>
            <a:graphicFrameLocks noGrp="1"/>
          </p:cNvGraphicFramePr>
          <p:nvPr>
            <p:ph idx="1"/>
            <p:extLst>
              <p:ext uri="{D42A27DB-BD31-4B8C-83A1-F6EECF244321}">
                <p14:modId xmlns:p14="http://schemas.microsoft.com/office/powerpoint/2010/main" val="3549492200"/>
              </p:ext>
            </p:extLst>
          </p:nvPr>
        </p:nvGraphicFramePr>
        <p:xfrm>
          <a:off x="304800" y="990600"/>
          <a:ext cx="86106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557852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33400" y="152400"/>
            <a:ext cx="8229600" cy="990600"/>
          </a:xfrm>
        </p:spPr>
        <p:txBody>
          <a:bodyPr/>
          <a:lstStyle/>
          <a:p>
            <a:pPr algn="ctr"/>
            <a:r>
              <a:rPr lang="en-US" altLang="en-US" b="1" dirty="0" smtClean="0">
                <a:solidFill>
                  <a:schemeClr val="tx1"/>
                </a:solidFill>
                <a:ea typeface="MS PGothic" pitchFamily="34" charset="-128"/>
                <a:cs typeface="Bookman Old Style" pitchFamily="18" charset="0"/>
              </a:rPr>
              <a:t>CCSS - ELA / Literacy: Major Shifts</a:t>
            </a:r>
          </a:p>
        </p:txBody>
      </p:sp>
      <p:sp>
        <p:nvSpPr>
          <p:cNvPr id="4" name="Rectangle 3"/>
          <p:cNvSpPr>
            <a:spLocks noChangeArrowheads="1"/>
          </p:cNvSpPr>
          <p:nvPr/>
        </p:nvSpPr>
        <p:spPr bwMode="auto">
          <a:xfrm>
            <a:off x="1143000" y="1056385"/>
            <a:ext cx="6573916" cy="67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itchFamily="34" charset="0"/>
              </a:defRPr>
            </a:lvl1pPr>
            <a:lvl2pPr marL="742950" indent="-285750">
              <a:defRPr>
                <a:solidFill>
                  <a:schemeClr val="tx1"/>
                </a:solidFill>
                <a:latin typeface="Gill Sans MT" pitchFamily="34" charset="0"/>
              </a:defRPr>
            </a:lvl2pPr>
            <a:lvl3pPr marL="1143000" indent="-228600">
              <a:defRPr>
                <a:solidFill>
                  <a:schemeClr val="tx1"/>
                </a:solidFill>
                <a:latin typeface="Gill Sans MT" pitchFamily="34" charset="0"/>
              </a:defRPr>
            </a:lvl3pPr>
            <a:lvl4pPr marL="1600200" indent="-228600">
              <a:defRPr>
                <a:solidFill>
                  <a:schemeClr val="tx1"/>
                </a:solidFill>
                <a:latin typeface="Gill Sans MT" pitchFamily="34" charset="0"/>
              </a:defRPr>
            </a:lvl4pPr>
            <a:lvl5pPr marL="2057400" indent="-228600">
              <a:defRPr>
                <a:solidFill>
                  <a:schemeClr val="tx1"/>
                </a:solidFill>
                <a:latin typeface="Gill Sans MT" pitchFamily="34" charset="0"/>
              </a:defRPr>
            </a:lvl5pPr>
            <a:lvl6pPr marL="2514600" indent="-228600" fontAlgn="base">
              <a:spcBef>
                <a:spcPct val="0"/>
              </a:spcBef>
              <a:spcAft>
                <a:spcPct val="0"/>
              </a:spcAft>
              <a:defRPr>
                <a:solidFill>
                  <a:schemeClr val="tx1"/>
                </a:solidFill>
                <a:latin typeface="Gill Sans MT" pitchFamily="34" charset="0"/>
              </a:defRPr>
            </a:lvl6pPr>
            <a:lvl7pPr marL="2971800" indent="-228600" fontAlgn="base">
              <a:spcBef>
                <a:spcPct val="0"/>
              </a:spcBef>
              <a:spcAft>
                <a:spcPct val="0"/>
              </a:spcAft>
              <a:defRPr>
                <a:solidFill>
                  <a:schemeClr val="tx1"/>
                </a:solidFill>
                <a:latin typeface="Gill Sans MT" pitchFamily="34" charset="0"/>
              </a:defRPr>
            </a:lvl7pPr>
            <a:lvl8pPr marL="3429000" indent="-228600" fontAlgn="base">
              <a:spcBef>
                <a:spcPct val="0"/>
              </a:spcBef>
              <a:spcAft>
                <a:spcPct val="0"/>
              </a:spcAft>
              <a:defRPr>
                <a:solidFill>
                  <a:schemeClr val="tx1"/>
                </a:solidFill>
                <a:latin typeface="Gill Sans MT" pitchFamily="34" charset="0"/>
              </a:defRPr>
            </a:lvl8pPr>
            <a:lvl9pPr marL="3886200" indent="-228600" fontAlgn="base">
              <a:spcBef>
                <a:spcPct val="0"/>
              </a:spcBef>
              <a:spcAft>
                <a:spcPct val="0"/>
              </a:spcAft>
              <a:defRPr>
                <a:solidFill>
                  <a:schemeClr val="tx1"/>
                </a:solidFill>
                <a:latin typeface="Gill Sans MT" pitchFamily="34" charset="0"/>
              </a:defRPr>
            </a:lvl9pPr>
          </a:lstStyle>
          <a:p>
            <a:pPr>
              <a:lnSpc>
                <a:spcPct val="150000"/>
              </a:lnSpc>
            </a:pPr>
            <a:r>
              <a:rPr lang="en-US" altLang="en-US" sz="2800" b="1" dirty="0">
                <a:latin typeface="Calibri" pitchFamily="34" charset="0"/>
                <a:ea typeface="MS PGothic" pitchFamily="34" charset="-128"/>
                <a:cs typeface="Calibri" pitchFamily="34" charset="0"/>
              </a:rPr>
              <a:t>Balance of Literary and Informational Texts</a:t>
            </a:r>
          </a:p>
        </p:txBody>
      </p:sp>
      <p:graphicFrame>
        <p:nvGraphicFramePr>
          <p:cNvPr id="12" name="Content Placeholder 15"/>
          <p:cNvGraphicFramePr>
            <a:graphicFrameLocks/>
          </p:cNvGraphicFramePr>
          <p:nvPr>
            <p:extLst>
              <p:ext uri="{D42A27DB-BD31-4B8C-83A1-F6EECF244321}">
                <p14:modId xmlns:p14="http://schemas.microsoft.com/office/powerpoint/2010/main" val="2388075452"/>
              </p:ext>
            </p:extLst>
          </p:nvPr>
        </p:nvGraphicFramePr>
        <p:xfrm>
          <a:off x="233586" y="2133600"/>
          <a:ext cx="4196372" cy="4297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15"/>
          <p:cNvGraphicFramePr>
            <a:graphicFrameLocks/>
          </p:cNvGraphicFramePr>
          <p:nvPr>
            <p:extLst>
              <p:ext uri="{D42A27DB-BD31-4B8C-83A1-F6EECF244321}">
                <p14:modId xmlns:p14="http://schemas.microsoft.com/office/powerpoint/2010/main" val="1838932754"/>
              </p:ext>
            </p:extLst>
          </p:nvPr>
        </p:nvGraphicFramePr>
        <p:xfrm>
          <a:off x="4800600" y="2133600"/>
          <a:ext cx="4196372" cy="42973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Right Arrow 13"/>
          <p:cNvSpPr/>
          <p:nvPr/>
        </p:nvSpPr>
        <p:spPr>
          <a:xfrm>
            <a:off x="4429958" y="3352800"/>
            <a:ext cx="3810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972323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accel="50000" decel="50000" fill="hold" grpId="0"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8989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3.gstatic.com/images?q=tbn:ANd9GcTXCxnh4Q2qNOPAyBJQISVJgiEN3wJKQ5O0adGxreoadtaSEgVCmw:school.familyeducation.com/images/Level1_school_and_learning_parents_help_homework.jpg">
            <a:hlinkClick r:id="rId2"/>
          </p:cNvPr>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harpenSoften amount="-55000"/>
                    </a14:imgEffect>
                    <a14:imgEffect>
                      <a14:colorTemperature colorTemp="3900"/>
                    </a14:imgEffect>
                    <a14:imgEffect>
                      <a14:saturation sat="104000"/>
                    </a14:imgEffect>
                  </a14:imgLayer>
                </a14:imgProps>
              </a:ext>
              <a:ext uri="{28A0092B-C50C-407E-A947-70E740481C1C}">
                <a14:useLocalDpi xmlns:a14="http://schemas.microsoft.com/office/drawing/2010/main" val="0"/>
              </a:ext>
            </a:extLst>
          </a:blip>
          <a:srcRect/>
          <a:stretch>
            <a:fillRect/>
          </a:stretch>
        </p:blipFill>
        <p:spPr bwMode="auto">
          <a:xfrm>
            <a:off x="5867400" y="3048000"/>
            <a:ext cx="2772004" cy="17907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4" name="Content Placeholder 2"/>
          <p:cNvSpPr>
            <a:spLocks noGrp="1"/>
          </p:cNvSpPr>
          <p:nvPr>
            <p:ph idx="1"/>
          </p:nvPr>
        </p:nvSpPr>
        <p:spPr>
          <a:xfrm>
            <a:off x="152400" y="838200"/>
            <a:ext cx="8229600" cy="5152553"/>
          </a:xfrm>
        </p:spPr>
        <p:txBody>
          <a:bodyPr rtlCol="0">
            <a:noAutofit/>
          </a:bodyPr>
          <a:lstStyle/>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solidFill>
                  <a:schemeClr val="tx1"/>
                </a:solidFill>
              </a:rPr>
              <a:t>Read more nonfiction texts aloud or with your child – books newspapers, articles, magazines.</a:t>
            </a:r>
          </a:p>
          <a:p>
            <a:pPr eaLnBrk="1" fontAlgn="auto" hangingPunct="1">
              <a:spcBef>
                <a:spcPts val="0"/>
              </a:spcBef>
              <a:spcAft>
                <a:spcPts val="0"/>
              </a:spcAft>
              <a:buClr>
                <a:srgbClr val="FF0000"/>
              </a:buClr>
              <a:buFont typeface="Wingdings 2" panose="05020102010507070707" pitchFamily="18" charset="2"/>
              <a:buChar char=""/>
              <a:defRPr/>
            </a:pPr>
            <a:endParaRPr lang="en-US" sz="1400" dirty="0" smtClean="0">
              <a:solidFill>
                <a:schemeClr val="tx1"/>
              </a:solidFill>
            </a:endParaRPr>
          </a:p>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solidFill>
                  <a:schemeClr val="tx1"/>
                </a:solidFill>
              </a:rPr>
              <a:t>Talk about the text you read, making connections to your home, culture, or community</a:t>
            </a:r>
          </a:p>
          <a:p>
            <a:pPr eaLnBrk="1" fontAlgn="auto" hangingPunct="1">
              <a:spcBef>
                <a:spcPts val="0"/>
              </a:spcBef>
              <a:spcAft>
                <a:spcPts val="0"/>
              </a:spcAft>
              <a:buClr>
                <a:srgbClr val="FF0000"/>
              </a:buClr>
              <a:buFont typeface="Wingdings 2" panose="05020102010507070707" pitchFamily="18" charset="2"/>
              <a:buChar char=""/>
              <a:defRPr/>
            </a:pPr>
            <a:endParaRPr lang="en-US" sz="1400" dirty="0" smtClean="0">
              <a:solidFill>
                <a:schemeClr val="tx1"/>
              </a:solidFill>
            </a:endParaRPr>
          </a:p>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t>Ask for evidence in every day discussions, moving beyond just opinions</a:t>
            </a:r>
          </a:p>
          <a:p>
            <a:pPr eaLnBrk="1" fontAlgn="auto" hangingPunct="1">
              <a:spcBef>
                <a:spcPts val="0"/>
              </a:spcBef>
              <a:spcAft>
                <a:spcPts val="0"/>
              </a:spcAft>
              <a:buClr>
                <a:srgbClr val="FF0000"/>
              </a:buClr>
              <a:buFont typeface="Wingdings 2" panose="05020102010507070707" pitchFamily="18" charset="2"/>
              <a:buChar char=""/>
              <a:defRPr/>
            </a:pPr>
            <a:endParaRPr lang="en-US" sz="1200" dirty="0" smtClean="0"/>
          </a:p>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solidFill>
                  <a:schemeClr val="tx1"/>
                </a:solidFill>
              </a:rPr>
              <a:t>Provide texts your child wants to read and can read comfortable and provide challenging text too.</a:t>
            </a:r>
          </a:p>
          <a:p>
            <a:pPr eaLnBrk="1" fontAlgn="auto" hangingPunct="1">
              <a:spcBef>
                <a:spcPts val="0"/>
              </a:spcBef>
              <a:spcAft>
                <a:spcPts val="0"/>
              </a:spcAft>
              <a:buClr>
                <a:srgbClr val="FF0000"/>
              </a:buClr>
              <a:buFont typeface="Wingdings 2" panose="05020102010507070707" pitchFamily="18" charset="2"/>
              <a:buChar char=""/>
              <a:defRPr/>
            </a:pPr>
            <a:endParaRPr lang="en-US" sz="1050" dirty="0" smtClean="0"/>
          </a:p>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solidFill>
                  <a:schemeClr val="tx1"/>
                </a:solidFill>
              </a:rPr>
              <a:t>Talk, read, listen, sing, and play games with your child</a:t>
            </a:r>
          </a:p>
          <a:p>
            <a:pPr eaLnBrk="1" fontAlgn="auto" hangingPunct="1">
              <a:spcBef>
                <a:spcPts val="0"/>
              </a:spcBef>
              <a:spcAft>
                <a:spcPts val="0"/>
              </a:spcAft>
              <a:buClr>
                <a:srgbClr val="FF0000"/>
              </a:buClr>
              <a:buFont typeface="Wingdings 2" panose="05020102010507070707" pitchFamily="18" charset="2"/>
              <a:buChar char=""/>
              <a:defRPr/>
            </a:pPr>
            <a:endParaRPr lang="en-US" sz="1800" dirty="0" smtClean="0">
              <a:solidFill>
                <a:schemeClr val="tx1"/>
              </a:solidFill>
            </a:endParaRPr>
          </a:p>
          <a:p>
            <a:pPr eaLnBrk="1" fontAlgn="auto" hangingPunct="1">
              <a:spcBef>
                <a:spcPts val="0"/>
              </a:spcBef>
              <a:spcAft>
                <a:spcPts val="0"/>
              </a:spcAft>
              <a:buClr>
                <a:srgbClr val="FF0000"/>
              </a:buClr>
              <a:buFont typeface="Wingdings 2" panose="05020102010507070707" pitchFamily="18" charset="2"/>
              <a:buChar char=""/>
              <a:defRPr/>
            </a:pPr>
            <a:r>
              <a:rPr lang="en-US" sz="2400" dirty="0" smtClean="0"/>
              <a:t>Start a family vocabulary box or jar – have everyone write down new words they discover, add them to the box , and use the words in conversation  </a:t>
            </a:r>
            <a:endParaRPr lang="en-US" sz="2400" dirty="0" smtClean="0">
              <a:solidFill>
                <a:schemeClr val="tx1"/>
              </a:solidFill>
            </a:endParaRPr>
          </a:p>
        </p:txBody>
      </p:sp>
      <p:sp>
        <p:nvSpPr>
          <p:cNvPr id="2" name="Title 1"/>
          <p:cNvSpPr>
            <a:spLocks noGrp="1"/>
          </p:cNvSpPr>
          <p:nvPr>
            <p:ph type="title"/>
          </p:nvPr>
        </p:nvSpPr>
        <p:spPr>
          <a:xfrm>
            <a:off x="381000" y="-152400"/>
            <a:ext cx="8229600" cy="1143000"/>
          </a:xfrm>
        </p:spPr>
        <p:txBody>
          <a:bodyPr/>
          <a:lstStyle/>
          <a:p>
            <a:r>
              <a:rPr lang="en-US" b="1" dirty="0" smtClean="0"/>
              <a:t>How can Parents help?  </a:t>
            </a:r>
            <a:endParaRPr lang="en-US" b="1" dirty="0"/>
          </a:p>
        </p:txBody>
      </p:sp>
    </p:spTree>
    <p:extLst>
      <p:ext uri="{BB962C8B-B14F-4D97-AF65-F5344CB8AC3E}">
        <p14:creationId xmlns:p14="http://schemas.microsoft.com/office/powerpoint/2010/main" val="36837159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t0.gstatic.com/images?q=tbn:ANd9GcR9uy-7_HQ3x06xAXszuFErD_4pf_Zt4Ggta5g2jbr8CamJz1cd:www.funderstanding.com/wp-content/upload/Kids-readin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581400"/>
            <a:ext cx="7086600"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pPr marL="0" indent="0">
              <a:buNone/>
            </a:pPr>
            <a:endParaRPr lang="en-US" dirty="0" smtClean="0"/>
          </a:p>
          <a:p>
            <a:pPr marL="0" indent="0" algn="ctr">
              <a:buNone/>
            </a:pPr>
            <a:r>
              <a:rPr lang="en-US" dirty="0">
                <a:hlinkClick r:id="rId5"/>
              </a:rPr>
              <a:t>http://</a:t>
            </a:r>
            <a:r>
              <a:rPr lang="en-US" dirty="0" smtClean="0">
                <a:hlinkClick r:id="rId5"/>
              </a:rPr>
              <a:t>www.cgcs.org/Page/328</a:t>
            </a:r>
            <a:endParaRPr lang="en-US" dirty="0" smtClean="0"/>
          </a:p>
          <a:p>
            <a:endParaRPr lang="en-US" dirty="0"/>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304800"/>
            <a:ext cx="843915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936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457200" y="357188"/>
            <a:ext cx="8229600" cy="1470025"/>
          </a:xfrm>
        </p:spPr>
        <p:txBody>
          <a:bodyPr>
            <a:normAutofit/>
          </a:bodyPr>
          <a:lstStyle/>
          <a:p>
            <a:pPr eaLnBrk="1" hangingPunct="1"/>
            <a:r>
              <a:rPr lang="en-US" altLang="en-US" sz="6600" b="1" dirty="0" smtClean="0"/>
              <a:t>Assessment Update </a:t>
            </a:r>
          </a:p>
        </p:txBody>
      </p:sp>
      <p:pic>
        <p:nvPicPr>
          <p:cNvPr id="12291" name="Picture 4" descr="http://t0.gstatic.com/images?q=tbn:ANd9GcS3TmcCoc83aLXJ-Ac9_a7eHMHZAKJD9uijaZOPIZkh64fQ5yCT:dese.mo.gov/divimprove/assess/images/sbac-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483225"/>
            <a:ext cx="3790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6" descr="http://t2.gstatic.com/images?q=tbn:ANd9GcQ2jxQBYbNpbBoBm6_9OB0wO95npt7xfu72PiNgO_H34X2e7ILJWw:www.ferndale.wednet.edu/drupal/sites/default/files/ospi.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5730875"/>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5657850"/>
            <a:ext cx="2433638" cy="102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2" descr="http://rsd140curriculum.weebly.com/uploads/1/3/5/6/13565868/7532417_orig.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1371600"/>
            <a:ext cx="4551363"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20894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850" y="228600"/>
            <a:ext cx="8312150"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1609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25" y="304800"/>
            <a:ext cx="8261350"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6549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600" dirty="0" smtClean="0">
                <a:latin typeface="Julius" pitchFamily="2" charset="0"/>
                <a:ea typeface="Arial Unicode MS" pitchFamily="34" charset="-122"/>
                <a:cs typeface="Arial Unicode MS" pitchFamily="34" charset="-122"/>
              </a:rPr>
              <a:t>How will it be assessed?</a:t>
            </a:r>
            <a:endParaRPr lang="zh-CN" altLang="en-US" sz="3600" dirty="0">
              <a:latin typeface="Julius" pitchFamily="2" charset="0"/>
              <a:ea typeface="Arial Unicode MS" pitchFamily="34" charset="-122"/>
              <a:cs typeface="Arial Unicode MS" pitchFamily="34" charset="-122"/>
            </a:endParaRPr>
          </a:p>
        </p:txBody>
      </p:sp>
      <p:sp>
        <p:nvSpPr>
          <p:cNvPr id="3" name="Content Placeholder 2"/>
          <p:cNvSpPr>
            <a:spLocks noGrp="1"/>
          </p:cNvSpPr>
          <p:nvPr>
            <p:ph idx="1"/>
          </p:nvPr>
        </p:nvSpPr>
        <p:spPr>
          <a:xfrm>
            <a:off x="457200" y="1600200"/>
            <a:ext cx="8229600" cy="4952999"/>
          </a:xfrm>
        </p:spPr>
        <p:txBody>
          <a:bodyPr>
            <a:normAutofit fontScale="92500" lnSpcReduction="20000"/>
          </a:bodyPr>
          <a:lstStyle/>
          <a:p>
            <a:pPr>
              <a:buClr>
                <a:srgbClr val="FF0000"/>
              </a:buClr>
              <a:buFont typeface="Wingdings 2" panose="05020102010507070707" pitchFamily="18" charset="2"/>
              <a:buChar char="Ü"/>
            </a:pPr>
            <a:r>
              <a:rPr lang="en-US" b="1" dirty="0" smtClean="0"/>
              <a:t>Assessments will begin the </a:t>
            </a:r>
            <a:r>
              <a:rPr lang="en-US" b="1" dirty="0" smtClean="0">
                <a:solidFill>
                  <a:srgbClr val="FF0000"/>
                </a:solidFill>
              </a:rPr>
              <a:t>2014-2015</a:t>
            </a:r>
            <a:r>
              <a:rPr lang="en-US" b="1" dirty="0" smtClean="0"/>
              <a:t> school year</a:t>
            </a:r>
          </a:p>
          <a:p>
            <a:pPr>
              <a:buClr>
                <a:srgbClr val="FF0000"/>
              </a:buClr>
              <a:buFont typeface="Wingdings 2" panose="05020102010507070707" pitchFamily="18" charset="2"/>
              <a:buChar char="Ü"/>
            </a:pPr>
            <a:endParaRPr lang="en-US" dirty="0" smtClean="0"/>
          </a:p>
          <a:p>
            <a:pPr>
              <a:buClr>
                <a:srgbClr val="FF0000"/>
              </a:buClr>
              <a:buFont typeface="Wingdings 2" panose="05020102010507070707" pitchFamily="18" charset="2"/>
              <a:buChar char="Ü"/>
            </a:pPr>
            <a:r>
              <a:rPr lang="en-US" b="1" dirty="0" smtClean="0"/>
              <a:t>Two groups of assessments:</a:t>
            </a:r>
          </a:p>
          <a:p>
            <a:pPr lvl="1">
              <a:buClr>
                <a:srgbClr val="FF0000"/>
              </a:buClr>
              <a:buFont typeface="Wingdings 2" panose="05020102010507070707" pitchFamily="18" charset="2"/>
              <a:buChar char="Ü"/>
            </a:pPr>
            <a:r>
              <a:rPr lang="en-US" dirty="0" smtClean="0"/>
              <a:t>SMARTER Balanced Assessment  and PARCC </a:t>
            </a:r>
            <a:r>
              <a:rPr lang="en-US" sz="2600" i="1" dirty="0" smtClean="0"/>
              <a:t>(Partnership for Assessment of Readiness of College and Career) </a:t>
            </a:r>
          </a:p>
          <a:p>
            <a:pPr marL="0" indent="0">
              <a:buClr>
                <a:srgbClr val="FF0000"/>
              </a:buClr>
              <a:buNone/>
            </a:pPr>
            <a:endParaRPr lang="en-US" dirty="0" smtClean="0"/>
          </a:p>
          <a:p>
            <a:pPr>
              <a:buClr>
                <a:srgbClr val="FF0000"/>
              </a:buClr>
              <a:buFont typeface="Wingdings 2" panose="05020102010507070707" pitchFamily="18" charset="2"/>
              <a:buChar char="Ü"/>
            </a:pPr>
            <a:r>
              <a:rPr lang="en-US" b="1" dirty="0" smtClean="0"/>
              <a:t>Will incorporate technology with computer based testing</a:t>
            </a:r>
          </a:p>
          <a:p>
            <a:pPr>
              <a:buClr>
                <a:srgbClr val="FF0000"/>
              </a:buClr>
              <a:buFont typeface="Wingdings 2" panose="05020102010507070707" pitchFamily="18" charset="2"/>
              <a:buChar char="Ü"/>
            </a:pPr>
            <a:endParaRPr lang="en-US" dirty="0" smtClean="0"/>
          </a:p>
          <a:p>
            <a:pPr>
              <a:buClr>
                <a:srgbClr val="FF0000"/>
              </a:buClr>
              <a:buFont typeface="Wingdings 2" panose="05020102010507070707" pitchFamily="18" charset="2"/>
              <a:buChar char="Ü"/>
            </a:pPr>
            <a:r>
              <a:rPr lang="en-US" b="1" dirty="0" smtClean="0"/>
              <a:t>All grade levels will be assessed</a:t>
            </a:r>
          </a:p>
          <a:p>
            <a:pPr>
              <a:buClr>
                <a:srgbClr val="FF0000"/>
              </a:buClr>
              <a:buFont typeface="Wingdings 2" panose="05020102010507070707" pitchFamily="18" charset="2"/>
              <a:buChar char="Ü"/>
            </a:pPr>
            <a:endParaRPr lang="en-US" dirty="0" smtClean="0"/>
          </a:p>
        </p:txBody>
      </p:sp>
      <p:pic>
        <p:nvPicPr>
          <p:cNvPr id="14338" name="Picture 2" descr="http://t2.gstatic.com/images?q=tbn:ANd9GcQFm4qUzEn2XX1V1263pFEtRB52ia_1wI0I7wRBBMEJXh0CsNLpGg:www.sde.ct.gov/sde/lib/sde/images/student_assessment/smarterbalanced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
            <a:ext cx="6629400"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4446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normAutofit fontScale="90000"/>
          </a:bodyPr>
          <a:lstStyle/>
          <a:p>
            <a:r>
              <a:rPr lang="en-US" b="1" dirty="0" smtClean="0"/>
              <a:t>SBA Assessment System Components</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1224284364"/>
              </p:ext>
            </p:extLst>
          </p:nvPr>
        </p:nvGraphicFramePr>
        <p:xfrm>
          <a:off x="304800" y="914400"/>
          <a:ext cx="8229600" cy="5745480"/>
        </p:xfrm>
        <a:graphic>
          <a:graphicData uri="http://schemas.openxmlformats.org/drawingml/2006/table">
            <a:tbl>
              <a:tblPr firstRow="1" bandRow="1">
                <a:solidFill>
                  <a:schemeClr val="accent2">
                    <a:lumMod val="60000"/>
                    <a:lumOff val="40000"/>
                  </a:schemeClr>
                </a:solidFill>
                <a:tableStyleId>{8EC20E35-A176-4012-BC5E-935CFFF8708E}</a:tableStyleId>
              </a:tblPr>
              <a:tblGrid>
                <a:gridCol w="8229600"/>
              </a:tblGrid>
              <a:tr h="1527175">
                <a:tc>
                  <a:txBody>
                    <a:bodyPr/>
                    <a:lstStyle/>
                    <a:p>
                      <a:pPr marL="285750" indent="-285750">
                        <a:buClr>
                          <a:srgbClr val="FF0000"/>
                        </a:buClr>
                        <a:buFont typeface="Wingdings 2" panose="05020102010507070707" pitchFamily="18" charset="2"/>
                        <a:buChar char="Ü"/>
                      </a:pPr>
                      <a:r>
                        <a:rPr lang="en-US" dirty="0" smtClean="0">
                          <a:solidFill>
                            <a:schemeClr val="tx1"/>
                          </a:solidFill>
                        </a:rPr>
                        <a:t>Summative</a:t>
                      </a:r>
                      <a:r>
                        <a:rPr lang="en-US" baseline="0" dirty="0" smtClean="0">
                          <a:solidFill>
                            <a:schemeClr val="tx1"/>
                          </a:solidFill>
                        </a:rPr>
                        <a:t> Assessment</a:t>
                      </a:r>
                    </a:p>
                    <a:p>
                      <a:pPr marL="742950" lvl="1" indent="-285750">
                        <a:buFont typeface="Arial" panose="020B0604020202020204" pitchFamily="34" charset="0"/>
                        <a:buChar char="•"/>
                      </a:pPr>
                      <a:r>
                        <a:rPr lang="en-US" sz="1600" b="0" i="1" baseline="0" dirty="0" smtClean="0">
                          <a:solidFill>
                            <a:schemeClr val="tx1"/>
                          </a:solidFill>
                        </a:rPr>
                        <a:t>Assesses full range of Common Core – grades 3-8 and 11</a:t>
                      </a:r>
                    </a:p>
                    <a:p>
                      <a:pPr marL="742950" lvl="1" indent="-285750">
                        <a:buFont typeface="Arial" panose="020B0604020202020204" pitchFamily="34" charset="0"/>
                        <a:buChar char="•"/>
                      </a:pPr>
                      <a:r>
                        <a:rPr lang="en-US" sz="1600" b="0" i="1" baseline="0" dirty="0" smtClean="0">
                          <a:solidFill>
                            <a:schemeClr val="tx1"/>
                          </a:solidFill>
                        </a:rPr>
                        <a:t>Measures current student achievement and growth across time</a:t>
                      </a:r>
                    </a:p>
                    <a:p>
                      <a:pPr marL="742950" lvl="1" indent="-285750">
                        <a:buFont typeface="Arial" panose="020B0604020202020204" pitchFamily="34" charset="0"/>
                        <a:buChar char="•"/>
                      </a:pPr>
                      <a:r>
                        <a:rPr lang="en-US" sz="1600" b="0" i="1" baseline="0" dirty="0" smtClean="0">
                          <a:solidFill>
                            <a:schemeClr val="tx1"/>
                          </a:solidFill>
                        </a:rPr>
                        <a:t>Variety of question types:  selected response, short responses, extended responses, performance tasks  </a:t>
                      </a:r>
                    </a:p>
                    <a:p>
                      <a:pPr marL="742950" lvl="1" indent="-285750">
                        <a:buFont typeface="Arial" panose="020B0604020202020204" pitchFamily="34" charset="0"/>
                        <a:buChar char="•"/>
                      </a:pPr>
                      <a:r>
                        <a:rPr lang="en-US" sz="1600" b="0" i="1" baseline="0" dirty="0" smtClean="0">
                          <a:solidFill>
                            <a:schemeClr val="tx1"/>
                          </a:solidFill>
                        </a:rPr>
                        <a:t>Administered during the last 12 weeks of the school year  </a:t>
                      </a:r>
                      <a:endParaRPr lang="en-US" sz="1600" b="0" i="1" dirty="0">
                        <a:solidFill>
                          <a:schemeClr val="tx1"/>
                        </a:solidFill>
                      </a:endParaRPr>
                    </a:p>
                  </a:txBody>
                  <a:tcPr>
                    <a:solidFill>
                      <a:schemeClr val="bg1"/>
                    </a:solidFill>
                  </a:tcPr>
                </a:tc>
              </a:tr>
              <a:tr h="1292225">
                <a:tc>
                  <a:txBody>
                    <a:bodyPr/>
                    <a:lstStyle/>
                    <a:p>
                      <a:pPr marL="285750" indent="-285750">
                        <a:buClr>
                          <a:srgbClr val="FF0000"/>
                        </a:buClr>
                        <a:buFont typeface="Wingdings 2" panose="05020102010507070707" pitchFamily="18" charset="2"/>
                        <a:buChar char="Ü"/>
                      </a:pPr>
                      <a:r>
                        <a:rPr lang="en-US" b="1" dirty="0" smtClean="0"/>
                        <a:t>Interim Assessment </a:t>
                      </a:r>
                      <a:r>
                        <a:rPr lang="en-US" sz="1600" b="0" i="1" dirty="0" smtClean="0"/>
                        <a:t>(Computer</a:t>
                      </a:r>
                      <a:r>
                        <a:rPr lang="en-US" sz="1600" b="0" i="1" baseline="0" dirty="0" smtClean="0"/>
                        <a:t> Adaptive)</a:t>
                      </a:r>
                      <a:r>
                        <a:rPr lang="en-US" b="1" baseline="0" dirty="0" smtClean="0"/>
                        <a:t> </a:t>
                      </a:r>
                    </a:p>
                    <a:p>
                      <a:pPr marL="742950" lvl="1" indent="-285750">
                        <a:buFont typeface="Arial" panose="020B0604020202020204" pitchFamily="34" charset="0"/>
                        <a:buChar char="•"/>
                      </a:pPr>
                      <a:r>
                        <a:rPr lang="en-US" sz="1600" i="1" baseline="0" dirty="0" smtClean="0"/>
                        <a:t>Identify specific needs of each student</a:t>
                      </a:r>
                    </a:p>
                    <a:p>
                      <a:pPr marL="742950" lvl="1" indent="-285750">
                        <a:buFont typeface="Arial" panose="020B0604020202020204" pitchFamily="34" charset="0"/>
                        <a:buChar char="•"/>
                      </a:pPr>
                      <a:r>
                        <a:rPr lang="en-US" sz="1600" i="1" baseline="0" dirty="0" smtClean="0"/>
                        <a:t>Administered throughout the year</a:t>
                      </a:r>
                    </a:p>
                    <a:p>
                      <a:pPr marL="742950" lvl="1" indent="-285750">
                        <a:buFont typeface="Arial" panose="020B0604020202020204" pitchFamily="34" charset="0"/>
                        <a:buChar char="•"/>
                      </a:pPr>
                      <a:r>
                        <a:rPr lang="en-US" sz="1600" i="1" baseline="0" dirty="0" smtClean="0"/>
                        <a:t>Provides clear examples</a:t>
                      </a:r>
                    </a:p>
                    <a:p>
                      <a:pPr marL="742950" lvl="1" indent="-285750">
                        <a:buFont typeface="Arial" panose="020B0604020202020204" pitchFamily="34" charset="0"/>
                        <a:buChar char="•"/>
                      </a:pPr>
                      <a:r>
                        <a:rPr lang="en-US" sz="1600" i="1" baseline="0" dirty="0" smtClean="0"/>
                        <a:t>Variety of question types</a:t>
                      </a:r>
                    </a:p>
                  </a:txBody>
                  <a:tcPr/>
                </a:tc>
              </a:tr>
              <a:tr h="939800">
                <a:tc>
                  <a:txBody>
                    <a:bodyPr/>
                    <a:lstStyle/>
                    <a:p>
                      <a:pPr marL="285750" indent="-285750">
                        <a:buClr>
                          <a:srgbClr val="FF0000"/>
                        </a:buClr>
                        <a:buFont typeface="Wingdings 2" panose="05020102010507070707" pitchFamily="18" charset="2"/>
                        <a:buChar char="Ü"/>
                      </a:pPr>
                      <a:r>
                        <a:rPr lang="en-US" b="1" dirty="0" smtClean="0"/>
                        <a:t>Formative Assessment Practices </a:t>
                      </a:r>
                    </a:p>
                    <a:p>
                      <a:pPr marL="742950" lvl="1" indent="-285750">
                        <a:buFont typeface="Arial" panose="020B0604020202020204" pitchFamily="34" charset="0"/>
                        <a:buChar char="•"/>
                      </a:pPr>
                      <a:r>
                        <a:rPr lang="en-US" sz="1600" i="1" dirty="0" smtClean="0"/>
                        <a:t>Bank</a:t>
                      </a:r>
                      <a:r>
                        <a:rPr lang="en-US" sz="1600" i="1" baseline="0" dirty="0" smtClean="0"/>
                        <a:t> of Assessments </a:t>
                      </a:r>
                      <a:r>
                        <a:rPr lang="en-US" sz="1600" i="1" dirty="0" smtClean="0"/>
                        <a:t>Aligned to Common Core </a:t>
                      </a:r>
                    </a:p>
                    <a:p>
                      <a:pPr marL="742950" lvl="1" indent="-285750">
                        <a:buFont typeface="Arial" panose="020B0604020202020204" pitchFamily="34" charset="0"/>
                        <a:buChar char="•"/>
                      </a:pPr>
                      <a:r>
                        <a:rPr lang="en-US" sz="1600" i="1" dirty="0" smtClean="0"/>
                        <a:t>Enables differentiation of instruction</a:t>
                      </a:r>
                    </a:p>
                  </a:txBody>
                  <a:tcPr/>
                </a:tc>
              </a:tr>
              <a:tr h="939800">
                <a:tc>
                  <a:txBody>
                    <a:bodyPr/>
                    <a:lstStyle/>
                    <a:p>
                      <a:pPr marL="285750" indent="-285750">
                        <a:buClr>
                          <a:srgbClr val="FF0000"/>
                        </a:buClr>
                        <a:buFont typeface="Wingdings 2" panose="05020102010507070707" pitchFamily="18" charset="2"/>
                        <a:buChar char="Ü"/>
                      </a:pPr>
                      <a:r>
                        <a:rPr lang="en-US" b="1" dirty="0" smtClean="0"/>
                        <a:t>Online Reporting </a:t>
                      </a:r>
                    </a:p>
                    <a:p>
                      <a:pPr marL="742950" lvl="1" indent="-285750">
                        <a:buFont typeface="Arial" panose="020B0604020202020204" pitchFamily="34" charset="0"/>
                        <a:buChar char="•"/>
                      </a:pPr>
                      <a:r>
                        <a:rPr lang="en-US" sz="1600" i="1" dirty="0" smtClean="0"/>
                        <a:t>Provides parents, students, practitioners</a:t>
                      </a:r>
                      <a:r>
                        <a:rPr lang="en-US" sz="1600" i="1" baseline="0" dirty="0" smtClean="0"/>
                        <a:t> access to assessment information</a:t>
                      </a:r>
                    </a:p>
                    <a:p>
                      <a:pPr marL="457200" lvl="1" indent="0">
                        <a:buFont typeface="Arial" panose="020B0604020202020204" pitchFamily="34" charset="0"/>
                        <a:buNone/>
                      </a:pPr>
                      <a:endParaRPr lang="en-US" dirty="0"/>
                    </a:p>
                  </a:txBody>
                  <a:tcPr/>
                </a:tc>
              </a:tr>
              <a:tr h="939800">
                <a:tc>
                  <a:txBody>
                    <a:bodyPr/>
                    <a:lstStyle/>
                    <a:p>
                      <a:pPr marL="285750" indent="-285750">
                        <a:buClr>
                          <a:srgbClr val="FF0000"/>
                        </a:buClr>
                        <a:buFont typeface="Wingdings 2" panose="05020102010507070707" pitchFamily="18" charset="2"/>
                        <a:buChar char="Ü"/>
                      </a:pPr>
                      <a:r>
                        <a:rPr lang="en-US" b="1" dirty="0" smtClean="0"/>
                        <a:t>Support for Special Populations </a:t>
                      </a:r>
                    </a:p>
                    <a:p>
                      <a:pPr marL="742950" lvl="1" indent="-285750">
                        <a:buFont typeface="Arial" panose="020B0604020202020204" pitchFamily="34" charset="0"/>
                        <a:buChar char="•"/>
                      </a:pPr>
                      <a:r>
                        <a:rPr lang="en-US" sz="1600" i="1" dirty="0" smtClean="0"/>
                        <a:t>Accurate measures</a:t>
                      </a:r>
                      <a:r>
                        <a:rPr lang="en-US" sz="1600" i="1" baseline="0" dirty="0" smtClean="0"/>
                        <a:t> of progress for students with disabilities, and ELL</a:t>
                      </a:r>
                    </a:p>
                  </a:txBody>
                  <a:tcPr/>
                </a:tc>
              </a:tr>
            </a:tbl>
          </a:graphicData>
        </a:graphic>
      </p:graphicFrame>
    </p:spTree>
    <p:extLst>
      <p:ext uri="{BB962C8B-B14F-4D97-AF65-F5344CB8AC3E}">
        <p14:creationId xmlns:p14="http://schemas.microsoft.com/office/powerpoint/2010/main" val="13329671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1143000"/>
          </a:xfrm>
        </p:spPr>
        <p:txBody>
          <a:bodyPr>
            <a:noAutofit/>
          </a:bodyPr>
          <a:lstStyle/>
          <a:p>
            <a:pPr eaLnBrk="1" hangingPunct="1"/>
            <a:r>
              <a:rPr lang="en-US" altLang="en-US" sz="3600" b="1" dirty="0" smtClean="0"/>
              <a:t>Smarter  Balanced Assessment</a:t>
            </a:r>
            <a:br>
              <a:rPr lang="en-US" altLang="en-US" sz="3600" b="1" dirty="0" smtClean="0"/>
            </a:br>
            <a:r>
              <a:rPr lang="en-US" altLang="en-US" sz="3600" i="1" dirty="0" smtClean="0"/>
              <a:t>Field Test </a:t>
            </a:r>
          </a:p>
        </p:txBody>
      </p:sp>
      <p:sp>
        <p:nvSpPr>
          <p:cNvPr id="3" name="Content Placeholder 2"/>
          <p:cNvSpPr>
            <a:spLocks noGrp="1"/>
          </p:cNvSpPr>
          <p:nvPr>
            <p:ph idx="1"/>
          </p:nvPr>
        </p:nvSpPr>
        <p:spPr>
          <a:xfrm>
            <a:off x="457200" y="1295400"/>
            <a:ext cx="8229600" cy="5410200"/>
          </a:xfrm>
        </p:spPr>
        <p:txBody>
          <a:bodyPr rtlCol="0">
            <a:normAutofit fontScale="77500" lnSpcReduction="20000"/>
          </a:bodyPr>
          <a:lstStyle/>
          <a:p>
            <a:pPr eaLnBrk="1" fontAlgn="auto" hangingPunct="1">
              <a:spcAft>
                <a:spcPts val="0"/>
              </a:spcAft>
              <a:defRPr/>
            </a:pPr>
            <a:r>
              <a:rPr lang="en-US" b="1" dirty="0" smtClean="0"/>
              <a:t>WA State has selected the Blended Model Option</a:t>
            </a:r>
          </a:p>
          <a:p>
            <a:pPr lvl="1" eaLnBrk="1" fontAlgn="auto" hangingPunct="1">
              <a:spcAft>
                <a:spcPts val="0"/>
              </a:spcAft>
              <a:defRPr/>
            </a:pPr>
            <a:r>
              <a:rPr lang="en-US" i="1" dirty="0" smtClean="0"/>
              <a:t>Some schools administer the current state assessment or administer the Smarter Balanced Field </a:t>
            </a:r>
            <a:r>
              <a:rPr lang="en-US" i="1" dirty="0"/>
              <a:t>T</a:t>
            </a:r>
            <a:r>
              <a:rPr lang="en-US" i="1" dirty="0" smtClean="0"/>
              <a:t>est only this spring.   </a:t>
            </a:r>
          </a:p>
          <a:p>
            <a:pPr marL="457200" lvl="1" indent="0" eaLnBrk="1" fontAlgn="auto" hangingPunct="1">
              <a:spcAft>
                <a:spcPts val="0"/>
              </a:spcAft>
              <a:buFont typeface="Arial" pitchFamily="34" charset="0"/>
              <a:buNone/>
              <a:defRPr/>
            </a:pPr>
            <a:endParaRPr lang="en-US" i="1" dirty="0" smtClean="0"/>
          </a:p>
          <a:p>
            <a:pPr eaLnBrk="1" fontAlgn="auto" hangingPunct="1">
              <a:spcAft>
                <a:spcPts val="0"/>
              </a:spcAft>
              <a:defRPr/>
            </a:pPr>
            <a:r>
              <a:rPr lang="en-US" b="1" dirty="0" smtClean="0"/>
              <a:t>Participating in the SBA Field Test is all or nothing</a:t>
            </a:r>
            <a:r>
              <a:rPr lang="en-US" dirty="0" smtClean="0"/>
              <a:t>:</a:t>
            </a:r>
          </a:p>
          <a:p>
            <a:pPr lvl="1" eaLnBrk="1" fontAlgn="auto" hangingPunct="1">
              <a:spcAft>
                <a:spcPts val="0"/>
              </a:spcAft>
              <a:defRPr/>
            </a:pPr>
            <a:r>
              <a:rPr lang="en-US" i="1" dirty="0" smtClean="0"/>
              <a:t>If a school decides to field test, it must do it at all grades in both ELA (Reading &amp; Writing) and Math</a:t>
            </a:r>
          </a:p>
          <a:p>
            <a:pPr marL="457200" lvl="1" indent="0" eaLnBrk="1" fontAlgn="auto" hangingPunct="1">
              <a:spcAft>
                <a:spcPts val="0"/>
              </a:spcAft>
              <a:buFont typeface="Arial" charset="0"/>
              <a:buNone/>
              <a:defRPr/>
            </a:pPr>
            <a:endParaRPr lang="en-US" i="1" dirty="0" smtClean="0"/>
          </a:p>
          <a:p>
            <a:pPr marL="457200" lvl="1" indent="0" eaLnBrk="1" fontAlgn="auto" hangingPunct="1">
              <a:spcAft>
                <a:spcPts val="0"/>
              </a:spcAft>
              <a:buFont typeface="Arial" charset="0"/>
              <a:buNone/>
              <a:defRPr/>
            </a:pPr>
            <a:r>
              <a:rPr lang="en-US" i="1" dirty="0" smtClean="0"/>
              <a:t>***</a:t>
            </a:r>
            <a:r>
              <a:rPr lang="en-US" b="1" i="1" dirty="0" smtClean="0"/>
              <a:t>Science will still be assessed using the MSP at grades 5 &amp; 8 </a:t>
            </a:r>
          </a:p>
          <a:p>
            <a:pPr marL="457200" lvl="1" indent="0" eaLnBrk="1" fontAlgn="auto" hangingPunct="1">
              <a:spcAft>
                <a:spcPts val="0"/>
              </a:spcAft>
              <a:buFont typeface="Arial" charset="0"/>
              <a:buNone/>
              <a:defRPr/>
            </a:pPr>
            <a:endParaRPr lang="en-US" b="1" dirty="0" smtClean="0"/>
          </a:p>
          <a:p>
            <a:pPr eaLnBrk="1" fontAlgn="auto" hangingPunct="1">
              <a:spcAft>
                <a:spcPts val="0"/>
              </a:spcAft>
              <a:defRPr/>
            </a:pPr>
            <a:r>
              <a:rPr lang="en-US" b="1" dirty="0" smtClean="0"/>
              <a:t>The 2012-13 MSP results roll forward and will count in 2014</a:t>
            </a:r>
          </a:p>
          <a:p>
            <a:pPr lvl="1" eaLnBrk="1" fontAlgn="auto" hangingPunct="1">
              <a:spcAft>
                <a:spcPts val="0"/>
              </a:spcAft>
              <a:buFont typeface="Calibri" panose="020F0502020204030204" pitchFamily="34" charset="0"/>
              <a:buChar char="–"/>
              <a:defRPr/>
            </a:pPr>
            <a:r>
              <a:rPr lang="en-US" i="1" dirty="0" smtClean="0"/>
              <a:t>Federal accountability purposes only</a:t>
            </a:r>
          </a:p>
          <a:p>
            <a:pPr marL="457200" lvl="1" indent="0" eaLnBrk="1" fontAlgn="auto" hangingPunct="1">
              <a:spcAft>
                <a:spcPts val="0"/>
              </a:spcAft>
              <a:buFont typeface="Arial" charset="0"/>
              <a:buNone/>
              <a:defRPr/>
            </a:pPr>
            <a:endParaRPr lang="en-US" dirty="0" smtClean="0"/>
          </a:p>
          <a:p>
            <a:pPr eaLnBrk="1" fontAlgn="auto" hangingPunct="1">
              <a:spcAft>
                <a:spcPts val="0"/>
              </a:spcAft>
              <a:defRPr/>
            </a:pPr>
            <a:r>
              <a:rPr lang="en-US" b="1" dirty="0" smtClean="0"/>
              <a:t>All SBA tests will be completed online</a:t>
            </a:r>
          </a:p>
        </p:txBody>
      </p:sp>
      <p:sp>
        <p:nvSpPr>
          <p:cNvPr id="2" name="Oval 1"/>
          <p:cNvSpPr/>
          <p:nvPr/>
        </p:nvSpPr>
        <p:spPr>
          <a:xfrm>
            <a:off x="914400" y="3581400"/>
            <a:ext cx="74676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6424764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304800"/>
            <a:ext cx="8229600" cy="1143000"/>
          </a:xfrm>
        </p:spPr>
        <p:txBody>
          <a:bodyPr/>
          <a:lstStyle/>
          <a:p>
            <a:pPr eaLnBrk="1" hangingPunct="1"/>
            <a:r>
              <a:rPr lang="en-US" altLang="en-US" sz="3200" b="1" dirty="0" smtClean="0"/>
              <a:t>Smarter Balanced Field Test </a:t>
            </a:r>
          </a:p>
        </p:txBody>
      </p:sp>
      <p:graphicFrame>
        <p:nvGraphicFramePr>
          <p:cNvPr id="4" name="Table 3"/>
          <p:cNvGraphicFramePr>
            <a:graphicFrameLocks noGrp="1"/>
          </p:cNvGraphicFramePr>
          <p:nvPr>
            <p:extLst>
              <p:ext uri="{D42A27DB-BD31-4B8C-83A1-F6EECF244321}">
                <p14:modId xmlns:p14="http://schemas.microsoft.com/office/powerpoint/2010/main" val="3664133492"/>
              </p:ext>
            </p:extLst>
          </p:nvPr>
        </p:nvGraphicFramePr>
        <p:xfrm>
          <a:off x="152400" y="533400"/>
          <a:ext cx="8763000" cy="6185846"/>
        </p:xfrm>
        <a:graphic>
          <a:graphicData uri="http://schemas.openxmlformats.org/drawingml/2006/table">
            <a:tbl>
              <a:tblPr firstRow="1" bandRow="1">
                <a:tableStyleId>{5C22544A-7EE6-4342-B048-85BDC9FD1C3A}</a:tableStyleId>
              </a:tblPr>
              <a:tblGrid>
                <a:gridCol w="4381500"/>
                <a:gridCol w="4381500"/>
              </a:tblGrid>
              <a:tr h="501320">
                <a:tc>
                  <a:txBody>
                    <a:bodyPr/>
                    <a:lstStyle/>
                    <a:p>
                      <a:pPr algn="ctr"/>
                      <a:r>
                        <a:rPr lang="en-US" sz="2400" dirty="0" smtClean="0">
                          <a:solidFill>
                            <a:schemeClr val="tx1"/>
                          </a:solidFill>
                        </a:rPr>
                        <a:t>Pros</a:t>
                      </a:r>
                      <a:endParaRPr lang="en-US" sz="2400" dirty="0">
                        <a:solidFill>
                          <a:schemeClr val="tx1"/>
                        </a:solidFill>
                      </a:endParaRPr>
                    </a:p>
                  </a:txBody>
                  <a:tcPr marT="45723" marB="45723">
                    <a:lnR w="57150" cap="flat" cmpd="sng" algn="ctr">
                      <a:solidFill>
                        <a:srgbClr val="FF0000"/>
                      </a:solidFill>
                      <a:prstDash val="solid"/>
                      <a:round/>
                      <a:headEnd type="none" w="med" len="med"/>
                      <a:tailEnd type="none" w="med" len="med"/>
                    </a:lnR>
                    <a:lnB w="57150" cap="flat" cmpd="sng" algn="ctr">
                      <a:solidFill>
                        <a:srgbClr val="FF0000"/>
                      </a:solidFill>
                      <a:prstDash val="solid"/>
                      <a:round/>
                      <a:headEnd type="none" w="med" len="med"/>
                      <a:tailEnd type="none" w="med" len="med"/>
                    </a:lnB>
                    <a:noFill/>
                  </a:tcPr>
                </a:tc>
                <a:tc>
                  <a:txBody>
                    <a:bodyPr/>
                    <a:lstStyle/>
                    <a:p>
                      <a:pPr algn="ctr"/>
                      <a:r>
                        <a:rPr lang="en-US" sz="2400" dirty="0" smtClean="0">
                          <a:solidFill>
                            <a:schemeClr val="tx1"/>
                          </a:solidFill>
                        </a:rPr>
                        <a:t>Cons </a:t>
                      </a:r>
                      <a:endParaRPr lang="en-US" sz="2400" dirty="0">
                        <a:solidFill>
                          <a:schemeClr val="tx1"/>
                        </a:solidFill>
                      </a:endParaRPr>
                    </a:p>
                  </a:txBody>
                  <a:tcPr marT="45723" marB="45723">
                    <a:lnL w="57150" cap="flat" cmpd="sng" algn="ctr">
                      <a:solidFill>
                        <a:srgbClr val="FF0000"/>
                      </a:solidFill>
                      <a:prstDash val="solid"/>
                      <a:round/>
                      <a:headEnd type="none" w="med" len="med"/>
                      <a:tailEnd type="none" w="med" len="med"/>
                    </a:lnL>
                    <a:lnB w="57150" cap="flat" cmpd="sng" algn="ctr">
                      <a:solidFill>
                        <a:srgbClr val="FF0000"/>
                      </a:solidFill>
                      <a:prstDash val="solid"/>
                      <a:round/>
                      <a:headEnd type="none" w="med" len="med"/>
                      <a:tailEnd type="none" w="med" len="med"/>
                    </a:lnB>
                    <a:noFill/>
                  </a:tcPr>
                </a:tc>
              </a:tr>
              <a:tr h="5410530">
                <a:tc>
                  <a:txBody>
                    <a:bodyPr/>
                    <a:lstStyle/>
                    <a:p>
                      <a:pPr marL="0" indent="0">
                        <a:buFont typeface="Arial" panose="020B0604020202020204" pitchFamily="34" charset="0"/>
                        <a:buNone/>
                      </a:pPr>
                      <a:endParaRPr lang="en-US" sz="700" dirty="0" smtClean="0"/>
                    </a:p>
                    <a:p>
                      <a:pPr marL="285750" indent="-285750">
                        <a:buClr>
                          <a:srgbClr val="FF0000"/>
                        </a:buClr>
                        <a:buFont typeface="Wingdings 2" panose="05020102010507070707" pitchFamily="18" charset="2"/>
                        <a:buChar char="Ü"/>
                      </a:pPr>
                      <a:r>
                        <a:rPr lang="en-US" sz="1800" dirty="0" smtClean="0"/>
                        <a:t>Gain </a:t>
                      </a:r>
                      <a:r>
                        <a:rPr lang="en-US" sz="1800" baseline="0" dirty="0" smtClean="0"/>
                        <a:t>experience with the new assessment before it counts</a:t>
                      </a:r>
                    </a:p>
                    <a:p>
                      <a:pPr marL="742950" lvl="1" indent="-285750">
                        <a:buFont typeface="Arial" panose="020B0604020202020204" pitchFamily="34" charset="0"/>
                        <a:buChar char="•"/>
                      </a:pPr>
                      <a:r>
                        <a:rPr lang="en-US" sz="1800" i="1" baseline="0" dirty="0" smtClean="0"/>
                        <a:t>New assessment format</a:t>
                      </a:r>
                    </a:p>
                    <a:p>
                      <a:pPr marL="742950" lvl="1" indent="-285750">
                        <a:buFont typeface="Arial" panose="020B0604020202020204" pitchFamily="34" charset="0"/>
                        <a:buChar char="•"/>
                      </a:pPr>
                      <a:r>
                        <a:rPr lang="en-US" sz="1800" i="1" baseline="0" dirty="0" smtClean="0"/>
                        <a:t>Testing protocols with performance assessments</a:t>
                      </a:r>
                    </a:p>
                    <a:p>
                      <a:pPr marL="742950" lvl="1" indent="-285750">
                        <a:buFont typeface="Arial" panose="020B0604020202020204" pitchFamily="34" charset="0"/>
                        <a:buChar char="•"/>
                      </a:pPr>
                      <a:r>
                        <a:rPr lang="en-US" sz="1800" i="1" baseline="0" dirty="0" smtClean="0"/>
                        <a:t>Response of students</a:t>
                      </a:r>
                    </a:p>
                    <a:p>
                      <a:pPr marL="742950" lvl="1" indent="-285750">
                        <a:buFont typeface="Arial" panose="020B0604020202020204" pitchFamily="34" charset="0"/>
                        <a:buChar char="•"/>
                      </a:pPr>
                      <a:r>
                        <a:rPr lang="en-US" sz="1800" i="1" baseline="0" dirty="0" smtClean="0"/>
                        <a:t>Online complexities</a:t>
                      </a:r>
                    </a:p>
                    <a:p>
                      <a:pPr marL="742950" lvl="1" indent="-285750">
                        <a:buFont typeface="Arial" panose="020B0604020202020204" pitchFamily="34" charset="0"/>
                        <a:buChar char="•"/>
                      </a:pPr>
                      <a:r>
                        <a:rPr lang="en-US" sz="1800" i="1" baseline="0" dirty="0" smtClean="0"/>
                        <a:t>Technology Infrastructure</a:t>
                      </a:r>
                    </a:p>
                    <a:p>
                      <a:pPr marL="1200150" lvl="2" indent="-285750">
                        <a:buFont typeface="Arial" panose="020B0604020202020204" pitchFamily="34" charset="0"/>
                        <a:buChar char="•"/>
                      </a:pPr>
                      <a:r>
                        <a:rPr lang="en-US" sz="1800" i="1" baseline="0" dirty="0" smtClean="0"/>
                        <a:t>Use of mobile devices </a:t>
                      </a:r>
                    </a:p>
                    <a:p>
                      <a:pPr marL="457200" lvl="1" indent="0">
                        <a:buFont typeface="Arial" panose="020B0604020202020204" pitchFamily="34" charset="0"/>
                        <a:buNone/>
                      </a:pPr>
                      <a:endParaRPr lang="en-US" sz="1800" baseline="0" dirty="0" smtClean="0"/>
                    </a:p>
                    <a:p>
                      <a:pPr marL="285750" lvl="0" indent="-285750">
                        <a:buClr>
                          <a:srgbClr val="FF0000"/>
                        </a:buClr>
                        <a:buFont typeface="Wingdings 2" panose="05020102010507070707" pitchFamily="18" charset="2"/>
                        <a:buChar char="Ü"/>
                      </a:pPr>
                      <a:r>
                        <a:rPr lang="en-US" sz="1800" baseline="0" dirty="0" smtClean="0"/>
                        <a:t>Not trying to serve ‘two masters’ with current state curriculum and assessments </a:t>
                      </a:r>
                    </a:p>
                    <a:p>
                      <a:pPr marL="0" lvl="0" indent="0">
                        <a:buFont typeface="Arial" panose="020B0604020202020204" pitchFamily="34" charset="0"/>
                        <a:buNone/>
                      </a:pPr>
                      <a:endParaRPr lang="en-US" sz="1800" baseline="0" dirty="0" smtClean="0"/>
                    </a:p>
                    <a:p>
                      <a:pPr marL="285750" lvl="0" indent="-285750">
                        <a:buClr>
                          <a:srgbClr val="FF0000"/>
                        </a:buClr>
                        <a:buFont typeface="Wingdings 2" panose="05020102010507070707" pitchFamily="18" charset="2"/>
                        <a:buChar char="Ü"/>
                      </a:pPr>
                      <a:r>
                        <a:rPr lang="en-US" sz="1800" baseline="0" dirty="0" smtClean="0"/>
                        <a:t>Provides additional time to communicate with parents as we transition to the CCSS.</a:t>
                      </a:r>
                    </a:p>
                    <a:p>
                      <a:pPr marL="742950" lvl="1" indent="-285750">
                        <a:buFont typeface="Arial" panose="020B0604020202020204" pitchFamily="34" charset="0"/>
                        <a:buChar char="•"/>
                      </a:pPr>
                      <a:r>
                        <a:rPr lang="en-US" sz="1800" i="1" baseline="0" dirty="0" smtClean="0"/>
                        <a:t>CCSS Traveling Roadshow </a:t>
                      </a:r>
                    </a:p>
                    <a:p>
                      <a:pPr marL="742950" lvl="1" indent="-285750">
                        <a:buFont typeface="Arial" panose="020B0604020202020204" pitchFamily="34" charset="0"/>
                        <a:buChar char="•"/>
                      </a:pPr>
                      <a:endParaRPr lang="en-US" sz="1800" i="1" baseline="0" dirty="0" smtClean="0"/>
                    </a:p>
                    <a:p>
                      <a:pPr marL="285750" lvl="0" indent="-285750">
                        <a:buClr>
                          <a:srgbClr val="FF0000"/>
                        </a:buClr>
                        <a:buFont typeface="Wingdings 2" panose="05020102010507070707" pitchFamily="18" charset="2"/>
                        <a:buChar char="Ü"/>
                      </a:pPr>
                      <a:r>
                        <a:rPr lang="en-US" sz="1800" i="0" baseline="0" dirty="0" smtClean="0"/>
                        <a:t>2014 is last year students will be assessed with the current state assessments</a:t>
                      </a:r>
                      <a:r>
                        <a:rPr lang="en-US" sz="1800" i="1" baseline="0" dirty="0" smtClean="0"/>
                        <a:t> </a:t>
                      </a:r>
                      <a:r>
                        <a:rPr lang="en-US" sz="1800" i="0" baseline="0" dirty="0" smtClean="0"/>
                        <a:t>for reading, mathematics and writing </a:t>
                      </a:r>
                      <a:r>
                        <a:rPr lang="en-US" sz="1800" i="1" baseline="0" dirty="0" smtClean="0"/>
                        <a:t>  </a:t>
                      </a:r>
                    </a:p>
                  </a:txBody>
                  <a:tcPr marT="45723" marB="45723">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noFill/>
                  </a:tcPr>
                </a:tc>
                <a:tc>
                  <a:txBody>
                    <a:bodyPr/>
                    <a:lstStyle/>
                    <a:p>
                      <a:pPr marL="457200" lvl="1" indent="0">
                        <a:buFont typeface="Arial" panose="020B0604020202020204" pitchFamily="34" charset="0"/>
                        <a:buNone/>
                      </a:pPr>
                      <a:endParaRPr lang="en-US" sz="700" baseline="0" dirty="0" smtClean="0"/>
                    </a:p>
                    <a:p>
                      <a:pPr marL="285750" lvl="0" indent="-285750">
                        <a:buClr>
                          <a:srgbClr val="FF0000"/>
                        </a:buClr>
                        <a:buFont typeface="Wingdings 2" panose="05020102010507070707" pitchFamily="18" charset="2"/>
                        <a:buChar char="Ü"/>
                      </a:pPr>
                      <a:r>
                        <a:rPr lang="en-US" sz="1800" baseline="0" dirty="0" smtClean="0"/>
                        <a:t>Impact of getting system 100% ready by spring of 2014</a:t>
                      </a:r>
                    </a:p>
                    <a:p>
                      <a:pPr marL="285750" lvl="0" indent="-285750">
                        <a:buFont typeface="Arial" panose="020B0604020202020204" pitchFamily="34" charset="0"/>
                        <a:buChar char="•"/>
                      </a:pPr>
                      <a:endParaRPr lang="en-US" sz="1800" baseline="0" dirty="0" smtClean="0"/>
                    </a:p>
                    <a:p>
                      <a:pPr marL="285750" lvl="0" indent="-285750">
                        <a:buClr>
                          <a:srgbClr val="FF0000"/>
                        </a:buClr>
                        <a:buFont typeface="Wingdings 2" panose="05020102010507070707" pitchFamily="18" charset="2"/>
                        <a:buChar char="Ü"/>
                      </a:pPr>
                      <a:r>
                        <a:rPr lang="en-US" sz="1800" baseline="0" dirty="0" smtClean="0"/>
                        <a:t>There are still a few unknowns and might not know the particulars until close to the testing time. (+/-)</a:t>
                      </a:r>
                    </a:p>
                    <a:p>
                      <a:pPr marL="285750" lvl="0" indent="-285750">
                        <a:buFont typeface="Arial" panose="020B0604020202020204" pitchFamily="34" charset="0"/>
                        <a:buChar char="•"/>
                      </a:pPr>
                      <a:endParaRPr lang="en-US" sz="1800" baseline="0" dirty="0" smtClean="0"/>
                    </a:p>
                    <a:p>
                      <a:pPr marL="285750" lvl="0" indent="-285750">
                        <a:buClr>
                          <a:srgbClr val="FF0000"/>
                        </a:buClr>
                        <a:buFont typeface="Wingdings 2" panose="05020102010507070707" pitchFamily="18" charset="2"/>
                        <a:buChar char="Ü"/>
                      </a:pPr>
                      <a:r>
                        <a:rPr lang="en-US" sz="1800" baseline="0" dirty="0" smtClean="0"/>
                        <a:t>Creates more urgency for current curriculum and assessments to push over to CCSS (+ and -)</a:t>
                      </a:r>
                    </a:p>
                    <a:p>
                      <a:pPr marL="285750" lvl="0" indent="-285750">
                        <a:buFont typeface="Arial" panose="020B0604020202020204" pitchFamily="34" charset="0"/>
                        <a:buChar char="•"/>
                      </a:pPr>
                      <a:endParaRPr lang="en-US" sz="1800" baseline="0" dirty="0" smtClean="0"/>
                    </a:p>
                    <a:p>
                      <a:pPr marL="285750" marR="0" lvl="0" indent="-285750" algn="l" defTabSz="914400" rtl="0" eaLnBrk="1" fontAlgn="auto" latinLnBrk="0" hangingPunct="1">
                        <a:lnSpc>
                          <a:spcPct val="100000"/>
                        </a:lnSpc>
                        <a:spcBef>
                          <a:spcPts val="0"/>
                        </a:spcBef>
                        <a:spcAft>
                          <a:spcPts val="0"/>
                        </a:spcAft>
                        <a:buClr>
                          <a:srgbClr val="FF0000"/>
                        </a:buClr>
                        <a:buSzTx/>
                        <a:buFont typeface="Wingdings 2" panose="05020102010507070707" pitchFamily="18" charset="2"/>
                        <a:buChar char="Ü"/>
                        <a:tabLst/>
                        <a:defRPr/>
                      </a:pPr>
                      <a:r>
                        <a:rPr lang="en-US" sz="1800" baseline="0" dirty="0" smtClean="0"/>
                        <a:t>Limited reporting at building/individual students on subset of questions field tested.</a:t>
                      </a:r>
                      <a:endParaRPr lang="en-US" sz="1800" dirty="0" smtClean="0"/>
                    </a:p>
                    <a:p>
                      <a:pPr marL="285750" lvl="0" indent="-285750">
                        <a:buFont typeface="Arial" panose="020B0604020202020204" pitchFamily="34" charset="0"/>
                        <a:buChar char="•"/>
                      </a:pPr>
                      <a:endParaRPr lang="en-US" sz="1800" baseline="0" dirty="0" smtClean="0"/>
                    </a:p>
                    <a:p>
                      <a:pPr marL="285750" lvl="0" indent="-285750">
                        <a:buClr>
                          <a:srgbClr val="FF0000"/>
                        </a:buClr>
                        <a:buFont typeface="Wingdings 2" panose="05020102010507070707" pitchFamily="18" charset="2"/>
                        <a:buChar char="Ü"/>
                      </a:pPr>
                      <a:r>
                        <a:rPr lang="en-US" sz="1800" dirty="0" smtClean="0"/>
                        <a:t>No</a:t>
                      </a:r>
                      <a:r>
                        <a:rPr lang="en-US" sz="1800" baseline="0" dirty="0" smtClean="0"/>
                        <a:t> MSP results from the spring 2014 assessment at grades 3-8 (R-W-M) </a:t>
                      </a:r>
                      <a:endParaRPr lang="en-US" sz="1800" dirty="0" smtClean="0"/>
                    </a:p>
                  </a:txBody>
                  <a:tcPr marT="45723" marB="45723">
                    <a:lnL w="57150" cap="flat" cmpd="sng" algn="ctr">
                      <a:solidFill>
                        <a:srgbClr val="FF0000"/>
                      </a:solidFill>
                      <a:prstDash val="solid"/>
                      <a:round/>
                      <a:headEnd type="none" w="med" len="med"/>
                      <a:tailEnd type="none" w="med" len="med"/>
                    </a:lnL>
                    <a:lnT w="57150" cap="flat" cmpd="sng" algn="ctr">
                      <a:solidFill>
                        <a:srgbClr val="FF0000"/>
                      </a:solidFill>
                      <a:prstDash val="solid"/>
                      <a:round/>
                      <a:headEnd type="none" w="med" len="med"/>
                      <a:tailEnd type="none" w="med" len="med"/>
                    </a:lnT>
                    <a:noFill/>
                  </a:tcPr>
                </a:tc>
              </a:tr>
            </a:tbl>
          </a:graphicData>
        </a:graphic>
      </p:graphicFrame>
    </p:spTree>
    <p:extLst>
      <p:ext uri="{BB962C8B-B14F-4D97-AF65-F5344CB8AC3E}">
        <p14:creationId xmlns:p14="http://schemas.microsoft.com/office/powerpoint/2010/main" val="3830618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143000"/>
          </a:xfrm>
        </p:spPr>
        <p:txBody>
          <a:bodyPr/>
          <a:lstStyle/>
          <a:p>
            <a:r>
              <a:rPr lang="en-US" b="1" dirty="0" smtClean="0"/>
              <a:t>Smarter Balanced Assessment</a:t>
            </a:r>
            <a:endParaRPr lang="en-US" b="1" dirty="0"/>
          </a:p>
        </p:txBody>
      </p:sp>
      <p:sp>
        <p:nvSpPr>
          <p:cNvPr id="3" name="Content Placeholder 2"/>
          <p:cNvSpPr>
            <a:spLocks noGrp="1"/>
          </p:cNvSpPr>
          <p:nvPr>
            <p:ph idx="1"/>
          </p:nvPr>
        </p:nvSpPr>
        <p:spPr/>
        <p:txBody>
          <a:bodyPr/>
          <a:lstStyle/>
          <a:p>
            <a:r>
              <a:rPr lang="en-US" sz="3500" b="1" dirty="0"/>
              <a:t>Smarter Balanced Assessment </a:t>
            </a:r>
          </a:p>
          <a:p>
            <a:pPr marL="857250" lvl="1" indent="-457200">
              <a:defRPr/>
            </a:pPr>
            <a:r>
              <a:rPr lang="en-US" dirty="0">
                <a:hlinkClick r:id="rId2"/>
              </a:rPr>
              <a:t>http://www.smarterbalanced.org</a:t>
            </a:r>
            <a:r>
              <a:rPr lang="en-US" dirty="0" smtClean="0">
                <a:hlinkClick r:id="rId2"/>
              </a:rPr>
              <a:t>/</a:t>
            </a:r>
            <a:endParaRPr lang="en-US" dirty="0" smtClean="0"/>
          </a:p>
          <a:p>
            <a:endParaRPr lang="en-US" dirty="0"/>
          </a:p>
          <a:p>
            <a:r>
              <a:rPr lang="en-US" b="1" dirty="0" smtClean="0"/>
              <a:t>Take the student practice test:</a:t>
            </a:r>
          </a:p>
          <a:p>
            <a:pPr marL="0" indent="0" algn="ctr">
              <a:buNone/>
            </a:pPr>
            <a:r>
              <a:rPr lang="en-US" dirty="0" smtClean="0">
                <a:hlinkClick r:id="rId3"/>
              </a:rPr>
              <a:t>http</a:t>
            </a:r>
            <a:r>
              <a:rPr lang="en-US" dirty="0">
                <a:hlinkClick r:id="rId3"/>
              </a:rPr>
              <a:t>://sbac.portal.airast.org/practice-test</a:t>
            </a:r>
            <a:r>
              <a:rPr lang="en-US" dirty="0" smtClean="0">
                <a:hlinkClick r:id="rId3"/>
              </a:rPr>
              <a:t>/</a:t>
            </a:r>
            <a:endParaRPr lang="en-US" dirty="0" smtClean="0"/>
          </a:p>
          <a:p>
            <a:endParaRPr lang="en-US" dirty="0"/>
          </a:p>
        </p:txBody>
      </p:sp>
      <p:pic>
        <p:nvPicPr>
          <p:cNvPr id="2050" name="Picture 2" descr="http://t0.gstatic.com/images?q=tbn:ANd9GcRmtxpsYUckGC7X3reNY62oXvECdvIRs67AJEKlSTIaB6r64Qe_:school.familyeducation.com/images/children_taking_test_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648200"/>
            <a:ext cx="2848391" cy="18954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5" name="Picture 2" descr="http://t2.gstatic.com/images?q=tbn:ANd9GcQFm4qUzEn2XX1V1263pFEtRB52ia_1wI0I7wRBBMEJXh0CsNLpGg:www.sde.ct.gov/sde/lib/sde/images/student_assessment/smarterbalanced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5495926"/>
            <a:ext cx="1795884" cy="120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81000" y="-76200"/>
            <a:ext cx="8229600" cy="1143000"/>
          </a:xfrm>
        </p:spPr>
        <p:txBody>
          <a:bodyPr>
            <a:normAutofit/>
          </a:bodyPr>
          <a:lstStyle/>
          <a:p>
            <a:pPr eaLnBrk="1" hangingPunct="1"/>
            <a:r>
              <a:rPr lang="en-US" altLang="en-US" sz="3600" b="1" dirty="0" smtClean="0">
                <a:solidFill>
                  <a:srgbClr val="17375E"/>
                </a:solidFill>
              </a:rPr>
              <a:t>Additional Resources</a:t>
            </a:r>
          </a:p>
        </p:txBody>
      </p:sp>
      <p:sp>
        <p:nvSpPr>
          <p:cNvPr id="3" name="Content Placeholder 2"/>
          <p:cNvSpPr>
            <a:spLocks noGrp="1"/>
          </p:cNvSpPr>
          <p:nvPr>
            <p:ph idx="1"/>
          </p:nvPr>
        </p:nvSpPr>
        <p:spPr>
          <a:xfrm>
            <a:off x="228600" y="914400"/>
            <a:ext cx="8763000" cy="5715000"/>
          </a:xfrm>
        </p:spPr>
        <p:txBody>
          <a:bodyPr rtlCol="0">
            <a:normAutofit fontScale="92500" lnSpcReduction="20000"/>
          </a:bodyPr>
          <a:lstStyle/>
          <a:p>
            <a:pPr marL="0" indent="0" eaLnBrk="1" fontAlgn="auto" hangingPunct="1">
              <a:spcAft>
                <a:spcPts val="0"/>
              </a:spcAft>
              <a:buNone/>
              <a:defRPr/>
            </a:pPr>
            <a:r>
              <a:rPr lang="en-US" sz="2400" b="1" dirty="0" smtClean="0"/>
              <a:t>English/Language Arts &amp; Mathematics – Parent Roadmap to CCSS </a:t>
            </a:r>
            <a:endParaRPr lang="en-US" sz="2400" u="sng" dirty="0">
              <a:hlinkClick r:id="rId3"/>
            </a:endParaRPr>
          </a:p>
          <a:p>
            <a:pPr lvl="1">
              <a:defRPr/>
            </a:pPr>
            <a:r>
              <a:rPr lang="en-US" sz="2400" u="sng" dirty="0" smtClean="0">
                <a:hlinkClick r:id="rId3"/>
              </a:rPr>
              <a:t>http://www.cgcs.org//site/Default.aspx?PageID=244</a:t>
            </a:r>
            <a:r>
              <a:rPr lang="en-US" sz="2400" dirty="0" smtClean="0">
                <a:solidFill>
                  <a:schemeClr val="tx1"/>
                </a:solidFill>
              </a:rPr>
              <a:t> </a:t>
            </a:r>
          </a:p>
          <a:p>
            <a:pPr marL="457200" lvl="1" indent="0">
              <a:buNone/>
              <a:defRPr/>
            </a:pPr>
            <a:endParaRPr lang="en-US" sz="2000" dirty="0"/>
          </a:p>
          <a:p>
            <a:pPr marL="0" indent="0" eaLnBrk="1" fontAlgn="auto" hangingPunct="1">
              <a:spcAft>
                <a:spcPts val="0"/>
              </a:spcAft>
              <a:buNone/>
              <a:defRPr/>
            </a:pPr>
            <a:r>
              <a:rPr lang="en-US" sz="2400" b="1" dirty="0" smtClean="0">
                <a:solidFill>
                  <a:schemeClr val="tx1"/>
                </a:solidFill>
              </a:rPr>
              <a:t>National Parent Teachers Association (PTA)</a:t>
            </a:r>
          </a:p>
          <a:p>
            <a:pPr lvl="1">
              <a:defRPr/>
            </a:pPr>
            <a:r>
              <a:rPr lang="en-US" sz="2400" dirty="0">
                <a:hlinkClick r:id="rId4"/>
              </a:rPr>
              <a:t>http://</a:t>
            </a:r>
            <a:r>
              <a:rPr lang="en-US" sz="2400" dirty="0" smtClean="0">
                <a:hlinkClick r:id="rId4"/>
              </a:rPr>
              <a:t>pta.org/parents/content.cfm?ItemNumber=2583</a:t>
            </a:r>
            <a:endParaRPr lang="en-US" sz="2400" dirty="0"/>
          </a:p>
          <a:p>
            <a:pPr marL="457200" lvl="1" indent="0">
              <a:buNone/>
              <a:defRPr/>
            </a:pPr>
            <a:endParaRPr lang="en-US" sz="2000" dirty="0" smtClean="0"/>
          </a:p>
          <a:p>
            <a:pPr marL="0" indent="0" eaLnBrk="1" fontAlgn="auto" hangingPunct="1">
              <a:spcAft>
                <a:spcPts val="0"/>
              </a:spcAft>
              <a:buNone/>
              <a:defRPr/>
            </a:pPr>
            <a:r>
              <a:rPr lang="en-US" sz="2400" b="1" dirty="0" smtClean="0">
                <a:solidFill>
                  <a:schemeClr val="tx1"/>
                </a:solidFill>
              </a:rPr>
              <a:t>Common Core State Standards Text  Exemplars</a:t>
            </a:r>
          </a:p>
          <a:p>
            <a:pPr marL="857250" lvl="1" indent="-457200">
              <a:defRPr/>
            </a:pPr>
            <a:r>
              <a:rPr lang="en-US" sz="2400" dirty="0" smtClean="0">
                <a:hlinkClick r:id="rId5"/>
              </a:rPr>
              <a:t>http</a:t>
            </a:r>
            <a:r>
              <a:rPr lang="en-US" sz="2400" dirty="0">
                <a:hlinkClick r:id="rId5"/>
              </a:rPr>
              <a:t>://</a:t>
            </a:r>
            <a:r>
              <a:rPr lang="en-US" sz="2400" dirty="0" smtClean="0">
                <a:hlinkClick r:id="rId5"/>
              </a:rPr>
              <a:t>www.corestandards.org/assets/Appendix_B.pdf</a:t>
            </a:r>
            <a:endParaRPr lang="en-US" sz="2400" dirty="0" smtClean="0"/>
          </a:p>
          <a:p>
            <a:pPr marL="400050" lvl="1" indent="0">
              <a:buNone/>
              <a:defRPr/>
            </a:pPr>
            <a:endParaRPr lang="en-US" sz="2200" dirty="0" smtClean="0"/>
          </a:p>
          <a:p>
            <a:pPr marL="0" indent="0" eaLnBrk="1" fontAlgn="auto" hangingPunct="1">
              <a:spcAft>
                <a:spcPts val="0"/>
              </a:spcAft>
              <a:buNone/>
              <a:defRPr/>
            </a:pPr>
            <a:r>
              <a:rPr lang="en-US" sz="2400" b="1" dirty="0" smtClean="0"/>
              <a:t>Sample reading texts, printable poems, practice grammar sheets</a:t>
            </a:r>
          </a:p>
          <a:p>
            <a:pPr lvl="1"/>
            <a:r>
              <a:rPr lang="en-US" sz="2400" dirty="0">
                <a:hlinkClick r:id="rId6"/>
              </a:rPr>
              <a:t>http://</a:t>
            </a:r>
            <a:r>
              <a:rPr lang="en-US" sz="2400" dirty="0" smtClean="0">
                <a:hlinkClick r:id="rId6"/>
              </a:rPr>
              <a:t>www.superteacherworksheets.com/full-ela.html</a:t>
            </a:r>
            <a:endParaRPr lang="en-US" sz="2400" dirty="0" smtClean="0"/>
          </a:p>
          <a:p>
            <a:pPr marL="457200" lvl="1" indent="0">
              <a:buNone/>
            </a:pPr>
            <a:endParaRPr lang="en-US" sz="2200" dirty="0" smtClean="0"/>
          </a:p>
          <a:p>
            <a:pPr marL="0" indent="0">
              <a:buNone/>
            </a:pPr>
            <a:r>
              <a:rPr lang="en-US" sz="2400" b="1" dirty="0"/>
              <a:t>Smarter Balanced Assessment </a:t>
            </a:r>
          </a:p>
          <a:p>
            <a:pPr marL="857250" lvl="1" indent="-457200">
              <a:defRPr/>
            </a:pPr>
            <a:r>
              <a:rPr lang="en-US" sz="2400" dirty="0">
                <a:hlinkClick r:id="rId7"/>
              </a:rPr>
              <a:t>http://www.smarterbalanced.org</a:t>
            </a:r>
            <a:r>
              <a:rPr lang="en-US" sz="2400" dirty="0" smtClean="0">
                <a:hlinkClick r:id="rId7"/>
              </a:rPr>
              <a:t>/</a:t>
            </a:r>
            <a:endParaRPr lang="en-US" sz="2400" dirty="0" smtClean="0"/>
          </a:p>
          <a:p>
            <a:pPr marL="400050" lvl="1" indent="0">
              <a:buNone/>
              <a:defRPr/>
            </a:pPr>
            <a:endParaRPr lang="en-US" sz="2200" dirty="0" smtClean="0"/>
          </a:p>
          <a:p>
            <a:pPr marL="0" indent="0">
              <a:buNone/>
            </a:pPr>
            <a:r>
              <a:rPr lang="en-US" sz="2400" b="1" dirty="0"/>
              <a:t>Take the student practice </a:t>
            </a:r>
            <a:r>
              <a:rPr lang="en-US" sz="2400" b="1" dirty="0" smtClean="0"/>
              <a:t>test:</a:t>
            </a:r>
          </a:p>
          <a:p>
            <a:pPr lvl="1">
              <a:buFont typeface="Calibri" panose="020F0502020204030204" pitchFamily="34" charset="0"/>
              <a:buChar char="–"/>
            </a:pPr>
            <a:r>
              <a:rPr lang="en-US" sz="2400" dirty="0" smtClean="0">
                <a:hlinkClick r:id="rId8"/>
              </a:rPr>
              <a:t>http</a:t>
            </a:r>
            <a:r>
              <a:rPr lang="en-US" sz="2400" dirty="0">
                <a:hlinkClick r:id="rId8"/>
              </a:rPr>
              <a:t>://sbac.portal.airast.org/practice-test/</a:t>
            </a:r>
            <a:endParaRPr lang="en-US" sz="2400" dirty="0"/>
          </a:p>
          <a:p>
            <a:pPr marL="457200" indent="-457200">
              <a:defRPr/>
            </a:pPr>
            <a:endParaRPr lang="en-US" sz="2400" dirty="0"/>
          </a:p>
          <a:p>
            <a:endParaRPr lang="en-US" sz="2400" dirty="0"/>
          </a:p>
          <a:p>
            <a:endParaRPr lang="en-US" sz="2400" dirty="0" smtClean="0"/>
          </a:p>
          <a:p>
            <a:pPr lvl="1"/>
            <a:endParaRPr lang="en-US" sz="2400" dirty="0"/>
          </a:p>
          <a:p>
            <a:pPr marL="857250" lvl="1" indent="-457200">
              <a:defRPr/>
            </a:pPr>
            <a:endParaRPr lang="en-US" sz="2400" dirty="0"/>
          </a:p>
        </p:txBody>
      </p:sp>
      <p:sp>
        <p:nvSpPr>
          <p:cNvPr id="5" name="TextBox 4"/>
          <p:cNvSpPr txBox="1"/>
          <p:nvPr/>
        </p:nvSpPr>
        <p:spPr>
          <a:xfrm>
            <a:off x="-3346450" y="3648075"/>
            <a:ext cx="914400" cy="914400"/>
          </a:xfrm>
          <a:prstGeom prst="rect">
            <a:avLst/>
          </a:prstGeom>
        </p:spPr>
        <p:txBody>
          <a:bodyPr wrap="none">
            <a:normAutofit/>
          </a:bodyPr>
          <a:lstStyle/>
          <a:p>
            <a:pPr fontAlgn="auto">
              <a:spcBef>
                <a:spcPts val="0"/>
              </a:spcBef>
              <a:spcAft>
                <a:spcPts val="0"/>
              </a:spcAft>
              <a:defRPr/>
            </a:pPr>
            <a:endParaRPr lang="en-US" sz="28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0450931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biltmorepreppto.org/content/32257/kids-thankyou.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78" y="990600"/>
            <a:ext cx="8575675" cy="249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www.pcssd.org/publicfiles/4/images/2011/10/Common_Core_State_Standards_logo.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67200"/>
            <a:ext cx="2978731" cy="762001"/>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 name="Picture 2" descr="http://t2.gstatic.com/images?q=tbn:ANd9GcQFm4qUzEn2XX1V1263pFEtRB52ia_1wI0I7wRBBMEJXh0CsNLpGg:www.sde.ct.gov/sde/lib/sde/images/student_assessment/smarterbalanced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374885"/>
            <a:ext cx="3614316" cy="65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237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3474</TotalTime>
  <Words>1167</Words>
  <Application>Microsoft Office PowerPoint</Application>
  <PresentationFormat>On-screen Show (4:3)</PresentationFormat>
  <Paragraphs>231</Paragraphs>
  <Slides>28</Slides>
  <Notes>9</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Office 主题</vt:lpstr>
      <vt:lpstr>The Common Core State Standards A commitment to Student Success </vt:lpstr>
      <vt:lpstr>PowerPoint Presentation</vt:lpstr>
      <vt:lpstr>PowerPoint Presentation</vt:lpstr>
      <vt:lpstr>Simply lay out what foundational skills our students should have mastered at each grade in order to be on track to graduate ready for college and career.    Provides you, the parent,  a clearer picture of how prepared your child is for his or her next steps.    Provides you and your child’s teacher an opportunity to make adjustments as needed to ensure there are no surprises down the road.</vt:lpstr>
      <vt:lpstr>21st Century Skills and the 4c’s  are infused in the Common Core Standards which are the end goals of the  Career and College Ready Standards</vt:lpstr>
      <vt:lpstr>CCSS – Mathematics  The Three Shifts</vt:lpstr>
      <vt:lpstr>CCSS -Mathematics</vt:lpstr>
      <vt:lpstr>PowerPoint Presentation</vt:lpstr>
      <vt:lpstr>PowerPoint Presentation</vt:lpstr>
      <vt:lpstr>The ‘How’ of the CCSS-M</vt:lpstr>
      <vt:lpstr>PowerPoint Presentation</vt:lpstr>
      <vt:lpstr>How can Parents help?  </vt:lpstr>
      <vt:lpstr>PowerPoint Presentation</vt:lpstr>
      <vt:lpstr>CCSS - English/Language Arts  Framework </vt:lpstr>
      <vt:lpstr>CCSS - ELA / Literacy: Major Shifts</vt:lpstr>
      <vt:lpstr>PowerPoint Presentation</vt:lpstr>
      <vt:lpstr>How can Parents help?  </vt:lpstr>
      <vt:lpstr>PowerPoint Presentation</vt:lpstr>
      <vt:lpstr>Assessment Update </vt:lpstr>
      <vt:lpstr>PowerPoint Presentation</vt:lpstr>
      <vt:lpstr>PowerPoint Presentation</vt:lpstr>
      <vt:lpstr>How will it be assessed?</vt:lpstr>
      <vt:lpstr>SBA Assessment System Components</vt:lpstr>
      <vt:lpstr>Smarter  Balanced Assessment Field Test </vt:lpstr>
      <vt:lpstr>Smarter Balanced Field Test </vt:lpstr>
      <vt:lpstr>Smarter Balanced Assessment</vt:lpstr>
      <vt:lpstr>Additional Resources</vt:lpstr>
      <vt:lpstr>PowerPoint Presentation</vt:lpstr>
    </vt:vector>
  </TitlesOfParts>
  <Company>Snoqualmie Valley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McConkey</dc:creator>
  <cp:lastModifiedBy>Williams, Katherine M</cp:lastModifiedBy>
  <cp:revision>87</cp:revision>
  <cp:lastPrinted>2013-11-14T02:32:36Z</cp:lastPrinted>
  <dcterms:created xsi:type="dcterms:W3CDTF">2013-10-25T21:13:09Z</dcterms:created>
  <dcterms:modified xsi:type="dcterms:W3CDTF">2013-11-18T18:58:36Z</dcterms:modified>
</cp:coreProperties>
</file>