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4" r:id="rId1"/>
  </p:sldMasterIdLst>
  <p:notesMasterIdLst>
    <p:notesMasterId r:id="rId22"/>
  </p:notesMasterIdLst>
  <p:handoutMasterIdLst>
    <p:handoutMasterId r:id="rId23"/>
  </p:handoutMasterIdLst>
  <p:sldIdLst>
    <p:sldId id="256" r:id="rId2"/>
    <p:sldId id="273" r:id="rId3"/>
    <p:sldId id="262" r:id="rId4"/>
    <p:sldId id="260" r:id="rId5"/>
    <p:sldId id="275" r:id="rId6"/>
    <p:sldId id="287" r:id="rId7"/>
    <p:sldId id="284" r:id="rId8"/>
    <p:sldId id="283" r:id="rId9"/>
    <p:sldId id="282" r:id="rId10"/>
    <p:sldId id="281" r:id="rId11"/>
    <p:sldId id="261" r:id="rId12"/>
    <p:sldId id="279" r:id="rId13"/>
    <p:sldId id="276" r:id="rId14"/>
    <p:sldId id="266" r:id="rId15"/>
    <p:sldId id="286" r:id="rId16"/>
    <p:sldId id="280" r:id="rId17"/>
    <p:sldId id="277" r:id="rId18"/>
    <p:sldId id="278" r:id="rId19"/>
    <p:sldId id="285" r:id="rId20"/>
    <p:sldId id="272" r:id="rId21"/>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68"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552" tIns="46776" rIns="93552" bIns="46776"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86019"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552" tIns="46776" rIns="93552" bIns="46776"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p>
        </p:txBody>
      </p:sp>
      <p:sp>
        <p:nvSpPr>
          <p:cNvPr id="86020"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552" tIns="46776" rIns="93552" bIns="46776"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86021"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552" tIns="46776" rIns="93552" bIns="46776" numCol="1" anchor="b" anchorCtr="0" compatLnSpc="1">
            <a:prstTxWarp prst="textNoShape">
              <a:avLst/>
            </a:prstTxWarp>
          </a:bodyPr>
          <a:lstStyle>
            <a:lvl1pPr algn="r" eaLnBrk="1" hangingPunct="1">
              <a:defRPr sz="1200"/>
            </a:lvl1pPr>
          </a:lstStyle>
          <a:p>
            <a:pPr>
              <a:defRPr/>
            </a:pPr>
            <a:fld id="{D8491978-A713-43A0-A6F3-3E9B9738CBD4}" type="slidenum">
              <a:rPr lang="en-US" altLang="en-US"/>
              <a:pPr>
                <a:defRPr/>
              </a:pPr>
              <a:t>‹#›</a:t>
            </a:fld>
            <a:endParaRPr lang="en-US" altLang="en-US"/>
          </a:p>
        </p:txBody>
      </p:sp>
    </p:spTree>
    <p:extLst>
      <p:ext uri="{BB962C8B-B14F-4D97-AF65-F5344CB8AC3E}">
        <p14:creationId xmlns:p14="http://schemas.microsoft.com/office/powerpoint/2010/main" val="17143857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pPr>
              <a:defRPr/>
            </a:pPr>
            <a:fld id="{06AEE73F-A2D5-4BA6-A2B3-F15E2D848832}" type="datetimeFigureOut">
              <a:rPr lang="en-US"/>
              <a:pPr>
                <a:defRPr/>
              </a:pPr>
              <a:t>4/11/2016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pPr>
              <a:defRPr/>
            </a:pPr>
            <a:fld id="{1328E8A3-FB10-4EFB-B600-FB8093AC2414}" type="slidenum">
              <a:rPr lang="en-US"/>
              <a:pPr>
                <a:defRPr/>
              </a:pPr>
              <a:t>‹#›</a:t>
            </a:fld>
            <a:endParaRPr lang="en-US"/>
          </a:p>
        </p:txBody>
      </p:sp>
    </p:spTree>
    <p:extLst>
      <p:ext uri="{BB962C8B-B14F-4D97-AF65-F5344CB8AC3E}">
        <p14:creationId xmlns:p14="http://schemas.microsoft.com/office/powerpoint/2010/main" val="33954880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CBB325E-98FC-447D-B7F8-2360217BB656}" type="slidenum">
              <a:rPr lang="en-US" altLang="en-US" smtClean="0"/>
              <a:pPr/>
              <a:t>20</a:t>
            </a:fld>
            <a:endParaRPr lang="en-US" altLang="en-US" smtClean="0"/>
          </a:p>
        </p:txBody>
      </p:sp>
    </p:spTree>
    <p:extLst>
      <p:ext uri="{BB962C8B-B14F-4D97-AF65-F5344CB8AC3E}">
        <p14:creationId xmlns:p14="http://schemas.microsoft.com/office/powerpoint/2010/main" val="2879248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3"/>
          <p:cNvSpPr>
            <a:spLocks/>
          </p:cNvSpPr>
          <p:nvPr/>
        </p:nvSpPr>
        <p:spPr bwMode="auto">
          <a:xfrm>
            <a:off x="-31750" y="4321175"/>
            <a:ext cx="1395413" cy="781050"/>
          </a:xfrm>
          <a:custGeom>
            <a:avLst/>
            <a:gdLst>
              <a:gd name="T0" fmla="*/ 2147483646 w 8042"/>
              <a:gd name="T1" fmla="*/ 2147483646 h 10000"/>
              <a:gd name="T2" fmla="*/ 2147483646 w 8042"/>
              <a:gd name="T3" fmla="*/ 2147483646 h 10000"/>
              <a:gd name="T4" fmla="*/ 2147483646 w 8042"/>
              <a:gd name="T5" fmla="*/ 2147483646 h 10000"/>
              <a:gd name="T6" fmla="*/ 2147483646 w 8042"/>
              <a:gd name="T7" fmla="*/ 2147483646 h 10000"/>
              <a:gd name="T8" fmla="*/ 2147483646 w 8042"/>
              <a:gd name="T9" fmla="*/ 2147483646 h 10000"/>
              <a:gd name="T10" fmla="*/ 2147483646 w 8042"/>
              <a:gd name="T11" fmla="*/ 2147483646 h 10000"/>
              <a:gd name="T12" fmla="*/ 2147483646 w 8042"/>
              <a:gd name="T13" fmla="*/ 2147483646 h 10000"/>
              <a:gd name="T14" fmla="*/ 2147483646 w 8042"/>
              <a:gd name="T15" fmla="*/ 1525659019 h 10000"/>
              <a:gd name="T16" fmla="*/ 2147483646 w 8042"/>
              <a:gd name="T17" fmla="*/ 0 h 10000"/>
              <a:gd name="T18" fmla="*/ 0 w 8042"/>
              <a:gd name="T19" fmla="*/ 2147483646 h 10000"/>
              <a:gd name="T20" fmla="*/ 2147483646 w 8042"/>
              <a:gd name="T21" fmla="*/ 2147483646 h 100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a:xfrm>
            <a:off x="423863" y="4529138"/>
            <a:ext cx="584200" cy="365125"/>
          </a:xfrm>
        </p:spPr>
        <p:txBody>
          <a:bodyPr/>
          <a:lstStyle>
            <a:lvl1pPr>
              <a:defRPr/>
            </a:lvl1pPr>
          </a:lstStyle>
          <a:p>
            <a:pPr>
              <a:defRPr/>
            </a:pPr>
            <a:fld id="{29E7B627-02B4-48EE-B196-3C313BC876CF}" type="slidenum">
              <a:rPr lang="en-US" altLang="en-US"/>
              <a:pPr>
                <a:defRPr/>
              </a:pPr>
              <a:t>‹#›</a:t>
            </a:fld>
            <a:endParaRPr lang="en-US" altLang="en-US"/>
          </a:p>
        </p:txBody>
      </p:sp>
    </p:spTree>
    <p:extLst>
      <p:ext uri="{BB962C8B-B14F-4D97-AF65-F5344CB8AC3E}">
        <p14:creationId xmlns:p14="http://schemas.microsoft.com/office/powerpoint/2010/main" val="3900579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reeform 11"/>
          <p:cNvSpPr>
            <a:spLocks/>
          </p:cNvSpPr>
          <p:nvPr/>
        </p:nvSpPr>
        <p:spPr bwMode="auto">
          <a:xfrm flipV="1">
            <a:off x="0" y="711200"/>
            <a:ext cx="1358900" cy="508000"/>
          </a:xfrm>
          <a:custGeom>
            <a:avLst/>
            <a:gdLst>
              <a:gd name="T0" fmla="*/ 2147483646 w 7908"/>
              <a:gd name="T1" fmla="*/ 2147483646 h 10000"/>
              <a:gd name="T2" fmla="*/ 2147483646 w 7908"/>
              <a:gd name="T3" fmla="*/ 1251971690 h 10000"/>
              <a:gd name="T4" fmla="*/ 2147483646 w 7908"/>
              <a:gd name="T5" fmla="*/ 625985845 h 10000"/>
              <a:gd name="T6" fmla="*/ 2147483646 w 7908"/>
              <a:gd name="T7" fmla="*/ 0 h 10000"/>
              <a:gd name="T8" fmla="*/ 2147483646 w 7908"/>
              <a:gd name="T9" fmla="*/ 0 h 10000"/>
              <a:gd name="T10" fmla="*/ 0 w 7908"/>
              <a:gd name="T11" fmla="*/ 412954013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1571053-6159-4BC7-8AD0-E72C1F65802F}" type="slidenum">
              <a:rPr lang="en-US" altLang="en-US"/>
              <a:pPr>
                <a:defRPr/>
              </a:pPr>
              <a:t>‹#›</a:t>
            </a:fld>
            <a:endParaRPr lang="en-US" altLang="en-US"/>
          </a:p>
        </p:txBody>
      </p:sp>
    </p:spTree>
    <p:extLst>
      <p:ext uri="{BB962C8B-B14F-4D97-AF65-F5344CB8AC3E}">
        <p14:creationId xmlns:p14="http://schemas.microsoft.com/office/powerpoint/2010/main" val="4232754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Freeform 11"/>
          <p:cNvSpPr>
            <a:spLocks/>
          </p:cNvSpPr>
          <p:nvPr/>
        </p:nvSpPr>
        <p:spPr bwMode="auto">
          <a:xfrm flipV="1">
            <a:off x="0" y="3167063"/>
            <a:ext cx="1358900" cy="508000"/>
          </a:xfrm>
          <a:custGeom>
            <a:avLst/>
            <a:gdLst>
              <a:gd name="T0" fmla="*/ 2147483646 w 7908"/>
              <a:gd name="T1" fmla="*/ 2147483646 h 10000"/>
              <a:gd name="T2" fmla="*/ 2147483646 w 7908"/>
              <a:gd name="T3" fmla="*/ 1251971690 h 10000"/>
              <a:gd name="T4" fmla="*/ 2147483646 w 7908"/>
              <a:gd name="T5" fmla="*/ 625985845 h 10000"/>
              <a:gd name="T6" fmla="*/ 2147483646 w 7908"/>
              <a:gd name="T7" fmla="*/ 0 h 10000"/>
              <a:gd name="T8" fmla="*/ 2147483646 w 7908"/>
              <a:gd name="T9" fmla="*/ 0 h 10000"/>
              <a:gd name="T10" fmla="*/ 0 w 7908"/>
              <a:gd name="T11" fmla="*/ 412954013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a:xfrm>
            <a:off x="511175" y="3244850"/>
            <a:ext cx="585788" cy="365125"/>
          </a:xfrm>
        </p:spPr>
        <p:txBody>
          <a:bodyPr/>
          <a:lstStyle>
            <a:lvl1pPr>
              <a:defRPr/>
            </a:lvl1pPr>
          </a:lstStyle>
          <a:p>
            <a:pPr>
              <a:defRPr/>
            </a:pPr>
            <a:fld id="{94180645-A111-4B76-BCA6-66C33D243535}" type="slidenum">
              <a:rPr lang="en-US" altLang="en-US"/>
              <a:pPr>
                <a:defRPr/>
              </a:pPr>
              <a:t>‹#›</a:t>
            </a:fld>
            <a:endParaRPr lang="en-US" altLang="en-US"/>
          </a:p>
        </p:txBody>
      </p:sp>
    </p:spTree>
    <p:extLst>
      <p:ext uri="{BB962C8B-B14F-4D97-AF65-F5344CB8AC3E}">
        <p14:creationId xmlns:p14="http://schemas.microsoft.com/office/powerpoint/2010/main" val="3788303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Freeform 11"/>
          <p:cNvSpPr>
            <a:spLocks/>
          </p:cNvSpPr>
          <p:nvPr/>
        </p:nvSpPr>
        <p:spPr bwMode="auto">
          <a:xfrm flipV="1">
            <a:off x="0" y="711200"/>
            <a:ext cx="1358900" cy="508000"/>
          </a:xfrm>
          <a:custGeom>
            <a:avLst/>
            <a:gdLst>
              <a:gd name="T0" fmla="*/ 2147483646 w 7908"/>
              <a:gd name="T1" fmla="*/ 2147483646 h 10000"/>
              <a:gd name="T2" fmla="*/ 2147483646 w 7908"/>
              <a:gd name="T3" fmla="*/ 1251971690 h 10000"/>
              <a:gd name="T4" fmla="*/ 2147483646 w 7908"/>
              <a:gd name="T5" fmla="*/ 625985845 h 10000"/>
              <a:gd name="T6" fmla="*/ 2147483646 w 7908"/>
              <a:gd name="T7" fmla="*/ 0 h 10000"/>
              <a:gd name="T8" fmla="*/ 2147483646 w 7908"/>
              <a:gd name="T9" fmla="*/ 0 h 10000"/>
              <a:gd name="T10" fmla="*/ 0 w 7908"/>
              <a:gd name="T11" fmla="*/ 412954013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4"/>
          <p:cNvSpPr>
            <a:spLocks noGrp="1"/>
          </p:cNvSpPr>
          <p:nvPr>
            <p:ph type="dt" sz="half" idx="10"/>
          </p:nvPr>
        </p:nvSpPr>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F502090-41A9-4DDF-8E7E-EC5AA7B63B30}" type="slidenum">
              <a:rPr lang="en-US" altLang="en-US"/>
              <a:pPr>
                <a:defRPr/>
              </a:pPr>
              <a:t>‹#›</a:t>
            </a:fld>
            <a:endParaRPr lang="en-US" altLang="en-US"/>
          </a:p>
        </p:txBody>
      </p:sp>
    </p:spTree>
    <p:extLst>
      <p:ext uri="{BB962C8B-B14F-4D97-AF65-F5344CB8AC3E}">
        <p14:creationId xmlns:p14="http://schemas.microsoft.com/office/powerpoint/2010/main" val="331826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Freeform 11"/>
          <p:cNvSpPr>
            <a:spLocks/>
          </p:cNvSpPr>
          <p:nvPr/>
        </p:nvSpPr>
        <p:spPr bwMode="auto">
          <a:xfrm flipV="1">
            <a:off x="0" y="711200"/>
            <a:ext cx="1358900" cy="508000"/>
          </a:xfrm>
          <a:custGeom>
            <a:avLst/>
            <a:gdLst>
              <a:gd name="T0" fmla="*/ 2147483646 w 7908"/>
              <a:gd name="T1" fmla="*/ 2147483646 h 10000"/>
              <a:gd name="T2" fmla="*/ 2147483646 w 7908"/>
              <a:gd name="T3" fmla="*/ 1251971690 h 10000"/>
              <a:gd name="T4" fmla="*/ 2147483646 w 7908"/>
              <a:gd name="T5" fmla="*/ 625985845 h 10000"/>
              <a:gd name="T6" fmla="*/ 2147483646 w 7908"/>
              <a:gd name="T7" fmla="*/ 0 h 10000"/>
              <a:gd name="T8" fmla="*/ 2147483646 w 7908"/>
              <a:gd name="T9" fmla="*/ 0 h 10000"/>
              <a:gd name="T10" fmla="*/ 0 w 7908"/>
              <a:gd name="T11" fmla="*/ 412954013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6"/>
          <p:cNvSpPr>
            <a:spLocks noGrp="1"/>
          </p:cNvSpPr>
          <p:nvPr>
            <p:ph type="dt" sz="half" idx="10"/>
          </p:nvPr>
        </p:nvSpPr>
        <p:spPr/>
        <p:txBody>
          <a:bodyPr/>
          <a:lstStyle>
            <a:lvl1pPr>
              <a:defRPr/>
            </a:lvl1pPr>
          </a:lstStyle>
          <a:p>
            <a:pPr>
              <a:defRPr/>
            </a:pPr>
            <a:endParaRPr lang="en-US"/>
          </a:p>
        </p:txBody>
      </p:sp>
      <p:sp>
        <p:nvSpPr>
          <p:cNvPr id="9" name="Footer Placeholder 7"/>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9F2DF05F-3E4C-452B-988E-83D7DFFA59F2}" type="slidenum">
              <a:rPr lang="en-US" altLang="en-US"/>
              <a:pPr>
                <a:defRPr/>
              </a:pPr>
              <a:t>‹#›</a:t>
            </a:fld>
            <a:endParaRPr lang="en-US" altLang="en-US"/>
          </a:p>
        </p:txBody>
      </p:sp>
    </p:spTree>
    <p:extLst>
      <p:ext uri="{BB962C8B-B14F-4D97-AF65-F5344CB8AC3E}">
        <p14:creationId xmlns:p14="http://schemas.microsoft.com/office/powerpoint/2010/main" val="188234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Freeform 11"/>
          <p:cNvSpPr>
            <a:spLocks/>
          </p:cNvSpPr>
          <p:nvPr/>
        </p:nvSpPr>
        <p:spPr bwMode="auto">
          <a:xfrm flipV="1">
            <a:off x="0" y="711200"/>
            <a:ext cx="1358900" cy="508000"/>
          </a:xfrm>
          <a:custGeom>
            <a:avLst/>
            <a:gdLst>
              <a:gd name="T0" fmla="*/ 2147483646 w 7908"/>
              <a:gd name="T1" fmla="*/ 2147483646 h 10000"/>
              <a:gd name="T2" fmla="*/ 2147483646 w 7908"/>
              <a:gd name="T3" fmla="*/ 1251971690 h 10000"/>
              <a:gd name="T4" fmla="*/ 2147483646 w 7908"/>
              <a:gd name="T5" fmla="*/ 625985845 h 10000"/>
              <a:gd name="T6" fmla="*/ 2147483646 w 7908"/>
              <a:gd name="T7" fmla="*/ 0 h 10000"/>
              <a:gd name="T8" fmla="*/ 2147483646 w 7908"/>
              <a:gd name="T9" fmla="*/ 0 h 10000"/>
              <a:gd name="T10" fmla="*/ 0 w 7908"/>
              <a:gd name="T11" fmla="*/ 412954013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4" name="Date Placeholder 2"/>
          <p:cNvSpPr>
            <a:spLocks noGrp="1"/>
          </p:cNvSpPr>
          <p:nvPr>
            <p:ph type="dt" sz="half" idx="10"/>
          </p:nvPr>
        </p:nvSpPr>
        <p:spPr/>
        <p:txBody>
          <a:bodyPr/>
          <a:lstStyle>
            <a:lvl1pPr>
              <a:defRPr/>
            </a:lvl1pPr>
          </a:lstStyle>
          <a:p>
            <a:pPr>
              <a:defRPr/>
            </a:pPr>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A131A0F4-50F3-4D02-954B-F2B210F98C72}" type="slidenum">
              <a:rPr lang="en-US" altLang="en-US"/>
              <a:pPr>
                <a:defRPr/>
              </a:pPr>
              <a:t>‹#›</a:t>
            </a:fld>
            <a:endParaRPr lang="en-US" altLang="en-US"/>
          </a:p>
        </p:txBody>
      </p:sp>
    </p:spTree>
    <p:extLst>
      <p:ext uri="{BB962C8B-B14F-4D97-AF65-F5344CB8AC3E}">
        <p14:creationId xmlns:p14="http://schemas.microsoft.com/office/powerpoint/2010/main" val="1286747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reeform 11"/>
          <p:cNvSpPr>
            <a:spLocks/>
          </p:cNvSpPr>
          <p:nvPr/>
        </p:nvSpPr>
        <p:spPr bwMode="auto">
          <a:xfrm flipV="1">
            <a:off x="0" y="711200"/>
            <a:ext cx="1358900" cy="508000"/>
          </a:xfrm>
          <a:custGeom>
            <a:avLst/>
            <a:gdLst>
              <a:gd name="T0" fmla="*/ 2147483646 w 7908"/>
              <a:gd name="T1" fmla="*/ 2147483646 h 10000"/>
              <a:gd name="T2" fmla="*/ 2147483646 w 7908"/>
              <a:gd name="T3" fmla="*/ 1251971690 h 10000"/>
              <a:gd name="T4" fmla="*/ 2147483646 w 7908"/>
              <a:gd name="T5" fmla="*/ 625985845 h 10000"/>
              <a:gd name="T6" fmla="*/ 2147483646 w 7908"/>
              <a:gd name="T7" fmla="*/ 0 h 10000"/>
              <a:gd name="T8" fmla="*/ 2147483646 w 7908"/>
              <a:gd name="T9" fmla="*/ 0 h 10000"/>
              <a:gd name="T10" fmla="*/ 0 w 7908"/>
              <a:gd name="T11" fmla="*/ 412954013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 name="Date Placeholder 1"/>
          <p:cNvSpPr>
            <a:spLocks noGrp="1"/>
          </p:cNvSpPr>
          <p:nvPr>
            <p:ph type="dt" sz="half" idx="10"/>
          </p:nvPr>
        </p:nvSpPr>
        <p:spPr/>
        <p:txBody>
          <a:bodyPr/>
          <a:lstStyle>
            <a:lvl1pPr>
              <a:defRPr/>
            </a:lvl1pPr>
          </a:lstStyle>
          <a:p>
            <a:pPr>
              <a:defRPr/>
            </a:pPr>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3"/>
          <p:cNvSpPr>
            <a:spLocks noGrp="1"/>
          </p:cNvSpPr>
          <p:nvPr>
            <p:ph type="sldNum" sz="quarter" idx="12"/>
          </p:nvPr>
        </p:nvSpPr>
        <p:spPr/>
        <p:txBody>
          <a:bodyPr/>
          <a:lstStyle>
            <a:lvl1pPr>
              <a:defRPr/>
            </a:lvl1pPr>
          </a:lstStyle>
          <a:p>
            <a:pPr>
              <a:defRPr/>
            </a:pPr>
            <a:fld id="{4A93FCE9-8EF9-4B80-BF5C-8D365663F9EA}" type="slidenum">
              <a:rPr lang="en-US" altLang="en-US"/>
              <a:pPr>
                <a:defRPr/>
              </a:pPr>
              <a:t>‹#›</a:t>
            </a:fld>
            <a:endParaRPr lang="en-US" altLang="en-US"/>
          </a:p>
        </p:txBody>
      </p:sp>
    </p:spTree>
    <p:extLst>
      <p:ext uri="{BB962C8B-B14F-4D97-AF65-F5344CB8AC3E}">
        <p14:creationId xmlns:p14="http://schemas.microsoft.com/office/powerpoint/2010/main" val="3760932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Freeform 11"/>
          <p:cNvSpPr>
            <a:spLocks/>
          </p:cNvSpPr>
          <p:nvPr/>
        </p:nvSpPr>
        <p:spPr bwMode="auto">
          <a:xfrm flipV="1">
            <a:off x="0" y="711200"/>
            <a:ext cx="1358900" cy="508000"/>
          </a:xfrm>
          <a:custGeom>
            <a:avLst/>
            <a:gdLst>
              <a:gd name="T0" fmla="*/ 2147483646 w 7908"/>
              <a:gd name="T1" fmla="*/ 2147483646 h 10000"/>
              <a:gd name="T2" fmla="*/ 2147483646 w 7908"/>
              <a:gd name="T3" fmla="*/ 1251971690 h 10000"/>
              <a:gd name="T4" fmla="*/ 2147483646 w 7908"/>
              <a:gd name="T5" fmla="*/ 625985845 h 10000"/>
              <a:gd name="T6" fmla="*/ 2147483646 w 7908"/>
              <a:gd name="T7" fmla="*/ 0 h 10000"/>
              <a:gd name="T8" fmla="*/ 2147483646 w 7908"/>
              <a:gd name="T9" fmla="*/ 0 h 10000"/>
              <a:gd name="T10" fmla="*/ 0 w 7908"/>
              <a:gd name="T11" fmla="*/ 412954013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B09E867F-9829-4064-96A5-5C96E3A5F645}" type="slidenum">
              <a:rPr lang="en-US" altLang="en-US"/>
              <a:pPr>
                <a:defRPr/>
              </a:pPr>
              <a:t>‹#›</a:t>
            </a:fld>
            <a:endParaRPr lang="en-US" altLang="en-US"/>
          </a:p>
        </p:txBody>
      </p:sp>
    </p:spTree>
    <p:extLst>
      <p:ext uri="{BB962C8B-B14F-4D97-AF65-F5344CB8AC3E}">
        <p14:creationId xmlns:p14="http://schemas.microsoft.com/office/powerpoint/2010/main" val="539136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Freeform 11"/>
          <p:cNvSpPr>
            <a:spLocks/>
          </p:cNvSpPr>
          <p:nvPr/>
        </p:nvSpPr>
        <p:spPr bwMode="auto">
          <a:xfrm flipV="1">
            <a:off x="0" y="4910138"/>
            <a:ext cx="1358900" cy="508000"/>
          </a:xfrm>
          <a:custGeom>
            <a:avLst/>
            <a:gdLst>
              <a:gd name="T0" fmla="*/ 2147483646 w 7908"/>
              <a:gd name="T1" fmla="*/ 2147483646 h 10000"/>
              <a:gd name="T2" fmla="*/ 2147483646 w 7908"/>
              <a:gd name="T3" fmla="*/ 1251971690 h 10000"/>
              <a:gd name="T4" fmla="*/ 2147483646 w 7908"/>
              <a:gd name="T5" fmla="*/ 625985845 h 10000"/>
              <a:gd name="T6" fmla="*/ 2147483646 w 7908"/>
              <a:gd name="T7" fmla="*/ 0 h 10000"/>
              <a:gd name="T8" fmla="*/ 2147483646 w 7908"/>
              <a:gd name="T9" fmla="*/ 0 h 10000"/>
              <a:gd name="T10" fmla="*/ 0 w 7908"/>
              <a:gd name="T11" fmla="*/ 412954013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a:xfrm>
            <a:off x="511175" y="4983163"/>
            <a:ext cx="585788" cy="365125"/>
          </a:xfrm>
        </p:spPr>
        <p:txBody>
          <a:bodyPr/>
          <a:lstStyle>
            <a:lvl1pPr>
              <a:defRPr/>
            </a:lvl1pPr>
          </a:lstStyle>
          <a:p>
            <a:pPr>
              <a:defRPr/>
            </a:pPr>
            <a:fld id="{861663BC-9F72-437F-B8AD-049897B2DBAC}" type="slidenum">
              <a:rPr lang="en-US" altLang="en-US"/>
              <a:pPr>
                <a:defRPr/>
              </a:pPr>
              <a:t>‹#›</a:t>
            </a:fld>
            <a:endParaRPr lang="en-US" altLang="en-US"/>
          </a:p>
        </p:txBody>
      </p:sp>
    </p:spTree>
    <p:extLst>
      <p:ext uri="{BB962C8B-B14F-4D97-AF65-F5344CB8AC3E}">
        <p14:creationId xmlns:p14="http://schemas.microsoft.com/office/powerpoint/2010/main" val="4021094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4" name="Freeform 11"/>
          <p:cNvSpPr>
            <a:spLocks/>
          </p:cNvSpPr>
          <p:nvPr/>
        </p:nvSpPr>
        <p:spPr bwMode="auto">
          <a:xfrm flipV="1">
            <a:off x="0" y="3167063"/>
            <a:ext cx="1358900" cy="508000"/>
          </a:xfrm>
          <a:custGeom>
            <a:avLst/>
            <a:gdLst>
              <a:gd name="T0" fmla="*/ 2147483646 w 7908"/>
              <a:gd name="T1" fmla="*/ 2147483646 h 10000"/>
              <a:gd name="T2" fmla="*/ 2147483646 w 7908"/>
              <a:gd name="T3" fmla="*/ 1251971690 h 10000"/>
              <a:gd name="T4" fmla="*/ 2147483646 w 7908"/>
              <a:gd name="T5" fmla="*/ 625985845 h 10000"/>
              <a:gd name="T6" fmla="*/ 2147483646 w 7908"/>
              <a:gd name="T7" fmla="*/ 0 h 10000"/>
              <a:gd name="T8" fmla="*/ 2147483646 w 7908"/>
              <a:gd name="T9" fmla="*/ 0 h 10000"/>
              <a:gd name="T10" fmla="*/ 0 w 7908"/>
              <a:gd name="T11" fmla="*/ 412954013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a:xfrm>
            <a:off x="511175" y="3244850"/>
            <a:ext cx="585788" cy="365125"/>
          </a:xfrm>
        </p:spPr>
        <p:txBody>
          <a:bodyPr/>
          <a:lstStyle>
            <a:lvl1pPr>
              <a:defRPr/>
            </a:lvl1pPr>
          </a:lstStyle>
          <a:p>
            <a:pPr>
              <a:defRPr/>
            </a:pPr>
            <a:fld id="{9585B11C-ECC9-4638-A2B9-D060F12CE23A}" type="slidenum">
              <a:rPr lang="en-US" altLang="en-US"/>
              <a:pPr>
                <a:defRPr/>
              </a:pPr>
              <a:t>‹#›</a:t>
            </a:fld>
            <a:endParaRPr lang="en-US" altLang="en-US"/>
          </a:p>
        </p:txBody>
      </p:sp>
    </p:spTree>
    <p:extLst>
      <p:ext uri="{BB962C8B-B14F-4D97-AF65-F5344CB8AC3E}">
        <p14:creationId xmlns:p14="http://schemas.microsoft.com/office/powerpoint/2010/main" val="1298302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Freeform 11"/>
          <p:cNvSpPr>
            <a:spLocks/>
          </p:cNvSpPr>
          <p:nvPr/>
        </p:nvSpPr>
        <p:spPr bwMode="auto">
          <a:xfrm flipV="1">
            <a:off x="0" y="3167063"/>
            <a:ext cx="1358900" cy="508000"/>
          </a:xfrm>
          <a:custGeom>
            <a:avLst/>
            <a:gdLst>
              <a:gd name="T0" fmla="*/ 2147483646 w 7908"/>
              <a:gd name="T1" fmla="*/ 2147483646 h 10000"/>
              <a:gd name="T2" fmla="*/ 2147483646 w 7908"/>
              <a:gd name="T3" fmla="*/ 1251971690 h 10000"/>
              <a:gd name="T4" fmla="*/ 2147483646 w 7908"/>
              <a:gd name="T5" fmla="*/ 625985845 h 10000"/>
              <a:gd name="T6" fmla="*/ 2147483646 w 7908"/>
              <a:gd name="T7" fmla="*/ 0 h 10000"/>
              <a:gd name="T8" fmla="*/ 2147483646 w 7908"/>
              <a:gd name="T9" fmla="*/ 0 h 10000"/>
              <a:gd name="T10" fmla="*/ 0 w 7908"/>
              <a:gd name="T11" fmla="*/ 412954013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 name="TextBox 5"/>
          <p:cNvSpPr txBox="1">
            <a:spLocks noChangeArrowheads="1"/>
          </p:cNvSpPr>
          <p:nvPr/>
        </p:nvSpPr>
        <p:spPr bwMode="auto">
          <a:xfrm>
            <a:off x="1808163" y="647700"/>
            <a:ext cx="4572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en-US" sz="8000" smtClean="0">
                <a:solidFill>
                  <a:schemeClr val="accent1"/>
                </a:solidFill>
              </a:rPr>
              <a:t>“</a:t>
            </a:r>
          </a:p>
        </p:txBody>
      </p:sp>
      <p:sp>
        <p:nvSpPr>
          <p:cNvPr id="7" name="TextBox 62"/>
          <p:cNvSpPr txBox="1">
            <a:spLocks noChangeArrowheads="1"/>
          </p:cNvSpPr>
          <p:nvPr/>
        </p:nvSpPr>
        <p:spPr bwMode="auto">
          <a:xfrm>
            <a:off x="8169275" y="2905125"/>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en-US" sz="8000" smtClean="0">
                <a:solidFill>
                  <a:schemeClr val="accent1"/>
                </a:solidFill>
              </a:rPr>
              <a:t>”</a:t>
            </a:r>
          </a:p>
        </p:txBody>
      </p:sp>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Date Placeholder 3"/>
          <p:cNvSpPr>
            <a:spLocks noGrp="1"/>
          </p:cNvSpPr>
          <p:nvPr>
            <p:ph type="dt" sz="half" idx="14"/>
          </p:nvPr>
        </p:nvSpPr>
        <p:spPr/>
        <p:txBody>
          <a:bodyPr/>
          <a:lstStyle>
            <a:lvl1pPr>
              <a:defRPr/>
            </a:lvl1pPr>
          </a:lstStyle>
          <a:p>
            <a:pPr>
              <a:defRPr/>
            </a:pPr>
            <a:endParaRPr lang="en-US"/>
          </a:p>
        </p:txBody>
      </p:sp>
      <p:sp>
        <p:nvSpPr>
          <p:cNvPr id="9" name="Footer Placeholder 4"/>
          <p:cNvSpPr>
            <a:spLocks noGrp="1"/>
          </p:cNvSpPr>
          <p:nvPr>
            <p:ph type="ftr" sz="quarter" idx="15"/>
          </p:nvPr>
        </p:nvSpPr>
        <p:spPr/>
        <p:txBody>
          <a:bodyPr/>
          <a:lstStyle>
            <a:lvl1pPr>
              <a:defRPr/>
            </a:lvl1pPr>
          </a:lstStyle>
          <a:p>
            <a:pPr>
              <a:defRPr/>
            </a:pPr>
            <a:endParaRPr lang="en-US"/>
          </a:p>
        </p:txBody>
      </p:sp>
      <p:sp>
        <p:nvSpPr>
          <p:cNvPr id="10" name="Slide Number Placeholder 5"/>
          <p:cNvSpPr>
            <a:spLocks noGrp="1"/>
          </p:cNvSpPr>
          <p:nvPr>
            <p:ph type="sldNum" sz="quarter" idx="16"/>
          </p:nvPr>
        </p:nvSpPr>
        <p:spPr>
          <a:xfrm>
            <a:off x="511175" y="3244850"/>
            <a:ext cx="585788" cy="365125"/>
          </a:xfrm>
        </p:spPr>
        <p:txBody>
          <a:bodyPr/>
          <a:lstStyle>
            <a:lvl1pPr>
              <a:defRPr/>
            </a:lvl1pPr>
          </a:lstStyle>
          <a:p>
            <a:pPr>
              <a:defRPr/>
            </a:pPr>
            <a:fld id="{3F5B981D-C264-4930-814C-5B8E9374844C}" type="slidenum">
              <a:rPr lang="en-US" altLang="en-US"/>
              <a:pPr>
                <a:defRPr/>
              </a:pPr>
              <a:t>‹#›</a:t>
            </a:fld>
            <a:endParaRPr lang="en-US" altLang="en-US"/>
          </a:p>
        </p:txBody>
      </p:sp>
    </p:spTree>
    <p:extLst>
      <p:ext uri="{BB962C8B-B14F-4D97-AF65-F5344CB8AC3E}">
        <p14:creationId xmlns:p14="http://schemas.microsoft.com/office/powerpoint/2010/main" val="1680526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5" name="Freeform 11"/>
          <p:cNvSpPr>
            <a:spLocks/>
          </p:cNvSpPr>
          <p:nvPr/>
        </p:nvSpPr>
        <p:spPr bwMode="auto">
          <a:xfrm flipV="1">
            <a:off x="0" y="4910138"/>
            <a:ext cx="1358900" cy="508000"/>
          </a:xfrm>
          <a:custGeom>
            <a:avLst/>
            <a:gdLst>
              <a:gd name="T0" fmla="*/ 2147483646 w 7908"/>
              <a:gd name="T1" fmla="*/ 2147483646 h 10000"/>
              <a:gd name="T2" fmla="*/ 2147483646 w 7908"/>
              <a:gd name="T3" fmla="*/ 1251971690 h 10000"/>
              <a:gd name="T4" fmla="*/ 2147483646 w 7908"/>
              <a:gd name="T5" fmla="*/ 625985845 h 10000"/>
              <a:gd name="T6" fmla="*/ 2147483646 w 7908"/>
              <a:gd name="T7" fmla="*/ 0 h 10000"/>
              <a:gd name="T8" fmla="*/ 2147483646 w 7908"/>
              <a:gd name="T9" fmla="*/ 0 h 10000"/>
              <a:gd name="T10" fmla="*/ 0 w 7908"/>
              <a:gd name="T11" fmla="*/ 412954013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rtlCol="0">
            <a:normAutofit/>
          </a:bodyPr>
          <a:lstStyle>
            <a:lvl1pPr>
              <a:buNone/>
              <a:defRPr lang="en-US">
                <a:solidFill>
                  <a:schemeClr val="tx1">
                    <a:lumMod val="65000"/>
                    <a:lumOff val="35000"/>
                  </a:schemeClr>
                </a:solidFill>
              </a:defRPr>
            </a:lvl1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a:xfrm>
            <a:off x="511175" y="4983163"/>
            <a:ext cx="585788" cy="365125"/>
          </a:xfrm>
        </p:spPr>
        <p:txBody>
          <a:bodyPr/>
          <a:lstStyle>
            <a:lvl1pPr>
              <a:defRPr/>
            </a:lvl1pPr>
          </a:lstStyle>
          <a:p>
            <a:pPr>
              <a:defRPr/>
            </a:pPr>
            <a:fld id="{5C3F637E-A8F4-4A74-B998-04E4EDF3015D}" type="slidenum">
              <a:rPr lang="en-US" altLang="en-US"/>
              <a:pPr>
                <a:defRPr/>
              </a:pPr>
              <a:t>‹#›</a:t>
            </a:fld>
            <a:endParaRPr lang="en-US" altLang="en-US"/>
          </a:p>
        </p:txBody>
      </p:sp>
    </p:spTree>
    <p:extLst>
      <p:ext uri="{BB962C8B-B14F-4D97-AF65-F5344CB8AC3E}">
        <p14:creationId xmlns:p14="http://schemas.microsoft.com/office/powerpoint/2010/main" val="2060106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Freeform 11"/>
          <p:cNvSpPr>
            <a:spLocks/>
          </p:cNvSpPr>
          <p:nvPr/>
        </p:nvSpPr>
        <p:spPr bwMode="auto">
          <a:xfrm flipV="1">
            <a:off x="0" y="4910138"/>
            <a:ext cx="1358900" cy="508000"/>
          </a:xfrm>
          <a:custGeom>
            <a:avLst/>
            <a:gdLst>
              <a:gd name="T0" fmla="*/ 2147483646 w 7908"/>
              <a:gd name="T1" fmla="*/ 2147483646 h 10000"/>
              <a:gd name="T2" fmla="*/ 2147483646 w 7908"/>
              <a:gd name="T3" fmla="*/ 1251971690 h 10000"/>
              <a:gd name="T4" fmla="*/ 2147483646 w 7908"/>
              <a:gd name="T5" fmla="*/ 625985845 h 10000"/>
              <a:gd name="T6" fmla="*/ 2147483646 w 7908"/>
              <a:gd name="T7" fmla="*/ 0 h 10000"/>
              <a:gd name="T8" fmla="*/ 2147483646 w 7908"/>
              <a:gd name="T9" fmla="*/ 0 h 10000"/>
              <a:gd name="T10" fmla="*/ 0 w 7908"/>
              <a:gd name="T11" fmla="*/ 412954013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 name="TextBox 5"/>
          <p:cNvSpPr txBox="1">
            <a:spLocks noChangeArrowheads="1"/>
          </p:cNvSpPr>
          <p:nvPr/>
        </p:nvSpPr>
        <p:spPr bwMode="auto">
          <a:xfrm>
            <a:off x="1808163" y="647700"/>
            <a:ext cx="4572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en-US" sz="8000" smtClean="0">
                <a:solidFill>
                  <a:schemeClr val="accent1"/>
                </a:solidFill>
              </a:rPr>
              <a:t>“</a:t>
            </a:r>
          </a:p>
        </p:txBody>
      </p:sp>
      <p:sp>
        <p:nvSpPr>
          <p:cNvPr id="7" name="TextBox 62"/>
          <p:cNvSpPr txBox="1">
            <a:spLocks noChangeArrowheads="1"/>
          </p:cNvSpPr>
          <p:nvPr/>
        </p:nvSpPr>
        <p:spPr bwMode="auto">
          <a:xfrm>
            <a:off x="8169275" y="2905125"/>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en-US" sz="8000" smtClean="0">
                <a:solidFill>
                  <a:schemeClr val="accent1"/>
                </a:solidFill>
              </a:rPr>
              <a:t>”</a:t>
            </a:r>
          </a:p>
        </p:txBody>
      </p:sp>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rtlCol="0">
            <a:normAutofit/>
          </a:bodyPr>
          <a:lstStyle>
            <a:lvl1pPr>
              <a:buNone/>
              <a:defRPr lang="en-US">
                <a:solidFill>
                  <a:schemeClr val="tx1">
                    <a:lumMod val="65000"/>
                    <a:lumOff val="35000"/>
                  </a:schemeClr>
                </a:solidFill>
              </a:defRPr>
            </a:lvl1pPr>
          </a:lstStyle>
          <a:p>
            <a:pPr lvl="0"/>
            <a:r>
              <a:rPr lang="en-US" smtClean="0"/>
              <a:t>Click to edit Master text styles</a:t>
            </a:r>
          </a:p>
        </p:txBody>
      </p:sp>
      <p:sp>
        <p:nvSpPr>
          <p:cNvPr id="8" name="Date Placeholder 4"/>
          <p:cNvSpPr>
            <a:spLocks noGrp="1"/>
          </p:cNvSpPr>
          <p:nvPr>
            <p:ph type="dt" sz="half" idx="14"/>
          </p:nvPr>
        </p:nvSpPr>
        <p:spPr/>
        <p:txBody>
          <a:bodyPr/>
          <a:lstStyle>
            <a:lvl1pPr>
              <a:defRPr/>
            </a:lvl1pPr>
          </a:lstStyle>
          <a:p>
            <a:pPr>
              <a:defRPr/>
            </a:pPr>
            <a:endParaRPr lang="en-US"/>
          </a:p>
        </p:txBody>
      </p:sp>
      <p:sp>
        <p:nvSpPr>
          <p:cNvPr id="9" name="Footer Placeholder 5"/>
          <p:cNvSpPr>
            <a:spLocks noGrp="1"/>
          </p:cNvSpPr>
          <p:nvPr>
            <p:ph type="ftr" sz="quarter" idx="15"/>
          </p:nvPr>
        </p:nvSpPr>
        <p:spPr/>
        <p:txBody>
          <a:bodyPr/>
          <a:lstStyle>
            <a:lvl1pPr>
              <a:defRPr/>
            </a:lvl1pPr>
          </a:lstStyle>
          <a:p>
            <a:pPr>
              <a:defRPr/>
            </a:pPr>
            <a:endParaRPr lang="en-US"/>
          </a:p>
        </p:txBody>
      </p:sp>
      <p:sp>
        <p:nvSpPr>
          <p:cNvPr id="10" name="Slide Number Placeholder 6"/>
          <p:cNvSpPr>
            <a:spLocks noGrp="1"/>
          </p:cNvSpPr>
          <p:nvPr>
            <p:ph type="sldNum" sz="quarter" idx="16"/>
          </p:nvPr>
        </p:nvSpPr>
        <p:spPr>
          <a:xfrm>
            <a:off x="511175" y="4983163"/>
            <a:ext cx="585788" cy="365125"/>
          </a:xfrm>
        </p:spPr>
        <p:txBody>
          <a:bodyPr/>
          <a:lstStyle>
            <a:lvl1pPr>
              <a:defRPr/>
            </a:lvl1pPr>
          </a:lstStyle>
          <a:p>
            <a:pPr>
              <a:defRPr/>
            </a:pPr>
            <a:fld id="{B231F1B9-3E88-4938-AE1B-C61F41C42CEB}" type="slidenum">
              <a:rPr lang="en-US" altLang="en-US"/>
              <a:pPr>
                <a:defRPr/>
              </a:pPr>
              <a:t>‹#›</a:t>
            </a:fld>
            <a:endParaRPr lang="en-US" altLang="en-US"/>
          </a:p>
        </p:txBody>
      </p:sp>
    </p:spTree>
    <p:extLst>
      <p:ext uri="{BB962C8B-B14F-4D97-AF65-F5344CB8AC3E}">
        <p14:creationId xmlns:p14="http://schemas.microsoft.com/office/powerpoint/2010/main" val="708452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5" name="Freeform 11"/>
          <p:cNvSpPr>
            <a:spLocks/>
          </p:cNvSpPr>
          <p:nvPr/>
        </p:nvSpPr>
        <p:spPr bwMode="auto">
          <a:xfrm flipV="1">
            <a:off x="0" y="4910138"/>
            <a:ext cx="1358900" cy="508000"/>
          </a:xfrm>
          <a:custGeom>
            <a:avLst/>
            <a:gdLst>
              <a:gd name="T0" fmla="*/ 2147483646 w 7908"/>
              <a:gd name="T1" fmla="*/ 2147483646 h 10000"/>
              <a:gd name="T2" fmla="*/ 2147483646 w 7908"/>
              <a:gd name="T3" fmla="*/ 1251971690 h 10000"/>
              <a:gd name="T4" fmla="*/ 2147483646 w 7908"/>
              <a:gd name="T5" fmla="*/ 625985845 h 10000"/>
              <a:gd name="T6" fmla="*/ 2147483646 w 7908"/>
              <a:gd name="T7" fmla="*/ 0 h 10000"/>
              <a:gd name="T8" fmla="*/ 2147483646 w 7908"/>
              <a:gd name="T9" fmla="*/ 0 h 10000"/>
              <a:gd name="T10" fmla="*/ 0 w 7908"/>
              <a:gd name="T11" fmla="*/ 412954013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rtlCol="0">
            <a:normAutofit/>
          </a:bodyPr>
          <a:lstStyle>
            <a:lvl1pPr>
              <a:buNone/>
              <a:defRPr lang="en-US">
                <a:solidFill>
                  <a:schemeClr val="tx1">
                    <a:lumMod val="65000"/>
                    <a:lumOff val="35000"/>
                  </a:schemeClr>
                </a:solidFill>
              </a:defRPr>
            </a:lvl1pPr>
          </a:lstStyle>
          <a:p>
            <a:pPr lvl="0"/>
            <a:r>
              <a:rPr lang="en-US" smtClean="0"/>
              <a:t>Click to edit Master text styles</a:t>
            </a:r>
          </a:p>
        </p:txBody>
      </p:sp>
      <p:sp>
        <p:nvSpPr>
          <p:cNvPr id="6" name="Date Placeholder 4"/>
          <p:cNvSpPr>
            <a:spLocks noGrp="1"/>
          </p:cNvSpPr>
          <p:nvPr>
            <p:ph type="dt" sz="half" idx="14"/>
          </p:nvPr>
        </p:nvSpPr>
        <p:spPr/>
        <p:txBody>
          <a:bodyPr/>
          <a:lstStyle>
            <a:lvl1pPr>
              <a:defRPr/>
            </a:lvl1pPr>
          </a:lstStyle>
          <a:p>
            <a:pPr>
              <a:defRPr/>
            </a:pPr>
            <a:endParaRPr lang="en-US"/>
          </a:p>
        </p:txBody>
      </p:sp>
      <p:sp>
        <p:nvSpPr>
          <p:cNvPr id="7" name="Footer Placeholder 5"/>
          <p:cNvSpPr>
            <a:spLocks noGrp="1"/>
          </p:cNvSpPr>
          <p:nvPr>
            <p:ph type="ftr" sz="quarter" idx="15"/>
          </p:nvPr>
        </p:nvSpPr>
        <p:spPr/>
        <p:txBody>
          <a:bodyPr/>
          <a:lstStyle>
            <a:lvl1pPr>
              <a:defRPr/>
            </a:lvl1pPr>
          </a:lstStyle>
          <a:p>
            <a:pPr>
              <a:defRPr/>
            </a:pPr>
            <a:endParaRPr lang="en-US"/>
          </a:p>
        </p:txBody>
      </p:sp>
      <p:sp>
        <p:nvSpPr>
          <p:cNvPr id="8" name="Slide Number Placeholder 6"/>
          <p:cNvSpPr>
            <a:spLocks noGrp="1"/>
          </p:cNvSpPr>
          <p:nvPr>
            <p:ph type="sldNum" sz="quarter" idx="16"/>
          </p:nvPr>
        </p:nvSpPr>
        <p:spPr>
          <a:xfrm>
            <a:off x="511175" y="4983163"/>
            <a:ext cx="585788" cy="365125"/>
          </a:xfrm>
        </p:spPr>
        <p:txBody>
          <a:bodyPr/>
          <a:lstStyle>
            <a:lvl1pPr>
              <a:defRPr/>
            </a:lvl1pPr>
          </a:lstStyle>
          <a:p>
            <a:pPr>
              <a:defRPr/>
            </a:pPr>
            <a:fld id="{60143CB1-1240-4F79-B51E-7D678036A964}" type="slidenum">
              <a:rPr lang="en-US" altLang="en-US"/>
              <a:pPr>
                <a:defRPr/>
              </a:pPr>
              <a:t>‹#›</a:t>
            </a:fld>
            <a:endParaRPr lang="en-US" altLang="en-US"/>
          </a:p>
        </p:txBody>
      </p:sp>
    </p:spTree>
    <p:extLst>
      <p:ext uri="{BB962C8B-B14F-4D97-AF65-F5344CB8AC3E}">
        <p14:creationId xmlns:p14="http://schemas.microsoft.com/office/powerpoint/2010/main" val="421446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Freeform 11"/>
          <p:cNvSpPr>
            <a:spLocks/>
          </p:cNvSpPr>
          <p:nvPr/>
        </p:nvSpPr>
        <p:spPr bwMode="auto">
          <a:xfrm flipV="1">
            <a:off x="0" y="711200"/>
            <a:ext cx="1358900" cy="508000"/>
          </a:xfrm>
          <a:custGeom>
            <a:avLst/>
            <a:gdLst>
              <a:gd name="T0" fmla="*/ 2147483646 w 7908"/>
              <a:gd name="T1" fmla="*/ 2147483646 h 10000"/>
              <a:gd name="T2" fmla="*/ 2147483646 w 7908"/>
              <a:gd name="T3" fmla="*/ 1251971690 h 10000"/>
              <a:gd name="T4" fmla="*/ 2147483646 w 7908"/>
              <a:gd name="T5" fmla="*/ 625985845 h 10000"/>
              <a:gd name="T6" fmla="*/ 2147483646 w 7908"/>
              <a:gd name="T7" fmla="*/ 0 h 10000"/>
              <a:gd name="T8" fmla="*/ 2147483646 w 7908"/>
              <a:gd name="T9" fmla="*/ 0 h 10000"/>
              <a:gd name="T10" fmla="*/ 0 w 7908"/>
              <a:gd name="T11" fmla="*/ 412954013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B3E4477-50A6-46E4-8F5A-A462D0F18BB3}" type="slidenum">
              <a:rPr lang="en-US" altLang="en-US"/>
              <a:pPr>
                <a:defRPr/>
              </a:pPr>
              <a:t>‹#›</a:t>
            </a:fld>
            <a:endParaRPr lang="en-US" altLang="en-US"/>
          </a:p>
        </p:txBody>
      </p:sp>
    </p:spTree>
    <p:extLst>
      <p:ext uri="{BB962C8B-B14F-4D97-AF65-F5344CB8AC3E}">
        <p14:creationId xmlns:p14="http://schemas.microsoft.com/office/powerpoint/2010/main" val="35780199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Freeform 11"/>
          <p:cNvSpPr>
            <a:spLocks/>
          </p:cNvSpPr>
          <p:nvPr/>
        </p:nvSpPr>
        <p:spPr bwMode="auto">
          <a:xfrm flipV="1">
            <a:off x="0" y="711200"/>
            <a:ext cx="1358900" cy="508000"/>
          </a:xfrm>
          <a:custGeom>
            <a:avLst/>
            <a:gdLst>
              <a:gd name="T0" fmla="*/ 2147483646 w 7908"/>
              <a:gd name="T1" fmla="*/ 2147483646 h 10000"/>
              <a:gd name="T2" fmla="*/ 2147483646 w 7908"/>
              <a:gd name="T3" fmla="*/ 1251971690 h 10000"/>
              <a:gd name="T4" fmla="*/ 2147483646 w 7908"/>
              <a:gd name="T5" fmla="*/ 625985845 h 10000"/>
              <a:gd name="T6" fmla="*/ 2147483646 w 7908"/>
              <a:gd name="T7" fmla="*/ 0 h 10000"/>
              <a:gd name="T8" fmla="*/ 2147483646 w 7908"/>
              <a:gd name="T9" fmla="*/ 0 h 10000"/>
              <a:gd name="T10" fmla="*/ 0 w 7908"/>
              <a:gd name="T11" fmla="*/ 412954013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9CADCE1-B27E-4E2E-BDB0-D63108A4E7D6}" type="slidenum">
              <a:rPr lang="en-US" altLang="en-US"/>
              <a:pPr>
                <a:defRPr/>
              </a:pPr>
              <a:t>‹#›</a:t>
            </a:fld>
            <a:endParaRPr lang="en-US" altLang="en-US"/>
          </a:p>
        </p:txBody>
      </p:sp>
    </p:spTree>
    <p:extLst>
      <p:ext uri="{BB962C8B-B14F-4D97-AF65-F5344CB8AC3E}">
        <p14:creationId xmlns:p14="http://schemas.microsoft.com/office/powerpoint/2010/main" val="3213731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8"/>
          <a:srcRect/>
          <a:stretch>
            <a:fillRect/>
          </a:stretch>
        </a:blipFill>
        <a:effectLst/>
      </p:bgPr>
    </p:bg>
    <p:spTree>
      <p:nvGrpSpPr>
        <p:cNvPr id="1" name=""/>
        <p:cNvGrpSpPr/>
        <p:nvPr/>
      </p:nvGrpSpPr>
      <p:grpSpPr>
        <a:xfrm>
          <a:off x="0" y="0"/>
          <a:ext cx="0" cy="0"/>
          <a:chOff x="0" y="0"/>
          <a:chExt cx="0" cy="0"/>
        </a:xfrm>
      </p:grpSpPr>
      <p:grpSp>
        <p:nvGrpSpPr>
          <p:cNvPr id="1026" name="Group 35"/>
          <p:cNvGrpSpPr>
            <a:grpSpLocks/>
          </p:cNvGrpSpPr>
          <p:nvPr/>
        </p:nvGrpSpPr>
        <p:grpSpPr bwMode="auto">
          <a:xfrm>
            <a:off x="0" y="228600"/>
            <a:ext cx="1981200" cy="6638925"/>
            <a:chOff x="2487613" y="285750"/>
            <a:chExt cx="2428875" cy="5654676"/>
          </a:xfrm>
        </p:grpSpPr>
        <p:sp>
          <p:nvSpPr>
            <p:cNvPr id="1046" name="Freeform 11"/>
            <p:cNvSpPr>
              <a:spLocks/>
            </p:cNvSpPr>
            <p:nvPr/>
          </p:nvSpPr>
          <p:spPr bwMode="auto">
            <a:xfrm>
              <a:off x="2487613" y="2284413"/>
              <a:ext cx="85725" cy="533400"/>
            </a:xfrm>
            <a:custGeom>
              <a:avLst/>
              <a:gdLst>
                <a:gd name="T0" fmla="*/ 2147483646 w 22"/>
                <a:gd name="T1" fmla="*/ 2147483646 h 136"/>
                <a:gd name="T2" fmla="*/ 2147483646 w 22"/>
                <a:gd name="T3" fmla="*/ 2147483646 h 136"/>
                <a:gd name="T4" fmla="*/ 0 w 22"/>
                <a:gd name="T5" fmla="*/ 0 h 136"/>
                <a:gd name="T6" fmla="*/ 0 w 22"/>
                <a:gd name="T7" fmla="*/ 2147483646 h 136"/>
                <a:gd name="T8" fmla="*/ 2147483646 w 22"/>
                <a:gd name="T9" fmla="*/ 2147483646 h 136"/>
                <a:gd name="T10" fmla="*/ 2147483646 w 22"/>
                <a:gd name="T11" fmla="*/ 2147483646 h 1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7" name="Freeform 12"/>
            <p:cNvSpPr>
              <a:spLocks/>
            </p:cNvSpPr>
            <p:nvPr/>
          </p:nvSpPr>
          <p:spPr bwMode="auto">
            <a:xfrm>
              <a:off x="2597151" y="2779713"/>
              <a:ext cx="550863" cy="1978025"/>
            </a:xfrm>
            <a:custGeom>
              <a:avLst/>
              <a:gdLst>
                <a:gd name="T0" fmla="*/ 2147483646 w 140"/>
                <a:gd name="T1" fmla="*/ 2147483646 h 504"/>
                <a:gd name="T2" fmla="*/ 2147483646 w 140"/>
                <a:gd name="T3" fmla="*/ 2147483646 h 504"/>
                <a:gd name="T4" fmla="*/ 2147483646 w 140"/>
                <a:gd name="T5" fmla="*/ 2147483646 h 504"/>
                <a:gd name="T6" fmla="*/ 2147483646 w 140"/>
                <a:gd name="T7" fmla="*/ 2147483646 h 504"/>
                <a:gd name="T8" fmla="*/ 0 w 140"/>
                <a:gd name="T9" fmla="*/ 0 h 504"/>
                <a:gd name="T10" fmla="*/ 2147483646 w 140"/>
                <a:gd name="T11" fmla="*/ 2147483646 h 504"/>
                <a:gd name="T12" fmla="*/ 2147483646 w 140"/>
                <a:gd name="T13" fmla="*/ 2147483646 h 50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8" name="Freeform 13"/>
            <p:cNvSpPr>
              <a:spLocks/>
            </p:cNvSpPr>
            <p:nvPr/>
          </p:nvSpPr>
          <p:spPr bwMode="auto">
            <a:xfrm>
              <a:off x="3175001" y="4730750"/>
              <a:ext cx="519113" cy="1209675"/>
            </a:xfrm>
            <a:custGeom>
              <a:avLst/>
              <a:gdLst>
                <a:gd name="T0" fmla="*/ 2147483646 w 132"/>
                <a:gd name="T1" fmla="*/ 2147483646 h 308"/>
                <a:gd name="T2" fmla="*/ 0 w 132"/>
                <a:gd name="T3" fmla="*/ 0 h 308"/>
                <a:gd name="T4" fmla="*/ 0 w 132"/>
                <a:gd name="T5" fmla="*/ 2147483646 h 308"/>
                <a:gd name="T6" fmla="*/ 2147483646 w 132"/>
                <a:gd name="T7" fmla="*/ 2147483646 h 308"/>
                <a:gd name="T8" fmla="*/ 2147483646 w 132"/>
                <a:gd name="T9" fmla="*/ 2147483646 h 308"/>
                <a:gd name="T10" fmla="*/ 2147483646 w 132"/>
                <a:gd name="T11" fmla="*/ 2147483646 h 308"/>
                <a:gd name="T12" fmla="*/ 2147483646 w 132"/>
                <a:gd name="T13" fmla="*/ 2147483646 h 308"/>
                <a:gd name="T14" fmla="*/ 2147483646 w 132"/>
                <a:gd name="T15" fmla="*/ 2147483646 h 3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9" name="Freeform 14"/>
            <p:cNvSpPr>
              <a:spLocks/>
            </p:cNvSpPr>
            <p:nvPr/>
          </p:nvSpPr>
          <p:spPr bwMode="auto">
            <a:xfrm>
              <a:off x="3305176" y="5630863"/>
              <a:ext cx="146050" cy="309563"/>
            </a:xfrm>
            <a:custGeom>
              <a:avLst/>
              <a:gdLst>
                <a:gd name="T0" fmla="*/ 2147483646 w 37"/>
                <a:gd name="T1" fmla="*/ 2147483646 h 79"/>
                <a:gd name="T2" fmla="*/ 2147483646 w 37"/>
                <a:gd name="T3" fmla="*/ 2147483646 h 79"/>
                <a:gd name="T4" fmla="*/ 0 w 37"/>
                <a:gd name="T5" fmla="*/ 0 h 79"/>
                <a:gd name="T6" fmla="*/ 2147483646 w 37"/>
                <a:gd name="T7" fmla="*/ 2147483646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0" name="Freeform 15"/>
            <p:cNvSpPr>
              <a:spLocks/>
            </p:cNvSpPr>
            <p:nvPr/>
          </p:nvSpPr>
          <p:spPr bwMode="auto">
            <a:xfrm>
              <a:off x="2573338" y="2817813"/>
              <a:ext cx="700088" cy="2835275"/>
            </a:xfrm>
            <a:custGeom>
              <a:avLst/>
              <a:gdLst>
                <a:gd name="T0" fmla="*/ 2147483646 w 178"/>
                <a:gd name="T1" fmla="*/ 2147483646 h 722"/>
                <a:gd name="T2" fmla="*/ 2147483646 w 178"/>
                <a:gd name="T3" fmla="*/ 2147483646 h 722"/>
                <a:gd name="T4" fmla="*/ 2147483646 w 178"/>
                <a:gd name="T5" fmla="*/ 2147483646 h 722"/>
                <a:gd name="T6" fmla="*/ 2147483646 w 178"/>
                <a:gd name="T7" fmla="*/ 2147483646 h 722"/>
                <a:gd name="T8" fmla="*/ 0 w 178"/>
                <a:gd name="T9" fmla="*/ 0 h 722"/>
                <a:gd name="T10" fmla="*/ 2147483646 w 178"/>
                <a:gd name="T11" fmla="*/ 2147483646 h 722"/>
                <a:gd name="T12" fmla="*/ 2147483646 w 178"/>
                <a:gd name="T13" fmla="*/ 2147483646 h 722"/>
                <a:gd name="T14" fmla="*/ 2147483646 w 178"/>
                <a:gd name="T15" fmla="*/ 2147483646 h 722"/>
                <a:gd name="T16" fmla="*/ 2147483646 w 178"/>
                <a:gd name="T17" fmla="*/ 2147483646 h 722"/>
                <a:gd name="T18" fmla="*/ 2147483646 w 178"/>
                <a:gd name="T19" fmla="*/ 2147483646 h 722"/>
                <a:gd name="T20" fmla="*/ 2147483646 w 178"/>
                <a:gd name="T21" fmla="*/ 2147483646 h 7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1" name="Freeform 16"/>
            <p:cNvSpPr>
              <a:spLocks/>
            </p:cNvSpPr>
            <p:nvPr/>
          </p:nvSpPr>
          <p:spPr bwMode="auto">
            <a:xfrm>
              <a:off x="2506663" y="285750"/>
              <a:ext cx="90488" cy="2493963"/>
            </a:xfrm>
            <a:custGeom>
              <a:avLst/>
              <a:gdLst>
                <a:gd name="T0" fmla="*/ 2147483646 w 23"/>
                <a:gd name="T1" fmla="*/ 2147483646 h 635"/>
                <a:gd name="T2" fmla="*/ 2147483646 w 23"/>
                <a:gd name="T3" fmla="*/ 2147483646 h 635"/>
                <a:gd name="T4" fmla="*/ 2147483646 w 23"/>
                <a:gd name="T5" fmla="*/ 2147483646 h 635"/>
                <a:gd name="T6" fmla="*/ 2147483646 w 23"/>
                <a:gd name="T7" fmla="*/ 2147483646 h 635"/>
                <a:gd name="T8" fmla="*/ 2147483646 w 23"/>
                <a:gd name="T9" fmla="*/ 2147483646 h 635"/>
                <a:gd name="T10" fmla="*/ 2147483646 w 23"/>
                <a:gd name="T11" fmla="*/ 2147483646 h 635"/>
                <a:gd name="T12" fmla="*/ 2147483646 w 23"/>
                <a:gd name="T13" fmla="*/ 0 h 635"/>
                <a:gd name="T14" fmla="*/ 2147483646 w 23"/>
                <a:gd name="T15" fmla="*/ 0 h 635"/>
                <a:gd name="T16" fmla="*/ 2147483646 w 23"/>
                <a:gd name="T17" fmla="*/ 2147483646 h 635"/>
                <a:gd name="T18" fmla="*/ 2147483646 w 23"/>
                <a:gd name="T19" fmla="*/ 2147483646 h 6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2" name="Freeform 17"/>
            <p:cNvSpPr>
              <a:spLocks/>
            </p:cNvSpPr>
            <p:nvPr/>
          </p:nvSpPr>
          <p:spPr bwMode="auto">
            <a:xfrm>
              <a:off x="2554288" y="2598738"/>
              <a:ext cx="66675" cy="420688"/>
            </a:xfrm>
            <a:custGeom>
              <a:avLst/>
              <a:gdLst>
                <a:gd name="T0" fmla="*/ 0 w 17"/>
                <a:gd name="T1" fmla="*/ 0 h 107"/>
                <a:gd name="T2" fmla="*/ 2147483646 w 17"/>
                <a:gd name="T3" fmla="*/ 2147483646 h 107"/>
                <a:gd name="T4" fmla="*/ 2147483646 w 17"/>
                <a:gd name="T5" fmla="*/ 2147483646 h 107"/>
                <a:gd name="T6" fmla="*/ 2147483646 w 17"/>
                <a:gd name="T7" fmla="*/ 2147483646 h 107"/>
                <a:gd name="T8" fmla="*/ 2147483646 w 17"/>
                <a:gd name="T9" fmla="*/ 2147483646 h 107"/>
                <a:gd name="T10" fmla="*/ 0 w 17"/>
                <a:gd name="T11" fmla="*/ 0 h 1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3" name="Freeform 18"/>
            <p:cNvSpPr>
              <a:spLocks/>
            </p:cNvSpPr>
            <p:nvPr/>
          </p:nvSpPr>
          <p:spPr bwMode="auto">
            <a:xfrm>
              <a:off x="3143251" y="4757738"/>
              <a:ext cx="161925" cy="873125"/>
            </a:xfrm>
            <a:custGeom>
              <a:avLst/>
              <a:gdLst>
                <a:gd name="T0" fmla="*/ 0 w 41"/>
                <a:gd name="T1" fmla="*/ 0 h 222"/>
                <a:gd name="T2" fmla="*/ 2147483646 w 41"/>
                <a:gd name="T3" fmla="*/ 2147483646 h 222"/>
                <a:gd name="T4" fmla="*/ 2147483646 w 41"/>
                <a:gd name="T5" fmla="*/ 2147483646 h 222"/>
                <a:gd name="T6" fmla="*/ 2147483646 w 41"/>
                <a:gd name="T7" fmla="*/ 2147483646 h 222"/>
                <a:gd name="T8" fmla="*/ 2147483646 w 41"/>
                <a:gd name="T9" fmla="*/ 2147483646 h 222"/>
                <a:gd name="T10" fmla="*/ 2147483646 w 41"/>
                <a:gd name="T11" fmla="*/ 2147483646 h 222"/>
                <a:gd name="T12" fmla="*/ 2147483646 w 41"/>
                <a:gd name="T13" fmla="*/ 2147483646 h 222"/>
                <a:gd name="T14" fmla="*/ 2147483646 w 41"/>
                <a:gd name="T15" fmla="*/ 2147483646 h 222"/>
                <a:gd name="T16" fmla="*/ 2147483646 w 41"/>
                <a:gd name="T17" fmla="*/ 2147483646 h 222"/>
                <a:gd name="T18" fmla="*/ 0 w 41"/>
                <a:gd name="T19" fmla="*/ 0 h 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4" name="Freeform 19"/>
            <p:cNvSpPr>
              <a:spLocks/>
            </p:cNvSpPr>
            <p:nvPr/>
          </p:nvSpPr>
          <p:spPr bwMode="auto">
            <a:xfrm>
              <a:off x="3148013" y="1282700"/>
              <a:ext cx="1768475" cy="3448050"/>
            </a:xfrm>
            <a:custGeom>
              <a:avLst/>
              <a:gdLst>
                <a:gd name="T0" fmla="*/ 2147483646 w 450"/>
                <a:gd name="T1" fmla="*/ 2147483646 h 878"/>
                <a:gd name="T2" fmla="*/ 2147483646 w 450"/>
                <a:gd name="T3" fmla="*/ 2147483646 h 878"/>
                <a:gd name="T4" fmla="*/ 2147483646 w 450"/>
                <a:gd name="T5" fmla="*/ 2147483646 h 878"/>
                <a:gd name="T6" fmla="*/ 2147483646 w 450"/>
                <a:gd name="T7" fmla="*/ 2147483646 h 878"/>
                <a:gd name="T8" fmla="*/ 2147483646 w 450"/>
                <a:gd name="T9" fmla="*/ 2147483646 h 878"/>
                <a:gd name="T10" fmla="*/ 2147483646 w 450"/>
                <a:gd name="T11" fmla="*/ 2147483646 h 878"/>
                <a:gd name="T12" fmla="*/ 2147483646 w 450"/>
                <a:gd name="T13" fmla="*/ 2147483646 h 878"/>
                <a:gd name="T14" fmla="*/ 2147483646 w 450"/>
                <a:gd name="T15" fmla="*/ 0 h 878"/>
                <a:gd name="T16" fmla="*/ 2147483646 w 450"/>
                <a:gd name="T17" fmla="*/ 2147483646 h 878"/>
                <a:gd name="T18" fmla="*/ 2147483646 w 450"/>
                <a:gd name="T19" fmla="*/ 2147483646 h 878"/>
                <a:gd name="T20" fmla="*/ 2147483646 w 450"/>
                <a:gd name="T21" fmla="*/ 2147483646 h 878"/>
                <a:gd name="T22" fmla="*/ 2147483646 w 450"/>
                <a:gd name="T23" fmla="*/ 2147483646 h 878"/>
                <a:gd name="T24" fmla="*/ 2147483646 w 450"/>
                <a:gd name="T25" fmla="*/ 2147483646 h 878"/>
                <a:gd name="T26" fmla="*/ 0 w 450"/>
                <a:gd name="T27" fmla="*/ 2147483646 h 878"/>
                <a:gd name="T28" fmla="*/ 0 w 450"/>
                <a:gd name="T29" fmla="*/ 2147483646 h 878"/>
                <a:gd name="T30" fmla="*/ 2147483646 w 450"/>
                <a:gd name="T31" fmla="*/ 2147483646 h 878"/>
                <a:gd name="T32" fmla="*/ 2147483646 w 450"/>
                <a:gd name="T33" fmla="*/ 2147483646 h 87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5" name="Freeform 20"/>
            <p:cNvSpPr>
              <a:spLocks/>
            </p:cNvSpPr>
            <p:nvPr/>
          </p:nvSpPr>
          <p:spPr bwMode="auto">
            <a:xfrm>
              <a:off x="3273426" y="5653088"/>
              <a:ext cx="138113" cy="287338"/>
            </a:xfrm>
            <a:custGeom>
              <a:avLst/>
              <a:gdLst>
                <a:gd name="T0" fmla="*/ 0 w 35"/>
                <a:gd name="T1" fmla="*/ 0 h 73"/>
                <a:gd name="T2" fmla="*/ 2147483646 w 35"/>
                <a:gd name="T3" fmla="*/ 2147483646 h 73"/>
                <a:gd name="T4" fmla="*/ 2147483646 w 35"/>
                <a:gd name="T5" fmla="*/ 2147483646 h 73"/>
                <a:gd name="T6" fmla="*/ 0 w 35"/>
                <a:gd name="T7" fmla="*/ 0 h 7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6" name="Freeform 21"/>
            <p:cNvSpPr>
              <a:spLocks/>
            </p:cNvSpPr>
            <p:nvPr/>
          </p:nvSpPr>
          <p:spPr bwMode="auto">
            <a:xfrm>
              <a:off x="3143251" y="4656138"/>
              <a:ext cx="31750" cy="188913"/>
            </a:xfrm>
            <a:custGeom>
              <a:avLst/>
              <a:gdLst>
                <a:gd name="T0" fmla="*/ 2147483646 w 8"/>
                <a:gd name="T1" fmla="*/ 2147483646 h 48"/>
                <a:gd name="T2" fmla="*/ 2147483646 w 8"/>
                <a:gd name="T3" fmla="*/ 2147483646 h 48"/>
                <a:gd name="T4" fmla="*/ 2147483646 w 8"/>
                <a:gd name="T5" fmla="*/ 2147483646 h 48"/>
                <a:gd name="T6" fmla="*/ 2147483646 w 8"/>
                <a:gd name="T7" fmla="*/ 0 h 48"/>
                <a:gd name="T8" fmla="*/ 0 w 8"/>
                <a:gd name="T9" fmla="*/ 2147483646 h 48"/>
                <a:gd name="T10" fmla="*/ 2147483646 w 8"/>
                <a:gd name="T11" fmla="*/ 2147483646 h 4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7" name="Freeform 22"/>
            <p:cNvSpPr>
              <a:spLocks/>
            </p:cNvSpPr>
            <p:nvPr/>
          </p:nvSpPr>
          <p:spPr bwMode="auto">
            <a:xfrm>
              <a:off x="3211513" y="5410200"/>
              <a:ext cx="203200" cy="530225"/>
            </a:xfrm>
            <a:custGeom>
              <a:avLst/>
              <a:gdLst>
                <a:gd name="T0" fmla="*/ 2147483646 w 52"/>
                <a:gd name="T1" fmla="*/ 2147483646 h 135"/>
                <a:gd name="T2" fmla="*/ 0 w 52"/>
                <a:gd name="T3" fmla="*/ 0 h 135"/>
                <a:gd name="T4" fmla="*/ 2147483646 w 52"/>
                <a:gd name="T5" fmla="*/ 2147483646 h 135"/>
                <a:gd name="T6" fmla="*/ 2147483646 w 52"/>
                <a:gd name="T7" fmla="*/ 2147483646 h 135"/>
                <a:gd name="T8" fmla="*/ 2147483646 w 52"/>
                <a:gd name="T9" fmla="*/ 2147483646 h 135"/>
                <a:gd name="T10" fmla="*/ 2147483646 w 52"/>
                <a:gd name="T11" fmla="*/ 2147483646 h 135"/>
                <a:gd name="T12" fmla="*/ 2147483646 w 52"/>
                <a:gd name="T13" fmla="*/ 2147483646 h 135"/>
                <a:gd name="T14" fmla="*/ 2147483646 w 52"/>
                <a:gd name="T15" fmla="*/ 2147483646 h 1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1027" name="Group 48"/>
          <p:cNvGrpSpPr>
            <a:grpSpLocks/>
          </p:cNvGrpSpPr>
          <p:nvPr/>
        </p:nvGrpSpPr>
        <p:grpSpPr bwMode="auto">
          <a:xfrm>
            <a:off x="20638" y="0"/>
            <a:ext cx="1952625" cy="6853238"/>
            <a:chOff x="6627813" y="195717"/>
            <a:chExt cx="1952625" cy="5678034"/>
          </a:xfrm>
        </p:grpSpPr>
        <p:sp>
          <p:nvSpPr>
            <p:cNvPr id="1034" name="Freeform 27"/>
            <p:cNvSpPr>
              <a:spLocks/>
            </p:cNvSpPr>
            <p:nvPr/>
          </p:nvSpPr>
          <p:spPr bwMode="auto">
            <a:xfrm>
              <a:off x="6627813" y="195717"/>
              <a:ext cx="409575" cy="3646488"/>
            </a:xfrm>
            <a:custGeom>
              <a:avLst/>
              <a:gdLst>
                <a:gd name="T0" fmla="*/ 2147483646 w 103"/>
                <a:gd name="T1" fmla="*/ 2147483646 h 920"/>
                <a:gd name="T2" fmla="*/ 2147483646 w 103"/>
                <a:gd name="T3" fmla="*/ 2147483646 h 920"/>
                <a:gd name="T4" fmla="*/ 2147483646 w 103"/>
                <a:gd name="T5" fmla="*/ 2147483646 h 920"/>
                <a:gd name="T6" fmla="*/ 2147483646 w 103"/>
                <a:gd name="T7" fmla="*/ 2147483646 h 920"/>
                <a:gd name="T8" fmla="*/ 2147483646 w 103"/>
                <a:gd name="T9" fmla="*/ 2147483646 h 920"/>
                <a:gd name="T10" fmla="*/ 2147483646 w 103"/>
                <a:gd name="T11" fmla="*/ 2147483646 h 920"/>
                <a:gd name="T12" fmla="*/ 2147483646 w 103"/>
                <a:gd name="T13" fmla="*/ 2147483646 h 920"/>
                <a:gd name="T14" fmla="*/ 2147483646 w 103"/>
                <a:gd name="T15" fmla="*/ 2147483646 h 920"/>
                <a:gd name="T16" fmla="*/ 2147483646 w 103"/>
                <a:gd name="T17" fmla="*/ 2147483646 h 920"/>
                <a:gd name="T18" fmla="*/ 2147483646 w 103"/>
                <a:gd name="T19" fmla="*/ 2147483646 h 920"/>
                <a:gd name="T20" fmla="*/ 2147483646 w 103"/>
                <a:gd name="T21" fmla="*/ 2147483646 h 920"/>
                <a:gd name="T22" fmla="*/ 2147483646 w 103"/>
                <a:gd name="T23" fmla="*/ 0 h 920"/>
                <a:gd name="T24" fmla="*/ 0 w 103"/>
                <a:gd name="T25" fmla="*/ 0 h 920"/>
                <a:gd name="T26" fmla="*/ 2147483646 w 103"/>
                <a:gd name="T27" fmla="*/ 2147483646 h 920"/>
                <a:gd name="T28" fmla="*/ 2147483646 w 103"/>
                <a:gd name="T29" fmla="*/ 2147483646 h 9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5" name="Freeform 28"/>
            <p:cNvSpPr>
              <a:spLocks/>
            </p:cNvSpPr>
            <p:nvPr/>
          </p:nvSpPr>
          <p:spPr bwMode="auto">
            <a:xfrm>
              <a:off x="7061201" y="3771900"/>
              <a:ext cx="350838" cy="1309688"/>
            </a:xfrm>
            <a:custGeom>
              <a:avLst/>
              <a:gdLst>
                <a:gd name="T0" fmla="*/ 2147483646 w 88"/>
                <a:gd name="T1" fmla="*/ 2147483646 h 330"/>
                <a:gd name="T2" fmla="*/ 2147483646 w 88"/>
                <a:gd name="T3" fmla="*/ 2147483646 h 330"/>
                <a:gd name="T4" fmla="*/ 2147483646 w 88"/>
                <a:gd name="T5" fmla="*/ 2147483646 h 330"/>
                <a:gd name="T6" fmla="*/ 2147483646 w 88"/>
                <a:gd name="T7" fmla="*/ 2147483646 h 330"/>
                <a:gd name="T8" fmla="*/ 2147483646 w 88"/>
                <a:gd name="T9" fmla="*/ 2147483646 h 330"/>
                <a:gd name="T10" fmla="*/ 0 w 88"/>
                <a:gd name="T11" fmla="*/ 0 h 330"/>
                <a:gd name="T12" fmla="*/ 2147483646 w 88"/>
                <a:gd name="T13" fmla="*/ 2147483646 h 330"/>
                <a:gd name="T14" fmla="*/ 2147483646 w 88"/>
                <a:gd name="T15" fmla="*/ 2147483646 h 33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6" name="Freeform 29"/>
            <p:cNvSpPr>
              <a:spLocks/>
            </p:cNvSpPr>
            <p:nvPr/>
          </p:nvSpPr>
          <p:spPr bwMode="auto">
            <a:xfrm>
              <a:off x="7439026" y="5053013"/>
              <a:ext cx="357188" cy="820738"/>
            </a:xfrm>
            <a:custGeom>
              <a:avLst/>
              <a:gdLst>
                <a:gd name="T0" fmla="*/ 2147483646 w 90"/>
                <a:gd name="T1" fmla="*/ 2147483646 h 207"/>
                <a:gd name="T2" fmla="*/ 0 w 90"/>
                <a:gd name="T3" fmla="*/ 0 h 207"/>
                <a:gd name="T4" fmla="*/ 2147483646 w 90"/>
                <a:gd name="T5" fmla="*/ 2147483646 h 207"/>
                <a:gd name="T6" fmla="*/ 2147483646 w 90"/>
                <a:gd name="T7" fmla="*/ 2147483646 h 207"/>
                <a:gd name="T8" fmla="*/ 2147483646 w 90"/>
                <a:gd name="T9" fmla="*/ 2147483646 h 207"/>
                <a:gd name="T10" fmla="*/ 2147483646 w 90"/>
                <a:gd name="T11" fmla="*/ 2147483646 h 207"/>
                <a:gd name="T12" fmla="*/ 2147483646 w 90"/>
                <a:gd name="T13" fmla="*/ 2147483646 h 207"/>
                <a:gd name="T14" fmla="*/ 2147483646 w 90"/>
                <a:gd name="T15" fmla="*/ 2147483646 h 20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7" name="Freeform 30"/>
            <p:cNvSpPr>
              <a:spLocks/>
            </p:cNvSpPr>
            <p:nvPr/>
          </p:nvSpPr>
          <p:spPr bwMode="auto">
            <a:xfrm>
              <a:off x="7037388" y="3811588"/>
              <a:ext cx="457200" cy="1852613"/>
            </a:xfrm>
            <a:custGeom>
              <a:avLst/>
              <a:gdLst>
                <a:gd name="T0" fmla="*/ 2147483646 w 115"/>
                <a:gd name="T1" fmla="*/ 2147483646 h 467"/>
                <a:gd name="T2" fmla="*/ 2147483646 w 115"/>
                <a:gd name="T3" fmla="*/ 2147483646 h 467"/>
                <a:gd name="T4" fmla="*/ 2147483646 w 115"/>
                <a:gd name="T5" fmla="*/ 2147483646 h 467"/>
                <a:gd name="T6" fmla="*/ 2147483646 w 115"/>
                <a:gd name="T7" fmla="*/ 2147483646 h 467"/>
                <a:gd name="T8" fmla="*/ 0 w 115"/>
                <a:gd name="T9" fmla="*/ 0 h 467"/>
                <a:gd name="T10" fmla="*/ 2147483646 w 115"/>
                <a:gd name="T11" fmla="*/ 2147483646 h 467"/>
                <a:gd name="T12" fmla="*/ 2147483646 w 115"/>
                <a:gd name="T13" fmla="*/ 2147483646 h 467"/>
                <a:gd name="T14" fmla="*/ 2147483646 w 115"/>
                <a:gd name="T15" fmla="*/ 2147483646 h 467"/>
                <a:gd name="T16" fmla="*/ 2147483646 w 115"/>
                <a:gd name="T17" fmla="*/ 2147483646 h 467"/>
                <a:gd name="T18" fmla="*/ 2147483646 w 115"/>
                <a:gd name="T19" fmla="*/ 2147483646 h 467"/>
                <a:gd name="T20" fmla="*/ 2147483646 w 115"/>
                <a:gd name="T21" fmla="*/ 2147483646 h 4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8" name="Freeform 31"/>
            <p:cNvSpPr>
              <a:spLocks/>
            </p:cNvSpPr>
            <p:nvPr/>
          </p:nvSpPr>
          <p:spPr bwMode="auto">
            <a:xfrm>
              <a:off x="6992938" y="1263650"/>
              <a:ext cx="144463" cy="2508250"/>
            </a:xfrm>
            <a:custGeom>
              <a:avLst/>
              <a:gdLst>
                <a:gd name="T0" fmla="*/ 2147483646 w 36"/>
                <a:gd name="T1" fmla="*/ 2147483646 h 633"/>
                <a:gd name="T2" fmla="*/ 2147483646 w 36"/>
                <a:gd name="T3" fmla="*/ 2147483646 h 633"/>
                <a:gd name="T4" fmla="*/ 2147483646 w 36"/>
                <a:gd name="T5" fmla="*/ 2147483646 h 633"/>
                <a:gd name="T6" fmla="*/ 2147483646 w 36"/>
                <a:gd name="T7" fmla="*/ 2147483646 h 633"/>
                <a:gd name="T8" fmla="*/ 2147483646 w 36"/>
                <a:gd name="T9" fmla="*/ 2147483646 h 633"/>
                <a:gd name="T10" fmla="*/ 2147483646 w 36"/>
                <a:gd name="T11" fmla="*/ 0 h 633"/>
                <a:gd name="T12" fmla="*/ 2147483646 w 36"/>
                <a:gd name="T13" fmla="*/ 0 h 633"/>
                <a:gd name="T14" fmla="*/ 2147483646 w 36"/>
                <a:gd name="T15" fmla="*/ 2147483646 h 633"/>
                <a:gd name="T16" fmla="*/ 2147483646 w 36"/>
                <a:gd name="T17" fmla="*/ 2147483646 h 633"/>
                <a:gd name="T18" fmla="*/ 2147483646 w 36"/>
                <a:gd name="T19" fmla="*/ 2147483646 h 633"/>
                <a:gd name="T20" fmla="*/ 2147483646 w 36"/>
                <a:gd name="T21" fmla="*/ 2147483646 h 633"/>
                <a:gd name="T22" fmla="*/ 2147483646 w 36"/>
                <a:gd name="T23" fmla="*/ 2147483646 h 633"/>
                <a:gd name="T24" fmla="*/ 2147483646 w 36"/>
                <a:gd name="T25" fmla="*/ 2147483646 h 6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9" name="Freeform 32"/>
            <p:cNvSpPr>
              <a:spLocks/>
            </p:cNvSpPr>
            <p:nvPr/>
          </p:nvSpPr>
          <p:spPr bwMode="auto">
            <a:xfrm>
              <a:off x="7526338" y="5640388"/>
              <a:ext cx="111125" cy="233363"/>
            </a:xfrm>
            <a:custGeom>
              <a:avLst/>
              <a:gdLst>
                <a:gd name="T0" fmla="*/ 2147483646 w 28"/>
                <a:gd name="T1" fmla="*/ 2147483646 h 59"/>
                <a:gd name="T2" fmla="*/ 2147483646 w 28"/>
                <a:gd name="T3" fmla="*/ 2147483646 h 59"/>
                <a:gd name="T4" fmla="*/ 0 w 28"/>
                <a:gd name="T5" fmla="*/ 0 h 59"/>
                <a:gd name="T6" fmla="*/ 2147483646 w 28"/>
                <a:gd name="T7" fmla="*/ 2147483646 h 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0" name="Freeform 33"/>
            <p:cNvSpPr>
              <a:spLocks/>
            </p:cNvSpPr>
            <p:nvPr/>
          </p:nvSpPr>
          <p:spPr bwMode="auto">
            <a:xfrm>
              <a:off x="7021513" y="3598863"/>
              <a:ext cx="68263" cy="423863"/>
            </a:xfrm>
            <a:custGeom>
              <a:avLst/>
              <a:gdLst>
                <a:gd name="T0" fmla="*/ 2147483646 w 17"/>
                <a:gd name="T1" fmla="*/ 2147483646 h 107"/>
                <a:gd name="T2" fmla="*/ 2147483646 w 17"/>
                <a:gd name="T3" fmla="*/ 2147483646 h 107"/>
                <a:gd name="T4" fmla="*/ 2147483646 w 17"/>
                <a:gd name="T5" fmla="*/ 2147483646 h 107"/>
                <a:gd name="T6" fmla="*/ 2147483646 w 17"/>
                <a:gd name="T7" fmla="*/ 2147483646 h 107"/>
                <a:gd name="T8" fmla="*/ 0 w 17"/>
                <a:gd name="T9" fmla="*/ 0 h 107"/>
                <a:gd name="T10" fmla="*/ 0 w 17"/>
                <a:gd name="T11" fmla="*/ 2147483646 h 107"/>
                <a:gd name="T12" fmla="*/ 2147483646 w 17"/>
                <a:gd name="T13" fmla="*/ 2147483646 h 1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1" name="Freeform 34"/>
            <p:cNvSpPr>
              <a:spLocks/>
            </p:cNvSpPr>
            <p:nvPr/>
          </p:nvSpPr>
          <p:spPr bwMode="auto">
            <a:xfrm>
              <a:off x="7412038" y="2801938"/>
              <a:ext cx="1168400" cy="2251075"/>
            </a:xfrm>
            <a:custGeom>
              <a:avLst/>
              <a:gdLst>
                <a:gd name="T0" fmla="*/ 2147483646 w 294"/>
                <a:gd name="T1" fmla="*/ 2147483646 h 568"/>
                <a:gd name="T2" fmla="*/ 2147483646 w 294"/>
                <a:gd name="T3" fmla="*/ 2147483646 h 568"/>
                <a:gd name="T4" fmla="*/ 2147483646 w 294"/>
                <a:gd name="T5" fmla="*/ 2147483646 h 568"/>
                <a:gd name="T6" fmla="*/ 2147483646 w 294"/>
                <a:gd name="T7" fmla="*/ 2147483646 h 568"/>
                <a:gd name="T8" fmla="*/ 2147483646 w 294"/>
                <a:gd name="T9" fmla="*/ 2147483646 h 568"/>
                <a:gd name="T10" fmla="*/ 2147483646 w 294"/>
                <a:gd name="T11" fmla="*/ 2147483646 h 568"/>
                <a:gd name="T12" fmla="*/ 2147483646 w 294"/>
                <a:gd name="T13" fmla="*/ 0 h 568"/>
                <a:gd name="T14" fmla="*/ 2147483646 w 294"/>
                <a:gd name="T15" fmla="*/ 0 h 568"/>
                <a:gd name="T16" fmla="*/ 2147483646 w 294"/>
                <a:gd name="T17" fmla="*/ 2147483646 h 568"/>
                <a:gd name="T18" fmla="*/ 2147483646 w 294"/>
                <a:gd name="T19" fmla="*/ 2147483646 h 568"/>
                <a:gd name="T20" fmla="*/ 2147483646 w 294"/>
                <a:gd name="T21" fmla="*/ 2147483646 h 568"/>
                <a:gd name="T22" fmla="*/ 2147483646 w 294"/>
                <a:gd name="T23" fmla="*/ 2147483646 h 568"/>
                <a:gd name="T24" fmla="*/ 2147483646 w 294"/>
                <a:gd name="T25" fmla="*/ 2147483646 h 568"/>
                <a:gd name="T26" fmla="*/ 0 w 294"/>
                <a:gd name="T27" fmla="*/ 2147483646 h 568"/>
                <a:gd name="T28" fmla="*/ 2147483646 w 294"/>
                <a:gd name="T29" fmla="*/ 2147483646 h 568"/>
                <a:gd name="T30" fmla="*/ 2147483646 w 294"/>
                <a:gd name="T31" fmla="*/ 2147483646 h 56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2" name="Freeform 35"/>
            <p:cNvSpPr>
              <a:spLocks/>
            </p:cNvSpPr>
            <p:nvPr/>
          </p:nvSpPr>
          <p:spPr bwMode="auto">
            <a:xfrm>
              <a:off x="7494588" y="5664200"/>
              <a:ext cx="100013" cy="209550"/>
            </a:xfrm>
            <a:custGeom>
              <a:avLst/>
              <a:gdLst>
                <a:gd name="T0" fmla="*/ 0 w 25"/>
                <a:gd name="T1" fmla="*/ 0 h 53"/>
                <a:gd name="T2" fmla="*/ 2147483646 w 25"/>
                <a:gd name="T3" fmla="*/ 2147483646 h 53"/>
                <a:gd name="T4" fmla="*/ 2147483646 w 25"/>
                <a:gd name="T5" fmla="*/ 2147483646 h 53"/>
                <a:gd name="T6" fmla="*/ 0 w 25"/>
                <a:gd name="T7" fmla="*/ 0 h 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3" name="Freeform 36"/>
            <p:cNvSpPr>
              <a:spLocks/>
            </p:cNvSpPr>
            <p:nvPr/>
          </p:nvSpPr>
          <p:spPr bwMode="auto">
            <a:xfrm>
              <a:off x="7412038" y="5081588"/>
              <a:ext cx="114300" cy="558800"/>
            </a:xfrm>
            <a:custGeom>
              <a:avLst/>
              <a:gdLst>
                <a:gd name="T0" fmla="*/ 0 w 29"/>
                <a:gd name="T1" fmla="*/ 0 h 141"/>
                <a:gd name="T2" fmla="*/ 2147483646 w 29"/>
                <a:gd name="T3" fmla="*/ 2147483646 h 141"/>
                <a:gd name="T4" fmla="*/ 2147483646 w 29"/>
                <a:gd name="T5" fmla="*/ 2147483646 h 141"/>
                <a:gd name="T6" fmla="*/ 2147483646 w 29"/>
                <a:gd name="T7" fmla="*/ 2147483646 h 141"/>
                <a:gd name="T8" fmla="*/ 2147483646 w 29"/>
                <a:gd name="T9" fmla="*/ 2147483646 h 141"/>
                <a:gd name="T10" fmla="*/ 2147483646 w 29"/>
                <a:gd name="T11" fmla="*/ 2147483646 h 141"/>
                <a:gd name="T12" fmla="*/ 2147483646 w 29"/>
                <a:gd name="T13" fmla="*/ 2147483646 h 141"/>
                <a:gd name="T14" fmla="*/ 0 w 29"/>
                <a:gd name="T15" fmla="*/ 0 h 1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4" name="Freeform 37"/>
            <p:cNvSpPr>
              <a:spLocks/>
            </p:cNvSpPr>
            <p:nvPr/>
          </p:nvSpPr>
          <p:spPr bwMode="auto">
            <a:xfrm>
              <a:off x="7412038" y="4978400"/>
              <a:ext cx="31750" cy="188913"/>
            </a:xfrm>
            <a:custGeom>
              <a:avLst/>
              <a:gdLst>
                <a:gd name="T0" fmla="*/ 0 w 8"/>
                <a:gd name="T1" fmla="*/ 2147483646 h 48"/>
                <a:gd name="T2" fmla="*/ 2147483646 w 8"/>
                <a:gd name="T3" fmla="*/ 2147483646 h 48"/>
                <a:gd name="T4" fmla="*/ 2147483646 w 8"/>
                <a:gd name="T5" fmla="*/ 2147483646 h 48"/>
                <a:gd name="T6" fmla="*/ 2147483646 w 8"/>
                <a:gd name="T7" fmla="*/ 2147483646 h 48"/>
                <a:gd name="T8" fmla="*/ 0 w 8"/>
                <a:gd name="T9" fmla="*/ 0 h 48"/>
                <a:gd name="T10" fmla="*/ 0 w 8"/>
                <a:gd name="T11" fmla="*/ 2147483646 h 48"/>
                <a:gd name="T12" fmla="*/ 0 w 8"/>
                <a:gd name="T13" fmla="*/ 2147483646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5" name="Freeform 38"/>
            <p:cNvSpPr>
              <a:spLocks/>
            </p:cNvSpPr>
            <p:nvPr/>
          </p:nvSpPr>
          <p:spPr bwMode="auto">
            <a:xfrm>
              <a:off x="7439026" y="5434013"/>
              <a:ext cx="174625" cy="439738"/>
            </a:xfrm>
            <a:custGeom>
              <a:avLst/>
              <a:gdLst>
                <a:gd name="T0" fmla="*/ 2147483646 w 44"/>
                <a:gd name="T1" fmla="*/ 2147483646 h 111"/>
                <a:gd name="T2" fmla="*/ 0 w 44"/>
                <a:gd name="T3" fmla="*/ 0 h 111"/>
                <a:gd name="T4" fmla="*/ 2147483646 w 44"/>
                <a:gd name="T5" fmla="*/ 2147483646 h 111"/>
                <a:gd name="T6" fmla="*/ 2147483646 w 44"/>
                <a:gd name="T7" fmla="*/ 2147483646 h 111"/>
                <a:gd name="T8" fmla="*/ 2147483646 w 44"/>
                <a:gd name="T9" fmla="*/ 2147483646 h 111"/>
                <a:gd name="T10" fmla="*/ 2147483646 w 44"/>
                <a:gd name="T11" fmla="*/ 2147483646 h 111"/>
                <a:gd name="T12" fmla="*/ 2147483646 w 44"/>
                <a:gd name="T13" fmla="*/ 2147483646 h 111"/>
                <a:gd name="T14" fmla="*/ 2147483646 w 44"/>
                <a:gd name="T15" fmla="*/ 2147483646 h 1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62" name="Rectangle 61"/>
          <p:cNvSpPr/>
          <p:nvPr/>
        </p:nvSpPr>
        <p:spPr>
          <a:xfrm>
            <a:off x="0" y="0"/>
            <a:ext cx="182563"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bwMode="auto">
          <a:xfrm>
            <a:off x="1944688" y="623888"/>
            <a:ext cx="6589712" cy="128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1943100" y="2133600"/>
            <a:ext cx="65913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7772400" y="6135688"/>
            <a:ext cx="766763" cy="369887"/>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1943100" y="6135688"/>
            <a:ext cx="57165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bwMode="gray">
          <a:xfrm>
            <a:off x="511175" y="787400"/>
            <a:ext cx="585788" cy="365125"/>
          </a:xfrm>
          <a:prstGeom prst="rect">
            <a:avLst/>
          </a:prstGeom>
        </p:spPr>
        <p:txBody>
          <a:bodyPr vert="horz" lIns="91440" tIns="45720" rIns="91440" bIns="45720" rtlCol="0" anchor="ctr"/>
          <a:lstStyle>
            <a:lvl1pPr algn="r">
              <a:defRPr sz="2000">
                <a:solidFill>
                  <a:srgbClr val="FEFFFF"/>
                </a:solidFill>
              </a:defRPr>
            </a:lvl1pPr>
          </a:lstStyle>
          <a:p>
            <a:pPr>
              <a:defRPr/>
            </a:pPr>
            <a:fld id="{C47DAD0F-4357-467B-BF07-CE8DB865F77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225" r:id="rId1"/>
    <p:sldLayoutId id="2147484226" r:id="rId2"/>
    <p:sldLayoutId id="2147484227" r:id="rId3"/>
    <p:sldLayoutId id="2147484228" r:id="rId4"/>
    <p:sldLayoutId id="2147484229" r:id="rId5"/>
    <p:sldLayoutId id="2147484230" r:id="rId6"/>
    <p:sldLayoutId id="2147484231" r:id="rId7"/>
    <p:sldLayoutId id="2147484232" r:id="rId8"/>
    <p:sldLayoutId id="2147484233" r:id="rId9"/>
    <p:sldLayoutId id="2147484234" r:id="rId10"/>
    <p:sldLayoutId id="2147484235" r:id="rId11"/>
    <p:sldLayoutId id="2147484236" r:id="rId12"/>
    <p:sldLayoutId id="2147484237" r:id="rId13"/>
    <p:sldLayoutId id="2147484238" r:id="rId14"/>
    <p:sldLayoutId id="2147484239" r:id="rId15"/>
    <p:sldLayoutId id="2147484240" r:id="rId16"/>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2000"/>
                                        <p:tgtEl>
                                          <p:spTgt spid="3">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2000"/>
                                        <p:tgtEl>
                                          <p:spTgt spid="3">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0"/>
                        <p:tgtEl>
                          <p:spTgt spid="3"/>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0"/>
                        <p:tgtEl>
                          <p:spTgt spid="3"/>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0"/>
                        <p:tgtEl>
                          <p:spTgt spid="3"/>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0"/>
                        <p:tgtEl>
                          <p:spTgt spid="3"/>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0"/>
                        <p:tgtEl>
                          <p:spTgt spid="3"/>
                        </p:tgtEl>
                      </p:cBhvr>
                    </p:animEffect>
                  </p:childTnLst>
                </p:cTn>
              </p:par>
            </p:tnLst>
          </p:tmpl>
        </p:tmplLst>
      </p:bldP>
    </p:bldLst>
  </p:timing>
  <p:txStyles>
    <p:titleStyle>
      <a:lvl1pPr algn="l" defTabSz="457200" rtl="0" eaLnBrk="0" fontAlgn="base" hangingPunct="0">
        <a:spcBef>
          <a:spcPct val="0"/>
        </a:spcBef>
        <a:spcAft>
          <a:spcPct val="0"/>
        </a:spcAft>
        <a:defRPr sz="3600" kern="1200">
          <a:solidFill>
            <a:srgbClr val="262626"/>
          </a:solidFill>
          <a:latin typeface="+mj-lt"/>
          <a:ea typeface="+mj-ea"/>
          <a:cs typeface="+mj-cs"/>
        </a:defRPr>
      </a:lvl1pPr>
      <a:lvl2pPr algn="l" defTabSz="457200" rtl="0" eaLnBrk="0" fontAlgn="base" hangingPunct="0">
        <a:spcBef>
          <a:spcPct val="0"/>
        </a:spcBef>
        <a:spcAft>
          <a:spcPct val="0"/>
        </a:spcAft>
        <a:defRPr sz="3600">
          <a:solidFill>
            <a:srgbClr val="262626"/>
          </a:solidFill>
          <a:latin typeface="Century Gothic" panose="020B0502020202020204" pitchFamily="34" charset="0"/>
        </a:defRPr>
      </a:lvl2pPr>
      <a:lvl3pPr algn="l" defTabSz="457200" rtl="0" eaLnBrk="0" fontAlgn="base" hangingPunct="0">
        <a:spcBef>
          <a:spcPct val="0"/>
        </a:spcBef>
        <a:spcAft>
          <a:spcPct val="0"/>
        </a:spcAft>
        <a:defRPr sz="3600">
          <a:solidFill>
            <a:srgbClr val="262626"/>
          </a:solidFill>
          <a:latin typeface="Century Gothic" panose="020B0502020202020204" pitchFamily="34" charset="0"/>
        </a:defRPr>
      </a:lvl3pPr>
      <a:lvl4pPr algn="l" defTabSz="457200" rtl="0" eaLnBrk="0" fontAlgn="base" hangingPunct="0">
        <a:spcBef>
          <a:spcPct val="0"/>
        </a:spcBef>
        <a:spcAft>
          <a:spcPct val="0"/>
        </a:spcAft>
        <a:defRPr sz="3600">
          <a:solidFill>
            <a:srgbClr val="262626"/>
          </a:solidFill>
          <a:latin typeface="Century Gothic" panose="020B0502020202020204" pitchFamily="34" charset="0"/>
        </a:defRPr>
      </a:lvl4pPr>
      <a:lvl5pPr algn="l" defTabSz="457200" rtl="0" eaLnBrk="0" fontAlgn="base" hangingPunct="0">
        <a:spcBef>
          <a:spcPct val="0"/>
        </a:spcBef>
        <a:spcAft>
          <a:spcPct val="0"/>
        </a:spcAft>
        <a:defRPr sz="3600">
          <a:solidFill>
            <a:srgbClr val="262626"/>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143000" y="1676400"/>
            <a:ext cx="7467600" cy="3962400"/>
          </a:xfrm>
        </p:spPr>
        <p:txBody>
          <a:bodyPr rtlCol="0">
            <a:normAutofit fontScale="90000"/>
          </a:bodyPr>
          <a:lstStyle/>
          <a:p>
            <a:pPr algn="ctr" eaLnBrk="1" fontAlgn="auto" hangingPunct="1">
              <a:spcAft>
                <a:spcPts val="0"/>
              </a:spcAft>
              <a:defRPr/>
            </a:pPr>
            <a:r>
              <a:rPr lang="en-US" altLang="en-US" dirty="0" smtClean="0">
                <a:solidFill>
                  <a:schemeClr val="tx1">
                    <a:lumMod val="85000"/>
                    <a:lumOff val="15000"/>
                  </a:schemeClr>
                </a:solidFill>
              </a:rPr>
              <a:t>Welcome to the CIMI </a:t>
            </a:r>
            <a:br>
              <a:rPr lang="en-US" altLang="en-US" dirty="0" smtClean="0">
                <a:solidFill>
                  <a:schemeClr val="tx1">
                    <a:lumMod val="85000"/>
                    <a:lumOff val="15000"/>
                  </a:schemeClr>
                </a:solidFill>
              </a:rPr>
            </a:br>
            <a:r>
              <a:rPr lang="en-US" altLang="en-US" dirty="0" smtClean="0">
                <a:solidFill>
                  <a:schemeClr val="tx1">
                    <a:lumMod val="85000"/>
                    <a:lumOff val="15000"/>
                  </a:schemeClr>
                </a:solidFill>
              </a:rPr>
              <a:t> Information Meeting</a:t>
            </a:r>
            <a:br>
              <a:rPr lang="en-US" altLang="en-US" dirty="0" smtClean="0">
                <a:solidFill>
                  <a:schemeClr val="tx1">
                    <a:lumMod val="85000"/>
                    <a:lumOff val="15000"/>
                  </a:schemeClr>
                </a:solidFill>
              </a:rPr>
            </a:br>
            <a:r>
              <a:rPr lang="en-US" altLang="en-US" dirty="0" smtClean="0">
                <a:solidFill>
                  <a:schemeClr val="tx1">
                    <a:lumMod val="85000"/>
                    <a:lumOff val="15000"/>
                  </a:schemeClr>
                </a:solidFill>
              </a:rPr>
              <a:t>FOX LANDING</a:t>
            </a:r>
            <a:br>
              <a:rPr lang="en-US" altLang="en-US" dirty="0" smtClean="0">
                <a:solidFill>
                  <a:schemeClr val="tx1">
                    <a:lumMod val="85000"/>
                    <a:lumOff val="15000"/>
                  </a:schemeClr>
                </a:solidFill>
              </a:rPr>
            </a:br>
            <a:r>
              <a:rPr lang="en-US" altLang="en-US" dirty="0" smtClean="0">
                <a:solidFill>
                  <a:schemeClr val="tx1">
                    <a:lumMod val="85000"/>
                    <a:lumOff val="15000"/>
                  </a:schemeClr>
                </a:solidFill>
              </a:rPr>
              <a:t/>
            </a:r>
            <a:br>
              <a:rPr lang="en-US" altLang="en-US" dirty="0" smtClean="0">
                <a:solidFill>
                  <a:schemeClr val="tx1">
                    <a:lumMod val="85000"/>
                    <a:lumOff val="15000"/>
                  </a:schemeClr>
                </a:solidFill>
              </a:rPr>
            </a:br>
            <a:r>
              <a:rPr lang="en-US" altLang="en-US" sz="4000" dirty="0" smtClean="0">
                <a:solidFill>
                  <a:schemeClr val="tx1">
                    <a:lumMod val="85000"/>
                    <a:lumOff val="15000"/>
                  </a:schemeClr>
                </a:solidFill>
              </a:rPr>
              <a:t>Newton Middle School</a:t>
            </a:r>
            <a:br>
              <a:rPr lang="en-US" altLang="en-US" sz="4000" dirty="0" smtClean="0">
                <a:solidFill>
                  <a:schemeClr val="tx1">
                    <a:lumMod val="85000"/>
                    <a:lumOff val="15000"/>
                  </a:schemeClr>
                </a:solidFill>
              </a:rPr>
            </a:br>
            <a:r>
              <a:rPr lang="en-US" altLang="en-US" sz="4000" dirty="0" smtClean="0">
                <a:solidFill>
                  <a:schemeClr val="tx1">
                    <a:lumMod val="85000"/>
                    <a:lumOff val="15000"/>
                  </a:schemeClr>
                </a:solidFill>
              </a:rPr>
              <a:t>Wednesday, April 13, 2016</a:t>
            </a:r>
            <a:br>
              <a:rPr lang="en-US" altLang="en-US" sz="4000" dirty="0" smtClean="0">
                <a:solidFill>
                  <a:schemeClr val="tx1">
                    <a:lumMod val="85000"/>
                    <a:lumOff val="15000"/>
                  </a:schemeClr>
                </a:solidFill>
              </a:rPr>
            </a:br>
            <a:endParaRPr lang="en-US" altLang="en-US" dirty="0" smtClean="0">
              <a:solidFill>
                <a:schemeClr val="tx1">
                  <a:lumMod val="85000"/>
                  <a:lumOff val="1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944688" y="623888"/>
            <a:ext cx="6589712" cy="1281112"/>
          </a:xfrm>
        </p:spPr>
        <p:txBody>
          <a:bodyPr/>
          <a:lstStyle/>
          <a:p>
            <a:pPr eaLnBrk="1" hangingPunct="1"/>
            <a:r>
              <a:rPr lang="en-US" altLang="en-US" smtClean="0"/>
              <a:t>When is CIMI?</a:t>
            </a:r>
          </a:p>
        </p:txBody>
      </p:sp>
      <p:sp>
        <p:nvSpPr>
          <p:cNvPr id="21507" name="Content Placeholder 2"/>
          <p:cNvSpPr>
            <a:spLocks noGrp="1"/>
          </p:cNvSpPr>
          <p:nvPr>
            <p:ph idx="1"/>
          </p:nvPr>
        </p:nvSpPr>
        <p:spPr>
          <a:xfrm>
            <a:off x="1944688" y="1274763"/>
            <a:ext cx="6592887" cy="5105400"/>
          </a:xfrm>
        </p:spPr>
        <p:txBody>
          <a:bodyPr/>
          <a:lstStyle/>
          <a:p>
            <a:pPr eaLnBrk="1" hangingPunct="1"/>
            <a:r>
              <a:rPr lang="en-US" altLang="en-US" sz="2800" dirty="0" smtClean="0"/>
              <a:t>May 9-11</a:t>
            </a:r>
            <a:r>
              <a:rPr lang="en-US" altLang="en-US" sz="2800" baseline="30000" dirty="0" smtClean="0"/>
              <a:t>th</a:t>
            </a:r>
            <a:r>
              <a:rPr lang="en-US" altLang="en-US" sz="2800" dirty="0" smtClean="0"/>
              <a:t>, 2016</a:t>
            </a:r>
          </a:p>
          <a:p>
            <a:pPr eaLnBrk="1" hangingPunct="1"/>
            <a:r>
              <a:rPr lang="en-US" altLang="en-US" sz="2800" dirty="0" smtClean="0"/>
              <a:t>Arrive at Newton at 6:00 am on Monday, May 9th</a:t>
            </a:r>
          </a:p>
          <a:p>
            <a:pPr eaLnBrk="1" hangingPunct="1"/>
            <a:r>
              <a:rPr lang="en-US" altLang="en-US" sz="2800" dirty="0" smtClean="0"/>
              <a:t>Pick up students at Newton at 4:00 pm on Wednesday, May 11th</a:t>
            </a:r>
          </a:p>
          <a:p>
            <a:pPr eaLnBrk="1" hangingPunct="1"/>
            <a:r>
              <a:rPr lang="en-US" altLang="en-US" sz="2800" dirty="0" smtClean="0"/>
              <a:t>We will be meeting in the Newton cafeteria</a:t>
            </a:r>
          </a:p>
          <a:p>
            <a:pPr eaLnBrk="1" hangingPunct="1"/>
            <a:r>
              <a:rPr lang="en-US" altLang="en-US" sz="2800" dirty="0" smtClean="0"/>
              <a:t>There will be group lists posted around the room.</a:t>
            </a:r>
          </a:p>
          <a:p>
            <a:pPr eaLnBrk="1" hangingPunct="1"/>
            <a:r>
              <a:rPr lang="en-US" altLang="en-US" sz="2800" dirty="0" smtClean="0"/>
              <a:t>Please sit with your assigned group.</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944688" y="623888"/>
            <a:ext cx="6589712" cy="1281112"/>
          </a:xfrm>
        </p:spPr>
        <p:txBody>
          <a:bodyPr/>
          <a:lstStyle/>
          <a:p>
            <a:pPr eaLnBrk="1" hangingPunct="1"/>
            <a:r>
              <a:rPr lang="en-US" altLang="en-US" smtClean="0"/>
              <a:t>How will students get to CIMI? </a:t>
            </a:r>
          </a:p>
        </p:txBody>
      </p:sp>
      <p:sp>
        <p:nvSpPr>
          <p:cNvPr id="22531" name="Rectangle 3"/>
          <p:cNvSpPr>
            <a:spLocks noGrp="1" noChangeArrowheads="1"/>
          </p:cNvSpPr>
          <p:nvPr>
            <p:ph idx="1"/>
          </p:nvPr>
        </p:nvSpPr>
        <p:spPr>
          <a:xfrm>
            <a:off x="1943100" y="2133600"/>
            <a:ext cx="6591300" cy="3778250"/>
          </a:xfrm>
        </p:spPr>
        <p:txBody>
          <a:bodyPr/>
          <a:lstStyle/>
          <a:p>
            <a:pPr eaLnBrk="1" hangingPunct="1"/>
            <a:r>
              <a:rPr lang="en-US" altLang="en-US" sz="3600" smtClean="0"/>
              <a:t>Newton students will ride school chartered buses to Long Beach. </a:t>
            </a:r>
          </a:p>
          <a:p>
            <a:pPr eaLnBrk="1" hangingPunct="1"/>
            <a:r>
              <a:rPr lang="en-US" altLang="en-US" sz="3600" smtClean="0"/>
              <a:t>In Long Beach, we will board a large boat to Catalina Island.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944688" y="623888"/>
            <a:ext cx="6589712" cy="1281112"/>
          </a:xfrm>
        </p:spPr>
        <p:txBody>
          <a:bodyPr/>
          <a:lstStyle/>
          <a:p>
            <a:pPr eaLnBrk="1" hangingPunct="1"/>
            <a:r>
              <a:rPr lang="en-US" altLang="en-US" smtClean="0"/>
              <a:t>Who will be in my group?</a:t>
            </a:r>
          </a:p>
        </p:txBody>
      </p:sp>
      <p:sp>
        <p:nvSpPr>
          <p:cNvPr id="7171" name="Rectangle 3"/>
          <p:cNvSpPr>
            <a:spLocks noGrp="1" noChangeArrowheads="1"/>
          </p:cNvSpPr>
          <p:nvPr>
            <p:ph idx="1"/>
          </p:nvPr>
        </p:nvSpPr>
        <p:spPr>
          <a:xfrm>
            <a:off x="1943100" y="1905000"/>
            <a:ext cx="6591300" cy="4464050"/>
          </a:xfrm>
        </p:spPr>
        <p:txBody>
          <a:bodyPr rtlCol="0">
            <a:normAutofit lnSpcReduction="10000"/>
          </a:bodyPr>
          <a:lstStyle/>
          <a:p>
            <a:pPr marL="274320" indent="-274320" eaLnBrk="1" fontAlgn="auto" hangingPunct="1">
              <a:spcAft>
                <a:spcPts val="0"/>
              </a:spcAft>
              <a:buClr>
                <a:schemeClr val="accent3"/>
              </a:buClr>
              <a:buFont typeface="Wingdings 2"/>
              <a:buChar char=""/>
              <a:defRPr/>
            </a:pPr>
            <a:r>
              <a:rPr lang="en-US" sz="3200" dirty="0" smtClean="0">
                <a:solidFill>
                  <a:schemeClr val="tx1">
                    <a:lumMod val="75000"/>
                    <a:lumOff val="25000"/>
                  </a:schemeClr>
                </a:solidFill>
              </a:rPr>
              <a:t>Your groups will be assigned.</a:t>
            </a:r>
          </a:p>
          <a:p>
            <a:pPr marL="274320" indent="-274320" eaLnBrk="1" fontAlgn="auto" hangingPunct="1">
              <a:spcAft>
                <a:spcPts val="0"/>
              </a:spcAft>
              <a:buClr>
                <a:schemeClr val="accent3"/>
              </a:buClr>
              <a:buFont typeface="Wingdings 2"/>
              <a:buChar char=""/>
              <a:defRPr/>
            </a:pPr>
            <a:r>
              <a:rPr lang="en-US" sz="3200" dirty="0" smtClean="0">
                <a:solidFill>
                  <a:schemeClr val="tx1">
                    <a:lumMod val="75000"/>
                    <a:lumOff val="25000"/>
                  </a:schemeClr>
                </a:solidFill>
              </a:rPr>
              <a:t>6</a:t>
            </a:r>
            <a:r>
              <a:rPr lang="en-US" sz="3200" baseline="30000" dirty="0" smtClean="0">
                <a:solidFill>
                  <a:schemeClr val="tx1">
                    <a:lumMod val="75000"/>
                    <a:lumOff val="25000"/>
                  </a:schemeClr>
                </a:solidFill>
              </a:rPr>
              <a:t>th</a:t>
            </a:r>
            <a:r>
              <a:rPr lang="en-US" sz="3200" dirty="0" smtClean="0">
                <a:solidFill>
                  <a:schemeClr val="tx1">
                    <a:lumMod val="75000"/>
                    <a:lumOff val="25000"/>
                  </a:schemeClr>
                </a:solidFill>
              </a:rPr>
              <a:t> grade teachers will be putting the groups together.</a:t>
            </a:r>
          </a:p>
          <a:p>
            <a:pPr marL="274320" indent="-274320" eaLnBrk="1" fontAlgn="auto" hangingPunct="1">
              <a:spcAft>
                <a:spcPts val="0"/>
              </a:spcAft>
              <a:buClr>
                <a:schemeClr val="accent3"/>
              </a:buClr>
              <a:buFont typeface="Wingdings 2"/>
              <a:buChar char=""/>
              <a:defRPr/>
            </a:pPr>
            <a:r>
              <a:rPr lang="en-US" sz="3200" dirty="0" smtClean="0">
                <a:solidFill>
                  <a:schemeClr val="tx1">
                    <a:lumMod val="75000"/>
                    <a:lumOff val="25000"/>
                  </a:schemeClr>
                </a:solidFill>
              </a:rPr>
              <a:t>This will only be your group during CLASSROOM type activities.</a:t>
            </a:r>
          </a:p>
          <a:p>
            <a:pPr marL="274320" indent="-274320" eaLnBrk="1" fontAlgn="auto" hangingPunct="1">
              <a:spcAft>
                <a:spcPts val="0"/>
              </a:spcAft>
              <a:buClr>
                <a:schemeClr val="accent3"/>
              </a:buClr>
              <a:buFont typeface="Wingdings 2"/>
              <a:buChar char=""/>
              <a:defRPr/>
            </a:pPr>
            <a:r>
              <a:rPr lang="en-US" sz="3200" dirty="0" smtClean="0">
                <a:solidFill>
                  <a:schemeClr val="tx1">
                    <a:lumMod val="75000"/>
                    <a:lumOff val="25000"/>
                  </a:schemeClr>
                </a:solidFill>
              </a:rPr>
              <a:t>Please give all medicine and inhalers to your group leader.  </a:t>
            </a:r>
          </a:p>
          <a:p>
            <a:pPr marL="0" indent="0" eaLnBrk="1" fontAlgn="auto" hangingPunct="1">
              <a:spcAft>
                <a:spcPts val="0"/>
              </a:spcAft>
              <a:buClr>
                <a:schemeClr val="accent3"/>
              </a:buClr>
              <a:buFont typeface="Wingdings 2"/>
              <a:buNone/>
              <a:defRPr/>
            </a:pPr>
            <a:r>
              <a:rPr lang="en-US" dirty="0" smtClean="0">
                <a:solidFill>
                  <a:schemeClr val="tx1">
                    <a:lumMod val="75000"/>
                    <a:lumOff val="25000"/>
                  </a:schemeClr>
                </a:solidFill>
              </a:rPr>
              <a:t> </a:t>
            </a:r>
          </a:p>
          <a:p>
            <a:pPr marL="274320" indent="-274320" eaLnBrk="1" fontAlgn="auto" hangingPunct="1">
              <a:spcAft>
                <a:spcPts val="0"/>
              </a:spcAft>
              <a:buClr>
                <a:schemeClr val="accent3"/>
              </a:buClr>
              <a:buFont typeface="Wingdings 2"/>
              <a:buChar char=""/>
              <a:defRPr/>
            </a:pPr>
            <a:endParaRPr lang="en-US" dirty="0" smtClean="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944688" y="623888"/>
            <a:ext cx="6589712" cy="1281112"/>
          </a:xfrm>
        </p:spPr>
        <p:txBody>
          <a:bodyPr/>
          <a:lstStyle/>
          <a:p>
            <a:pPr eaLnBrk="1" hangingPunct="1"/>
            <a:r>
              <a:rPr lang="en-US" altLang="en-US" smtClean="0"/>
              <a:t>What will I be doing at CIMI?</a:t>
            </a:r>
          </a:p>
        </p:txBody>
      </p:sp>
      <p:sp>
        <p:nvSpPr>
          <p:cNvPr id="24579" name="Content Placeholder 2"/>
          <p:cNvSpPr>
            <a:spLocks noGrp="1"/>
          </p:cNvSpPr>
          <p:nvPr>
            <p:ph idx="1"/>
          </p:nvPr>
        </p:nvSpPr>
        <p:spPr>
          <a:xfrm>
            <a:off x="1943100" y="1885950"/>
            <a:ext cx="6591300" cy="4233863"/>
          </a:xfrm>
        </p:spPr>
        <p:txBody>
          <a:bodyPr/>
          <a:lstStyle/>
          <a:p>
            <a:pPr eaLnBrk="1" hangingPunct="1"/>
            <a:r>
              <a:rPr lang="en-US" altLang="en-US" sz="4400" smtClean="0"/>
              <a:t>Hiking</a:t>
            </a:r>
          </a:p>
          <a:p>
            <a:pPr eaLnBrk="1" hangingPunct="1"/>
            <a:r>
              <a:rPr lang="en-US" altLang="en-US" sz="4400" smtClean="0"/>
              <a:t>Snorkeling</a:t>
            </a:r>
          </a:p>
          <a:p>
            <a:pPr eaLnBrk="1" hangingPunct="1"/>
            <a:r>
              <a:rPr lang="en-US" altLang="en-US" sz="4400" smtClean="0"/>
              <a:t>Dissections</a:t>
            </a:r>
          </a:p>
          <a:p>
            <a:pPr eaLnBrk="1" hangingPunct="1"/>
            <a:r>
              <a:rPr lang="en-US" altLang="en-US" sz="4400" smtClean="0"/>
              <a:t>And more marine &amp; outdoor activities!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smtClean="0"/>
              <a:t>Where will I be sleeping?</a:t>
            </a:r>
          </a:p>
        </p:txBody>
      </p:sp>
      <p:sp>
        <p:nvSpPr>
          <p:cNvPr id="14339" name="Rectangle 3"/>
          <p:cNvSpPr>
            <a:spLocks noGrp="1" noChangeArrowheads="1"/>
          </p:cNvSpPr>
          <p:nvPr>
            <p:ph idx="1"/>
          </p:nvPr>
        </p:nvSpPr>
        <p:spPr>
          <a:xfrm>
            <a:off x="1524000" y="1524000"/>
            <a:ext cx="6629400" cy="3777622"/>
          </a:xfrm>
        </p:spPr>
        <p:txBody>
          <a:bodyPr/>
          <a:lstStyle/>
          <a:p>
            <a:r>
              <a:rPr lang="en-US" altLang="en-US" sz="2800" dirty="0" smtClean="0"/>
              <a:t>The student dorms are furnished with two to ten bunk beds per room. </a:t>
            </a:r>
          </a:p>
          <a:p>
            <a:r>
              <a:rPr lang="en-US" altLang="en-US" sz="2800" dirty="0" smtClean="0"/>
              <a:t>Restrooms and shower facilities are located right outside of the rooms.</a:t>
            </a:r>
          </a:p>
          <a:p>
            <a:r>
              <a:rPr lang="en-US" altLang="en-US" sz="2800" dirty="0" smtClean="0"/>
              <a:t>Chaperones from Newton Middle School will be in the rooms a short distance from students.</a:t>
            </a:r>
          </a:p>
          <a:p>
            <a:r>
              <a:rPr lang="en-US" altLang="en-US" sz="2800" dirty="0" smtClean="0"/>
              <a:t>The boys and girls areas are separate. </a:t>
            </a:r>
          </a:p>
        </p:txBody>
      </p:sp>
    </p:spTree>
    <p:extLst>
      <p:ext uri="{BB962C8B-B14F-4D97-AF65-F5344CB8AC3E}">
        <p14:creationId xmlns:p14="http://schemas.microsoft.com/office/powerpoint/2010/main" val="29512788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descr="http://leusd.dbm.schoolfusion.us/modules/groups/homepagefiles/cms/568558/Image/7th%20gr%20CIMI%20sci%20cmp/cimifoxlndg%20pic.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00716" y="1219200"/>
            <a:ext cx="7010399" cy="5257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http://cimioutdoored.org/wp-content/uploads/2013/11/fox-cabins-1-1024x68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58176" y="1371599"/>
            <a:ext cx="7200024" cy="47953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8" name="Picture 6" descr="http://cimioutdoored.org/wp-content/uploads/2013/11/fox-bunk-beds-1-1024x68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58176" y="1371600"/>
            <a:ext cx="7322349" cy="4876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pic>
        <p:nvPicPr>
          <p:cNvPr id="29700" name="Picture 4" descr="http://cimioutdoored.org/wp-content/uploads/2014/03/image322-500x3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447800"/>
            <a:ext cx="7391400" cy="49226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944688" y="1066800"/>
            <a:ext cx="6589712" cy="1281113"/>
          </a:xfrm>
        </p:spPr>
        <p:txBody>
          <a:bodyPr/>
          <a:lstStyle/>
          <a:p>
            <a:pPr eaLnBrk="1" hangingPunct="1"/>
            <a:r>
              <a:rPr lang="en-US" altLang="en-US" sz="4000" smtClean="0"/>
              <a:t>What do I bring to CIMI? </a:t>
            </a:r>
          </a:p>
        </p:txBody>
      </p:sp>
      <p:sp>
        <p:nvSpPr>
          <p:cNvPr id="10243" name="Rectangle 3"/>
          <p:cNvSpPr>
            <a:spLocks noGrp="1" noChangeArrowheads="1"/>
          </p:cNvSpPr>
          <p:nvPr>
            <p:ph idx="1"/>
          </p:nvPr>
        </p:nvSpPr>
        <p:spPr>
          <a:xfrm>
            <a:off x="1943100" y="2743200"/>
            <a:ext cx="6591300" cy="3048000"/>
          </a:xfrm>
        </p:spPr>
        <p:txBody>
          <a:bodyPr rtlCol="0">
            <a:normAutofit/>
          </a:bodyPr>
          <a:lstStyle/>
          <a:p>
            <a:pPr marL="274320" indent="-274320" eaLnBrk="1" fontAlgn="auto" hangingPunct="1">
              <a:lnSpc>
                <a:spcPct val="80000"/>
              </a:lnSpc>
              <a:spcAft>
                <a:spcPts val="0"/>
              </a:spcAft>
              <a:buClr>
                <a:schemeClr val="accent3"/>
              </a:buClr>
              <a:buFont typeface="Wingdings 2"/>
              <a:buChar char=""/>
              <a:defRPr/>
            </a:pPr>
            <a:r>
              <a:rPr lang="en-US" sz="4000" dirty="0" smtClean="0">
                <a:solidFill>
                  <a:schemeClr val="tx1">
                    <a:lumMod val="75000"/>
                    <a:lumOff val="25000"/>
                  </a:schemeClr>
                </a:solidFill>
              </a:rPr>
              <a:t>Only two bags will be allowed, a backpack counts as a bag.</a:t>
            </a:r>
          </a:p>
          <a:p>
            <a:pPr marL="274320" indent="-274320" eaLnBrk="1" fontAlgn="auto" hangingPunct="1">
              <a:lnSpc>
                <a:spcPct val="80000"/>
              </a:lnSpc>
              <a:spcAft>
                <a:spcPts val="0"/>
              </a:spcAft>
              <a:buClr>
                <a:schemeClr val="accent3"/>
              </a:buClr>
              <a:buFont typeface="Wingdings 2"/>
              <a:buChar char=""/>
              <a:defRPr/>
            </a:pPr>
            <a:r>
              <a:rPr lang="en-US" sz="4000" dirty="0" smtClean="0">
                <a:solidFill>
                  <a:schemeClr val="tx1">
                    <a:lumMod val="75000"/>
                    <a:lumOff val="25000"/>
                  </a:schemeClr>
                </a:solidFill>
              </a:rPr>
              <a:t>Bring a sack lunch.  </a:t>
            </a:r>
          </a:p>
          <a:p>
            <a:pPr marL="0" indent="0" eaLnBrk="1" fontAlgn="auto" hangingPunct="1">
              <a:lnSpc>
                <a:spcPct val="80000"/>
              </a:lnSpc>
              <a:spcAft>
                <a:spcPts val="0"/>
              </a:spcAft>
              <a:buClr>
                <a:schemeClr val="accent3"/>
              </a:buClr>
              <a:buFont typeface="Wingdings 2"/>
              <a:buNone/>
              <a:defRPr/>
            </a:pPr>
            <a:endParaRPr lang="en-US" sz="2800" dirty="0" smtClean="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altLang="en-US" smtClean="0"/>
              <a:t>What types of bags can I bring?</a:t>
            </a:r>
          </a:p>
        </p:txBody>
      </p:sp>
      <p:pic>
        <p:nvPicPr>
          <p:cNvPr id="31747" name="Content Placeholder 7"/>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447800" y="2581275"/>
            <a:ext cx="3197225" cy="2878138"/>
          </a:xfrm>
        </p:spPr>
      </p:pic>
      <p:pic>
        <p:nvPicPr>
          <p:cNvPr id="31748" name="Content Placeholder 8"/>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337175" y="2962275"/>
            <a:ext cx="3197225" cy="2116138"/>
          </a:xfrm>
        </p:spPr>
      </p:pic>
      <p:sp>
        <p:nvSpPr>
          <p:cNvPr id="10" name="&quot;No&quot; Symbol 9"/>
          <p:cNvSpPr/>
          <p:nvPr/>
        </p:nvSpPr>
        <p:spPr>
          <a:xfrm>
            <a:off x="5140325" y="1773238"/>
            <a:ext cx="3657600" cy="4495800"/>
          </a:xfrm>
          <a:prstGeom prst="noSmoking">
            <a:avLst>
              <a:gd name="adj" fmla="val 554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chemeClr val="tx1"/>
              </a:solidFill>
            </a:endParaRPr>
          </a:p>
        </p:txBody>
      </p:sp>
    </p:spTree>
  </p:cSld>
  <p:clrMapOvr>
    <a:masterClrMapping/>
  </p:clrMapOvr>
  <p:transition spd="slow"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944688" y="623888"/>
            <a:ext cx="6589712" cy="1281112"/>
          </a:xfrm>
        </p:spPr>
        <p:txBody>
          <a:bodyPr rtlCol="0">
            <a:normAutofit fontScale="90000"/>
          </a:bodyPr>
          <a:lstStyle/>
          <a:p>
            <a:pPr eaLnBrk="1" fontAlgn="auto" hangingPunct="1">
              <a:spcAft>
                <a:spcPts val="0"/>
              </a:spcAft>
              <a:defRPr/>
            </a:pPr>
            <a:r>
              <a:rPr lang="en-US" altLang="en-US" sz="4000" dirty="0" smtClean="0">
                <a:solidFill>
                  <a:schemeClr val="tx1">
                    <a:lumMod val="85000"/>
                    <a:lumOff val="15000"/>
                  </a:schemeClr>
                </a:solidFill>
              </a:rPr>
              <a:t>What do I need to wear on </a:t>
            </a:r>
            <a:br>
              <a:rPr lang="en-US" altLang="en-US" sz="4000" dirty="0" smtClean="0">
                <a:solidFill>
                  <a:schemeClr val="tx1">
                    <a:lumMod val="85000"/>
                    <a:lumOff val="15000"/>
                  </a:schemeClr>
                </a:solidFill>
              </a:rPr>
            </a:br>
            <a:r>
              <a:rPr lang="en-US" altLang="en-US" sz="4000" dirty="0" smtClean="0">
                <a:solidFill>
                  <a:schemeClr val="tx1">
                    <a:lumMod val="85000"/>
                    <a:lumOff val="15000"/>
                  </a:schemeClr>
                </a:solidFill>
              </a:rPr>
              <a:t>Monday, May </a:t>
            </a:r>
            <a:r>
              <a:rPr lang="en-US" altLang="en-US" sz="4000" dirty="0">
                <a:solidFill>
                  <a:schemeClr val="tx1">
                    <a:lumMod val="85000"/>
                    <a:lumOff val="15000"/>
                  </a:schemeClr>
                </a:solidFill>
              </a:rPr>
              <a:t>9</a:t>
            </a:r>
            <a:r>
              <a:rPr lang="en-US" altLang="en-US" sz="4000" dirty="0" smtClean="0">
                <a:solidFill>
                  <a:schemeClr val="tx1">
                    <a:lumMod val="85000"/>
                    <a:lumOff val="15000"/>
                  </a:schemeClr>
                </a:solidFill>
              </a:rPr>
              <a:t>, 2016?</a:t>
            </a:r>
          </a:p>
        </p:txBody>
      </p:sp>
      <p:sp>
        <p:nvSpPr>
          <p:cNvPr id="32771" name="Content Placeholder 2"/>
          <p:cNvSpPr>
            <a:spLocks noGrp="1"/>
          </p:cNvSpPr>
          <p:nvPr>
            <p:ph idx="1"/>
          </p:nvPr>
        </p:nvSpPr>
        <p:spPr>
          <a:xfrm>
            <a:off x="1943100" y="2133600"/>
            <a:ext cx="6591300" cy="3778250"/>
          </a:xfrm>
        </p:spPr>
        <p:txBody>
          <a:bodyPr/>
          <a:lstStyle/>
          <a:p>
            <a:pPr eaLnBrk="1" hangingPunct="1"/>
            <a:r>
              <a:rPr lang="en-US" altLang="en-US" sz="4400" smtClean="0"/>
              <a:t>T-shirt</a:t>
            </a:r>
          </a:p>
          <a:p>
            <a:pPr eaLnBrk="1" hangingPunct="1"/>
            <a:r>
              <a:rPr lang="en-US" altLang="en-US" sz="4400" smtClean="0"/>
              <a:t>Jeans</a:t>
            </a:r>
          </a:p>
          <a:p>
            <a:pPr eaLnBrk="1" hangingPunct="1"/>
            <a:r>
              <a:rPr lang="en-US" altLang="en-US" sz="4400" smtClean="0"/>
              <a:t>Sweatshirt or Jacket</a:t>
            </a:r>
          </a:p>
          <a:p>
            <a:pPr eaLnBrk="1" hangingPunct="1"/>
            <a:r>
              <a:rPr lang="en-US" altLang="en-US" sz="4400" smtClean="0"/>
              <a:t>Athletic shoes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sz="4000" smtClean="0"/>
              <a:t>What do I need to pack?</a:t>
            </a:r>
          </a:p>
        </p:txBody>
      </p:sp>
      <p:sp>
        <p:nvSpPr>
          <p:cNvPr id="11267" name="Rectangle 3"/>
          <p:cNvSpPr>
            <a:spLocks noGrp="1" noChangeArrowheads="1"/>
          </p:cNvSpPr>
          <p:nvPr>
            <p:ph sz="half" idx="1"/>
          </p:nvPr>
        </p:nvSpPr>
        <p:spPr>
          <a:xfrm>
            <a:off x="1447800" y="1752600"/>
            <a:ext cx="3197225" cy="4572000"/>
          </a:xfrm>
        </p:spPr>
        <p:txBody>
          <a:bodyPr rtlCol="0">
            <a:normAutofit fontScale="85000" lnSpcReduction="20000"/>
          </a:bodyPr>
          <a:lstStyle/>
          <a:p>
            <a:pPr marL="274320" indent="-274320" eaLnBrk="1" fontAlgn="auto" hangingPunct="1">
              <a:lnSpc>
                <a:spcPct val="90000"/>
              </a:lnSpc>
              <a:spcAft>
                <a:spcPts val="0"/>
              </a:spcAft>
              <a:buClr>
                <a:schemeClr val="accent3"/>
              </a:buClr>
              <a:buFont typeface="Wingdings 2"/>
              <a:buChar char=""/>
              <a:defRPr/>
            </a:pPr>
            <a:r>
              <a:rPr lang="en-US" sz="2600" dirty="0" smtClean="0">
                <a:solidFill>
                  <a:schemeClr val="tx1">
                    <a:lumMod val="75000"/>
                    <a:lumOff val="25000"/>
                  </a:schemeClr>
                </a:solidFill>
              </a:rPr>
              <a:t>Bag 1</a:t>
            </a:r>
          </a:p>
          <a:p>
            <a:pPr marL="640080" lvl="1" indent="-246888" eaLnBrk="1" fontAlgn="auto" hangingPunct="1">
              <a:lnSpc>
                <a:spcPct val="90000"/>
              </a:lnSpc>
              <a:spcAft>
                <a:spcPts val="0"/>
              </a:spcAft>
              <a:buFont typeface="Wingdings 2"/>
              <a:buChar char=""/>
              <a:defRPr/>
            </a:pPr>
            <a:r>
              <a:rPr lang="en-US" sz="2600" dirty="0" smtClean="0">
                <a:solidFill>
                  <a:schemeClr val="tx1">
                    <a:lumMod val="75000"/>
                    <a:lumOff val="25000"/>
                  </a:schemeClr>
                </a:solidFill>
              </a:rPr>
              <a:t>1 pair of shorts</a:t>
            </a:r>
          </a:p>
          <a:p>
            <a:pPr marL="640080" lvl="1" indent="-246888" eaLnBrk="1" fontAlgn="auto" hangingPunct="1">
              <a:lnSpc>
                <a:spcPct val="90000"/>
              </a:lnSpc>
              <a:spcAft>
                <a:spcPts val="0"/>
              </a:spcAft>
              <a:buFont typeface="Wingdings 2"/>
              <a:buChar char=""/>
              <a:defRPr/>
            </a:pPr>
            <a:r>
              <a:rPr lang="en-US" sz="2600" dirty="0" smtClean="0">
                <a:solidFill>
                  <a:schemeClr val="tx1">
                    <a:lumMod val="75000"/>
                    <a:lumOff val="25000"/>
                  </a:schemeClr>
                </a:solidFill>
              </a:rPr>
              <a:t>1 pair of pants</a:t>
            </a:r>
          </a:p>
          <a:p>
            <a:pPr marL="640080" lvl="1" indent="-246888" eaLnBrk="1" fontAlgn="auto" hangingPunct="1">
              <a:lnSpc>
                <a:spcPct val="90000"/>
              </a:lnSpc>
              <a:spcAft>
                <a:spcPts val="0"/>
              </a:spcAft>
              <a:buFont typeface="Wingdings 2"/>
              <a:buChar char=""/>
              <a:defRPr/>
            </a:pPr>
            <a:r>
              <a:rPr lang="en-US" sz="2600" dirty="0" smtClean="0">
                <a:solidFill>
                  <a:schemeClr val="tx1">
                    <a:lumMod val="75000"/>
                    <a:lumOff val="25000"/>
                  </a:schemeClr>
                </a:solidFill>
              </a:rPr>
              <a:t>2 t-shirts</a:t>
            </a:r>
          </a:p>
          <a:p>
            <a:pPr marL="640080" lvl="1" indent="-246888" eaLnBrk="1" fontAlgn="auto" hangingPunct="1">
              <a:lnSpc>
                <a:spcPct val="90000"/>
              </a:lnSpc>
              <a:spcAft>
                <a:spcPts val="0"/>
              </a:spcAft>
              <a:buFont typeface="Wingdings 2"/>
              <a:buChar char=""/>
              <a:defRPr/>
            </a:pPr>
            <a:r>
              <a:rPr lang="en-US" sz="2600" dirty="0" smtClean="0">
                <a:solidFill>
                  <a:schemeClr val="tx1">
                    <a:lumMod val="75000"/>
                    <a:lumOff val="25000"/>
                  </a:schemeClr>
                </a:solidFill>
              </a:rPr>
              <a:t>1 set of pajamas</a:t>
            </a:r>
          </a:p>
          <a:p>
            <a:pPr marL="640080" lvl="1" indent="-246888" eaLnBrk="1" fontAlgn="auto" hangingPunct="1">
              <a:lnSpc>
                <a:spcPct val="90000"/>
              </a:lnSpc>
              <a:spcAft>
                <a:spcPts val="0"/>
              </a:spcAft>
              <a:buFont typeface="Wingdings 2"/>
              <a:buChar char=""/>
              <a:defRPr/>
            </a:pPr>
            <a:r>
              <a:rPr lang="en-US" sz="2600" dirty="0" smtClean="0">
                <a:solidFill>
                  <a:schemeClr val="tx1">
                    <a:lumMod val="75000"/>
                    <a:lumOff val="25000"/>
                  </a:schemeClr>
                </a:solidFill>
              </a:rPr>
              <a:t>1 pair of flip flops</a:t>
            </a:r>
          </a:p>
          <a:p>
            <a:pPr marL="640080" lvl="1" indent="-246888" eaLnBrk="1" fontAlgn="auto" hangingPunct="1">
              <a:lnSpc>
                <a:spcPct val="90000"/>
              </a:lnSpc>
              <a:spcAft>
                <a:spcPts val="0"/>
              </a:spcAft>
              <a:buFont typeface="Wingdings 2"/>
              <a:buChar char=""/>
              <a:defRPr/>
            </a:pPr>
            <a:r>
              <a:rPr lang="en-US" sz="2600" dirty="0" smtClean="0">
                <a:solidFill>
                  <a:schemeClr val="tx1">
                    <a:lumMod val="75000"/>
                    <a:lumOff val="25000"/>
                  </a:schemeClr>
                </a:solidFill>
              </a:rPr>
              <a:t>Socks</a:t>
            </a:r>
          </a:p>
          <a:p>
            <a:pPr marL="640080" lvl="1" indent="-246888" eaLnBrk="1" fontAlgn="auto" hangingPunct="1">
              <a:lnSpc>
                <a:spcPct val="90000"/>
              </a:lnSpc>
              <a:spcAft>
                <a:spcPts val="0"/>
              </a:spcAft>
              <a:buFont typeface="Wingdings 2"/>
              <a:buChar char=""/>
              <a:defRPr/>
            </a:pPr>
            <a:r>
              <a:rPr lang="en-US" sz="2600" dirty="0" smtClean="0">
                <a:solidFill>
                  <a:schemeClr val="tx1">
                    <a:lumMod val="75000"/>
                    <a:lumOff val="25000"/>
                  </a:schemeClr>
                </a:solidFill>
              </a:rPr>
              <a:t>Underwear</a:t>
            </a:r>
          </a:p>
          <a:p>
            <a:pPr marL="640080" lvl="1" indent="-246888" eaLnBrk="1" fontAlgn="auto" hangingPunct="1">
              <a:lnSpc>
                <a:spcPct val="90000"/>
              </a:lnSpc>
              <a:spcAft>
                <a:spcPts val="0"/>
              </a:spcAft>
              <a:buFont typeface="Wingdings 2"/>
              <a:buChar char=""/>
              <a:defRPr/>
            </a:pPr>
            <a:r>
              <a:rPr lang="en-US" sz="2600" dirty="0" smtClean="0">
                <a:solidFill>
                  <a:schemeClr val="tx1">
                    <a:lumMod val="75000"/>
                    <a:lumOff val="25000"/>
                  </a:schemeClr>
                </a:solidFill>
              </a:rPr>
              <a:t>1 pair of gloves</a:t>
            </a:r>
          </a:p>
          <a:p>
            <a:pPr marL="640080" lvl="1" indent="-246888" eaLnBrk="1" fontAlgn="auto" hangingPunct="1">
              <a:lnSpc>
                <a:spcPct val="90000"/>
              </a:lnSpc>
              <a:spcAft>
                <a:spcPts val="0"/>
              </a:spcAft>
              <a:buFont typeface="Wingdings 2"/>
              <a:buChar char=""/>
              <a:defRPr/>
            </a:pPr>
            <a:r>
              <a:rPr lang="en-US" sz="2600" dirty="0" smtClean="0">
                <a:solidFill>
                  <a:schemeClr val="tx1">
                    <a:lumMod val="75000"/>
                    <a:lumOff val="25000"/>
                  </a:schemeClr>
                </a:solidFill>
              </a:rPr>
              <a:t>1 swimsuit</a:t>
            </a:r>
          </a:p>
          <a:p>
            <a:pPr marL="640080" lvl="1" indent="-246888" eaLnBrk="1" fontAlgn="auto" hangingPunct="1">
              <a:lnSpc>
                <a:spcPct val="90000"/>
              </a:lnSpc>
              <a:spcAft>
                <a:spcPts val="0"/>
              </a:spcAft>
              <a:buFont typeface="Wingdings 2"/>
              <a:buChar char=""/>
              <a:defRPr/>
            </a:pPr>
            <a:r>
              <a:rPr lang="en-US" sz="2600" dirty="0" smtClean="0">
                <a:solidFill>
                  <a:schemeClr val="tx1">
                    <a:lumMod val="75000"/>
                    <a:lumOff val="25000"/>
                  </a:schemeClr>
                </a:solidFill>
              </a:rPr>
              <a:t>Camera</a:t>
            </a:r>
          </a:p>
          <a:p>
            <a:pPr marL="274320" indent="-274320" eaLnBrk="1" fontAlgn="auto" hangingPunct="1">
              <a:lnSpc>
                <a:spcPct val="90000"/>
              </a:lnSpc>
              <a:spcAft>
                <a:spcPts val="0"/>
              </a:spcAft>
              <a:buClr>
                <a:schemeClr val="accent3"/>
              </a:buClr>
              <a:buFont typeface="Wingdings 2"/>
              <a:buChar char=""/>
              <a:defRPr/>
            </a:pPr>
            <a:endParaRPr lang="en-US" dirty="0" smtClean="0">
              <a:solidFill>
                <a:schemeClr val="tx1">
                  <a:lumMod val="75000"/>
                  <a:lumOff val="25000"/>
                </a:schemeClr>
              </a:solidFill>
            </a:endParaRPr>
          </a:p>
        </p:txBody>
      </p:sp>
      <p:sp>
        <p:nvSpPr>
          <p:cNvPr id="2" name="Content Placeholder 1"/>
          <p:cNvSpPr>
            <a:spLocks noGrp="1"/>
          </p:cNvSpPr>
          <p:nvPr>
            <p:ph sz="half" idx="2"/>
          </p:nvPr>
        </p:nvSpPr>
        <p:spPr>
          <a:xfrm>
            <a:off x="4876800" y="1719263"/>
            <a:ext cx="3197225" cy="4452937"/>
          </a:xfrm>
        </p:spPr>
        <p:txBody>
          <a:bodyPr rtlCol="0">
            <a:normAutofit fontScale="85000" lnSpcReduction="20000"/>
          </a:bodyPr>
          <a:lstStyle/>
          <a:p>
            <a:pPr marL="274320" indent="-274320" eaLnBrk="1" fontAlgn="auto" hangingPunct="1">
              <a:spcAft>
                <a:spcPts val="0"/>
              </a:spcAft>
              <a:buClr>
                <a:schemeClr val="accent3"/>
              </a:buClr>
              <a:buFont typeface="Wingdings 2"/>
              <a:buChar char=""/>
              <a:defRPr/>
            </a:pPr>
            <a:r>
              <a:rPr lang="en-US" sz="2200" dirty="0" smtClean="0">
                <a:solidFill>
                  <a:schemeClr val="tx1">
                    <a:lumMod val="75000"/>
                    <a:lumOff val="25000"/>
                  </a:schemeClr>
                </a:solidFill>
              </a:rPr>
              <a:t>Bag 2</a:t>
            </a:r>
          </a:p>
          <a:p>
            <a:pPr marL="640080" lvl="1" indent="-246888" eaLnBrk="1" fontAlgn="auto" hangingPunct="1">
              <a:spcAft>
                <a:spcPts val="0"/>
              </a:spcAft>
              <a:buFont typeface="Wingdings 2"/>
              <a:buChar char=""/>
              <a:defRPr/>
            </a:pPr>
            <a:r>
              <a:rPr lang="en-US" sz="2200" dirty="0" smtClean="0">
                <a:solidFill>
                  <a:schemeClr val="tx1">
                    <a:lumMod val="75000"/>
                    <a:lumOff val="25000"/>
                  </a:schemeClr>
                </a:solidFill>
              </a:rPr>
              <a:t>1 sleeping bag</a:t>
            </a:r>
          </a:p>
          <a:p>
            <a:pPr marL="640080" lvl="1" indent="-246888" eaLnBrk="1" fontAlgn="auto" hangingPunct="1">
              <a:spcAft>
                <a:spcPts val="0"/>
              </a:spcAft>
              <a:buFont typeface="Wingdings 2"/>
              <a:buChar char=""/>
              <a:defRPr/>
            </a:pPr>
            <a:r>
              <a:rPr lang="en-US" sz="2200" dirty="0" smtClean="0">
                <a:solidFill>
                  <a:schemeClr val="tx1">
                    <a:lumMod val="75000"/>
                    <a:lumOff val="25000"/>
                  </a:schemeClr>
                </a:solidFill>
              </a:rPr>
              <a:t>1 pillow</a:t>
            </a:r>
          </a:p>
          <a:p>
            <a:pPr marL="640080" lvl="1" indent="-246888" eaLnBrk="1" fontAlgn="auto" hangingPunct="1">
              <a:spcAft>
                <a:spcPts val="0"/>
              </a:spcAft>
              <a:buFont typeface="Wingdings 2"/>
              <a:buChar char=""/>
              <a:defRPr/>
            </a:pPr>
            <a:r>
              <a:rPr lang="en-US" sz="2200" dirty="0" smtClean="0">
                <a:solidFill>
                  <a:schemeClr val="tx1">
                    <a:lumMod val="75000"/>
                    <a:lumOff val="25000"/>
                  </a:schemeClr>
                </a:solidFill>
              </a:rPr>
              <a:t>1 bed sheet</a:t>
            </a:r>
          </a:p>
          <a:p>
            <a:pPr marL="640080" lvl="1" indent="-246888" eaLnBrk="1" fontAlgn="auto" hangingPunct="1">
              <a:lnSpc>
                <a:spcPct val="90000"/>
              </a:lnSpc>
              <a:spcAft>
                <a:spcPts val="0"/>
              </a:spcAft>
              <a:buFont typeface="Wingdings 2"/>
              <a:buChar char=""/>
              <a:defRPr/>
            </a:pPr>
            <a:r>
              <a:rPr lang="en-US" sz="2200" dirty="0">
                <a:solidFill>
                  <a:schemeClr val="tx1">
                    <a:lumMod val="75000"/>
                    <a:lumOff val="25000"/>
                  </a:schemeClr>
                </a:solidFill>
              </a:rPr>
              <a:t>1 bath </a:t>
            </a:r>
            <a:r>
              <a:rPr lang="en-US" sz="2200" dirty="0" smtClean="0">
                <a:solidFill>
                  <a:schemeClr val="tx1">
                    <a:lumMod val="75000"/>
                    <a:lumOff val="25000"/>
                  </a:schemeClr>
                </a:solidFill>
              </a:rPr>
              <a:t>towel</a:t>
            </a:r>
          </a:p>
          <a:p>
            <a:pPr marL="640080" lvl="1" indent="-246888" eaLnBrk="1" fontAlgn="auto" hangingPunct="1">
              <a:lnSpc>
                <a:spcPct val="90000"/>
              </a:lnSpc>
              <a:spcAft>
                <a:spcPts val="0"/>
              </a:spcAft>
              <a:buFont typeface="Wingdings 2"/>
              <a:buChar char=""/>
              <a:defRPr/>
            </a:pPr>
            <a:r>
              <a:rPr lang="en-US" sz="2200" dirty="0" smtClean="0">
                <a:solidFill>
                  <a:schemeClr val="tx1">
                    <a:lumMod val="75000"/>
                    <a:lumOff val="25000"/>
                  </a:schemeClr>
                </a:solidFill>
              </a:rPr>
              <a:t>1 </a:t>
            </a:r>
            <a:r>
              <a:rPr lang="en-US" sz="2200" dirty="0">
                <a:solidFill>
                  <a:schemeClr val="tx1">
                    <a:lumMod val="75000"/>
                    <a:lumOff val="25000"/>
                  </a:schemeClr>
                </a:solidFill>
              </a:rPr>
              <a:t>beach </a:t>
            </a:r>
            <a:r>
              <a:rPr lang="en-US" sz="2200" dirty="0" smtClean="0">
                <a:solidFill>
                  <a:schemeClr val="tx1">
                    <a:lumMod val="75000"/>
                    <a:lumOff val="25000"/>
                  </a:schemeClr>
                </a:solidFill>
              </a:rPr>
              <a:t>towel</a:t>
            </a:r>
          </a:p>
          <a:p>
            <a:pPr marL="640080" lvl="1" indent="-246888" eaLnBrk="1" fontAlgn="auto" hangingPunct="1">
              <a:lnSpc>
                <a:spcPct val="90000"/>
              </a:lnSpc>
              <a:spcAft>
                <a:spcPts val="0"/>
              </a:spcAft>
              <a:buFont typeface="Wingdings 2"/>
              <a:buChar char=""/>
              <a:defRPr/>
            </a:pPr>
            <a:r>
              <a:rPr lang="en-US" sz="2200" dirty="0" smtClean="0">
                <a:solidFill>
                  <a:schemeClr val="tx1">
                    <a:lumMod val="75000"/>
                    <a:lumOff val="25000"/>
                  </a:schemeClr>
                </a:solidFill>
              </a:rPr>
              <a:t>Shampoo </a:t>
            </a:r>
          </a:p>
          <a:p>
            <a:pPr marL="640080" lvl="1" indent="-246888" eaLnBrk="1" fontAlgn="auto" hangingPunct="1">
              <a:lnSpc>
                <a:spcPct val="90000"/>
              </a:lnSpc>
              <a:spcAft>
                <a:spcPts val="0"/>
              </a:spcAft>
              <a:buFont typeface="Wingdings 2"/>
              <a:buChar char=""/>
              <a:defRPr/>
            </a:pPr>
            <a:r>
              <a:rPr lang="en-US" sz="2200" dirty="0" smtClean="0">
                <a:solidFill>
                  <a:schemeClr val="tx1">
                    <a:lumMod val="75000"/>
                    <a:lumOff val="25000"/>
                  </a:schemeClr>
                </a:solidFill>
              </a:rPr>
              <a:t>Conditioner</a:t>
            </a:r>
          </a:p>
          <a:p>
            <a:pPr marL="640080" lvl="1" indent="-246888" eaLnBrk="1" fontAlgn="auto" hangingPunct="1">
              <a:lnSpc>
                <a:spcPct val="90000"/>
              </a:lnSpc>
              <a:spcAft>
                <a:spcPts val="0"/>
              </a:spcAft>
              <a:buFont typeface="Wingdings 2"/>
              <a:buChar char=""/>
              <a:defRPr/>
            </a:pPr>
            <a:r>
              <a:rPr lang="en-US" sz="2200" dirty="0" smtClean="0">
                <a:solidFill>
                  <a:schemeClr val="tx1">
                    <a:lumMod val="75000"/>
                    <a:lumOff val="25000"/>
                  </a:schemeClr>
                </a:solidFill>
              </a:rPr>
              <a:t>Soap</a:t>
            </a:r>
          </a:p>
          <a:p>
            <a:pPr marL="640080" lvl="1" indent="-246888" eaLnBrk="1" fontAlgn="auto" hangingPunct="1">
              <a:lnSpc>
                <a:spcPct val="90000"/>
              </a:lnSpc>
              <a:spcAft>
                <a:spcPts val="0"/>
              </a:spcAft>
              <a:buFont typeface="Wingdings 2"/>
              <a:buChar char=""/>
              <a:defRPr/>
            </a:pPr>
            <a:r>
              <a:rPr lang="en-US" sz="2200" dirty="0" smtClean="0">
                <a:solidFill>
                  <a:schemeClr val="tx1">
                    <a:lumMod val="75000"/>
                    <a:lumOff val="25000"/>
                  </a:schemeClr>
                </a:solidFill>
              </a:rPr>
              <a:t>Toothpaste</a:t>
            </a:r>
          </a:p>
          <a:p>
            <a:pPr marL="640080" lvl="1" indent="-246888" eaLnBrk="1" fontAlgn="auto" hangingPunct="1">
              <a:lnSpc>
                <a:spcPct val="90000"/>
              </a:lnSpc>
              <a:spcAft>
                <a:spcPts val="0"/>
              </a:spcAft>
              <a:buFont typeface="Wingdings 2"/>
              <a:buChar char=""/>
              <a:defRPr/>
            </a:pPr>
            <a:r>
              <a:rPr lang="en-US" sz="2200" dirty="0" smtClean="0">
                <a:solidFill>
                  <a:schemeClr val="tx1">
                    <a:lumMod val="75000"/>
                    <a:lumOff val="25000"/>
                  </a:schemeClr>
                </a:solidFill>
              </a:rPr>
              <a:t>Toothbrush</a:t>
            </a:r>
          </a:p>
          <a:p>
            <a:pPr marL="640080" lvl="1" indent="-246888" eaLnBrk="1" fontAlgn="auto" hangingPunct="1">
              <a:lnSpc>
                <a:spcPct val="90000"/>
              </a:lnSpc>
              <a:spcAft>
                <a:spcPts val="0"/>
              </a:spcAft>
              <a:buFont typeface="Wingdings 2"/>
              <a:buChar char=""/>
              <a:defRPr/>
            </a:pPr>
            <a:r>
              <a:rPr lang="en-US" sz="2200" dirty="0" smtClean="0">
                <a:solidFill>
                  <a:schemeClr val="tx1">
                    <a:lumMod val="75000"/>
                    <a:lumOff val="25000"/>
                  </a:schemeClr>
                </a:solidFill>
              </a:rPr>
              <a:t>Garbage bag for dirty clothing</a:t>
            </a:r>
          </a:p>
          <a:p>
            <a:pPr marL="274320" indent="-274320" eaLnBrk="1" fontAlgn="auto" hangingPunct="1">
              <a:spcAft>
                <a:spcPts val="0"/>
              </a:spcAft>
              <a:buClr>
                <a:schemeClr val="accent3"/>
              </a:buClr>
              <a:buFont typeface="Wingdings 2"/>
              <a:buChar char=""/>
              <a:defRPr/>
            </a:pPr>
            <a:endParaRPr lang="en-US"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Optional Items to Bring:</a:t>
            </a:r>
          </a:p>
        </p:txBody>
      </p:sp>
      <p:sp>
        <p:nvSpPr>
          <p:cNvPr id="34819" name="Content Placeholder 2"/>
          <p:cNvSpPr>
            <a:spLocks noGrp="1"/>
          </p:cNvSpPr>
          <p:nvPr>
            <p:ph sz="half" idx="1"/>
          </p:nvPr>
        </p:nvSpPr>
        <p:spPr>
          <a:xfrm>
            <a:off x="2057400" y="1600200"/>
            <a:ext cx="6602413" cy="4724400"/>
          </a:xfrm>
        </p:spPr>
        <p:txBody>
          <a:bodyPr/>
          <a:lstStyle/>
          <a:p>
            <a:r>
              <a:rPr lang="en-US" altLang="en-US" sz="2800" dirty="0" smtClean="0"/>
              <a:t>Flashlight</a:t>
            </a:r>
          </a:p>
          <a:p>
            <a:r>
              <a:rPr lang="en-US" altLang="en-US" sz="2800" dirty="0" smtClean="0"/>
              <a:t>Sunscreen</a:t>
            </a:r>
          </a:p>
          <a:p>
            <a:r>
              <a:rPr lang="en-US" altLang="en-US" sz="2800" dirty="0" smtClean="0"/>
              <a:t>Pillow</a:t>
            </a:r>
          </a:p>
          <a:p>
            <a:r>
              <a:rPr lang="en-US" altLang="en-US" sz="2800" dirty="0" smtClean="0"/>
              <a:t>Sunhat</a:t>
            </a:r>
          </a:p>
          <a:p>
            <a:r>
              <a:rPr lang="en-US" altLang="en-US" sz="2800" dirty="0" smtClean="0"/>
              <a:t>Additional Toiletries </a:t>
            </a:r>
          </a:p>
          <a:p>
            <a:r>
              <a:rPr lang="en-US" altLang="en-US" sz="2800" dirty="0" smtClean="0"/>
              <a:t>Long Sleeve Shirt(s)</a:t>
            </a:r>
          </a:p>
          <a:p>
            <a:endParaRPr lang="en-US" alt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r>
              <a:rPr lang="en-US" altLang="en-US" smtClean="0"/>
              <a:t>Dress Code</a:t>
            </a:r>
          </a:p>
        </p:txBody>
      </p:sp>
      <p:sp>
        <p:nvSpPr>
          <p:cNvPr id="34819" name="Content Placeholder 2"/>
          <p:cNvSpPr>
            <a:spLocks noGrp="1"/>
          </p:cNvSpPr>
          <p:nvPr>
            <p:ph sz="half" idx="1"/>
          </p:nvPr>
        </p:nvSpPr>
        <p:spPr>
          <a:xfrm>
            <a:off x="1828800" y="1676400"/>
            <a:ext cx="3197225" cy="4648200"/>
          </a:xfrm>
        </p:spPr>
        <p:txBody>
          <a:bodyPr>
            <a:normAutofit fontScale="85000" lnSpcReduction="10000"/>
          </a:bodyPr>
          <a:lstStyle/>
          <a:p>
            <a:pPr eaLnBrk="1" hangingPunct="1">
              <a:defRPr/>
            </a:pPr>
            <a:r>
              <a:rPr lang="en-US" altLang="en-US" sz="2400" smtClean="0"/>
              <a:t>Attending CIMI will need to bring clothing that meet district dress code standards for all activities.  Please refer to page 11 of the Newton Middle School Student Handbook for specific school attire. </a:t>
            </a:r>
          </a:p>
        </p:txBody>
      </p:sp>
      <p:sp>
        <p:nvSpPr>
          <p:cNvPr id="24580" name="Content Placeholder 3"/>
          <p:cNvSpPr>
            <a:spLocks noGrp="1"/>
          </p:cNvSpPr>
          <p:nvPr>
            <p:ph sz="half" idx="2"/>
          </p:nvPr>
        </p:nvSpPr>
        <p:spPr>
          <a:xfrm>
            <a:off x="5337175" y="1668463"/>
            <a:ext cx="3197225" cy="5037137"/>
          </a:xfrm>
        </p:spPr>
        <p:txBody>
          <a:bodyPr rtlCol="0">
            <a:normAutofit fontScale="85000" lnSpcReduction="10000"/>
          </a:bodyPr>
          <a:lstStyle/>
          <a:p>
            <a:pPr eaLnBrk="1" fontAlgn="auto" hangingPunct="1">
              <a:spcAft>
                <a:spcPts val="0"/>
              </a:spcAft>
              <a:buFont typeface="Wingdings 3" charset="2"/>
              <a:buChar char=""/>
              <a:defRPr/>
            </a:pPr>
            <a:r>
              <a:rPr lang="en-US" altLang="en-US" sz="2000" dirty="0" smtClean="0">
                <a:solidFill>
                  <a:schemeClr val="tx1">
                    <a:lumMod val="75000"/>
                    <a:lumOff val="25000"/>
                  </a:schemeClr>
                </a:solidFill>
              </a:rPr>
              <a:t>Students will be allowed to wear hats while on outside excursions due to hot weather.</a:t>
            </a:r>
          </a:p>
          <a:p>
            <a:pPr eaLnBrk="1" fontAlgn="auto" hangingPunct="1">
              <a:spcAft>
                <a:spcPts val="0"/>
              </a:spcAft>
              <a:buFont typeface="Wingdings 3" charset="2"/>
              <a:buChar char=""/>
              <a:defRPr/>
            </a:pPr>
            <a:r>
              <a:rPr lang="en-US" altLang="en-US" sz="2000" dirty="0" smtClean="0">
                <a:solidFill>
                  <a:schemeClr val="tx1">
                    <a:lumMod val="75000"/>
                    <a:lumOff val="25000"/>
                  </a:schemeClr>
                </a:solidFill>
              </a:rPr>
              <a:t>Students will need to wear swimsuits and flip flops for kayaking and snorkeling excursions.</a:t>
            </a:r>
          </a:p>
          <a:p>
            <a:pPr eaLnBrk="1" fontAlgn="auto" hangingPunct="1">
              <a:spcAft>
                <a:spcPts val="0"/>
              </a:spcAft>
              <a:buFont typeface="Wingdings 3" charset="2"/>
              <a:buChar char=""/>
              <a:defRPr/>
            </a:pPr>
            <a:r>
              <a:rPr lang="en-US" altLang="en-US" sz="2000" dirty="0" smtClean="0">
                <a:solidFill>
                  <a:schemeClr val="tx1">
                    <a:lumMod val="75000"/>
                    <a:lumOff val="25000"/>
                  </a:schemeClr>
                </a:solidFill>
              </a:rPr>
              <a:t>Students must wear clothing over their swim attire while walking down to the beach.</a:t>
            </a:r>
          </a:p>
          <a:p>
            <a:pPr lvl="1" eaLnBrk="1" fontAlgn="auto" hangingPunct="1">
              <a:spcAft>
                <a:spcPts val="0"/>
              </a:spcAft>
              <a:buFont typeface="Wingdings 3" charset="2"/>
              <a:buChar char=""/>
              <a:defRPr/>
            </a:pPr>
            <a:r>
              <a:rPr lang="en-US" altLang="en-US" sz="2000" dirty="0" smtClean="0">
                <a:solidFill>
                  <a:schemeClr val="tx1">
                    <a:lumMod val="75000"/>
                    <a:lumOff val="25000"/>
                  </a:schemeClr>
                </a:solidFill>
              </a:rPr>
              <a:t>Girls: One piece swimsuits</a:t>
            </a:r>
          </a:p>
          <a:p>
            <a:pPr lvl="1" eaLnBrk="1" fontAlgn="auto" hangingPunct="1">
              <a:spcAft>
                <a:spcPts val="0"/>
              </a:spcAft>
              <a:buFont typeface="Wingdings 3" charset="2"/>
              <a:buChar char=""/>
              <a:defRPr/>
            </a:pPr>
            <a:r>
              <a:rPr lang="en-US" altLang="en-US" sz="2000" dirty="0" smtClean="0">
                <a:solidFill>
                  <a:schemeClr val="tx1">
                    <a:lumMod val="75000"/>
                    <a:lumOff val="25000"/>
                  </a:schemeClr>
                </a:solidFill>
              </a:rPr>
              <a:t>Boys: Board shorts or swim trunks </a:t>
            </a:r>
          </a:p>
          <a:p>
            <a:pPr lvl="1" eaLnBrk="1" fontAlgn="auto" hangingPunct="1">
              <a:spcAft>
                <a:spcPts val="0"/>
              </a:spcAft>
              <a:buFont typeface="Wingdings 3" charset="2"/>
              <a:buChar char=""/>
              <a:defRPr/>
            </a:pPr>
            <a:r>
              <a:rPr lang="en-US" altLang="en-US" sz="2000" dirty="0" smtClean="0">
                <a:solidFill>
                  <a:schemeClr val="tx1">
                    <a:lumMod val="75000"/>
                    <a:lumOff val="25000"/>
                  </a:schemeClr>
                </a:solidFill>
              </a:rPr>
              <a:t>Optional: Rash guards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1944688" y="623888"/>
            <a:ext cx="6589712" cy="1281112"/>
          </a:xfrm>
        </p:spPr>
        <p:txBody>
          <a:bodyPr/>
          <a:lstStyle/>
          <a:p>
            <a:pPr eaLnBrk="1" hangingPunct="1"/>
            <a:r>
              <a:rPr lang="en-US" altLang="en-US" smtClean="0"/>
              <a:t>What am I not allowed to bring?</a:t>
            </a:r>
          </a:p>
        </p:txBody>
      </p:sp>
      <p:sp>
        <p:nvSpPr>
          <p:cNvPr id="15363" name="Content Placeholder 2"/>
          <p:cNvSpPr>
            <a:spLocks noGrp="1"/>
          </p:cNvSpPr>
          <p:nvPr>
            <p:ph idx="1"/>
          </p:nvPr>
        </p:nvSpPr>
        <p:spPr>
          <a:xfrm>
            <a:off x="1943100" y="2133600"/>
            <a:ext cx="6591300" cy="3778250"/>
          </a:xfrm>
        </p:spPr>
        <p:txBody>
          <a:bodyPr rtlCol="0">
            <a:normAutofit lnSpcReduction="10000"/>
          </a:bodyPr>
          <a:lstStyle/>
          <a:p>
            <a:pPr eaLnBrk="1" fontAlgn="auto" hangingPunct="1">
              <a:spcAft>
                <a:spcPts val="0"/>
              </a:spcAft>
              <a:buFont typeface="Wingdings 3" charset="2"/>
              <a:buChar char=""/>
              <a:defRPr/>
            </a:pPr>
            <a:r>
              <a:rPr lang="en-US" altLang="en-US" sz="2000" dirty="0" smtClean="0">
                <a:solidFill>
                  <a:schemeClr val="tx1">
                    <a:lumMod val="75000"/>
                    <a:lumOff val="25000"/>
                  </a:schemeClr>
                </a:solidFill>
              </a:rPr>
              <a:t>Spear guns</a:t>
            </a:r>
          </a:p>
          <a:p>
            <a:pPr eaLnBrk="1" fontAlgn="auto" hangingPunct="1">
              <a:spcAft>
                <a:spcPts val="0"/>
              </a:spcAft>
              <a:buFont typeface="Wingdings 3" charset="2"/>
              <a:buChar char=""/>
              <a:defRPr/>
            </a:pPr>
            <a:r>
              <a:rPr lang="en-US" altLang="en-US" sz="2000" dirty="0" smtClean="0">
                <a:solidFill>
                  <a:schemeClr val="tx1">
                    <a:lumMod val="75000"/>
                    <a:lumOff val="25000"/>
                  </a:schemeClr>
                </a:solidFill>
              </a:rPr>
              <a:t>Pole spears</a:t>
            </a:r>
          </a:p>
          <a:p>
            <a:pPr eaLnBrk="1" fontAlgn="auto" hangingPunct="1">
              <a:spcAft>
                <a:spcPts val="0"/>
              </a:spcAft>
              <a:buFont typeface="Wingdings 3" charset="2"/>
              <a:buChar char=""/>
              <a:defRPr/>
            </a:pPr>
            <a:r>
              <a:rPr lang="en-US" altLang="en-US" sz="2000" dirty="0" smtClean="0">
                <a:solidFill>
                  <a:schemeClr val="tx1">
                    <a:lumMod val="75000"/>
                    <a:lumOff val="25000"/>
                  </a:schemeClr>
                </a:solidFill>
              </a:rPr>
              <a:t>Knives</a:t>
            </a:r>
          </a:p>
          <a:p>
            <a:pPr eaLnBrk="1" fontAlgn="auto" hangingPunct="1">
              <a:spcAft>
                <a:spcPts val="0"/>
              </a:spcAft>
              <a:buFont typeface="Wingdings 3" charset="2"/>
              <a:buChar char=""/>
              <a:defRPr/>
            </a:pPr>
            <a:r>
              <a:rPr lang="en-US" altLang="en-US" sz="2000" dirty="0" smtClean="0">
                <a:solidFill>
                  <a:schemeClr val="tx1">
                    <a:lumMod val="75000"/>
                    <a:lumOff val="25000"/>
                  </a:schemeClr>
                </a:solidFill>
              </a:rPr>
              <a:t>Food (gum, candy, etc.)</a:t>
            </a:r>
          </a:p>
          <a:p>
            <a:pPr eaLnBrk="1" fontAlgn="auto" hangingPunct="1">
              <a:spcAft>
                <a:spcPts val="0"/>
              </a:spcAft>
              <a:buFont typeface="Wingdings 3" charset="2"/>
              <a:buChar char=""/>
              <a:defRPr/>
            </a:pPr>
            <a:r>
              <a:rPr lang="en-US" altLang="en-US" sz="2000" b="1" dirty="0" smtClean="0">
                <a:solidFill>
                  <a:schemeClr val="tx1">
                    <a:lumMod val="75000"/>
                    <a:lumOff val="25000"/>
                  </a:schemeClr>
                </a:solidFill>
              </a:rPr>
              <a:t>Blow Dryers, Curling Irons, Hair Straighteners </a:t>
            </a:r>
          </a:p>
          <a:p>
            <a:pPr eaLnBrk="1" fontAlgn="auto" hangingPunct="1">
              <a:spcAft>
                <a:spcPts val="0"/>
              </a:spcAft>
              <a:buFont typeface="Wingdings 3" charset="2"/>
              <a:buChar char=""/>
              <a:defRPr/>
            </a:pPr>
            <a:r>
              <a:rPr lang="en-US" altLang="en-US" sz="2000" dirty="0" smtClean="0">
                <a:solidFill>
                  <a:schemeClr val="tx1">
                    <a:lumMod val="75000"/>
                    <a:lumOff val="25000"/>
                  </a:schemeClr>
                </a:solidFill>
              </a:rPr>
              <a:t>Weapons</a:t>
            </a:r>
          </a:p>
          <a:p>
            <a:pPr eaLnBrk="1" fontAlgn="auto" hangingPunct="1">
              <a:spcAft>
                <a:spcPts val="0"/>
              </a:spcAft>
              <a:buFont typeface="Wingdings 3" charset="2"/>
              <a:buChar char=""/>
              <a:defRPr/>
            </a:pPr>
            <a:r>
              <a:rPr lang="en-US" altLang="en-US" sz="2000" dirty="0" smtClean="0">
                <a:solidFill>
                  <a:schemeClr val="tx1">
                    <a:lumMod val="75000"/>
                    <a:lumOff val="25000"/>
                  </a:schemeClr>
                </a:solidFill>
              </a:rPr>
              <a:t>Fireworks (Firecrackers)</a:t>
            </a:r>
          </a:p>
          <a:p>
            <a:pPr eaLnBrk="1" fontAlgn="auto" hangingPunct="1">
              <a:spcAft>
                <a:spcPts val="0"/>
              </a:spcAft>
              <a:buFont typeface="Wingdings 3" charset="2"/>
              <a:buChar char=""/>
              <a:defRPr/>
            </a:pPr>
            <a:r>
              <a:rPr lang="en-US" altLang="en-US" sz="2000" dirty="0" smtClean="0">
                <a:solidFill>
                  <a:schemeClr val="tx1">
                    <a:lumMod val="75000"/>
                    <a:lumOff val="25000"/>
                  </a:schemeClr>
                </a:solidFill>
              </a:rPr>
              <a:t>Alcohol or drugs</a:t>
            </a:r>
          </a:p>
          <a:p>
            <a:pPr eaLnBrk="1" fontAlgn="auto" hangingPunct="1">
              <a:spcAft>
                <a:spcPts val="0"/>
              </a:spcAft>
              <a:buFont typeface="Wingdings 3" charset="2"/>
              <a:buChar char=""/>
              <a:defRPr/>
            </a:pPr>
            <a:r>
              <a:rPr lang="en-US" altLang="en-US" sz="2000" dirty="0" smtClean="0">
                <a:solidFill>
                  <a:schemeClr val="tx1">
                    <a:lumMod val="75000"/>
                    <a:lumOff val="25000"/>
                  </a:schemeClr>
                </a:solidFill>
              </a:rPr>
              <a:t>Water guns/balloons</a:t>
            </a:r>
          </a:p>
          <a:p>
            <a:pPr eaLnBrk="1" fontAlgn="auto" hangingPunct="1">
              <a:spcAft>
                <a:spcPts val="0"/>
              </a:spcAft>
              <a:buFont typeface="Wingdings 3" charset="2"/>
              <a:buChar char=""/>
              <a:defRPr/>
            </a:pPr>
            <a:endParaRPr lang="en-US" altLang="en-US" b="1" dirty="0" smtClean="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1944688" y="623888"/>
            <a:ext cx="6589712" cy="1281112"/>
          </a:xfrm>
        </p:spPr>
        <p:txBody>
          <a:bodyPr/>
          <a:lstStyle/>
          <a:p>
            <a:pPr eaLnBrk="1" hangingPunct="1"/>
            <a:r>
              <a:rPr lang="en-US" altLang="en-US" smtClean="0"/>
              <a:t>Electronics</a:t>
            </a:r>
          </a:p>
        </p:txBody>
      </p:sp>
      <p:sp>
        <p:nvSpPr>
          <p:cNvPr id="37891" name="Content Placeholder 2"/>
          <p:cNvSpPr>
            <a:spLocks noGrp="1"/>
          </p:cNvSpPr>
          <p:nvPr>
            <p:ph idx="1"/>
          </p:nvPr>
        </p:nvSpPr>
        <p:spPr>
          <a:xfrm>
            <a:off x="1752600" y="1676400"/>
            <a:ext cx="6591300" cy="3778250"/>
          </a:xfrm>
        </p:spPr>
        <p:txBody>
          <a:bodyPr/>
          <a:lstStyle/>
          <a:p>
            <a:pPr eaLnBrk="1" hangingPunct="1"/>
            <a:r>
              <a:rPr lang="en-US" altLang="en-US" sz="2800" smtClean="0"/>
              <a:t>There is no cellphone service at CIMI</a:t>
            </a:r>
          </a:p>
          <a:p>
            <a:pPr eaLnBrk="1" hangingPunct="1"/>
            <a:r>
              <a:rPr lang="en-US" altLang="en-US" sz="2800" smtClean="0"/>
              <a:t>There is no WiFi at CIMI</a:t>
            </a:r>
          </a:p>
          <a:p>
            <a:pPr eaLnBrk="1" hangingPunct="1"/>
            <a:r>
              <a:rPr lang="en-US" altLang="en-US" sz="2800" smtClean="0"/>
              <a:t>If you bring your electronics to camp, you will be responsible for those items.</a:t>
            </a:r>
          </a:p>
          <a:p>
            <a:pPr eaLnBrk="1" hangingPunct="1"/>
            <a:r>
              <a:rPr lang="en-US" altLang="en-US" sz="2800" smtClean="0"/>
              <a:t>Remember, there are no locks on the tents and we are not the only school at camp.</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1919288" y="990600"/>
            <a:ext cx="6589712" cy="1281113"/>
          </a:xfrm>
        </p:spPr>
        <p:txBody>
          <a:bodyPr/>
          <a:lstStyle/>
          <a:p>
            <a:pPr eaLnBrk="1" hangingPunct="1"/>
            <a:r>
              <a:rPr lang="en-US" altLang="en-US" smtClean="0"/>
              <a:t>Remember…</a:t>
            </a:r>
          </a:p>
        </p:txBody>
      </p:sp>
      <p:sp>
        <p:nvSpPr>
          <p:cNvPr id="38915" name="Content Placeholder 2"/>
          <p:cNvSpPr>
            <a:spLocks noGrp="1"/>
          </p:cNvSpPr>
          <p:nvPr>
            <p:ph idx="1"/>
          </p:nvPr>
        </p:nvSpPr>
        <p:spPr>
          <a:xfrm>
            <a:off x="1916113" y="1905000"/>
            <a:ext cx="6592887" cy="4464050"/>
          </a:xfrm>
        </p:spPr>
        <p:txBody>
          <a:bodyPr/>
          <a:lstStyle/>
          <a:p>
            <a:pPr eaLnBrk="1" hangingPunct="1"/>
            <a:r>
              <a:rPr lang="en-US" altLang="en-US" sz="2400" dirty="0" smtClean="0"/>
              <a:t>Kids are still split by gender (on different sides)</a:t>
            </a:r>
          </a:p>
          <a:p>
            <a:pPr eaLnBrk="1" hangingPunct="1"/>
            <a:r>
              <a:rPr lang="en-US" altLang="en-US" sz="2400" dirty="0" smtClean="0"/>
              <a:t>Chaperones will sleep in their own cabins</a:t>
            </a:r>
          </a:p>
          <a:p>
            <a:pPr eaLnBrk="1" hangingPunct="1"/>
            <a:r>
              <a:rPr lang="en-US" altLang="en-US" sz="2400" dirty="0" smtClean="0"/>
              <a:t>Kids tents and chaperone cabins are all in same area</a:t>
            </a:r>
          </a:p>
          <a:p>
            <a:pPr eaLnBrk="1" hangingPunct="1"/>
            <a:r>
              <a:rPr lang="en-US" altLang="en-US" sz="2400" dirty="0" smtClean="0"/>
              <a:t>Bathrooms are not far from the tent area, boys, girls and chaperone bathrooms are all separated</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ctrTitle"/>
          </p:nvPr>
        </p:nvSpPr>
        <p:spPr>
          <a:xfrm>
            <a:off x="1943100" y="2209800"/>
            <a:ext cx="6599238" cy="2566988"/>
          </a:xfrm>
          <a:extLst/>
        </p:spPr>
        <p:txBody>
          <a:bodyPr rtlCol="0">
            <a:normAutofit fontScale="90000"/>
          </a:bodyPr>
          <a:lstStyle/>
          <a:p>
            <a:pPr eaLnBrk="1" fontAlgn="auto" hangingPunct="1">
              <a:spcAft>
                <a:spcPts val="0"/>
              </a:spcAft>
              <a:defRPr/>
            </a:pPr>
            <a:r>
              <a:rPr lang="en-US" dirty="0" smtClean="0">
                <a:solidFill>
                  <a:schemeClr val="tx1">
                    <a:lumMod val="85000"/>
                    <a:lumOff val="15000"/>
                  </a:schemeClr>
                </a:solidFill>
              </a:rPr>
              <a:t>Any questions?</a:t>
            </a:r>
            <a:br>
              <a:rPr lang="en-US" dirty="0" smtClean="0">
                <a:solidFill>
                  <a:schemeClr val="tx1">
                    <a:lumMod val="85000"/>
                    <a:lumOff val="15000"/>
                  </a:schemeClr>
                </a:solidFill>
              </a:rPr>
            </a:br>
            <a:r>
              <a:rPr lang="en-US" dirty="0" smtClean="0">
                <a:solidFill>
                  <a:schemeClr val="tx1">
                    <a:lumMod val="85000"/>
                    <a:lumOff val="15000"/>
                  </a:schemeClr>
                </a:solidFill>
              </a:rPr>
              <a:t/>
            </a:r>
            <a:br>
              <a:rPr lang="en-US" dirty="0" smtClean="0">
                <a:solidFill>
                  <a:schemeClr val="tx1">
                    <a:lumMod val="85000"/>
                    <a:lumOff val="15000"/>
                  </a:schemeClr>
                </a:solidFill>
              </a:rPr>
            </a:br>
            <a:r>
              <a:rPr lang="en-US" sz="3200" dirty="0" smtClean="0">
                <a:solidFill>
                  <a:schemeClr val="tx1">
                    <a:lumMod val="85000"/>
                    <a:lumOff val="15000"/>
                  </a:schemeClr>
                </a:solidFill>
              </a:rPr>
              <a:t>Contact our Office: 626.933.2401</a:t>
            </a:r>
            <a:br>
              <a:rPr lang="en-US" sz="3200" dirty="0" smtClean="0">
                <a:solidFill>
                  <a:schemeClr val="tx1">
                    <a:lumMod val="85000"/>
                    <a:lumOff val="15000"/>
                  </a:schemeClr>
                </a:solidFill>
              </a:rPr>
            </a:br>
            <a:r>
              <a:rPr lang="en-US" sz="3200" dirty="0">
                <a:solidFill>
                  <a:schemeClr val="tx1">
                    <a:lumMod val="85000"/>
                    <a:lumOff val="15000"/>
                  </a:schemeClr>
                </a:solidFill>
              </a:rPr>
              <a:t/>
            </a:r>
            <a:br>
              <a:rPr lang="en-US" sz="3200" dirty="0">
                <a:solidFill>
                  <a:schemeClr val="tx1">
                    <a:lumMod val="85000"/>
                    <a:lumOff val="15000"/>
                  </a:schemeClr>
                </a:solidFill>
              </a:rPr>
            </a:br>
            <a:r>
              <a:rPr lang="en-US" sz="3200" dirty="0" smtClean="0">
                <a:solidFill>
                  <a:schemeClr val="tx1">
                    <a:lumMod val="85000"/>
                    <a:lumOff val="15000"/>
                  </a:schemeClr>
                </a:solidFill>
              </a:rPr>
              <a:t>Thank you for coming!</a:t>
            </a:r>
            <a:br>
              <a:rPr lang="en-US" sz="3200" dirty="0" smtClean="0">
                <a:solidFill>
                  <a:schemeClr val="tx1">
                    <a:lumMod val="85000"/>
                    <a:lumOff val="15000"/>
                  </a:schemeClr>
                </a:solidFill>
              </a:rPr>
            </a:br>
            <a:endParaRPr lang="en-US" sz="3200" dirty="0" smtClean="0">
              <a:solidFill>
                <a:schemeClr val="tx1">
                  <a:lumMod val="85000"/>
                  <a:lumOff val="15000"/>
                </a:schemeClr>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221</TotalTime>
  <Words>577</Words>
  <Application>Microsoft Office PowerPoint</Application>
  <PresentationFormat>On-screen Show (4:3)</PresentationFormat>
  <Paragraphs>97</Paragraphs>
  <Slides>20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Century Gothic</vt:lpstr>
      <vt:lpstr>Wingdings 2</vt:lpstr>
      <vt:lpstr>Wingdings 3</vt:lpstr>
      <vt:lpstr>Wisp</vt:lpstr>
      <vt:lpstr>Welcome to the CIMI   Information Meeting FOX LANDING  Newton Middle School Wednesday, April 13, 2016 </vt:lpstr>
      <vt:lpstr>When is CIMI?</vt:lpstr>
      <vt:lpstr>How will students get to CIMI? </vt:lpstr>
      <vt:lpstr>Who will be in my group?</vt:lpstr>
      <vt:lpstr>What will I be doing at CIMI?</vt:lpstr>
      <vt:lpstr>Where will I be sleeping?</vt:lpstr>
      <vt:lpstr>PowerPoint Presentation</vt:lpstr>
      <vt:lpstr>PowerPoint Presentation</vt:lpstr>
      <vt:lpstr>PowerPoint Presentation</vt:lpstr>
      <vt:lpstr>PowerPoint Presentation</vt:lpstr>
      <vt:lpstr>What do I bring to CIMI? </vt:lpstr>
      <vt:lpstr>What types of bags can I bring?</vt:lpstr>
      <vt:lpstr>What do I need to wear on  Monday, May 9, 2016?</vt:lpstr>
      <vt:lpstr>What do I need to pack?</vt:lpstr>
      <vt:lpstr>Optional Items to Bring:</vt:lpstr>
      <vt:lpstr>Dress Code</vt:lpstr>
      <vt:lpstr>What am I not allowed to bring?</vt:lpstr>
      <vt:lpstr>Electronics</vt:lpstr>
      <vt:lpstr>Remember…</vt:lpstr>
      <vt:lpstr>Any questions?  Contact our Office: 626.933.2401  Thank you for coming!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CIMI  Parent Information Meeting</dc:title>
  <dc:creator>Renee Rivera</dc:creator>
  <cp:lastModifiedBy>Kim Lee</cp:lastModifiedBy>
  <cp:revision>35</cp:revision>
  <cp:lastPrinted>2014-02-24T22:07:59Z</cp:lastPrinted>
  <dcterms:created xsi:type="dcterms:W3CDTF">2008-09-29T23:14:49Z</dcterms:created>
  <dcterms:modified xsi:type="dcterms:W3CDTF">2016-04-11T16:37:39Z</dcterms:modified>
</cp:coreProperties>
</file>