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1"/>
  </p:notesMasterIdLst>
  <p:sldIdLst>
    <p:sldId id="257" r:id="rId5"/>
    <p:sldId id="561" r:id="rId6"/>
    <p:sldId id="570" r:id="rId7"/>
    <p:sldId id="571" r:id="rId8"/>
    <p:sldId id="582" r:id="rId9"/>
    <p:sldId id="572" r:id="rId10"/>
    <p:sldId id="526" r:id="rId11"/>
    <p:sldId id="522" r:id="rId12"/>
    <p:sldId id="523" r:id="rId13"/>
    <p:sldId id="524" r:id="rId14"/>
    <p:sldId id="578" r:id="rId15"/>
    <p:sldId id="577" r:id="rId16"/>
    <p:sldId id="579" r:id="rId17"/>
    <p:sldId id="580" r:id="rId18"/>
    <p:sldId id="581" r:id="rId19"/>
    <p:sldId id="547" r:id="rId2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7564" autoAdjust="0"/>
  </p:normalViewPr>
  <p:slideViewPr>
    <p:cSldViewPr>
      <p:cViewPr varScale="1">
        <p:scale>
          <a:sx n="105" d="100"/>
          <a:sy n="105" d="100"/>
        </p:scale>
        <p:origin x="1776" y="11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200" d="100"/>
        <a:sy n="200" d="100"/>
      </p:scale>
      <p:origin x="0" y="-4866"/>
    </p:cViewPr>
  </p:sorterViewPr>
  <p:notesViewPr>
    <p:cSldViewPr>
      <p:cViewPr>
        <p:scale>
          <a:sx n="125" d="100"/>
          <a:sy n="125" d="100"/>
        </p:scale>
        <p:origin x="912" y="-19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288" tIns="46145" rIns="92288" bIns="46145"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288" tIns="46145" rIns="92288" bIns="46145" rtlCol="0"/>
          <a:lstStyle>
            <a:lvl1pPr algn="r">
              <a:defRPr sz="1200"/>
            </a:lvl1pPr>
          </a:lstStyle>
          <a:p>
            <a:fld id="{8556C83C-6E88-4ECE-941C-85B77B183B9D}" type="datetimeFigureOut">
              <a:rPr lang="en-US" smtClean="0"/>
              <a:t>1/17/2020</a:t>
            </a:fld>
            <a:endParaRPr lang="en-US" dirty="0"/>
          </a:p>
        </p:txBody>
      </p:sp>
      <p:sp>
        <p:nvSpPr>
          <p:cNvPr id="4" name="Slide Image Placeholder 3"/>
          <p:cNvSpPr>
            <a:spLocks noGrp="1" noRot="1" noChangeAspect="1"/>
          </p:cNvSpPr>
          <p:nvPr>
            <p:ph type="sldImg" idx="2"/>
          </p:nvPr>
        </p:nvSpPr>
        <p:spPr>
          <a:xfrm>
            <a:off x="1181100" y="698500"/>
            <a:ext cx="4649788" cy="3486150"/>
          </a:xfrm>
          <a:prstGeom prst="rect">
            <a:avLst/>
          </a:prstGeom>
          <a:noFill/>
          <a:ln w="12700">
            <a:solidFill>
              <a:prstClr val="black"/>
            </a:solidFill>
          </a:ln>
        </p:spPr>
        <p:txBody>
          <a:bodyPr vert="horz" lIns="92288" tIns="46145" rIns="92288" bIns="46145"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2288" tIns="46145" rIns="92288" bIns="4614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288" tIns="46145" rIns="92288" bIns="4614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288" tIns="46145" rIns="92288" bIns="46145" rtlCol="0" anchor="b"/>
          <a:lstStyle>
            <a:lvl1pPr algn="r">
              <a:defRPr sz="1200"/>
            </a:lvl1pPr>
          </a:lstStyle>
          <a:p>
            <a:fld id="{E14466A9-CC9C-4502-9BE4-BA31B2D7E29D}" type="slidenum">
              <a:rPr lang="en-US" smtClean="0"/>
              <a:t>‹#›</a:t>
            </a:fld>
            <a:endParaRPr lang="en-US" dirty="0"/>
          </a:p>
        </p:txBody>
      </p:sp>
    </p:spTree>
    <p:extLst>
      <p:ext uri="{BB962C8B-B14F-4D97-AF65-F5344CB8AC3E}">
        <p14:creationId xmlns:p14="http://schemas.microsoft.com/office/powerpoint/2010/main" val="891989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466A9-CC9C-4502-9BE4-BA31B2D7E29D}" type="slidenum">
              <a:rPr lang="en-US" smtClean="0"/>
              <a:t>1</a:t>
            </a:fld>
            <a:endParaRPr lang="en-US" dirty="0"/>
          </a:p>
        </p:txBody>
      </p:sp>
    </p:spTree>
    <p:extLst>
      <p:ext uri="{BB962C8B-B14F-4D97-AF65-F5344CB8AC3E}">
        <p14:creationId xmlns:p14="http://schemas.microsoft.com/office/powerpoint/2010/main" val="4013081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466A9-CC9C-4502-9BE4-BA31B2D7E29D}" type="slidenum">
              <a:rPr lang="en-US" smtClean="0"/>
              <a:t>16</a:t>
            </a:fld>
            <a:endParaRPr lang="en-US" dirty="0"/>
          </a:p>
        </p:txBody>
      </p:sp>
    </p:spTree>
    <p:extLst>
      <p:ext uri="{BB962C8B-B14F-4D97-AF65-F5344CB8AC3E}">
        <p14:creationId xmlns:p14="http://schemas.microsoft.com/office/powerpoint/2010/main" val="21999955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2"/>
      </p:bgRef>
    </p:bg>
    <p:spTree>
      <p:nvGrpSpPr>
        <p:cNvPr id="1" name=""/>
        <p:cNvGrpSpPr/>
        <p:nvPr/>
      </p:nvGrpSpPr>
      <p:grpSpPr>
        <a:xfrm>
          <a:off x="0" y="0"/>
          <a:ext cx="0" cy="0"/>
          <a:chOff x="0" y="0"/>
          <a:chExt cx="0" cy="0"/>
        </a:xfrm>
      </p:grpSpPr>
      <p:sp>
        <p:nvSpPr>
          <p:cNvPr id="4" name="Rectangle 3"/>
          <p:cNvSpPr/>
          <p:nvPr/>
        </p:nvSpPr>
        <p:spPr>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8" name="Titre 7"/>
          <p:cNvSpPr>
            <a:spLocks noGrp="1"/>
          </p:cNvSpPr>
          <p:nvPr>
            <p:ph type="ctrTitle"/>
          </p:nvPr>
        </p:nvSpPr>
        <p:spPr>
          <a:xfrm>
            <a:off x="2362200" y="4038600"/>
            <a:ext cx="6477000" cy="1828800"/>
          </a:xfrm>
        </p:spPr>
        <p:txBody>
          <a:bodyPr anchor="b"/>
          <a:lstStyle>
            <a:lvl1pPr>
              <a:defRPr cap="all" baseline="0"/>
            </a:lvl1pPr>
          </a:lstStyle>
          <a:p>
            <a:r>
              <a:rPr lang="en-US"/>
              <a:t>Click to edit Master title style</a:t>
            </a:r>
            <a:endParaRPr lang="en-US" dirty="0"/>
          </a:p>
        </p:txBody>
      </p:sp>
      <p:sp>
        <p:nvSpPr>
          <p:cNvPr id="9" name="Sous-titre 8"/>
          <p:cNvSpPr>
            <a:spLocks noGrp="1"/>
          </p:cNvSpPr>
          <p:nvPr>
            <p:ph type="subTitle" idx="1"/>
          </p:nvPr>
        </p:nvSpPr>
        <p:spPr>
          <a:xfrm>
            <a:off x="2362200" y="6050037"/>
            <a:ext cx="6515100" cy="68580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endParaRPr lang="en-US" dirty="0"/>
          </a:p>
        </p:txBody>
      </p:sp>
      <p:sp>
        <p:nvSpPr>
          <p:cNvPr id="7" name="Rectangle 6"/>
          <p:cNvSpPr>
            <a:spLocks noGrp="1"/>
          </p:cNvSpPr>
          <p:nvPr>
            <p:ph type="dt" sz="half" idx="10"/>
          </p:nvPr>
        </p:nvSpPr>
        <p:spPr>
          <a:xfrm>
            <a:off x="76200" y="6069013"/>
            <a:ext cx="2057400" cy="685800"/>
          </a:xfrm>
        </p:spPr>
        <p:txBody>
          <a:bodyPr>
            <a:noAutofit/>
          </a:bodyPr>
          <a:lstStyle>
            <a:lvl1pPr algn="ctr">
              <a:defRPr>
                <a:solidFill>
                  <a:srgbClr val="FFFFFF"/>
                </a:solidFill>
              </a:defRPr>
            </a:lvl1pPr>
          </a:lstStyle>
          <a:p>
            <a:pPr>
              <a:defRPr/>
            </a:pPr>
            <a:fld id="{A92B99C0-2F3A-49B8-9F2B-C7CD74A3CF4F}" type="datetimeFigureOut">
              <a:rPr lang="en-US"/>
              <a:pPr>
                <a:defRPr/>
              </a:pPr>
              <a:t>1/17/2020</a:t>
            </a:fld>
            <a:endParaRPr lang="en-US" dirty="0"/>
          </a:p>
        </p:txBody>
      </p:sp>
      <p:sp>
        <p:nvSpPr>
          <p:cNvPr id="10" name="Rectangle 10"/>
          <p:cNvSpPr>
            <a:spLocks noGrp="1"/>
          </p:cNvSpPr>
          <p:nvPr>
            <p:ph type="ftr" sz="quarter" idx="11"/>
          </p:nvPr>
        </p:nvSpPr>
        <p:spPr>
          <a:xfrm>
            <a:off x="2085975" y="236538"/>
            <a:ext cx="5867400" cy="365125"/>
          </a:xfrm>
        </p:spPr>
        <p:txBody>
          <a:bodyPr/>
          <a:lstStyle>
            <a:lvl1pPr>
              <a:defRPr/>
            </a:lvl1pPr>
          </a:lstStyle>
          <a:p>
            <a:pPr>
              <a:defRPr/>
            </a:pPr>
            <a:endParaRPr lang="en-US" dirty="0"/>
          </a:p>
        </p:txBody>
      </p:sp>
      <p:sp>
        <p:nvSpPr>
          <p:cNvPr id="11" name="Rectangle 10"/>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2C9D5BF6-8F1A-45CD-A733-A5F64C05499E}"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612648" y="228600"/>
            <a:ext cx="8153400" cy="990600"/>
          </a:xfrm>
        </p:spPr>
        <p:txBody>
          <a:bodyPr/>
          <a:lstStyle/>
          <a:p>
            <a:r>
              <a:rPr lang="en-US"/>
              <a:t>Click to edit Master title style</a:t>
            </a:r>
            <a:endParaRPr lang="en-US" dirty="0"/>
          </a:p>
        </p:txBody>
      </p:sp>
      <p:sp>
        <p:nvSpPr>
          <p:cNvPr id="8" name="Espace réservé du contenu 7"/>
          <p:cNvSpPr>
            <a:spLocks noGrp="1"/>
          </p:cNvSpPr>
          <p:nvPr>
            <p:ph sz="quarter" idx="13"/>
          </p:nvPr>
        </p:nvSpPr>
        <p:spPr>
          <a:xfrm>
            <a:off x="612648" y="1600200"/>
            <a:ext cx="8153400"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Espace réservé de la date 13"/>
          <p:cNvSpPr>
            <a:spLocks noGrp="1"/>
          </p:cNvSpPr>
          <p:nvPr>
            <p:ph type="dt" sz="half" idx="14"/>
          </p:nvPr>
        </p:nvSpPr>
        <p:spPr/>
        <p:txBody>
          <a:bodyPr/>
          <a:lstStyle>
            <a:lvl1pPr>
              <a:defRPr/>
            </a:lvl1pPr>
          </a:lstStyle>
          <a:p>
            <a:pPr>
              <a:defRPr/>
            </a:pPr>
            <a:fld id="{B0FB54A0-6B63-4AFF-BBD8-AB88EB60127A}" type="datetimeFigureOut">
              <a:rPr lang="en-US"/>
              <a:pPr>
                <a:defRPr/>
              </a:pPr>
              <a:t>1/17/2020</a:t>
            </a:fld>
            <a:endParaRPr lang="en-US" dirty="0"/>
          </a:p>
        </p:txBody>
      </p:sp>
      <p:sp>
        <p:nvSpPr>
          <p:cNvPr id="5" name="Rectangle 2"/>
          <p:cNvSpPr>
            <a:spLocks noGrp="1"/>
          </p:cNvSpPr>
          <p:nvPr>
            <p:ph type="ftr" sz="quarter" idx="15"/>
          </p:nvPr>
        </p:nvSpPr>
        <p:spPr>
          <a:ln/>
        </p:spPr>
        <p:txBody>
          <a:bodyPr/>
          <a:lstStyle>
            <a:lvl1pPr>
              <a:defRPr/>
            </a:lvl1pPr>
          </a:lstStyle>
          <a:p>
            <a:pPr>
              <a:defRPr/>
            </a:pPr>
            <a:endParaRPr lang="en-US" dirty="0"/>
          </a:p>
        </p:txBody>
      </p:sp>
      <p:sp>
        <p:nvSpPr>
          <p:cNvPr id="6" name="Espace réservé du numéro de diapositive 22"/>
          <p:cNvSpPr>
            <a:spLocks noGrp="1"/>
          </p:cNvSpPr>
          <p:nvPr>
            <p:ph type="sldNum" sz="quarter" idx="16"/>
          </p:nvPr>
        </p:nvSpPr>
        <p:spPr/>
        <p:txBody>
          <a:bodyPr/>
          <a:lstStyle>
            <a:lvl1pPr>
              <a:defRPr/>
            </a:lvl1pPr>
          </a:lstStyle>
          <a:p>
            <a:pPr>
              <a:defRPr/>
            </a:pPr>
            <a:fld id="{A645BE55-96CF-4A88-9826-854F6BE1054F}"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3">
        <a:schemeClr val="bg1"/>
      </p:bgRef>
    </p:bg>
    <p:spTree>
      <p:nvGrpSpPr>
        <p:cNvPr id="1" name=""/>
        <p:cNvGrpSpPr/>
        <p:nvPr/>
      </p:nvGrpSpPr>
      <p:grpSpPr>
        <a:xfrm>
          <a:off x="0" y="0"/>
          <a:ext cx="0" cy="0"/>
          <a:chOff x="0" y="0"/>
          <a:chExt cx="0" cy="0"/>
        </a:xfrm>
      </p:grpSpPr>
      <p:sp>
        <p:nvSpPr>
          <p:cNvPr id="4" name="Rectangle 3"/>
          <p:cNvSpPr/>
          <p:nvPr/>
        </p:nvSpPr>
        <p:spPr>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5" name="Rectangle 4"/>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3" name="Espace réservé du texte 2"/>
          <p:cNvSpPr>
            <a:spLocks noGrp="1"/>
          </p:cNvSpPr>
          <p:nvPr>
            <p:ph type="body" idx="1"/>
          </p:nvPr>
        </p:nvSpPr>
        <p:spPr>
          <a:xfrm>
            <a:off x="1371600" y="2743200"/>
            <a:ext cx="7123113" cy="1673225"/>
          </a:xfrm>
        </p:spPr>
        <p:txBody>
          <a:bodyPr/>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r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a:t>Click to edit Master title style</a:t>
            </a:r>
            <a:endParaRPr lang="en-US" dirty="0"/>
          </a:p>
        </p:txBody>
      </p:sp>
      <p:sp>
        <p:nvSpPr>
          <p:cNvPr id="7" name="Rectangle 6"/>
          <p:cNvSpPr>
            <a:spLocks noGrp="1"/>
          </p:cNvSpPr>
          <p:nvPr>
            <p:ph type="dt" sz="half" idx="10"/>
          </p:nvPr>
        </p:nvSpPr>
        <p:spPr/>
        <p:txBody>
          <a:bodyPr/>
          <a:lstStyle>
            <a:lvl1pPr>
              <a:defRPr/>
            </a:lvl1pPr>
          </a:lstStyle>
          <a:p>
            <a:pPr>
              <a:defRPr/>
            </a:pPr>
            <a:fld id="{61ED4537-9250-456D-883A-782C30C349FC}" type="datetimeFigureOut">
              <a:rPr lang="en-US"/>
              <a:pPr>
                <a:defRPr/>
              </a:pPr>
              <a:t>1/17/2020</a:t>
            </a:fld>
            <a:endParaRPr lang="en-US" dirty="0"/>
          </a:p>
        </p:txBody>
      </p:sp>
      <p:sp>
        <p:nvSpPr>
          <p:cNvPr id="8" name="Rectangle 7"/>
          <p:cNvSpPr>
            <a:spLocks noGrp="1"/>
          </p:cNvSpPr>
          <p:nvPr>
            <p:ph type="sldNum" sz="quarter" idx="11"/>
          </p:nvPr>
        </p:nvSpPr>
        <p:spPr>
          <a:xfrm>
            <a:off x="0" y="1752600"/>
            <a:ext cx="1295400" cy="701675"/>
          </a:xfrm>
        </p:spPr>
        <p:txBody>
          <a:bodyPr>
            <a:noAutofit/>
          </a:bodyPr>
          <a:lstStyle>
            <a:lvl1pPr>
              <a:defRPr sz="2400"/>
            </a:lvl1pPr>
          </a:lstStyle>
          <a:p>
            <a:pPr>
              <a:defRPr/>
            </a:pPr>
            <a:fld id="{758633C0-3EDB-47ED-B0FC-29511389E863}" type="slidenum">
              <a:rPr lang="en-US"/>
              <a:pPr>
                <a:defRPr/>
              </a:pPr>
              <a:t>‹#›</a:t>
            </a:fld>
            <a:endParaRPr lang="en-US" dirty="0"/>
          </a:p>
        </p:txBody>
      </p:sp>
      <p:sp>
        <p:nvSpPr>
          <p:cNvPr id="9" name="Rectangle 11"/>
          <p:cNvSpPr>
            <a:spLocks noGrp="1"/>
          </p:cNvSpPr>
          <p:nvPr>
            <p:ph type="ftr" sz="quarter" idx="12"/>
          </p:nvPr>
        </p:nvSpPr>
        <p:spPr/>
        <p:txBody>
          <a:bodyPr/>
          <a:lstStyle>
            <a:lvl1pP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p>
        </p:txBody>
      </p:sp>
      <p:sp>
        <p:nvSpPr>
          <p:cNvPr id="9" name="Espace réservé du contenu 8"/>
          <p:cNvSpPr>
            <a:spLocks noGrp="1"/>
          </p:cNvSpPr>
          <p:nvPr>
            <p:ph sz="quarter" idx="13"/>
          </p:nvPr>
        </p:nvSpPr>
        <p:spPr>
          <a:xfrm>
            <a:off x="609600"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Espace réservé du contenu 10"/>
          <p:cNvSpPr>
            <a:spLocks noGrp="1"/>
          </p:cNvSpPr>
          <p:nvPr>
            <p:ph sz="quarter" idx="14"/>
          </p:nvPr>
        </p:nvSpPr>
        <p:spPr>
          <a:xfrm>
            <a:off x="4844901" y="1589567"/>
            <a:ext cx="38862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Espace réservé de la date 13"/>
          <p:cNvSpPr>
            <a:spLocks noGrp="1"/>
          </p:cNvSpPr>
          <p:nvPr>
            <p:ph type="dt" sz="half" idx="15"/>
          </p:nvPr>
        </p:nvSpPr>
        <p:spPr/>
        <p:txBody>
          <a:bodyPr/>
          <a:lstStyle>
            <a:lvl1pPr>
              <a:defRPr/>
            </a:lvl1pPr>
          </a:lstStyle>
          <a:p>
            <a:pPr>
              <a:defRPr/>
            </a:pPr>
            <a:fld id="{CFEA6D35-EEE6-45C0-8E06-82D77A159ADB}" type="datetimeFigureOut">
              <a:rPr lang="en-US"/>
              <a:pPr>
                <a:defRPr/>
              </a:pPr>
              <a:t>1/17/2020</a:t>
            </a:fld>
            <a:endParaRPr lang="en-US" dirty="0"/>
          </a:p>
        </p:txBody>
      </p:sp>
      <p:sp>
        <p:nvSpPr>
          <p:cNvPr id="6" name="Rectangle 2"/>
          <p:cNvSpPr>
            <a:spLocks noGrp="1"/>
          </p:cNvSpPr>
          <p:nvPr>
            <p:ph type="ftr" sz="quarter" idx="16"/>
          </p:nvPr>
        </p:nvSpPr>
        <p:spPr>
          <a:ln/>
        </p:spPr>
        <p:txBody>
          <a:bodyPr/>
          <a:lstStyle>
            <a:lvl1pPr>
              <a:defRPr/>
            </a:lvl1pPr>
          </a:lstStyle>
          <a:p>
            <a:pPr>
              <a:defRPr/>
            </a:pPr>
            <a:endParaRPr lang="en-US" dirty="0"/>
          </a:p>
        </p:txBody>
      </p:sp>
      <p:sp>
        <p:nvSpPr>
          <p:cNvPr id="7" name="Espace réservé du numéro de diapositive 22"/>
          <p:cNvSpPr>
            <a:spLocks noGrp="1"/>
          </p:cNvSpPr>
          <p:nvPr>
            <p:ph type="sldNum" sz="quarter" idx="17"/>
          </p:nvPr>
        </p:nvSpPr>
        <p:spPr/>
        <p:txBody>
          <a:bodyPr/>
          <a:lstStyle>
            <a:lvl1pPr>
              <a:defRPr/>
            </a:lvl1pPr>
          </a:lstStyle>
          <a:p>
            <a:pPr>
              <a:defRPr/>
            </a:pPr>
            <a:fld id="{778FA9AF-2E54-4B48-B9E0-588EC64BD77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533400" y="273050"/>
            <a:ext cx="8153400" cy="869950"/>
          </a:xfrm>
        </p:spPr>
        <p:txBody>
          <a:bodyPr/>
          <a:lstStyle>
            <a:lvl1pPr>
              <a:defRPr/>
            </a:lvl1pPr>
          </a:lstStyle>
          <a:p>
            <a:r>
              <a:rPr lang="en-US"/>
              <a:t>Click to edit Master title style</a:t>
            </a:r>
            <a:endParaRPr lang="en-US" dirty="0"/>
          </a:p>
        </p:txBody>
      </p:sp>
      <p:sp>
        <p:nvSpPr>
          <p:cNvPr id="11" name="Espace réservé du contenu 10"/>
          <p:cNvSpPr>
            <a:spLocks noGrp="1"/>
          </p:cNvSpPr>
          <p:nvPr>
            <p:ph sz="quarter" idx="13"/>
          </p:nvPr>
        </p:nvSpPr>
        <p:spPr>
          <a:xfrm>
            <a:off x="609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Espace réservé du contenu 12"/>
          <p:cNvSpPr>
            <a:spLocks noGrp="1"/>
          </p:cNvSpPr>
          <p:nvPr>
            <p:ph sz="quarter" idx="14"/>
          </p:nvPr>
        </p:nvSpPr>
        <p:spPr>
          <a:xfrm>
            <a:off x="4800600" y="2438400"/>
            <a:ext cx="3886200" cy="3581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Espace réservé du texte 15"/>
          <p:cNvSpPr>
            <a:spLocks noGrp="1"/>
          </p:cNvSpPr>
          <p:nvPr>
            <p:ph type="body" sz="quarter" idx="18"/>
          </p:nvPr>
        </p:nvSpPr>
        <p:spPr>
          <a:xfrm>
            <a:off x="609600" y="1752600"/>
            <a:ext cx="3886200" cy="640080"/>
          </a:xfrm>
          <a:solidFill>
            <a:schemeClr val="accent2"/>
          </a:solidFill>
        </p:spPr>
        <p:txBody>
          <a:bodyPr rtlCol="0" anchor="ctr"/>
          <a:lstStyle>
            <a:lvl1pPr>
              <a:buFontTx/>
              <a:buNone/>
              <a:defRPr sz="2000" b="1">
                <a:solidFill>
                  <a:srgbClr val="FFFFFF"/>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Espace réservé du texte 14"/>
          <p:cNvSpPr>
            <a:spLocks noGrp="1"/>
          </p:cNvSpPr>
          <p:nvPr>
            <p:ph type="body" sz="quarter" idx="19"/>
          </p:nvPr>
        </p:nvSpPr>
        <p:spPr>
          <a:xfrm>
            <a:off x="4800600" y="1752600"/>
            <a:ext cx="3886200" cy="640080"/>
          </a:xfrm>
          <a:solidFill>
            <a:schemeClr val="accent4"/>
          </a:solidFill>
        </p:spPr>
        <p:txBody>
          <a:bodyPr rtlCol="0" anchor="ctr"/>
          <a:lstStyle>
            <a:lvl1pPr>
              <a:buFontTx/>
              <a:buNone/>
              <a:defRPr sz="2000" b="1">
                <a:solidFill>
                  <a:srgbClr val="FFFFFF"/>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Espace réservé de la date 13"/>
          <p:cNvSpPr>
            <a:spLocks noGrp="1"/>
          </p:cNvSpPr>
          <p:nvPr>
            <p:ph type="dt" sz="half" idx="20"/>
          </p:nvPr>
        </p:nvSpPr>
        <p:spPr/>
        <p:txBody>
          <a:bodyPr/>
          <a:lstStyle>
            <a:lvl1pPr>
              <a:defRPr/>
            </a:lvl1pPr>
          </a:lstStyle>
          <a:p>
            <a:pPr>
              <a:defRPr/>
            </a:pPr>
            <a:fld id="{22656012-16FF-4ADD-9E23-48A07276E503}" type="datetimeFigureOut">
              <a:rPr lang="en-US"/>
              <a:pPr>
                <a:defRPr/>
              </a:pPr>
              <a:t>1/17/2020</a:t>
            </a:fld>
            <a:endParaRPr lang="en-US" dirty="0"/>
          </a:p>
        </p:txBody>
      </p:sp>
      <p:sp>
        <p:nvSpPr>
          <p:cNvPr id="8" name="Rectangle 2"/>
          <p:cNvSpPr>
            <a:spLocks noGrp="1"/>
          </p:cNvSpPr>
          <p:nvPr>
            <p:ph type="ftr" sz="quarter" idx="21"/>
          </p:nvPr>
        </p:nvSpPr>
        <p:spPr>
          <a:ln/>
        </p:spPr>
        <p:txBody>
          <a:bodyPr/>
          <a:lstStyle>
            <a:lvl1pPr>
              <a:defRPr/>
            </a:lvl1pPr>
          </a:lstStyle>
          <a:p>
            <a:pPr>
              <a:defRPr/>
            </a:pPr>
            <a:endParaRPr lang="en-US" dirty="0"/>
          </a:p>
        </p:txBody>
      </p:sp>
      <p:sp>
        <p:nvSpPr>
          <p:cNvPr id="9" name="Espace réservé du numéro de diapositive 22"/>
          <p:cNvSpPr>
            <a:spLocks noGrp="1"/>
          </p:cNvSpPr>
          <p:nvPr>
            <p:ph type="sldNum" sz="quarter" idx="22"/>
          </p:nvPr>
        </p:nvSpPr>
        <p:spPr/>
        <p:txBody>
          <a:bodyPr/>
          <a:lstStyle>
            <a:lvl1pPr>
              <a:defRPr/>
            </a:lvl1pPr>
          </a:lstStyle>
          <a:p>
            <a:pPr>
              <a:defRPr/>
            </a:pPr>
            <a:fld id="{3ED8A9A6-6C1F-4E27-838C-A1B349B0B3B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p>
        </p:txBody>
      </p:sp>
      <p:sp>
        <p:nvSpPr>
          <p:cNvPr id="3" name="Espace réservé de la date 13"/>
          <p:cNvSpPr>
            <a:spLocks noGrp="1"/>
          </p:cNvSpPr>
          <p:nvPr>
            <p:ph type="dt" sz="half" idx="10"/>
          </p:nvPr>
        </p:nvSpPr>
        <p:spPr/>
        <p:txBody>
          <a:bodyPr/>
          <a:lstStyle>
            <a:lvl1pPr>
              <a:defRPr/>
            </a:lvl1pPr>
          </a:lstStyle>
          <a:p>
            <a:pPr>
              <a:defRPr/>
            </a:pPr>
            <a:fld id="{A9B0A4A1-07B9-4C05-81EE-DF7592584C0C}" type="datetimeFigureOut">
              <a:rPr lang="en-US"/>
              <a:pPr>
                <a:defRPr/>
              </a:pPr>
              <a:t>1/17/2020</a:t>
            </a:fld>
            <a:endParaRPr lang="en-US" dirty="0"/>
          </a:p>
        </p:txBody>
      </p:sp>
      <p:sp>
        <p:nvSpPr>
          <p:cNvPr id="4" name="Rectangle 2"/>
          <p:cNvSpPr>
            <a:spLocks noGrp="1"/>
          </p:cNvSpPr>
          <p:nvPr>
            <p:ph type="ftr" sz="quarter" idx="11"/>
          </p:nvPr>
        </p:nvSpPr>
        <p:spPr>
          <a:ln/>
        </p:spPr>
        <p:txBody>
          <a:bodyPr/>
          <a:lstStyle>
            <a:lvl1pPr>
              <a:defRPr/>
            </a:lvl1pPr>
          </a:lstStyle>
          <a:p>
            <a:pPr>
              <a:defRPr/>
            </a:pPr>
            <a:endParaRPr lang="en-US" dirty="0"/>
          </a:p>
        </p:txBody>
      </p:sp>
      <p:sp>
        <p:nvSpPr>
          <p:cNvPr id="5" name="Espace réservé du numéro de diapositive 22"/>
          <p:cNvSpPr>
            <a:spLocks noGrp="1"/>
          </p:cNvSpPr>
          <p:nvPr>
            <p:ph type="sldNum" sz="quarter" idx="12"/>
          </p:nvPr>
        </p:nvSpPr>
        <p:spPr/>
        <p:txBody>
          <a:bodyPr/>
          <a:lstStyle>
            <a:lvl1pPr>
              <a:defRPr/>
            </a:lvl1pPr>
          </a:lstStyle>
          <a:p>
            <a:pPr>
              <a:defRPr/>
            </a:pPr>
            <a:fld id="{EB95593C-7CF0-4D9B-A032-A64729F7F6D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Rectangle 1"/>
          <p:cNvSpPr>
            <a:spLocks noGrp="1"/>
          </p:cNvSpPr>
          <p:nvPr>
            <p:ph type="dt" sz="half" idx="10"/>
          </p:nvPr>
        </p:nvSpPr>
        <p:spPr/>
        <p:txBody>
          <a:bodyPr/>
          <a:lstStyle>
            <a:lvl1pPr>
              <a:defRPr/>
            </a:lvl1pPr>
          </a:lstStyle>
          <a:p>
            <a:pPr>
              <a:defRPr/>
            </a:pPr>
            <a:fld id="{995CF543-FE64-479E-A8B8-D2B94992C6D9}" type="datetimeFigureOut">
              <a:rPr lang="en-US"/>
              <a:pPr>
                <a:defRPr/>
              </a:pPr>
              <a:t>1/17/2020</a:t>
            </a:fld>
            <a:endParaRPr lang="en-US" dirty="0"/>
          </a:p>
        </p:txBody>
      </p:sp>
      <p:sp>
        <p:nvSpPr>
          <p:cNvPr id="3" name="Rectangle 4"/>
          <p:cNvSpPr>
            <a:spLocks noGrp="1"/>
          </p:cNvSpPr>
          <p:nvPr>
            <p:ph type="ftr" sz="quarter" idx="11"/>
          </p:nvPr>
        </p:nvSpPr>
        <p:spPr/>
        <p:txBody>
          <a:bodyPr/>
          <a:lstStyle>
            <a:lvl1pPr>
              <a:defRPr/>
            </a:lvl1pPr>
          </a:lstStyle>
          <a:p>
            <a:pPr>
              <a:defRPr/>
            </a:pPr>
            <a:endParaRPr lang="en-US" dirty="0"/>
          </a:p>
        </p:txBody>
      </p:sp>
      <p:sp>
        <p:nvSpPr>
          <p:cNvPr id="4" name="Rectangle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7C6CB98C-2484-4417-9FE0-2104C01BF419}"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0" y="273050"/>
            <a:ext cx="8077200" cy="869950"/>
          </a:xfrm>
        </p:spPr>
        <p:txBody>
          <a:bodyPr/>
          <a:lstStyle>
            <a:lvl1pPr algn="l">
              <a:buNone/>
              <a:defRPr sz="4400" b="0"/>
            </a:lvl1pPr>
          </a:lstStyle>
          <a:p>
            <a:r>
              <a:rPr lang="en-US"/>
              <a:t>Click to edit Master title style</a:t>
            </a:r>
            <a:endParaRPr lang="en-US" dirty="0"/>
          </a:p>
        </p:txBody>
      </p:sp>
      <p:sp>
        <p:nvSpPr>
          <p:cNvPr id="3" name="Espace réservé du texte 2"/>
          <p:cNvSpPr>
            <a:spLocks noGrp="1"/>
          </p:cNvSpPr>
          <p:nvPr>
            <p:ph type="body" idx="1"/>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Espace réservé du contenu 8"/>
          <p:cNvSpPr>
            <a:spLocks noGrp="1"/>
          </p:cNvSpPr>
          <p:nvPr>
            <p:ph sz="quarter" idx="13"/>
          </p:nvPr>
        </p:nvSpPr>
        <p:spPr>
          <a:xfrm>
            <a:off x="2362200" y="1752600"/>
            <a:ext cx="6400800" cy="441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Espace réservé de la date 13"/>
          <p:cNvSpPr>
            <a:spLocks noGrp="1"/>
          </p:cNvSpPr>
          <p:nvPr>
            <p:ph type="dt" sz="half" idx="14"/>
          </p:nvPr>
        </p:nvSpPr>
        <p:spPr/>
        <p:txBody>
          <a:bodyPr/>
          <a:lstStyle>
            <a:lvl1pPr>
              <a:defRPr/>
            </a:lvl1pPr>
          </a:lstStyle>
          <a:p>
            <a:pPr>
              <a:defRPr/>
            </a:pPr>
            <a:fld id="{BBAAABCD-0E2B-4835-9752-7CA86D68238A}" type="datetimeFigureOut">
              <a:rPr lang="en-US"/>
              <a:pPr>
                <a:defRPr/>
              </a:pPr>
              <a:t>1/17/2020</a:t>
            </a:fld>
            <a:endParaRPr lang="en-US" dirty="0"/>
          </a:p>
        </p:txBody>
      </p:sp>
      <p:sp>
        <p:nvSpPr>
          <p:cNvPr id="6" name="Rectangle 2"/>
          <p:cNvSpPr>
            <a:spLocks noGrp="1"/>
          </p:cNvSpPr>
          <p:nvPr>
            <p:ph type="ftr" sz="quarter" idx="15"/>
          </p:nvPr>
        </p:nvSpPr>
        <p:spPr>
          <a:ln/>
        </p:spPr>
        <p:txBody>
          <a:bodyPr/>
          <a:lstStyle>
            <a:lvl1pPr>
              <a:defRPr/>
            </a:lvl1pPr>
          </a:lstStyle>
          <a:p>
            <a:pPr>
              <a:defRPr/>
            </a:pPr>
            <a:endParaRPr lang="en-US" dirty="0"/>
          </a:p>
        </p:txBody>
      </p:sp>
      <p:sp>
        <p:nvSpPr>
          <p:cNvPr id="7" name="Espace réservé du numéro de diapositive 22"/>
          <p:cNvSpPr>
            <a:spLocks noGrp="1"/>
          </p:cNvSpPr>
          <p:nvPr>
            <p:ph type="sldNum" sz="quarter" idx="16"/>
          </p:nvPr>
        </p:nvSpPr>
        <p:spPr/>
        <p:txBody>
          <a:bodyPr/>
          <a:lstStyle>
            <a:lvl1pPr>
              <a:defRPr/>
            </a:lvl1pPr>
          </a:lstStyle>
          <a:p>
            <a:pPr>
              <a:defRPr/>
            </a:pPr>
            <a:fld id="{6038B9F7-18FF-4817-978B-9FC30375F79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3">
        <a:schemeClr val="bg2"/>
      </p:bgRef>
    </p:bg>
    <p:spTree>
      <p:nvGrpSpPr>
        <p:cNvPr id="1" name=""/>
        <p:cNvGrpSpPr/>
        <p:nvPr/>
      </p:nvGrpSpPr>
      <p:grpSpPr>
        <a:xfrm>
          <a:off x="0" y="0"/>
          <a:ext cx="0" cy="0"/>
          <a:chOff x="0" y="0"/>
          <a:chExt cx="0" cy="0"/>
        </a:xfrm>
      </p:grpSpPr>
      <p:sp>
        <p:nvSpPr>
          <p:cNvPr id="5" name="Rectangle 4"/>
          <p:cNvSpPr/>
          <p:nvPr/>
        </p:nvSpPr>
        <p:spPr>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7" name="Rectangle 6"/>
          <p:cNvSpPr/>
          <p:nvPr/>
        </p:nvSpPr>
        <p:spPr>
          <a:xfrm>
            <a:off x="1544638" y="4654550"/>
            <a:ext cx="7589837"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8" name="Rectangle 7"/>
          <p:cNvSpPr/>
          <p:nvPr/>
        </p:nvSpPr>
        <p:spPr>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3" name="Espace réservé pour une image  2"/>
          <p:cNvSpPr>
            <a:spLocks noGrp="1"/>
          </p:cNvSpPr>
          <p:nvPr>
            <p:ph type="pic" idx="1"/>
          </p:nvPr>
        </p:nvSpPr>
        <p:spPr>
          <a:xfrm>
            <a:off x="1524000" y="0"/>
            <a:ext cx="7620000" cy="4648200"/>
          </a:xfrm>
          <a:solidFill>
            <a:schemeClr val="accent1">
              <a:tint val="40000"/>
            </a:schemeClr>
          </a:solidFill>
          <a:ln>
            <a:noFill/>
          </a:ln>
        </p:spPr>
        <p:txBody>
          <a:bodyPr>
            <a:normAutofit/>
          </a:bodyPr>
          <a:lstStyle>
            <a:lvl1pPr>
              <a:buNone/>
              <a:defRPr sz="3200"/>
            </a:lvl1pPr>
          </a:lstStyle>
          <a:p>
            <a:pPr lvl="0"/>
            <a:r>
              <a:rPr lang="en-US" noProof="0" dirty="0"/>
              <a:t>Click icon to add picture</a:t>
            </a:r>
          </a:p>
        </p:txBody>
      </p:sp>
      <p:sp>
        <p:nvSpPr>
          <p:cNvPr id="4" name="Espace réservé du texte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re 1"/>
          <p:cNvSpPr>
            <a:spLocks noGrp="1"/>
          </p:cNvSpPr>
          <p:nvPr>
            <p:ph type="title"/>
          </p:nvPr>
        </p:nvSpPr>
        <p:spPr>
          <a:xfrm>
            <a:off x="1600200" y="4724400"/>
            <a:ext cx="7315200" cy="609600"/>
          </a:xfrm>
        </p:spPr>
        <p:txBody>
          <a:bodyPr/>
          <a:lstStyle>
            <a:lvl1pPr algn="l">
              <a:buNone/>
              <a:defRPr sz="2800" b="0">
                <a:solidFill>
                  <a:srgbClr val="FFFFFF"/>
                </a:solidFill>
              </a:defRPr>
            </a:lvl1pPr>
          </a:lstStyle>
          <a:p>
            <a:r>
              <a:rPr lang="en-US"/>
              <a:t>Click to edit Master title style</a:t>
            </a:r>
            <a:endParaRPr lang="en-US" dirty="0"/>
          </a:p>
        </p:txBody>
      </p:sp>
      <p:sp>
        <p:nvSpPr>
          <p:cNvPr id="9" name="Rectangle 8"/>
          <p:cNvSpPr>
            <a:spLocks noGrp="1"/>
          </p:cNvSpPr>
          <p:nvPr>
            <p:ph type="dt" sz="half" idx="10"/>
          </p:nvPr>
        </p:nvSpPr>
        <p:spPr>
          <a:xfrm>
            <a:off x="6248400" y="6248400"/>
            <a:ext cx="2667000" cy="365125"/>
          </a:xfrm>
        </p:spPr>
        <p:txBody>
          <a:bodyPr/>
          <a:lstStyle>
            <a:lvl1pPr>
              <a:defRPr/>
            </a:lvl1pPr>
          </a:lstStyle>
          <a:p>
            <a:pPr>
              <a:defRPr/>
            </a:pPr>
            <a:fld id="{534EF48E-0E64-4330-99C6-6DF984F6699C}" type="datetimeFigureOut">
              <a:rPr lang="en-US"/>
              <a:pPr>
                <a:defRPr/>
              </a:pPr>
              <a:t>1/17/2020</a:t>
            </a:fld>
            <a:endParaRPr lang="en-US" dirty="0"/>
          </a:p>
        </p:txBody>
      </p:sp>
      <p:sp>
        <p:nvSpPr>
          <p:cNvPr id="10" name="Rectangle 9"/>
          <p:cNvSpPr>
            <a:spLocks noGrp="1"/>
          </p:cNvSpPr>
          <p:nvPr>
            <p:ph type="sldNum" sz="quarter" idx="11"/>
          </p:nvPr>
        </p:nvSpPr>
        <p:spPr>
          <a:xfrm>
            <a:off x="0" y="4667250"/>
            <a:ext cx="1447800" cy="663575"/>
          </a:xfrm>
        </p:spPr>
        <p:txBody>
          <a:bodyPr/>
          <a:lstStyle>
            <a:lvl1pPr>
              <a:defRPr sz="2800"/>
            </a:lvl1pPr>
          </a:lstStyle>
          <a:p>
            <a:pPr>
              <a:defRPr/>
            </a:pPr>
            <a:fld id="{FBCE7EF8-B793-4593-9A0A-4B6792D84EBB}" type="slidenum">
              <a:rPr lang="en-US"/>
              <a:pPr>
                <a:defRPr/>
              </a:pPr>
              <a:t>‹#›</a:t>
            </a:fld>
            <a:endParaRPr lang="en-US" dirty="0"/>
          </a:p>
        </p:txBody>
      </p:sp>
      <p:sp>
        <p:nvSpPr>
          <p:cNvPr id="11" name="Rectangle 13"/>
          <p:cNvSpPr>
            <a:spLocks noGrp="1"/>
          </p:cNvSpPr>
          <p:nvPr>
            <p:ph type="ftr" sz="quarter" idx="12"/>
          </p:nvPr>
        </p:nvSpPr>
        <p:spPr>
          <a:xfrm>
            <a:off x="1600200" y="6248400"/>
            <a:ext cx="4572000" cy="365125"/>
          </a:xfrm>
        </p:spPr>
        <p:txBody>
          <a:bodyPr/>
          <a:lstStyle>
            <a:lvl1pP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ubtitle and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41144" y="481860"/>
            <a:ext cx="8229600" cy="664635"/>
          </a:xfrm>
          <a:prstGeom prst="rect">
            <a:avLst/>
          </a:prstGeom>
        </p:spPr>
        <p:txBody>
          <a:bodyPr/>
          <a:lstStyle>
            <a:lvl1pPr algn="l">
              <a:defRPr sz="3600" b="1">
                <a:latin typeface="Arial Black" panose="020B0A04020102020204" pitchFamily="34" charset="0"/>
                <a:cs typeface="Calibri"/>
              </a:defRPr>
            </a:lvl1pPr>
          </a:lstStyle>
          <a:p>
            <a:r>
              <a:rPr lang="en-US" dirty="0"/>
              <a:t>MASTER TITLE STYLE</a:t>
            </a:r>
            <a:br>
              <a:rPr lang="en-US" dirty="0"/>
            </a:br>
            <a:endParaRPr lang="en-US" dirty="0"/>
          </a:p>
        </p:txBody>
      </p:sp>
      <p:sp>
        <p:nvSpPr>
          <p:cNvPr id="3" name="Content Placeholder 2"/>
          <p:cNvSpPr>
            <a:spLocks noGrp="1"/>
          </p:cNvSpPr>
          <p:nvPr>
            <p:ph idx="1" hasCustomPrompt="1"/>
          </p:nvPr>
        </p:nvSpPr>
        <p:spPr>
          <a:xfrm>
            <a:off x="457200" y="1600201"/>
            <a:ext cx="8229600" cy="4525963"/>
          </a:xfrm>
          <a:prstGeom prst="rect">
            <a:avLst/>
          </a:prstGeom>
        </p:spPr>
        <p:txBody>
          <a:bodyPr/>
          <a:lstStyle>
            <a:lvl1pPr marL="0" indent="0">
              <a:buNone/>
              <a:defRPr sz="1800">
                <a:latin typeface="Arial" panose="020B0604020202020204" pitchFamily="34" charset="0"/>
                <a:cs typeface="Arial" panose="020B0604020202020204" pitchFamily="34" charset="0"/>
              </a:defRPr>
            </a:lvl1pPr>
            <a:lvl2pPr>
              <a:defRPr sz="2200">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p:txBody>
      </p:sp>
      <p:cxnSp>
        <p:nvCxnSpPr>
          <p:cNvPr id="5" name="Straight Connector 4"/>
          <p:cNvCxnSpPr/>
          <p:nvPr userDrawn="1"/>
        </p:nvCxnSpPr>
        <p:spPr>
          <a:xfrm>
            <a:off x="0" y="1367913"/>
            <a:ext cx="4572000" cy="0"/>
          </a:xfrm>
          <a:prstGeom prst="line">
            <a:avLst/>
          </a:prstGeom>
          <a:ln>
            <a:solidFill>
              <a:srgbClr val="C61225"/>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567262" y="1362667"/>
            <a:ext cx="4572000" cy="0"/>
          </a:xfrm>
          <a:prstGeom prst="line">
            <a:avLst/>
          </a:prstGeom>
          <a:ln>
            <a:solidFill>
              <a:srgbClr val="2189C4"/>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0" hasCustomPrompt="1"/>
          </p:nvPr>
        </p:nvSpPr>
        <p:spPr>
          <a:xfrm>
            <a:off x="356285" y="217884"/>
            <a:ext cx="4238460" cy="526821"/>
          </a:xfrm>
          <a:prstGeom prst="rect">
            <a:avLst/>
          </a:prstGeom>
        </p:spPr>
        <p:txBody>
          <a:bodyPr/>
          <a:lstStyle>
            <a:lvl1pPr marL="0" indent="0">
              <a:buNone/>
              <a:defRPr sz="1800"/>
            </a:lvl1pPr>
          </a:lstStyle>
          <a:p>
            <a:pPr lvl="0"/>
            <a:r>
              <a:rPr lang="en-US" dirty="0"/>
              <a:t>TITLE</a:t>
            </a:r>
          </a:p>
        </p:txBody>
      </p:sp>
    </p:spTree>
    <p:extLst>
      <p:ext uri="{BB962C8B-B14F-4D97-AF65-F5344CB8AC3E}">
        <p14:creationId xmlns:p14="http://schemas.microsoft.com/office/powerpoint/2010/main" val="1301177073"/>
      </p:ext>
    </p:extLst>
  </p:cSld>
  <p:clrMapOvr>
    <a:masterClrMapping/>
  </p:clrMapOvr>
  <p:extLst>
    <p:ext uri="{DCECCB84-F9BA-43D5-87BE-67443E8EF086}">
      <p15:sldGuideLst xmlns:p15="http://schemas.microsoft.com/office/powerpoint/2012/main">
        <p15:guide id="1" orient="horz" pos="1620">
          <p15:clr>
            <a:srgbClr val="FBAE40"/>
          </p15:clr>
        </p15:guide>
        <p15:guide id="2" pos="288">
          <p15:clr>
            <a:srgbClr val="FBAE40"/>
          </p15:clr>
        </p15:guide>
        <p15:guide id="3" pos="547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Espace réservé du texte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Espace réservé de la date 13"/>
          <p:cNvSpPr>
            <a:spLocks noGrp="1"/>
          </p:cNvSpPr>
          <p:nvPr>
            <p:ph type="dt" sz="half" idx="2"/>
          </p:nvPr>
        </p:nvSpPr>
        <p:spPr>
          <a:xfrm>
            <a:off x="6096000" y="6248400"/>
            <a:ext cx="2667000" cy="365125"/>
          </a:xfrm>
          <a:prstGeom prst="rect">
            <a:avLst/>
          </a:prstGeom>
        </p:spPr>
        <p:txBody>
          <a:bodyPr vert="horz" wrap="square" lIns="91440" tIns="45720" rIns="91440" bIns="45720" numCol="1" anchor="ctr" anchorCtr="0" compatLnSpc="1">
            <a:prstTxWarp prst="textNoShape">
              <a:avLst/>
            </a:prstTxWarp>
          </a:bodyPr>
          <a:lstStyle>
            <a:lvl1pPr fontAlgn="auto">
              <a:spcBef>
                <a:spcPts val="0"/>
              </a:spcBef>
              <a:spcAft>
                <a:spcPts val="0"/>
              </a:spcAft>
              <a:defRPr sz="1400">
                <a:solidFill>
                  <a:schemeClr val="tx2"/>
                </a:solidFill>
                <a:latin typeface="Tw Cen MT" pitchFamily="34" charset="0"/>
              </a:defRPr>
            </a:lvl1pPr>
          </a:lstStyle>
          <a:p>
            <a:pPr>
              <a:defRPr/>
            </a:pPr>
            <a:fld id="{F8BE4F32-F400-4094-84A1-ABE0D5D0BAE9}" type="datetimeFigureOut">
              <a:rPr lang="en-US"/>
              <a:pPr>
                <a:defRPr/>
              </a:pPr>
              <a:t>1/17/2020</a:t>
            </a:fld>
            <a:endParaRPr lang="en-US" dirty="0"/>
          </a:p>
        </p:txBody>
      </p:sp>
      <p:sp>
        <p:nvSpPr>
          <p:cNvPr id="1029" name="Rectangle 2"/>
          <p:cNvSpPr>
            <a:spLocks noGrp="1"/>
          </p:cNvSpPr>
          <p:nvPr>
            <p:ph type="ftr" sz="quarter" idx="3"/>
          </p:nvPr>
        </p:nvSpPr>
        <p:spPr bwMode="auto">
          <a:xfrm>
            <a:off x="609600" y="6248400"/>
            <a:ext cx="542131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fontAlgn="auto">
              <a:spcBef>
                <a:spcPts val="0"/>
              </a:spcBef>
              <a:spcAft>
                <a:spcPts val="0"/>
              </a:spcAft>
              <a:defRPr sz="1400">
                <a:solidFill>
                  <a:schemeClr val="tx2"/>
                </a:solidFill>
                <a:latin typeface="Tw Cen MT" pitchFamily="34" charset="0"/>
              </a:defRPr>
            </a:lvl1pPr>
          </a:lstStyle>
          <a:p>
            <a:pPr>
              <a:defRPr/>
            </a:pPr>
            <a:endParaRPr lang="en-US" dirty="0"/>
          </a:p>
        </p:txBody>
      </p:sp>
      <p:sp>
        <p:nvSpPr>
          <p:cNvPr id="7" name="Rectangle 6"/>
          <p:cNvSpPr/>
          <p:nvPr/>
        </p:nvSpPr>
        <p:spPr>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8" name="Rectangle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solidFill>
                <a:srgbClr val="FFFFFF"/>
              </a:solidFill>
            </a:endParaRPr>
          </a:p>
        </p:txBody>
      </p:sp>
      <p:sp>
        <p:nvSpPr>
          <p:cNvPr id="23" name="Espace réservé du numéro de diapositive 22"/>
          <p:cNvSpPr>
            <a:spLocks noGrp="1"/>
          </p:cNvSpPr>
          <p:nvPr>
            <p:ph type="sldNum" sz="quarter" idx="4"/>
          </p:nvPr>
        </p:nvSpPr>
        <p:spPr>
          <a:xfrm>
            <a:off x="0" y="1271588"/>
            <a:ext cx="533400" cy="244475"/>
          </a:xfrm>
          <a:prstGeom prst="rect">
            <a:avLst/>
          </a:prstGeom>
        </p:spPr>
        <p:txBody>
          <a:bodyPr vert="horz" wrap="square" lIns="91440" tIns="45720" rIns="91440" bIns="45720" numCol="1" anchor="ctr" anchorCtr="0" compatLnSpc="1">
            <a:prstTxWarp prst="textNoShape">
              <a:avLst/>
            </a:prstTxWarp>
            <a:normAutofit/>
          </a:bodyPr>
          <a:lstStyle>
            <a:lvl1pPr algn="ctr" fontAlgn="auto">
              <a:spcBef>
                <a:spcPts val="0"/>
              </a:spcBef>
              <a:spcAft>
                <a:spcPts val="0"/>
              </a:spcAft>
              <a:defRPr sz="1400" b="1">
                <a:solidFill>
                  <a:srgbClr val="FFFFFF"/>
                </a:solidFill>
                <a:latin typeface="Tw Cen MT" pitchFamily="34" charset="0"/>
              </a:defRPr>
            </a:lvl1pPr>
          </a:lstStyle>
          <a:p>
            <a:pPr>
              <a:defRPr/>
            </a:pPr>
            <a:fld id="{1A9A949B-C91E-4360-9DB1-B27FAE33F39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70" r:id="rId1"/>
    <p:sldLayoutId id="2147483669" r:id="rId2"/>
    <p:sldLayoutId id="2147483671" r:id="rId3"/>
    <p:sldLayoutId id="2147483668" r:id="rId4"/>
    <p:sldLayoutId id="2147483667" r:id="rId5"/>
    <p:sldLayoutId id="2147483666" r:id="rId6"/>
    <p:sldLayoutId id="2147483672" r:id="rId7"/>
    <p:sldLayoutId id="2147483665" r:id="rId8"/>
    <p:sldLayoutId id="2147483673" r:id="rId9"/>
    <p:sldLayoutId id="2147483675" r:id="rId10"/>
  </p:sldLayoutIdLst>
  <p:txStyles>
    <p:titleStyle>
      <a:lvl1pPr marL="342900" indent="-342900" algn="l" defTabSz="-13873163" rtl="0" eaLnBrk="0" fontAlgn="base" hangingPunct="0">
        <a:spcBef>
          <a:spcPct val="0"/>
        </a:spcBef>
        <a:spcAft>
          <a:spcPct val="0"/>
        </a:spcAft>
        <a:defRPr sz="4400" kern="1200">
          <a:solidFill>
            <a:schemeClr val="tx2"/>
          </a:solidFill>
          <a:latin typeface="+mj-lt"/>
          <a:ea typeface="+mj-ea"/>
          <a:cs typeface="+mj-cs"/>
        </a:defRPr>
      </a:lvl1pPr>
      <a:lvl2pPr marL="342900" indent="-342900" algn="l" defTabSz="-13873163" rtl="0" eaLnBrk="0" fontAlgn="base" hangingPunct="0">
        <a:spcBef>
          <a:spcPct val="0"/>
        </a:spcBef>
        <a:spcAft>
          <a:spcPct val="0"/>
        </a:spcAft>
        <a:defRPr sz="4400">
          <a:solidFill>
            <a:schemeClr val="tx2"/>
          </a:solidFill>
          <a:latin typeface="Tw Cen MT" pitchFamily="34" charset="0"/>
        </a:defRPr>
      </a:lvl2pPr>
      <a:lvl3pPr marL="342900" indent="-342900" algn="l" defTabSz="-13873163" rtl="0" eaLnBrk="0" fontAlgn="base" hangingPunct="0">
        <a:spcBef>
          <a:spcPct val="0"/>
        </a:spcBef>
        <a:spcAft>
          <a:spcPct val="0"/>
        </a:spcAft>
        <a:defRPr sz="4400">
          <a:solidFill>
            <a:schemeClr val="tx2"/>
          </a:solidFill>
          <a:latin typeface="Tw Cen MT" pitchFamily="34" charset="0"/>
        </a:defRPr>
      </a:lvl3pPr>
      <a:lvl4pPr marL="342900" indent="-342900" algn="l" defTabSz="-13873163" rtl="0" eaLnBrk="0" fontAlgn="base" hangingPunct="0">
        <a:spcBef>
          <a:spcPct val="0"/>
        </a:spcBef>
        <a:spcAft>
          <a:spcPct val="0"/>
        </a:spcAft>
        <a:defRPr sz="4400">
          <a:solidFill>
            <a:schemeClr val="tx2"/>
          </a:solidFill>
          <a:latin typeface="Tw Cen MT" pitchFamily="34" charset="0"/>
        </a:defRPr>
      </a:lvl4pPr>
      <a:lvl5pPr marL="342900" indent="-342900" algn="l" defTabSz="-13873163" rtl="0" eaLnBrk="0" fontAlgn="base" hangingPunct="0">
        <a:spcBef>
          <a:spcPct val="0"/>
        </a:spcBef>
        <a:spcAft>
          <a:spcPct val="0"/>
        </a:spcAft>
        <a:defRPr sz="4400">
          <a:solidFill>
            <a:schemeClr val="tx2"/>
          </a:solidFill>
          <a:latin typeface="Tw Cen MT" pitchFamily="34" charset="0"/>
        </a:defRPr>
      </a:lvl5pPr>
      <a:lvl6pPr marL="800100" indent="-342900" algn="l" defTabSz="-13873163" rtl="0" eaLnBrk="1" fontAlgn="base" hangingPunct="1">
        <a:spcBef>
          <a:spcPct val="0"/>
        </a:spcBef>
        <a:spcAft>
          <a:spcPct val="0"/>
        </a:spcAft>
        <a:defRPr sz="4400">
          <a:solidFill>
            <a:schemeClr val="tx2"/>
          </a:solidFill>
          <a:latin typeface="Tw Cen MT" pitchFamily="34" charset="0"/>
        </a:defRPr>
      </a:lvl6pPr>
      <a:lvl7pPr marL="1257300" indent="-342900" algn="l" defTabSz="-13873163" rtl="0" eaLnBrk="1" fontAlgn="base" hangingPunct="1">
        <a:spcBef>
          <a:spcPct val="0"/>
        </a:spcBef>
        <a:spcAft>
          <a:spcPct val="0"/>
        </a:spcAft>
        <a:defRPr sz="4400">
          <a:solidFill>
            <a:schemeClr val="tx2"/>
          </a:solidFill>
          <a:latin typeface="Tw Cen MT" pitchFamily="34" charset="0"/>
        </a:defRPr>
      </a:lvl7pPr>
      <a:lvl8pPr marL="1714500" indent="-342900" algn="l" defTabSz="-13873163" rtl="0" eaLnBrk="1" fontAlgn="base" hangingPunct="1">
        <a:spcBef>
          <a:spcPct val="0"/>
        </a:spcBef>
        <a:spcAft>
          <a:spcPct val="0"/>
        </a:spcAft>
        <a:defRPr sz="4400">
          <a:solidFill>
            <a:schemeClr val="tx2"/>
          </a:solidFill>
          <a:latin typeface="Tw Cen MT" pitchFamily="34" charset="0"/>
        </a:defRPr>
      </a:lvl8pPr>
      <a:lvl9pPr marL="2171700" indent="-342900" algn="l" defTabSz="-13873163" rtl="0" eaLnBrk="1" fontAlgn="base" hangingPunct="1">
        <a:spcBef>
          <a:spcPct val="0"/>
        </a:spcBef>
        <a:spcAft>
          <a:spcPct val="0"/>
        </a:spcAft>
        <a:defRPr sz="4400">
          <a:solidFill>
            <a:schemeClr val="tx2"/>
          </a:solidFill>
          <a:latin typeface="Tw Cen MT" pitchFamily="34" charset="0"/>
        </a:defRPr>
      </a:lvl9pPr>
    </p:titleStyle>
    <p:bodyStyle>
      <a:lvl1pPr marL="342900" indent="-342900" algn="l" defTabSz="-13873163"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742950" indent="-285750" algn="l" defTabSz="-13873163"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1143000" indent="-228600" algn="l" defTabSz="-13873163"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600200" indent="-228600" algn="l" defTabSz="-13873163" rtl="0" eaLnBrk="0" fontAlgn="base" hangingPunct="0">
        <a:spcBef>
          <a:spcPts val="400"/>
        </a:spcBef>
        <a:spcAft>
          <a:spcPct val="0"/>
        </a:spcAft>
        <a:buClr>
          <a:srgbClr val="B77851"/>
        </a:buClr>
        <a:buSzPct val="75000"/>
        <a:buFont typeface="Wingdings" pitchFamily="2" charset="2"/>
        <a:buChar char=""/>
        <a:defRPr sz="2000" kern="1200">
          <a:solidFill>
            <a:schemeClr val="tx1"/>
          </a:solidFill>
          <a:latin typeface="+mn-lt"/>
          <a:ea typeface="+mn-ea"/>
          <a:cs typeface="+mn-cs"/>
        </a:defRPr>
      </a:lvl4pPr>
      <a:lvl5pPr marL="2057400" indent="-228600" algn="l" defTabSz="-13873163" rtl="0" eaLnBrk="0" fontAlgn="base" hangingPunct="0">
        <a:spcBef>
          <a:spcPts val="400"/>
        </a:spcBef>
        <a:spcAft>
          <a:spcPct val="0"/>
        </a:spcAft>
        <a:buClr>
          <a:srgbClr val="776A5B"/>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subTitle" idx="1"/>
          </p:nvPr>
        </p:nvSpPr>
        <p:spPr>
          <a:xfrm>
            <a:off x="130732" y="6019800"/>
            <a:ext cx="2209800" cy="685800"/>
          </a:xfrm>
        </p:spPr>
        <p:txBody>
          <a:bodyPr/>
          <a:lstStyle/>
          <a:p>
            <a:pPr algn="ctr" eaLnBrk="1" hangingPunct="1"/>
            <a:r>
              <a:rPr lang="en-US" sz="1400" dirty="0">
                <a:latin typeface="Candara" pitchFamily="34" charset="0"/>
              </a:rPr>
              <a:t>Regular Board Meeting </a:t>
            </a:r>
          </a:p>
          <a:p>
            <a:pPr algn="ctr" eaLnBrk="1" hangingPunct="1"/>
            <a:r>
              <a:rPr lang="en-US" sz="1400" dirty="0" smtClean="0">
                <a:latin typeface="Candara" pitchFamily="34" charset="0"/>
              </a:rPr>
              <a:t>January 21, 2020</a:t>
            </a:r>
            <a:endParaRPr lang="en-US" sz="1400" dirty="0">
              <a:latin typeface="Candara" pitchFamily="34" charset="0"/>
            </a:endParaRPr>
          </a:p>
        </p:txBody>
      </p:sp>
      <p:sp>
        <p:nvSpPr>
          <p:cNvPr id="11" name="Subtitle 2"/>
          <p:cNvSpPr txBox="1">
            <a:spLocks/>
          </p:cNvSpPr>
          <p:nvPr/>
        </p:nvSpPr>
        <p:spPr>
          <a:xfrm>
            <a:off x="533401" y="2057399"/>
            <a:ext cx="7772400" cy="1295401"/>
          </a:xfrm>
          <a:prstGeom prst="rect">
            <a:avLst/>
          </a:prstGeom>
          <a:noFill/>
        </p:spPr>
        <p:txBody>
          <a:bodyPr anchor="ctr"/>
          <a:lstStyle/>
          <a:p>
            <a:pPr algn="ctr" defTabSz="-13873163">
              <a:spcBef>
                <a:spcPts val="700"/>
              </a:spcBef>
              <a:buClr>
                <a:schemeClr val="accent2"/>
              </a:buClr>
              <a:buSzPct val="60000"/>
              <a:buFont typeface="Wingdings" pitchFamily="2" charset="2"/>
              <a:buNone/>
              <a:defRPr/>
            </a:pPr>
            <a:r>
              <a:rPr lang="en-US" sz="4000" dirty="0">
                <a:ln w="19050">
                  <a:solidFill>
                    <a:schemeClr val="tx1"/>
                  </a:solidFill>
                </a:ln>
                <a:solidFill>
                  <a:schemeClr val="bg1"/>
                </a:solidFill>
                <a:effectLst>
                  <a:glow rad="101600">
                    <a:schemeClr val="tx1">
                      <a:alpha val="60000"/>
                    </a:schemeClr>
                  </a:glow>
                </a:effectLst>
                <a:latin typeface="+mj-lt"/>
              </a:rPr>
              <a:t>Measure BB - Bond Projects</a:t>
            </a:r>
          </a:p>
          <a:p>
            <a:pPr algn="ctr" defTabSz="-13873163">
              <a:spcBef>
                <a:spcPts val="700"/>
              </a:spcBef>
              <a:buClr>
                <a:schemeClr val="accent2"/>
              </a:buClr>
              <a:buSzPct val="60000"/>
              <a:buFont typeface="Wingdings" pitchFamily="2" charset="2"/>
              <a:buNone/>
              <a:defRPr/>
            </a:pPr>
            <a:r>
              <a:rPr lang="en-US" sz="4000" dirty="0">
                <a:ln w="19050">
                  <a:solidFill>
                    <a:schemeClr val="tx1"/>
                  </a:solidFill>
                </a:ln>
                <a:solidFill>
                  <a:schemeClr val="bg1"/>
                </a:solidFill>
                <a:effectLst>
                  <a:glow rad="101600">
                    <a:schemeClr val="tx1">
                      <a:alpha val="60000"/>
                    </a:schemeClr>
                  </a:glow>
                </a:effectLst>
                <a:latin typeface="+mj-lt"/>
              </a:rPr>
              <a:t>Monthly Report</a:t>
            </a:r>
          </a:p>
        </p:txBody>
      </p:sp>
      <p:sp>
        <p:nvSpPr>
          <p:cNvPr id="11272" name="Rectangle 3"/>
          <p:cNvSpPr txBox="1">
            <a:spLocks noChangeArrowheads="1"/>
          </p:cNvSpPr>
          <p:nvPr/>
        </p:nvSpPr>
        <p:spPr bwMode="auto">
          <a:xfrm>
            <a:off x="2362200" y="6019800"/>
            <a:ext cx="6781800" cy="685800"/>
          </a:xfrm>
          <a:prstGeom prst="rect">
            <a:avLst/>
          </a:prstGeom>
          <a:noFill/>
          <a:ln w="9525">
            <a:noFill/>
            <a:miter lim="800000"/>
            <a:headEnd/>
            <a:tailEnd/>
          </a:ln>
        </p:spPr>
        <p:txBody>
          <a:bodyPr anchor="ctr"/>
          <a:lstStyle/>
          <a:p>
            <a:pPr defTabSz="-13873163">
              <a:spcBef>
                <a:spcPts val="700"/>
              </a:spcBef>
              <a:buClr>
                <a:schemeClr val="accent2"/>
              </a:buClr>
              <a:buSzPct val="60000"/>
              <a:buFont typeface="Wingdings" pitchFamily="2" charset="2"/>
              <a:buNone/>
            </a:pPr>
            <a:r>
              <a:rPr lang="en-US" sz="3200" dirty="0">
                <a:solidFill>
                  <a:srgbClr val="FFFFFF"/>
                </a:solidFill>
                <a:latin typeface="Candara" pitchFamily="34" charset="0"/>
              </a:rPr>
              <a:t>Business Services Division</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8558" y="4211869"/>
            <a:ext cx="2689944" cy="12044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87021" y="3592465"/>
            <a:ext cx="3285793" cy="2262932"/>
          </a:xfrm>
          <a:prstGeom prst="rect">
            <a:avLst/>
          </a:prstGeom>
          <a:ln>
            <a:noFill/>
          </a:ln>
          <a:effectLst>
            <a:softEdge rad="112500"/>
          </a:effectLst>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278" y="4211869"/>
            <a:ext cx="2666999" cy="120445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6"/>
          <p:cNvPicPr>
            <a:picLocks noChangeAspect="1" noChangeArrowheads="1"/>
          </p:cNvPicPr>
          <p:nvPr/>
        </p:nvPicPr>
        <p:blipFill>
          <a:blip r:embed="rId6"/>
          <a:stretch>
            <a:fillRect/>
          </a:stretch>
        </p:blipFill>
        <p:spPr bwMode="auto">
          <a:xfrm>
            <a:off x="381000" y="748611"/>
            <a:ext cx="1709265" cy="11844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Rectangle 9"/>
          <p:cNvSpPr/>
          <p:nvPr/>
        </p:nvSpPr>
        <p:spPr>
          <a:xfrm>
            <a:off x="228600" y="609600"/>
            <a:ext cx="8769902" cy="1323439"/>
          </a:xfrm>
          <a:prstGeom prst="rect">
            <a:avLst/>
          </a:prstGeom>
        </p:spPr>
        <p:txBody>
          <a:bodyPr wrap="square">
            <a:spAutoFit/>
          </a:bodyPr>
          <a:lstStyle/>
          <a:p>
            <a:pPr algn="ctr"/>
            <a:r>
              <a:rPr lang="en-US" sz="4000" b="1" dirty="0">
                <a:solidFill>
                  <a:schemeClr val="accent1"/>
                </a:solidFill>
                <a:latin typeface="+mj-lt"/>
              </a:rPr>
              <a:t>Hacienda La Puente </a:t>
            </a:r>
          </a:p>
          <a:p>
            <a:pPr algn="ctr"/>
            <a:r>
              <a:rPr lang="en-US" sz="4000" b="1" dirty="0">
                <a:solidFill>
                  <a:schemeClr val="accent1"/>
                </a:solidFill>
                <a:latin typeface="+mj-lt"/>
              </a:rPr>
              <a:t>Unified School District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904657495"/>
              </p:ext>
            </p:extLst>
          </p:nvPr>
        </p:nvGraphicFramePr>
        <p:xfrm>
          <a:off x="612648" y="1143000"/>
          <a:ext cx="8080248" cy="5486400"/>
        </p:xfrm>
        <a:graphic>
          <a:graphicData uri="http://schemas.openxmlformats.org/drawingml/2006/table">
            <a:tbl>
              <a:tblPr firstRow="1" bandRow="1">
                <a:tableStyleId>{5C22544A-7EE6-4342-B048-85BDC9FD1C3A}</a:tableStyleId>
              </a:tblPr>
              <a:tblGrid>
                <a:gridCol w="5181599">
                  <a:extLst>
                    <a:ext uri="{9D8B030D-6E8A-4147-A177-3AD203B41FA5}">
                      <a16:colId xmlns:a16="http://schemas.microsoft.com/office/drawing/2014/main" val="1466064653"/>
                    </a:ext>
                  </a:extLst>
                </a:gridCol>
                <a:gridCol w="228600">
                  <a:extLst>
                    <a:ext uri="{9D8B030D-6E8A-4147-A177-3AD203B41FA5}">
                      <a16:colId xmlns:a16="http://schemas.microsoft.com/office/drawing/2014/main" val="3818087826"/>
                    </a:ext>
                  </a:extLst>
                </a:gridCol>
                <a:gridCol w="2670049">
                  <a:extLst>
                    <a:ext uri="{9D8B030D-6E8A-4147-A177-3AD203B41FA5}">
                      <a16:colId xmlns:a16="http://schemas.microsoft.com/office/drawing/2014/main" val="1597729501"/>
                    </a:ext>
                  </a:extLst>
                </a:gridCol>
              </a:tblGrid>
              <a:tr h="336144">
                <a:tc>
                  <a:txBody>
                    <a:bodyPr/>
                    <a:lstStyle/>
                    <a:p>
                      <a:endParaRPr lang="en-US" dirty="0"/>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58337416"/>
                  </a:ext>
                </a:extLst>
              </a:tr>
              <a:tr h="342571">
                <a:tc>
                  <a:txBody>
                    <a:bodyPr/>
                    <a:lstStyle/>
                    <a:p>
                      <a:r>
                        <a:rPr lang="en-US" b="1" dirty="0"/>
                        <a:t>Expenditures:</a:t>
                      </a:r>
                    </a:p>
                  </a:txBody>
                  <a:tcPr>
                    <a:noFill/>
                  </a:tcPr>
                </a:tc>
                <a:tc>
                  <a:txBody>
                    <a:bodyPr/>
                    <a:lstStyle/>
                    <a:p>
                      <a:endParaRPr lang="en-US" dirty="0"/>
                    </a:p>
                  </a:txBody>
                  <a:tcPr>
                    <a:noFill/>
                  </a:tcPr>
                </a:tc>
                <a:tc>
                  <a:txBody>
                    <a:bodyPr/>
                    <a:lstStyle/>
                    <a:p>
                      <a:endParaRPr lang="en-US" dirty="0"/>
                    </a:p>
                  </a:txBody>
                  <a:tcPr>
                    <a:noFill/>
                  </a:tcPr>
                </a:tc>
                <a:extLst>
                  <a:ext uri="{0D108BD9-81ED-4DB2-BD59-A6C34878D82A}">
                    <a16:rowId xmlns:a16="http://schemas.microsoft.com/office/drawing/2014/main" val="2984580086"/>
                  </a:ext>
                </a:extLst>
              </a:tr>
              <a:tr h="336144">
                <a:tc>
                  <a:txBody>
                    <a:bodyPr/>
                    <a:lstStyle/>
                    <a:p>
                      <a:r>
                        <a:rPr lang="en-US" dirty="0"/>
                        <a:t>Cost of Issuance Fees</a:t>
                      </a:r>
                    </a:p>
                  </a:txBody>
                  <a:tcPr>
                    <a:noFill/>
                  </a:tcPr>
                </a:tc>
                <a:tc>
                  <a:txBody>
                    <a:bodyPr/>
                    <a:lstStyle/>
                    <a:p>
                      <a:endParaRPr lang="en-US" dirty="0"/>
                    </a:p>
                  </a:txBody>
                  <a:tcPr>
                    <a:noFill/>
                  </a:tcPr>
                </a:tc>
                <a:tc>
                  <a:txBody>
                    <a:bodyPr/>
                    <a:lstStyle/>
                    <a:p>
                      <a:pPr algn="r"/>
                      <a:r>
                        <a:rPr lang="en-US" dirty="0"/>
                        <a:t>$ 465,750</a:t>
                      </a:r>
                    </a:p>
                  </a:txBody>
                  <a:tcPr>
                    <a:noFill/>
                  </a:tcPr>
                </a:tc>
                <a:extLst>
                  <a:ext uri="{0D108BD9-81ED-4DB2-BD59-A6C34878D82A}">
                    <a16:rowId xmlns:a16="http://schemas.microsoft.com/office/drawing/2014/main" val="3869096403"/>
                  </a:ext>
                </a:extLst>
              </a:tr>
              <a:tr h="336144">
                <a:tc>
                  <a:txBody>
                    <a:bodyPr/>
                    <a:lstStyle/>
                    <a:p>
                      <a:r>
                        <a:rPr lang="en-US" dirty="0"/>
                        <a:t>Materials &amp; Supplies</a:t>
                      </a:r>
                    </a:p>
                  </a:txBody>
                  <a:tcPr>
                    <a:noFill/>
                  </a:tcPr>
                </a:tc>
                <a:tc>
                  <a:txBody>
                    <a:bodyPr/>
                    <a:lstStyle/>
                    <a:p>
                      <a:endParaRPr lang="en-US" dirty="0"/>
                    </a:p>
                  </a:txBody>
                  <a:tcPr>
                    <a:noFill/>
                  </a:tcPr>
                </a:tc>
                <a:tc>
                  <a:txBody>
                    <a:bodyPr/>
                    <a:lstStyle/>
                    <a:p>
                      <a:pPr algn="r"/>
                      <a:r>
                        <a:rPr lang="en-US" dirty="0" smtClean="0"/>
                        <a:t>8,606,776</a:t>
                      </a:r>
                      <a:endParaRPr lang="en-US" dirty="0"/>
                    </a:p>
                  </a:txBody>
                  <a:tcPr>
                    <a:noFill/>
                  </a:tcPr>
                </a:tc>
                <a:extLst>
                  <a:ext uri="{0D108BD9-81ED-4DB2-BD59-A6C34878D82A}">
                    <a16:rowId xmlns:a16="http://schemas.microsoft.com/office/drawing/2014/main" val="1732134617"/>
                  </a:ext>
                </a:extLst>
              </a:tr>
              <a:tr h="336144">
                <a:tc>
                  <a:txBody>
                    <a:bodyPr/>
                    <a:lstStyle/>
                    <a:p>
                      <a:r>
                        <a:rPr lang="en-US" dirty="0"/>
                        <a:t>Planning Services Fees</a:t>
                      </a:r>
                    </a:p>
                  </a:txBody>
                  <a:tcPr>
                    <a:noFill/>
                  </a:tcPr>
                </a:tc>
                <a:tc>
                  <a:txBody>
                    <a:bodyPr/>
                    <a:lstStyle/>
                    <a:p>
                      <a:endParaRPr lang="en-US" dirty="0"/>
                    </a:p>
                  </a:txBody>
                  <a:tcPr>
                    <a:noFill/>
                  </a:tcPr>
                </a:tc>
                <a:tc>
                  <a:txBody>
                    <a:bodyPr/>
                    <a:lstStyle/>
                    <a:p>
                      <a:pPr algn="r"/>
                      <a:r>
                        <a:rPr lang="en-US" u="sng" dirty="0" smtClean="0"/>
                        <a:t>1,700,156</a:t>
                      </a:r>
                      <a:endParaRPr lang="en-US" u="sng" dirty="0"/>
                    </a:p>
                  </a:txBody>
                  <a:tcPr>
                    <a:noFill/>
                  </a:tcPr>
                </a:tc>
                <a:extLst>
                  <a:ext uri="{0D108BD9-81ED-4DB2-BD59-A6C34878D82A}">
                    <a16:rowId xmlns:a16="http://schemas.microsoft.com/office/drawing/2014/main" val="2662870196"/>
                  </a:ext>
                </a:extLst>
              </a:tr>
              <a:tr h="336144">
                <a:tc>
                  <a:txBody>
                    <a:bodyPr/>
                    <a:lstStyle/>
                    <a:p>
                      <a:pPr lvl="1"/>
                      <a:r>
                        <a:rPr lang="en-US" b="1" dirty="0"/>
                        <a:t> Total</a:t>
                      </a:r>
                      <a:r>
                        <a:rPr lang="en-US" b="1" baseline="0" dirty="0"/>
                        <a:t> Expenditures to Date</a:t>
                      </a:r>
                      <a:endParaRPr lang="en-US" b="1" dirty="0"/>
                    </a:p>
                  </a:txBody>
                  <a:tcPr>
                    <a:noFill/>
                  </a:tcPr>
                </a:tc>
                <a:tc>
                  <a:txBody>
                    <a:bodyPr/>
                    <a:lstStyle/>
                    <a:p>
                      <a:endParaRPr lang="en-US" dirty="0"/>
                    </a:p>
                  </a:txBody>
                  <a:tcPr>
                    <a:noFill/>
                  </a:tcPr>
                </a:tc>
                <a:tc>
                  <a:txBody>
                    <a:bodyPr/>
                    <a:lstStyle/>
                    <a:p>
                      <a:pPr algn="r"/>
                      <a:r>
                        <a:rPr lang="en-US" dirty="0" smtClean="0"/>
                        <a:t>10,772,682</a:t>
                      </a:r>
                      <a:endParaRPr lang="en-US" dirty="0"/>
                    </a:p>
                  </a:txBody>
                  <a:tcPr>
                    <a:noFill/>
                  </a:tcPr>
                </a:tc>
                <a:extLst>
                  <a:ext uri="{0D108BD9-81ED-4DB2-BD59-A6C34878D82A}">
                    <a16:rowId xmlns:a16="http://schemas.microsoft.com/office/drawing/2014/main" val="1481768128"/>
                  </a:ext>
                </a:extLst>
              </a:tr>
              <a:tr h="336144">
                <a:tc>
                  <a:txBody>
                    <a:bodyPr/>
                    <a:lstStyle/>
                    <a:p>
                      <a:pPr lvl="1"/>
                      <a:r>
                        <a:rPr lang="en-US" b="1" dirty="0"/>
                        <a:t> Committed Amounts to Date</a:t>
                      </a:r>
                    </a:p>
                  </a:txBody>
                  <a:tcPr>
                    <a:noFill/>
                  </a:tcPr>
                </a:tc>
                <a:tc>
                  <a:txBody>
                    <a:bodyPr/>
                    <a:lstStyle/>
                    <a:p>
                      <a:endParaRPr lang="en-US" dirty="0"/>
                    </a:p>
                  </a:txBody>
                  <a:tcPr>
                    <a:noFill/>
                  </a:tcPr>
                </a:tc>
                <a:tc>
                  <a:txBody>
                    <a:bodyPr/>
                    <a:lstStyle/>
                    <a:p>
                      <a:pPr algn="r"/>
                      <a:r>
                        <a:rPr lang="en-US" dirty="0" smtClean="0"/>
                        <a:t>11,208,432</a:t>
                      </a:r>
                      <a:endParaRPr lang="en-US" dirty="0"/>
                    </a:p>
                  </a:txBody>
                  <a:tcPr>
                    <a:noFill/>
                  </a:tcPr>
                </a:tc>
                <a:extLst>
                  <a:ext uri="{0D108BD9-81ED-4DB2-BD59-A6C34878D82A}">
                    <a16:rowId xmlns:a16="http://schemas.microsoft.com/office/drawing/2014/main" val="972224885"/>
                  </a:ext>
                </a:extLst>
              </a:tr>
              <a:tr h="336144">
                <a:tc>
                  <a:txBody>
                    <a:bodyPr/>
                    <a:lstStyle/>
                    <a:p>
                      <a:r>
                        <a:rPr lang="en-US" b="1" i="0" dirty="0"/>
                        <a:t>Scheduled/Projected</a:t>
                      </a:r>
                      <a:r>
                        <a:rPr lang="en-US" b="1" i="0" baseline="0" dirty="0"/>
                        <a:t> Expenditures:</a:t>
                      </a:r>
                      <a:endParaRPr lang="en-US" b="1" i="0" dirty="0"/>
                    </a:p>
                  </a:txBody>
                  <a:tcPr>
                    <a:noFill/>
                  </a:tcPr>
                </a:tc>
                <a:tc>
                  <a:txBody>
                    <a:bodyPr/>
                    <a:lstStyle/>
                    <a:p>
                      <a:endParaRPr lang="en-US" dirty="0"/>
                    </a:p>
                  </a:txBody>
                  <a:tcPr>
                    <a:noFill/>
                  </a:tcPr>
                </a:tc>
                <a:tc>
                  <a:txBody>
                    <a:bodyPr/>
                    <a:lstStyle/>
                    <a:p>
                      <a:pPr algn="r"/>
                      <a:endParaRPr lang="en-US" dirty="0"/>
                    </a:p>
                  </a:txBody>
                  <a:tcPr>
                    <a:noFill/>
                  </a:tcPr>
                </a:tc>
                <a:extLst>
                  <a:ext uri="{0D108BD9-81ED-4DB2-BD59-A6C34878D82A}">
                    <a16:rowId xmlns:a16="http://schemas.microsoft.com/office/drawing/2014/main" val="2669058549"/>
                  </a:ext>
                </a:extLst>
              </a:tr>
              <a:tr h="336144">
                <a:tc>
                  <a:txBody>
                    <a:bodyPr/>
                    <a:lstStyle/>
                    <a:p>
                      <a:pPr lvl="1"/>
                      <a:r>
                        <a:rPr lang="en-US" dirty="0"/>
                        <a:t>Phase 1</a:t>
                      </a:r>
                      <a:r>
                        <a:rPr lang="en-US" baseline="0" dirty="0"/>
                        <a:t> and 2</a:t>
                      </a:r>
                      <a:endParaRPr lang="en-US" dirty="0"/>
                    </a:p>
                  </a:txBody>
                  <a:tcPr>
                    <a:noFill/>
                  </a:tcPr>
                </a:tc>
                <a:tc>
                  <a:txBody>
                    <a:bodyPr/>
                    <a:lstStyle/>
                    <a:p>
                      <a:endParaRPr lang="en-US" dirty="0"/>
                    </a:p>
                  </a:txBody>
                  <a:tcPr>
                    <a:noFill/>
                  </a:tcPr>
                </a:tc>
                <a:tc>
                  <a:txBody>
                    <a:bodyPr/>
                    <a:lstStyle/>
                    <a:p>
                      <a:pPr algn="r"/>
                      <a:r>
                        <a:rPr lang="en-US" dirty="0"/>
                        <a:t>$ 32,000,000</a:t>
                      </a:r>
                    </a:p>
                  </a:txBody>
                  <a:tcPr>
                    <a:noFill/>
                  </a:tcPr>
                </a:tc>
                <a:extLst>
                  <a:ext uri="{0D108BD9-81ED-4DB2-BD59-A6C34878D82A}">
                    <a16:rowId xmlns:a16="http://schemas.microsoft.com/office/drawing/2014/main" val="4277229125"/>
                  </a:ext>
                </a:extLst>
              </a:tr>
              <a:tr h="336144">
                <a:tc>
                  <a:txBody>
                    <a:bodyPr/>
                    <a:lstStyle/>
                    <a:p>
                      <a:pPr lvl="1"/>
                      <a:r>
                        <a:rPr lang="en-US" dirty="0"/>
                        <a:t>Fire</a:t>
                      </a:r>
                      <a:r>
                        <a:rPr lang="en-US" baseline="0" dirty="0"/>
                        <a:t> Alarm</a:t>
                      </a:r>
                      <a:endParaRPr lang="en-US" dirty="0"/>
                    </a:p>
                  </a:txBody>
                  <a:tcPr>
                    <a:noFill/>
                  </a:tcPr>
                </a:tc>
                <a:tc>
                  <a:txBody>
                    <a:bodyPr/>
                    <a:lstStyle/>
                    <a:p>
                      <a:endParaRPr lang="en-US" dirty="0"/>
                    </a:p>
                  </a:txBody>
                  <a:tcPr>
                    <a:noFill/>
                  </a:tcPr>
                </a:tc>
                <a:tc>
                  <a:txBody>
                    <a:bodyPr/>
                    <a:lstStyle/>
                    <a:p>
                      <a:pPr algn="r"/>
                      <a:r>
                        <a:rPr lang="en-US" dirty="0"/>
                        <a:t>4,167,195</a:t>
                      </a:r>
                    </a:p>
                  </a:txBody>
                  <a:tcPr>
                    <a:noFill/>
                  </a:tcPr>
                </a:tc>
                <a:extLst>
                  <a:ext uri="{0D108BD9-81ED-4DB2-BD59-A6C34878D82A}">
                    <a16:rowId xmlns:a16="http://schemas.microsoft.com/office/drawing/2014/main" val="4058396190"/>
                  </a:ext>
                </a:extLst>
              </a:tr>
              <a:tr h="336144">
                <a:tc>
                  <a:txBody>
                    <a:bodyPr/>
                    <a:lstStyle/>
                    <a:p>
                      <a:pPr lvl="1"/>
                      <a:r>
                        <a:rPr lang="en-US" dirty="0"/>
                        <a:t>Water Bottle</a:t>
                      </a:r>
                      <a:r>
                        <a:rPr lang="en-US" baseline="0" dirty="0"/>
                        <a:t> Filler</a:t>
                      </a:r>
                      <a:endParaRPr lang="en-US" dirty="0"/>
                    </a:p>
                  </a:txBody>
                  <a:tcPr>
                    <a:noFill/>
                  </a:tcPr>
                </a:tc>
                <a:tc>
                  <a:txBody>
                    <a:bodyPr/>
                    <a:lstStyle/>
                    <a:p>
                      <a:endParaRPr lang="en-US" dirty="0"/>
                    </a:p>
                  </a:txBody>
                  <a:tcPr>
                    <a:noFill/>
                  </a:tcPr>
                </a:tc>
                <a:tc>
                  <a:txBody>
                    <a:bodyPr/>
                    <a:lstStyle/>
                    <a:p>
                      <a:pPr algn="r"/>
                      <a:r>
                        <a:rPr lang="en-US" dirty="0"/>
                        <a:t>967,400</a:t>
                      </a:r>
                    </a:p>
                  </a:txBody>
                  <a:tcPr>
                    <a:noFill/>
                  </a:tcPr>
                </a:tc>
                <a:extLst>
                  <a:ext uri="{0D108BD9-81ED-4DB2-BD59-A6C34878D82A}">
                    <a16:rowId xmlns:a16="http://schemas.microsoft.com/office/drawing/2014/main" val="3019587895"/>
                  </a:ext>
                </a:extLst>
              </a:tr>
              <a:tr h="336144">
                <a:tc>
                  <a:txBody>
                    <a:bodyPr/>
                    <a:lstStyle/>
                    <a:p>
                      <a:pPr lvl="1"/>
                      <a:r>
                        <a:rPr lang="en-US" dirty="0"/>
                        <a:t>Ceiling</a:t>
                      </a:r>
                      <a:r>
                        <a:rPr lang="en-US" baseline="0" dirty="0"/>
                        <a:t> Tiles-Phase 4 Lighting Project</a:t>
                      </a:r>
                      <a:endParaRPr lang="en-US" dirty="0"/>
                    </a:p>
                  </a:txBody>
                  <a:tcPr>
                    <a:noFill/>
                  </a:tcPr>
                </a:tc>
                <a:tc>
                  <a:txBody>
                    <a:bodyPr/>
                    <a:lstStyle/>
                    <a:p>
                      <a:endParaRPr lang="en-US" dirty="0"/>
                    </a:p>
                  </a:txBody>
                  <a:tcPr>
                    <a:noFill/>
                  </a:tcPr>
                </a:tc>
                <a:tc>
                  <a:txBody>
                    <a:bodyPr/>
                    <a:lstStyle/>
                    <a:p>
                      <a:pPr algn="r"/>
                      <a:r>
                        <a:rPr lang="en-US" dirty="0"/>
                        <a:t>726,586</a:t>
                      </a:r>
                    </a:p>
                  </a:txBody>
                  <a:tcPr>
                    <a:noFill/>
                  </a:tcPr>
                </a:tc>
                <a:extLst>
                  <a:ext uri="{0D108BD9-81ED-4DB2-BD59-A6C34878D82A}">
                    <a16:rowId xmlns:a16="http://schemas.microsoft.com/office/drawing/2014/main" val="439480809"/>
                  </a:ext>
                </a:extLst>
              </a:tr>
              <a:tr h="336144">
                <a:tc>
                  <a:txBody>
                    <a:bodyPr/>
                    <a:lstStyle/>
                    <a:p>
                      <a:pPr lvl="1"/>
                      <a:r>
                        <a:rPr lang="en-US" dirty="0"/>
                        <a:t>Furniture</a:t>
                      </a:r>
                      <a:r>
                        <a:rPr lang="en-US" baseline="0" dirty="0"/>
                        <a:t>, Fixtures and Equipment</a:t>
                      </a:r>
                      <a:endParaRPr lang="en-US" dirty="0"/>
                    </a:p>
                  </a:txBody>
                  <a:tcPr>
                    <a:noFill/>
                  </a:tcPr>
                </a:tc>
                <a:tc>
                  <a:txBody>
                    <a:bodyPr/>
                    <a:lstStyle/>
                    <a:p>
                      <a:endParaRPr lang="en-US" dirty="0"/>
                    </a:p>
                  </a:txBody>
                  <a:tcPr>
                    <a:noFill/>
                  </a:tcPr>
                </a:tc>
                <a:tc>
                  <a:txBody>
                    <a:bodyPr/>
                    <a:lstStyle/>
                    <a:p>
                      <a:pPr algn="r"/>
                      <a:r>
                        <a:rPr lang="en-US" dirty="0" smtClean="0"/>
                        <a:t>3,600,000</a:t>
                      </a:r>
                      <a:endParaRPr lang="en-US" dirty="0"/>
                    </a:p>
                  </a:txBody>
                  <a:tcPr>
                    <a:noFill/>
                  </a:tcPr>
                </a:tc>
                <a:extLst>
                  <a:ext uri="{0D108BD9-81ED-4DB2-BD59-A6C34878D82A}">
                    <a16:rowId xmlns:a16="http://schemas.microsoft.com/office/drawing/2014/main" val="341380449"/>
                  </a:ext>
                </a:extLst>
              </a:tr>
              <a:tr h="336144">
                <a:tc>
                  <a:txBody>
                    <a:bodyPr/>
                    <a:lstStyle/>
                    <a:p>
                      <a:pPr lvl="1"/>
                      <a:r>
                        <a:rPr lang="en-US" dirty="0"/>
                        <a:t>Future Phase</a:t>
                      </a:r>
                      <a:r>
                        <a:rPr lang="en-US" baseline="0" dirty="0"/>
                        <a:t> Planning</a:t>
                      </a:r>
                      <a:endParaRPr lang="en-US" dirty="0"/>
                    </a:p>
                  </a:txBody>
                  <a:tcPr>
                    <a:noFill/>
                  </a:tcPr>
                </a:tc>
                <a:tc>
                  <a:txBody>
                    <a:bodyPr/>
                    <a:lstStyle/>
                    <a:p>
                      <a:endParaRPr lang="en-US" dirty="0"/>
                    </a:p>
                  </a:txBody>
                  <a:tcPr>
                    <a:noFill/>
                  </a:tcPr>
                </a:tc>
                <a:tc>
                  <a:txBody>
                    <a:bodyPr/>
                    <a:lstStyle/>
                    <a:p>
                      <a:pPr algn="r"/>
                      <a:r>
                        <a:rPr lang="en-US" u="sng" dirty="0"/>
                        <a:t>6,000,000</a:t>
                      </a:r>
                    </a:p>
                  </a:txBody>
                  <a:tcPr>
                    <a:noFill/>
                  </a:tcPr>
                </a:tc>
                <a:extLst>
                  <a:ext uri="{0D108BD9-81ED-4DB2-BD59-A6C34878D82A}">
                    <a16:rowId xmlns:a16="http://schemas.microsoft.com/office/drawing/2014/main" val="3290269259"/>
                  </a:ext>
                </a:extLst>
              </a:tr>
              <a:tr h="336144">
                <a:tc>
                  <a:txBody>
                    <a:bodyPr/>
                    <a:lstStyle/>
                    <a:p>
                      <a:r>
                        <a:rPr lang="en-US" b="1" dirty="0"/>
                        <a:t>Total Expenditures,</a:t>
                      </a:r>
                      <a:r>
                        <a:rPr lang="en-US" b="1" baseline="0" dirty="0"/>
                        <a:t> Committed and Projected to date</a:t>
                      </a:r>
                      <a:endParaRPr lang="en-US" b="1" dirty="0"/>
                    </a:p>
                  </a:txBody>
                  <a:tcPr>
                    <a:noFill/>
                  </a:tcPr>
                </a:tc>
                <a:tc>
                  <a:txBody>
                    <a:bodyPr/>
                    <a:lstStyle/>
                    <a:p>
                      <a:pPr algn="r"/>
                      <a:endParaRPr lang="en-US" b="1" dirty="0"/>
                    </a:p>
                  </a:txBody>
                  <a:tcPr>
                    <a:noFill/>
                  </a:tcPr>
                </a:tc>
                <a:tc>
                  <a:txBody>
                    <a:bodyPr/>
                    <a:lstStyle/>
                    <a:p>
                      <a:pPr algn="r"/>
                      <a:r>
                        <a:rPr lang="en-US" b="1" dirty="0"/>
                        <a:t>$ </a:t>
                      </a:r>
                      <a:r>
                        <a:rPr lang="en-US" b="1" dirty="0" smtClean="0"/>
                        <a:t>69,442,295</a:t>
                      </a:r>
                      <a:endParaRPr lang="en-US" b="1" dirty="0"/>
                    </a:p>
                  </a:txBody>
                  <a:tcPr>
                    <a:noFill/>
                  </a:tcPr>
                </a:tc>
                <a:extLst>
                  <a:ext uri="{0D108BD9-81ED-4DB2-BD59-A6C34878D82A}">
                    <a16:rowId xmlns:a16="http://schemas.microsoft.com/office/drawing/2014/main" val="3565733152"/>
                  </a:ext>
                </a:extLst>
              </a:tr>
            </a:tbl>
          </a:graphicData>
        </a:graphic>
      </p:graphicFrame>
      <p:sp>
        <p:nvSpPr>
          <p:cNvPr id="2" name="Title 1"/>
          <p:cNvSpPr>
            <a:spLocks noGrp="1"/>
          </p:cNvSpPr>
          <p:nvPr>
            <p:ph type="title"/>
          </p:nvPr>
        </p:nvSpPr>
        <p:spPr/>
        <p:txBody>
          <a:bodyPr/>
          <a:lstStyle/>
          <a:p>
            <a:pPr algn="ctr"/>
            <a:r>
              <a:rPr lang="en-US" sz="3200" dirty="0"/>
              <a:t>Bond Expenditures</a:t>
            </a:r>
            <a:br>
              <a:rPr lang="en-US" sz="3200" dirty="0"/>
            </a:br>
            <a:r>
              <a:rPr lang="en-US" sz="3200" dirty="0"/>
              <a:t>as of </a:t>
            </a:r>
            <a:r>
              <a:rPr lang="en-US" sz="3200" dirty="0" smtClean="0"/>
              <a:t>January 17</a:t>
            </a:r>
            <a:r>
              <a:rPr lang="en-US" sz="3200" dirty="0" smtClean="0"/>
              <a:t>, 2020</a:t>
            </a:r>
            <a:endParaRPr lang="en-US" sz="3200" dirty="0"/>
          </a:p>
        </p:txBody>
      </p:sp>
    </p:spTree>
    <p:extLst>
      <p:ext uri="{BB962C8B-B14F-4D97-AF65-F5344CB8AC3E}">
        <p14:creationId xmlns:p14="http://schemas.microsoft.com/office/powerpoint/2010/main" val="7375035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Planning</a:t>
            </a:r>
          </a:p>
        </p:txBody>
      </p:sp>
      <p:sp>
        <p:nvSpPr>
          <p:cNvPr id="3" name="Content Placeholder 2"/>
          <p:cNvSpPr>
            <a:spLocks noGrp="1"/>
          </p:cNvSpPr>
          <p:nvPr>
            <p:ph sz="quarter" idx="13"/>
          </p:nvPr>
        </p:nvSpPr>
        <p:spPr>
          <a:xfrm>
            <a:off x="612648" y="1371600"/>
            <a:ext cx="8153400" cy="5867400"/>
          </a:xfrm>
        </p:spPr>
        <p:txBody>
          <a:bodyPr/>
          <a:lstStyle/>
          <a:p>
            <a:pPr>
              <a:buFont typeface="Wingdings" panose="05000000000000000000" pitchFamily="2" charset="2"/>
              <a:buChar char="q"/>
            </a:pPr>
            <a:r>
              <a:rPr lang="en-US" sz="3200" dirty="0"/>
              <a:t>Fire Alarm </a:t>
            </a:r>
            <a:r>
              <a:rPr lang="en-US" sz="3200" dirty="0" smtClean="0"/>
              <a:t>Projects</a:t>
            </a:r>
            <a:endParaRPr lang="en-US" sz="2900" dirty="0" smtClean="0"/>
          </a:p>
          <a:p>
            <a:pPr lvl="1">
              <a:buFont typeface="Wingdings" panose="05000000000000000000" pitchFamily="2" charset="2"/>
              <a:buChar char="q"/>
            </a:pPr>
            <a:r>
              <a:rPr lang="en-US" sz="2400" dirty="0"/>
              <a:t>11 school sites DSA approved</a:t>
            </a:r>
          </a:p>
          <a:p>
            <a:pPr lvl="1">
              <a:buFont typeface="Wingdings" panose="05000000000000000000" pitchFamily="2" charset="2"/>
              <a:buChar char="q"/>
            </a:pPr>
            <a:endParaRPr lang="en-US" sz="2800" dirty="0"/>
          </a:p>
          <a:p>
            <a:pPr lvl="1">
              <a:buFont typeface="Wingdings" panose="05000000000000000000" pitchFamily="2" charset="2"/>
              <a:buChar char="q"/>
            </a:pPr>
            <a:endParaRPr lang="en-US" sz="2800" dirty="0" smtClean="0"/>
          </a:p>
          <a:p>
            <a:pPr lvl="1">
              <a:buFont typeface="Wingdings" panose="05000000000000000000" pitchFamily="2" charset="2"/>
              <a:buChar char="q"/>
            </a:pPr>
            <a:r>
              <a:rPr lang="en-US" sz="2400" dirty="0" smtClean="0"/>
              <a:t>Pre-construction site walks completed at all sites</a:t>
            </a:r>
          </a:p>
          <a:p>
            <a:pPr lvl="1">
              <a:buFont typeface="Wingdings" panose="05000000000000000000" pitchFamily="2" charset="2"/>
              <a:buChar char="q"/>
            </a:pPr>
            <a:r>
              <a:rPr lang="en-US" sz="2400" dirty="0" smtClean="0"/>
              <a:t>Sparks MS</a:t>
            </a:r>
          </a:p>
          <a:p>
            <a:pPr lvl="2">
              <a:buFont typeface="Wingdings" panose="05000000000000000000" pitchFamily="2" charset="2"/>
              <a:buChar char="q"/>
            </a:pPr>
            <a:r>
              <a:rPr lang="en-US" sz="2100" dirty="0" smtClean="0"/>
              <a:t>Kicked off meeting on December 5, 2019 </a:t>
            </a:r>
          </a:p>
          <a:p>
            <a:pPr lvl="2">
              <a:buFont typeface="Wingdings" panose="05000000000000000000" pitchFamily="2" charset="2"/>
              <a:buChar char="q"/>
            </a:pPr>
            <a:r>
              <a:rPr lang="en-US" sz="2100" dirty="0" smtClean="0"/>
              <a:t>Work starts January 21, 2020 – The contractor has mobilized on site.   Sparks MS is the first site on the plan to work out questions and standards for the remaining sites.    This will assist in speeding up work for the remainder of the project.</a:t>
            </a:r>
          </a:p>
          <a:p>
            <a:pPr marL="857250" lvl="1" indent="-342900">
              <a:buFont typeface="Wingdings" panose="05000000000000000000" pitchFamily="2" charset="2"/>
              <a:buChar char="q"/>
            </a:pPr>
            <a:r>
              <a:rPr lang="en-US" sz="2400" dirty="0" smtClean="0"/>
              <a:t>Contractor will move to Newton, Grandview, Mesa Robles and Cedarlane as work progresses</a:t>
            </a:r>
            <a:endParaRPr lang="en-US" sz="2400" dirty="0"/>
          </a:p>
          <a:p>
            <a:pPr marL="457200" lvl="1" indent="0">
              <a:buNone/>
            </a:pPr>
            <a:endParaRPr lang="en-US" sz="2800" dirty="0"/>
          </a:p>
          <a:p>
            <a:pPr marL="457200" lvl="1" indent="0">
              <a:buClr>
                <a:srgbClr val="79B5B0"/>
              </a:buClr>
              <a:buNone/>
            </a:pPr>
            <a:endParaRPr lang="en-US" sz="2800" dirty="0"/>
          </a:p>
          <a:p>
            <a:pPr>
              <a:buFont typeface="Arial" panose="020B0604020202020204" pitchFamily="34" charset="0"/>
              <a:buChar char="•"/>
            </a:pPr>
            <a:endParaRPr lang="en-US" sz="3200" dirty="0"/>
          </a:p>
        </p:txBody>
      </p:sp>
      <p:graphicFrame>
        <p:nvGraphicFramePr>
          <p:cNvPr id="5" name="Table 4"/>
          <p:cNvGraphicFramePr>
            <a:graphicFrameLocks noGrp="1"/>
          </p:cNvGraphicFramePr>
          <p:nvPr>
            <p:extLst>
              <p:ext uri="{D42A27DB-BD31-4B8C-83A1-F6EECF244321}">
                <p14:modId xmlns:p14="http://schemas.microsoft.com/office/powerpoint/2010/main" val="2255428405"/>
              </p:ext>
            </p:extLst>
          </p:nvPr>
        </p:nvGraphicFramePr>
        <p:xfrm>
          <a:off x="1295400" y="2286000"/>
          <a:ext cx="7543800" cy="1097280"/>
        </p:xfrm>
        <a:graphic>
          <a:graphicData uri="http://schemas.openxmlformats.org/drawingml/2006/table">
            <a:tbl>
              <a:tblPr firstRow="1" bandRow="1">
                <a:tableStyleId>{5C22544A-7EE6-4342-B048-85BDC9FD1C3A}</a:tableStyleId>
              </a:tblPr>
              <a:tblGrid>
                <a:gridCol w="1885950">
                  <a:extLst>
                    <a:ext uri="{9D8B030D-6E8A-4147-A177-3AD203B41FA5}">
                      <a16:colId xmlns:a16="http://schemas.microsoft.com/office/drawing/2014/main" val="2749608330"/>
                    </a:ext>
                  </a:extLst>
                </a:gridCol>
                <a:gridCol w="1885950">
                  <a:extLst>
                    <a:ext uri="{9D8B030D-6E8A-4147-A177-3AD203B41FA5}">
                      <a16:colId xmlns:a16="http://schemas.microsoft.com/office/drawing/2014/main" val="2159166518"/>
                    </a:ext>
                  </a:extLst>
                </a:gridCol>
                <a:gridCol w="1885950">
                  <a:extLst>
                    <a:ext uri="{9D8B030D-6E8A-4147-A177-3AD203B41FA5}">
                      <a16:colId xmlns:a16="http://schemas.microsoft.com/office/drawing/2014/main" val="1087165073"/>
                    </a:ext>
                  </a:extLst>
                </a:gridCol>
                <a:gridCol w="1885950">
                  <a:extLst>
                    <a:ext uri="{9D8B030D-6E8A-4147-A177-3AD203B41FA5}">
                      <a16:colId xmlns:a16="http://schemas.microsoft.com/office/drawing/2014/main" val="3238683332"/>
                    </a:ext>
                  </a:extLst>
                </a:gridCol>
              </a:tblGrid>
              <a:tr h="279400">
                <a:tc>
                  <a:txBody>
                    <a:bodyPr/>
                    <a:lstStyle/>
                    <a:p>
                      <a:pPr marL="285750" indent="-285750" algn="l" rtl="0" eaLnBrk="1" hangingPunct="1">
                        <a:buFont typeface="Arial" panose="020B0604020202020204" pitchFamily="34" charset="0"/>
                        <a:buChar char="•"/>
                      </a:pPr>
                      <a:r>
                        <a:rPr lang="en-US" b="0" kern="1200" dirty="0">
                          <a:solidFill>
                            <a:schemeClr val="dk1"/>
                          </a:solidFill>
                          <a:latin typeface="+mn-lt"/>
                          <a:ea typeface="+mn-ea"/>
                          <a:cs typeface="+mn-cs"/>
                        </a:rPr>
                        <a:t>Cedarlane</a:t>
                      </a:r>
                    </a:p>
                  </a:txBody>
                  <a:tcPr>
                    <a:noFill/>
                  </a:tcPr>
                </a:tc>
                <a:tc>
                  <a:txBody>
                    <a:bodyPr/>
                    <a:lstStyle/>
                    <a:p>
                      <a:pPr marL="285750" indent="-285750" algn="l" rtl="0" eaLnBrk="1" hangingPunct="1">
                        <a:buFont typeface="Arial" panose="020B0604020202020204" pitchFamily="34" charset="0"/>
                        <a:buChar char="•"/>
                      </a:pPr>
                      <a:r>
                        <a:rPr lang="en-US" b="0" kern="1200" dirty="0">
                          <a:solidFill>
                            <a:schemeClr val="dk1"/>
                          </a:solidFill>
                          <a:latin typeface="+mn-lt"/>
                          <a:ea typeface="+mn-ea"/>
                          <a:cs typeface="+mn-cs"/>
                        </a:rPr>
                        <a:t>Grandview</a:t>
                      </a:r>
                    </a:p>
                  </a:txBody>
                  <a:tcPr>
                    <a:noFill/>
                  </a:tcPr>
                </a:tc>
                <a:tc>
                  <a:txBody>
                    <a:bodyPr/>
                    <a:lstStyle/>
                    <a:p>
                      <a:pPr marL="285750" indent="-285750" algn="l" rtl="0" eaLnBrk="1" hangingPunct="1">
                        <a:buFont typeface="Arial" panose="020B0604020202020204" pitchFamily="34" charset="0"/>
                        <a:buChar char="•"/>
                      </a:pPr>
                      <a:r>
                        <a:rPr lang="en-US" b="0" kern="1200" dirty="0">
                          <a:solidFill>
                            <a:schemeClr val="dk1"/>
                          </a:solidFill>
                          <a:latin typeface="+mn-lt"/>
                          <a:ea typeface="+mn-ea"/>
                          <a:cs typeface="+mn-cs"/>
                        </a:rPr>
                        <a:t>Nelson</a:t>
                      </a:r>
                    </a:p>
                  </a:txBody>
                  <a:tcPr>
                    <a:noFill/>
                  </a:tcPr>
                </a:tc>
                <a:tc>
                  <a:txBody>
                    <a:bodyPr/>
                    <a:lstStyle/>
                    <a:p>
                      <a:pPr marL="285750" indent="-285750" algn="l" rtl="0" eaLnBrk="1" hangingPunct="1">
                        <a:buFont typeface="Arial" panose="020B0604020202020204" pitchFamily="34" charset="0"/>
                        <a:buChar char="•"/>
                      </a:pPr>
                      <a:r>
                        <a:rPr lang="en-US" b="0" kern="1200" dirty="0">
                          <a:solidFill>
                            <a:schemeClr val="dk1"/>
                          </a:solidFill>
                          <a:latin typeface="+mn-lt"/>
                          <a:ea typeface="+mn-ea"/>
                          <a:cs typeface="+mn-cs"/>
                        </a:rPr>
                        <a:t>Wilson HS</a:t>
                      </a:r>
                    </a:p>
                  </a:txBody>
                  <a:tcPr>
                    <a:noFill/>
                  </a:tcPr>
                </a:tc>
                <a:extLst>
                  <a:ext uri="{0D108BD9-81ED-4DB2-BD59-A6C34878D82A}">
                    <a16:rowId xmlns:a16="http://schemas.microsoft.com/office/drawing/2014/main" val="1037692587"/>
                  </a:ext>
                </a:extLst>
              </a:tr>
              <a:tr h="279400">
                <a:tc>
                  <a:txBody>
                    <a:bodyPr/>
                    <a:lstStyle/>
                    <a:p>
                      <a:pPr marL="285750" indent="-285750" algn="l">
                        <a:buFont typeface="Arial" panose="020B0604020202020204" pitchFamily="34" charset="0"/>
                        <a:buChar char="•"/>
                      </a:pPr>
                      <a:r>
                        <a:rPr lang="en-US" dirty="0"/>
                        <a:t>Workman</a:t>
                      </a:r>
                      <a:r>
                        <a:rPr lang="en-US" baseline="0" dirty="0"/>
                        <a:t> HS</a:t>
                      </a:r>
                      <a:endParaRPr lang="en-US" dirty="0"/>
                    </a:p>
                  </a:txBody>
                  <a:tcPr>
                    <a:noFill/>
                  </a:tcPr>
                </a:tc>
                <a:tc>
                  <a:txBody>
                    <a:bodyPr/>
                    <a:lstStyle/>
                    <a:p>
                      <a:pPr marL="285750" indent="-285750" algn="l">
                        <a:buFont typeface="Arial" panose="020B0604020202020204" pitchFamily="34" charset="0"/>
                        <a:buChar char="•"/>
                      </a:pPr>
                      <a:r>
                        <a:rPr lang="en-US" dirty="0"/>
                        <a:t>Mesa Robles</a:t>
                      </a:r>
                    </a:p>
                  </a:txBody>
                  <a:tcPr>
                    <a:noFill/>
                  </a:tcPr>
                </a:tc>
                <a:tc>
                  <a:txBody>
                    <a:bodyPr/>
                    <a:lstStyle/>
                    <a:p>
                      <a:pPr marL="285750" indent="-285750" algn="l">
                        <a:buFont typeface="Arial" panose="020B0604020202020204" pitchFamily="34" charset="0"/>
                        <a:buChar char="•"/>
                      </a:pPr>
                      <a:r>
                        <a:rPr lang="en-US" dirty="0"/>
                        <a:t>Newton</a:t>
                      </a:r>
                    </a:p>
                  </a:txBody>
                  <a:tcPr>
                    <a:noFill/>
                  </a:tcPr>
                </a:tc>
                <a:tc>
                  <a:txBody>
                    <a:bodyPr/>
                    <a:lstStyle/>
                    <a:p>
                      <a:pPr marL="285750" indent="-285750" algn="l">
                        <a:buFont typeface="Arial" panose="020B0604020202020204" pitchFamily="34" charset="0"/>
                        <a:buChar char="•"/>
                      </a:pPr>
                      <a:r>
                        <a:rPr lang="en-US" dirty="0"/>
                        <a:t>Los Altos HS</a:t>
                      </a:r>
                    </a:p>
                  </a:txBody>
                  <a:tcPr>
                    <a:noFill/>
                  </a:tcPr>
                </a:tc>
                <a:extLst>
                  <a:ext uri="{0D108BD9-81ED-4DB2-BD59-A6C34878D82A}">
                    <a16:rowId xmlns:a16="http://schemas.microsoft.com/office/drawing/2014/main" val="258653168"/>
                  </a:ext>
                </a:extLst>
              </a:tr>
              <a:tr h="279400">
                <a:tc>
                  <a:txBody>
                    <a:bodyPr/>
                    <a:lstStyle/>
                    <a:p>
                      <a:pPr marL="285750" indent="-285750" algn="l">
                        <a:buFont typeface="Arial" panose="020B0604020202020204" pitchFamily="34" charset="0"/>
                        <a:buChar char="•"/>
                      </a:pPr>
                      <a:r>
                        <a:rPr lang="en-US" dirty="0"/>
                        <a:t>Sparks MS</a:t>
                      </a:r>
                    </a:p>
                  </a:txBody>
                  <a:tcPr>
                    <a:noFill/>
                  </a:tcPr>
                </a:tc>
                <a:tc>
                  <a:txBody>
                    <a:bodyPr/>
                    <a:lstStyle/>
                    <a:p>
                      <a:pPr marL="285750" indent="-285750" algn="l">
                        <a:buFont typeface="Arial" panose="020B0604020202020204" pitchFamily="34" charset="0"/>
                        <a:buChar char="•"/>
                      </a:pPr>
                      <a:r>
                        <a:rPr lang="en-US" dirty="0"/>
                        <a:t>Workman</a:t>
                      </a:r>
                      <a:r>
                        <a:rPr lang="en-US" baseline="0" dirty="0"/>
                        <a:t> ES</a:t>
                      </a:r>
                      <a:endParaRPr lang="en-US" dirty="0"/>
                    </a:p>
                  </a:txBody>
                  <a:tcPr>
                    <a:noFill/>
                  </a:tcPr>
                </a:tc>
                <a:tc>
                  <a:txBody>
                    <a:bodyPr/>
                    <a:lstStyle/>
                    <a:p>
                      <a:pPr marL="285750" indent="-285750" algn="l">
                        <a:buFont typeface="Arial" panose="020B0604020202020204" pitchFamily="34" charset="0"/>
                        <a:buChar char="•"/>
                      </a:pPr>
                      <a:r>
                        <a:rPr lang="en-US" dirty="0"/>
                        <a:t>Los Altos ES</a:t>
                      </a:r>
                    </a:p>
                  </a:txBody>
                  <a:tcPr>
                    <a:noFill/>
                  </a:tcPr>
                </a:tc>
                <a:tc>
                  <a:txBody>
                    <a:bodyPr/>
                    <a:lstStyle/>
                    <a:p>
                      <a:pPr algn="ctr"/>
                      <a:endParaRPr lang="en-US" dirty="0"/>
                    </a:p>
                  </a:txBody>
                  <a:tcPr>
                    <a:noFill/>
                  </a:tcPr>
                </a:tc>
                <a:extLst>
                  <a:ext uri="{0D108BD9-81ED-4DB2-BD59-A6C34878D82A}">
                    <a16:rowId xmlns:a16="http://schemas.microsoft.com/office/drawing/2014/main" val="2702020490"/>
                  </a:ext>
                </a:extLst>
              </a:tr>
            </a:tbl>
          </a:graphicData>
        </a:graphic>
      </p:graphicFrame>
    </p:spTree>
    <p:extLst>
      <p:ext uri="{BB962C8B-B14F-4D97-AF65-F5344CB8AC3E}">
        <p14:creationId xmlns:p14="http://schemas.microsoft.com/office/powerpoint/2010/main" val="3475004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Planning </a:t>
            </a:r>
            <a:r>
              <a:rPr lang="en-US" sz="1600" dirty="0"/>
              <a:t>(Continued)</a:t>
            </a:r>
            <a:endParaRPr lang="en-US" dirty="0"/>
          </a:p>
        </p:txBody>
      </p:sp>
      <p:sp>
        <p:nvSpPr>
          <p:cNvPr id="3" name="Content Placeholder 2"/>
          <p:cNvSpPr>
            <a:spLocks noGrp="1"/>
          </p:cNvSpPr>
          <p:nvPr>
            <p:ph sz="quarter" idx="13"/>
          </p:nvPr>
        </p:nvSpPr>
        <p:spPr>
          <a:xfrm>
            <a:off x="612648" y="1524000"/>
            <a:ext cx="8153400" cy="4648200"/>
          </a:xfrm>
        </p:spPr>
        <p:txBody>
          <a:bodyPr/>
          <a:lstStyle/>
          <a:p>
            <a:pPr marL="457200" indent="-457200">
              <a:spcBef>
                <a:spcPts val="1200"/>
              </a:spcBef>
              <a:spcAft>
                <a:spcPts val="600"/>
              </a:spcAft>
              <a:buFont typeface="Wingdings" panose="05000000000000000000" pitchFamily="2" charset="2"/>
              <a:buChar char="q"/>
            </a:pPr>
            <a:r>
              <a:rPr lang="en-US" sz="3200" dirty="0"/>
              <a:t>Phase 4 Lighting project – Ceiling Tiles </a:t>
            </a:r>
          </a:p>
          <a:p>
            <a:pPr marL="857250" lvl="1" indent="-457200">
              <a:spcBef>
                <a:spcPts val="1200"/>
              </a:spcBef>
              <a:spcAft>
                <a:spcPts val="0"/>
              </a:spcAft>
              <a:buFont typeface="Wingdings" panose="05000000000000000000" pitchFamily="2" charset="2"/>
              <a:buChar char="q"/>
            </a:pPr>
            <a:r>
              <a:rPr lang="en-US" sz="2400" dirty="0" smtClean="0"/>
              <a:t>Delivery of materials in process</a:t>
            </a:r>
            <a:endParaRPr lang="en-US" sz="2400" dirty="0"/>
          </a:p>
          <a:p>
            <a:pPr marL="857250" lvl="1" indent="-457200">
              <a:spcBef>
                <a:spcPts val="1200"/>
              </a:spcBef>
              <a:spcAft>
                <a:spcPts val="0"/>
              </a:spcAft>
              <a:buFont typeface="Wingdings" panose="05000000000000000000" pitchFamily="2" charset="2"/>
              <a:buChar char="q"/>
            </a:pPr>
            <a:r>
              <a:rPr lang="en-US" sz="2400" dirty="0"/>
              <a:t>Schneider Electric mobilizing lighting equipment</a:t>
            </a:r>
          </a:p>
          <a:p>
            <a:pPr lvl="2">
              <a:spcBef>
                <a:spcPts val="1200"/>
              </a:spcBef>
              <a:spcAft>
                <a:spcPts val="0"/>
              </a:spcAft>
              <a:buFont typeface="Wingdings" panose="05000000000000000000" pitchFamily="2" charset="2"/>
              <a:buChar char="q"/>
            </a:pPr>
            <a:r>
              <a:rPr lang="en-US" sz="2100" dirty="0"/>
              <a:t>Containers delivered to Baldwin, Grazide, Los Altos ES, Los Molinos, Nelson, Sparks ES, Wing Lane and Facilities</a:t>
            </a:r>
          </a:p>
          <a:p>
            <a:pPr marL="1257300" lvl="2" indent="-457200">
              <a:spcBef>
                <a:spcPts val="1200"/>
              </a:spcBef>
              <a:spcAft>
                <a:spcPts val="0"/>
              </a:spcAft>
              <a:buClr>
                <a:srgbClr val="B4BC4C"/>
              </a:buClr>
              <a:buFont typeface="Wingdings" panose="05000000000000000000" pitchFamily="2" charset="2"/>
              <a:buChar char="q"/>
            </a:pPr>
            <a:r>
              <a:rPr lang="en-US" sz="2100" dirty="0" smtClean="0"/>
              <a:t>Lighting replacement</a:t>
            </a:r>
            <a:endParaRPr lang="en-US" sz="1800" dirty="0" smtClean="0"/>
          </a:p>
          <a:p>
            <a:pPr lvl="3">
              <a:spcBef>
                <a:spcPts val="1200"/>
              </a:spcBef>
              <a:spcAft>
                <a:spcPts val="0"/>
              </a:spcAft>
              <a:buFont typeface="Wingdings" panose="05000000000000000000" pitchFamily="2" charset="2"/>
              <a:buChar char="q"/>
            </a:pPr>
            <a:r>
              <a:rPr lang="en-US" sz="1800" dirty="0" smtClean="0"/>
              <a:t>Lighting complete at Stimson</a:t>
            </a:r>
          </a:p>
          <a:p>
            <a:pPr lvl="3">
              <a:spcBef>
                <a:spcPts val="1200"/>
              </a:spcBef>
              <a:spcAft>
                <a:spcPts val="0"/>
              </a:spcAft>
              <a:buFont typeface="Wingdings" panose="05000000000000000000" pitchFamily="2" charset="2"/>
              <a:buChar char="q"/>
            </a:pPr>
            <a:r>
              <a:rPr lang="en-US" sz="1800" dirty="0" smtClean="0"/>
              <a:t>Lighting started November 20</a:t>
            </a:r>
            <a:r>
              <a:rPr lang="en-US" sz="1800" baseline="30000" dirty="0" smtClean="0"/>
              <a:t>th</a:t>
            </a:r>
            <a:r>
              <a:rPr lang="en-US" sz="1800" dirty="0" smtClean="0"/>
              <a:t> at Workman ES</a:t>
            </a:r>
          </a:p>
          <a:p>
            <a:pPr lvl="1">
              <a:spcBef>
                <a:spcPts val="1200"/>
              </a:spcBef>
              <a:spcAft>
                <a:spcPts val="1200"/>
              </a:spcAft>
              <a:buFont typeface="Wingdings" panose="05000000000000000000" pitchFamily="2" charset="2"/>
              <a:buChar char="q"/>
            </a:pPr>
            <a:r>
              <a:rPr lang="en-US" sz="2400" dirty="0" smtClean="0"/>
              <a:t>			  Estimated </a:t>
            </a:r>
            <a:r>
              <a:rPr lang="en-US" sz="2400" dirty="0"/>
              <a:t>schedule of completion January 2021</a:t>
            </a:r>
          </a:p>
          <a:p>
            <a:pPr lvl="1">
              <a:spcBef>
                <a:spcPts val="1200"/>
              </a:spcBef>
              <a:spcAft>
                <a:spcPts val="1200"/>
              </a:spcAft>
              <a:buFont typeface="Wingdings" panose="05000000000000000000" pitchFamily="2" charset="2"/>
              <a:buChar char="q"/>
            </a:pPr>
            <a:endParaRPr lang="en-US" sz="2900" dirty="0" smtClean="0"/>
          </a:p>
          <a:p>
            <a:pPr>
              <a:buFont typeface="Arial" panose="020B0604020202020204" pitchFamily="34" charset="0"/>
              <a:buChar char="•"/>
            </a:pPr>
            <a:endParaRPr lang="en-US" sz="3200" dirty="0"/>
          </a:p>
        </p:txBody>
      </p:sp>
    </p:spTree>
    <p:extLst>
      <p:ext uri="{BB962C8B-B14F-4D97-AF65-F5344CB8AC3E}">
        <p14:creationId xmlns:p14="http://schemas.microsoft.com/office/powerpoint/2010/main" val="3003959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Planning (Continued</a:t>
            </a:r>
            <a:r>
              <a:rPr lang="en-US" dirty="0" smtClean="0"/>
              <a:t>)</a:t>
            </a:r>
            <a:endParaRPr lang="en-US" dirty="0"/>
          </a:p>
        </p:txBody>
      </p:sp>
      <p:sp>
        <p:nvSpPr>
          <p:cNvPr id="3" name="Content Placeholder 2"/>
          <p:cNvSpPr>
            <a:spLocks noGrp="1"/>
          </p:cNvSpPr>
          <p:nvPr>
            <p:ph sz="quarter" idx="13"/>
          </p:nvPr>
        </p:nvSpPr>
        <p:spPr/>
        <p:txBody>
          <a:bodyPr/>
          <a:lstStyle/>
          <a:p>
            <a:r>
              <a:rPr lang="en-US" sz="3200" dirty="0"/>
              <a:t>Bottle Filling Stations</a:t>
            </a:r>
          </a:p>
          <a:p>
            <a:pPr lvl="1"/>
            <a:r>
              <a:rPr lang="en-US" sz="2400" dirty="0" smtClean="0"/>
              <a:t>Approved </a:t>
            </a:r>
            <a:r>
              <a:rPr lang="en-US" sz="2400" dirty="0" smtClean="0"/>
              <a:t>sites by DSA: </a:t>
            </a:r>
          </a:p>
          <a:p>
            <a:pPr lvl="2"/>
            <a:r>
              <a:rPr lang="en-US" sz="1500" dirty="0" smtClean="0"/>
              <a:t>Amar Children Center (2 Stations) </a:t>
            </a:r>
          </a:p>
          <a:p>
            <a:pPr lvl="2"/>
            <a:r>
              <a:rPr lang="en-US" sz="1500" dirty="0" err="1" smtClean="0"/>
              <a:t>Cedarlane</a:t>
            </a:r>
            <a:r>
              <a:rPr lang="en-US" sz="1500" dirty="0" smtClean="0"/>
              <a:t> (3 Stations)</a:t>
            </a:r>
          </a:p>
          <a:p>
            <a:pPr lvl="2"/>
            <a:r>
              <a:rPr lang="en-US" sz="1500" dirty="0" err="1" smtClean="0"/>
              <a:t>Fairgrove</a:t>
            </a:r>
            <a:r>
              <a:rPr lang="en-US" sz="1500" dirty="0" smtClean="0"/>
              <a:t> Academy (3 Stations) </a:t>
            </a:r>
          </a:p>
          <a:p>
            <a:pPr lvl="2"/>
            <a:r>
              <a:rPr lang="en-US" sz="1500" dirty="0" err="1" smtClean="0"/>
              <a:t>Kwis</a:t>
            </a:r>
            <a:r>
              <a:rPr lang="en-US" sz="1500" dirty="0" smtClean="0"/>
              <a:t> (3 Stations)</a:t>
            </a:r>
          </a:p>
          <a:p>
            <a:pPr lvl="2"/>
            <a:r>
              <a:rPr lang="en-US" sz="1500" dirty="0" smtClean="0"/>
              <a:t>La Puente HS (3 Stations) </a:t>
            </a:r>
          </a:p>
          <a:p>
            <a:pPr lvl="2"/>
            <a:r>
              <a:rPr lang="en-US" sz="1500" dirty="0" err="1" smtClean="0"/>
              <a:t>Lassalette</a:t>
            </a:r>
            <a:r>
              <a:rPr lang="en-US" sz="1500" dirty="0" smtClean="0"/>
              <a:t> (3 Stations) </a:t>
            </a:r>
          </a:p>
          <a:p>
            <a:pPr lvl="2"/>
            <a:r>
              <a:rPr lang="en-US" sz="1500" dirty="0" smtClean="0"/>
              <a:t>Sparks ES (2 Stations)</a:t>
            </a:r>
          </a:p>
          <a:p>
            <a:pPr lvl="2"/>
            <a:r>
              <a:rPr lang="en-US" sz="1500" dirty="0" smtClean="0"/>
              <a:t>Sunset (3 Stations)</a:t>
            </a:r>
          </a:p>
          <a:p>
            <a:pPr lvl="2"/>
            <a:r>
              <a:rPr lang="en-US" sz="1500" dirty="0" err="1" smtClean="0"/>
              <a:t>Wedgeworth</a:t>
            </a:r>
            <a:r>
              <a:rPr lang="en-US" sz="1500" dirty="0" smtClean="0"/>
              <a:t> (PO has been issued) </a:t>
            </a:r>
          </a:p>
          <a:p>
            <a:pPr lvl="2"/>
            <a:r>
              <a:rPr lang="en-US" sz="1500" dirty="0" smtClean="0"/>
              <a:t>Wilson HS (3 Stations) </a:t>
            </a:r>
          </a:p>
          <a:p>
            <a:pPr lvl="2"/>
            <a:r>
              <a:rPr lang="en-US" sz="1500" dirty="0" smtClean="0"/>
              <a:t>Workman ES (2 Stations) </a:t>
            </a:r>
          </a:p>
          <a:p>
            <a:pPr lvl="1"/>
            <a:endParaRPr lang="en-US" dirty="0"/>
          </a:p>
        </p:txBody>
      </p:sp>
    </p:spTree>
    <p:extLst>
      <p:ext uri="{BB962C8B-B14F-4D97-AF65-F5344CB8AC3E}">
        <p14:creationId xmlns:p14="http://schemas.microsoft.com/office/powerpoint/2010/main" val="4083462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Planning </a:t>
            </a:r>
            <a:r>
              <a:rPr lang="en-US" sz="1600" dirty="0"/>
              <a:t>(Continued)</a:t>
            </a:r>
            <a:endParaRPr lang="en-US" dirty="0"/>
          </a:p>
        </p:txBody>
      </p:sp>
      <p:sp>
        <p:nvSpPr>
          <p:cNvPr id="3" name="Content Placeholder 2"/>
          <p:cNvSpPr>
            <a:spLocks noGrp="1"/>
          </p:cNvSpPr>
          <p:nvPr>
            <p:ph sz="quarter" idx="13"/>
          </p:nvPr>
        </p:nvSpPr>
        <p:spPr>
          <a:xfrm>
            <a:off x="612648" y="1524000"/>
            <a:ext cx="8153400" cy="4648200"/>
          </a:xfrm>
        </p:spPr>
        <p:txBody>
          <a:bodyPr/>
          <a:lstStyle/>
          <a:p>
            <a:pPr marL="457200" indent="-457200">
              <a:spcBef>
                <a:spcPts val="1200"/>
              </a:spcBef>
              <a:spcAft>
                <a:spcPts val="1200"/>
              </a:spcAft>
              <a:buFont typeface="Wingdings" panose="05000000000000000000" pitchFamily="2" charset="2"/>
              <a:buChar char="q"/>
            </a:pPr>
            <a:r>
              <a:rPr lang="en-US" sz="3200" dirty="0"/>
              <a:t>Furniture, Fixtures and Equipment </a:t>
            </a:r>
            <a:endParaRPr lang="en-US" dirty="0"/>
          </a:p>
          <a:p>
            <a:pPr marL="857250" lvl="1" indent="-457200">
              <a:spcBef>
                <a:spcPts val="1200"/>
              </a:spcBef>
              <a:spcAft>
                <a:spcPts val="0"/>
              </a:spcAft>
              <a:buFont typeface="Wingdings" panose="05000000000000000000" pitchFamily="2" charset="2"/>
              <a:buChar char="q"/>
            </a:pPr>
            <a:r>
              <a:rPr lang="en-US" sz="2400" dirty="0"/>
              <a:t>21st Century Classroom Furniture</a:t>
            </a:r>
          </a:p>
          <a:p>
            <a:pPr lvl="2">
              <a:spcBef>
                <a:spcPts val="1200"/>
              </a:spcBef>
              <a:spcAft>
                <a:spcPts val="0"/>
              </a:spcAft>
              <a:buFont typeface="Wingdings" panose="05000000000000000000" pitchFamily="2" charset="2"/>
              <a:buChar char="q"/>
            </a:pPr>
            <a:r>
              <a:rPr lang="en-US" sz="2100" dirty="0"/>
              <a:t>38 Child Development classroom </a:t>
            </a:r>
          </a:p>
          <a:p>
            <a:pPr lvl="3">
              <a:spcBef>
                <a:spcPts val="1200"/>
              </a:spcBef>
              <a:spcAft>
                <a:spcPts val="0"/>
              </a:spcAft>
              <a:buFont typeface="Wingdings" panose="05000000000000000000" pitchFamily="2" charset="2"/>
              <a:buChar char="q"/>
            </a:pPr>
            <a:r>
              <a:rPr lang="en-US" sz="1800" dirty="0" smtClean="0"/>
              <a:t>Delivery completed to all sites </a:t>
            </a:r>
          </a:p>
          <a:p>
            <a:pPr lvl="3">
              <a:spcBef>
                <a:spcPts val="1200"/>
              </a:spcBef>
              <a:spcAft>
                <a:spcPts val="0"/>
              </a:spcAft>
              <a:buFont typeface="Wingdings" panose="05000000000000000000" pitchFamily="2" charset="2"/>
              <a:buChar char="q"/>
            </a:pPr>
            <a:r>
              <a:rPr lang="en-US" sz="1800" dirty="0" smtClean="0"/>
              <a:t>Amar completed on December 20</a:t>
            </a:r>
            <a:r>
              <a:rPr lang="en-US" sz="1800" baseline="30000" dirty="0" smtClean="0"/>
              <a:t>th</a:t>
            </a:r>
            <a:r>
              <a:rPr lang="en-US" sz="1800" dirty="0" smtClean="0"/>
              <a:t> </a:t>
            </a:r>
          </a:p>
          <a:p>
            <a:pPr>
              <a:buFont typeface="Arial" panose="020B0604020202020204" pitchFamily="34" charset="0"/>
              <a:buChar char="•"/>
            </a:pPr>
            <a:endParaRPr lang="en-US" sz="3200" dirty="0"/>
          </a:p>
        </p:txBody>
      </p:sp>
    </p:spTree>
    <p:extLst>
      <p:ext uri="{BB962C8B-B14F-4D97-AF65-F5344CB8AC3E}">
        <p14:creationId xmlns:p14="http://schemas.microsoft.com/office/powerpoint/2010/main" val="3657123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Project Status</a:t>
            </a:r>
          </a:p>
        </p:txBody>
      </p:sp>
      <p:sp>
        <p:nvSpPr>
          <p:cNvPr id="3" name="Content Placeholder 2"/>
          <p:cNvSpPr>
            <a:spLocks noGrp="1"/>
          </p:cNvSpPr>
          <p:nvPr>
            <p:ph sz="quarter" idx="13"/>
          </p:nvPr>
        </p:nvSpPr>
        <p:spPr>
          <a:xfrm>
            <a:off x="612648" y="1447800"/>
            <a:ext cx="8153400" cy="4495800"/>
          </a:xfrm>
        </p:spPr>
        <p:txBody>
          <a:bodyPr/>
          <a:lstStyle/>
          <a:p>
            <a:pPr>
              <a:buFont typeface="Wingdings" panose="05000000000000000000" pitchFamily="2" charset="2"/>
              <a:buChar char="Ø"/>
            </a:pPr>
            <a:r>
              <a:rPr lang="en-US" sz="3200" b="1" dirty="0"/>
              <a:t>Los Altos </a:t>
            </a:r>
            <a:r>
              <a:rPr lang="en-US" sz="3200" b="1" dirty="0" smtClean="0"/>
              <a:t>ES - TDM</a:t>
            </a:r>
            <a:endParaRPr lang="en-US" sz="3200" b="1" dirty="0"/>
          </a:p>
          <a:p>
            <a:pPr lvl="1"/>
            <a:r>
              <a:rPr lang="en-US" sz="2000" i="1" dirty="0"/>
              <a:t>Interim Housing</a:t>
            </a:r>
          </a:p>
          <a:p>
            <a:pPr lvl="2"/>
            <a:r>
              <a:rPr lang="en-US" sz="2000" dirty="0"/>
              <a:t>Construction Complete </a:t>
            </a:r>
            <a:r>
              <a:rPr lang="en-US" sz="2000" dirty="0" smtClean="0"/>
              <a:t>and ready to be occupied</a:t>
            </a:r>
          </a:p>
          <a:p>
            <a:pPr lvl="1"/>
            <a:r>
              <a:rPr lang="en-US" sz="2300" i="1" dirty="0" smtClean="0"/>
              <a:t>21</a:t>
            </a:r>
            <a:r>
              <a:rPr lang="en-US" sz="2300" i="1" baseline="30000" dirty="0" smtClean="0"/>
              <a:t>st</a:t>
            </a:r>
            <a:r>
              <a:rPr lang="en-US" sz="2300" i="1" dirty="0" smtClean="0"/>
              <a:t> </a:t>
            </a:r>
            <a:r>
              <a:rPr lang="en-US" sz="2300" i="1" dirty="0"/>
              <a:t>Century Classrooms</a:t>
            </a:r>
          </a:p>
          <a:p>
            <a:pPr lvl="2"/>
            <a:r>
              <a:rPr lang="en-US" sz="2000" dirty="0"/>
              <a:t>100% Construction Documents - DSA Backcheck appointment awaiting certification of </a:t>
            </a:r>
            <a:r>
              <a:rPr lang="en-US" sz="2000" dirty="0" smtClean="0"/>
              <a:t>four </a:t>
            </a:r>
            <a:r>
              <a:rPr lang="en-US" sz="2000" dirty="0"/>
              <a:t>open DSA Applications</a:t>
            </a:r>
          </a:p>
          <a:p>
            <a:pPr>
              <a:buFont typeface="Wingdings" panose="05000000000000000000" pitchFamily="2" charset="2"/>
              <a:buChar char="Ø"/>
            </a:pPr>
            <a:r>
              <a:rPr lang="en-US" sz="3200" b="1" dirty="0"/>
              <a:t>Newton </a:t>
            </a:r>
            <a:r>
              <a:rPr lang="en-US" sz="3200" b="1" dirty="0" smtClean="0"/>
              <a:t>MS - HED</a:t>
            </a:r>
            <a:endParaRPr lang="en-US" sz="3200" b="1" dirty="0"/>
          </a:p>
          <a:p>
            <a:pPr lvl="1"/>
            <a:r>
              <a:rPr lang="en-US" sz="2000" i="1" dirty="0"/>
              <a:t>Interim Housing</a:t>
            </a:r>
          </a:p>
          <a:p>
            <a:pPr lvl="2"/>
            <a:r>
              <a:rPr lang="en-US" sz="2000" dirty="0"/>
              <a:t>100% Construction </a:t>
            </a:r>
            <a:r>
              <a:rPr lang="en-US" sz="2000" dirty="0" smtClean="0"/>
              <a:t>Documents. Going to DSA 1/20/2020</a:t>
            </a:r>
            <a:endParaRPr lang="en-US" sz="2000" dirty="0"/>
          </a:p>
          <a:p>
            <a:pPr lvl="1"/>
            <a:r>
              <a:rPr lang="en-US" sz="2000" i="1" dirty="0"/>
              <a:t>21</a:t>
            </a:r>
            <a:r>
              <a:rPr lang="en-US" sz="2000" i="1" baseline="30000" dirty="0"/>
              <a:t>st</a:t>
            </a:r>
            <a:r>
              <a:rPr lang="en-US" sz="2000" i="1" dirty="0"/>
              <a:t> Century Classrooms</a:t>
            </a:r>
          </a:p>
          <a:p>
            <a:pPr lvl="2"/>
            <a:r>
              <a:rPr lang="en-US" sz="2000" dirty="0" smtClean="0"/>
              <a:t>50% Construction </a:t>
            </a:r>
            <a:r>
              <a:rPr lang="en-US" sz="2000" dirty="0"/>
              <a:t>Documents - DSA </a:t>
            </a:r>
            <a:r>
              <a:rPr lang="en-US" sz="2000" dirty="0" smtClean="0"/>
              <a:t>Submittal in February anticipated. DSA approval contingent upon certification of 3 open DSA applications.</a:t>
            </a:r>
            <a:endParaRPr lang="en-US" sz="2000" dirty="0"/>
          </a:p>
          <a:p>
            <a:pPr>
              <a:buFont typeface="Wingdings" panose="05000000000000000000" pitchFamily="2" charset="2"/>
              <a:buChar char="Ø"/>
            </a:pPr>
            <a:endParaRPr lang="en-US" sz="3200" b="1" dirty="0"/>
          </a:p>
        </p:txBody>
      </p:sp>
    </p:spTree>
    <p:extLst>
      <p:ext uri="{BB962C8B-B14F-4D97-AF65-F5344CB8AC3E}">
        <p14:creationId xmlns:p14="http://schemas.microsoft.com/office/powerpoint/2010/main" val="34461869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Project Status </a:t>
            </a:r>
            <a:r>
              <a:rPr lang="en-US" sz="1800" dirty="0"/>
              <a:t>(Continued)</a:t>
            </a:r>
          </a:p>
        </p:txBody>
      </p:sp>
      <p:sp>
        <p:nvSpPr>
          <p:cNvPr id="3" name="Content Placeholder 2"/>
          <p:cNvSpPr>
            <a:spLocks noGrp="1"/>
          </p:cNvSpPr>
          <p:nvPr>
            <p:ph sz="quarter" idx="13"/>
          </p:nvPr>
        </p:nvSpPr>
        <p:spPr>
          <a:xfrm>
            <a:off x="609600" y="1524000"/>
            <a:ext cx="8153400" cy="5181600"/>
          </a:xfrm>
        </p:spPr>
        <p:txBody>
          <a:bodyPr/>
          <a:lstStyle/>
          <a:p>
            <a:pPr>
              <a:buFont typeface="Wingdings" panose="05000000000000000000" pitchFamily="2" charset="2"/>
              <a:buChar char="Ø"/>
            </a:pPr>
            <a:r>
              <a:rPr lang="en-US" sz="3200" b="1" dirty="0"/>
              <a:t>Cedarlane </a:t>
            </a:r>
            <a:r>
              <a:rPr lang="en-US" sz="3200" b="1" dirty="0" smtClean="0"/>
              <a:t>Academy - PBK</a:t>
            </a:r>
            <a:endParaRPr lang="en-US" sz="3200" b="1" dirty="0"/>
          </a:p>
          <a:p>
            <a:pPr lvl="1"/>
            <a:r>
              <a:rPr lang="en-US" sz="2000" i="1" dirty="0"/>
              <a:t>Interim Housing</a:t>
            </a:r>
          </a:p>
          <a:p>
            <a:pPr lvl="2"/>
            <a:r>
              <a:rPr lang="en-US" sz="2000" dirty="0"/>
              <a:t>5</a:t>
            </a:r>
            <a:r>
              <a:rPr lang="en-US" sz="2000" dirty="0" smtClean="0"/>
              <a:t>5% Design development</a:t>
            </a:r>
            <a:endParaRPr lang="en-US" sz="2000" dirty="0"/>
          </a:p>
          <a:p>
            <a:pPr lvl="1"/>
            <a:r>
              <a:rPr lang="en-US" sz="2000" i="1" dirty="0"/>
              <a:t>21</a:t>
            </a:r>
            <a:r>
              <a:rPr lang="en-US" sz="2000" i="1" baseline="30000" dirty="0"/>
              <a:t>st</a:t>
            </a:r>
            <a:r>
              <a:rPr lang="en-US" sz="2000" i="1" dirty="0"/>
              <a:t> Century Classrooms</a:t>
            </a:r>
          </a:p>
          <a:p>
            <a:pPr lvl="2"/>
            <a:r>
              <a:rPr lang="en-US" sz="2000" dirty="0"/>
              <a:t>75% Construction Documents </a:t>
            </a:r>
            <a:endParaRPr lang="en-US" sz="2000" dirty="0" smtClean="0"/>
          </a:p>
          <a:p>
            <a:pPr lvl="2"/>
            <a:r>
              <a:rPr lang="en-US" sz="2000" dirty="0" smtClean="0"/>
              <a:t>New fire hydrants in design phase with </a:t>
            </a:r>
            <a:r>
              <a:rPr lang="en-US" sz="2000" dirty="0" smtClean="0"/>
              <a:t>Suburban Water</a:t>
            </a:r>
            <a:endParaRPr lang="en-US" sz="2000" dirty="0"/>
          </a:p>
          <a:p>
            <a:pPr>
              <a:buFont typeface="Wingdings" panose="05000000000000000000" pitchFamily="2" charset="2"/>
              <a:buChar char="Ø"/>
            </a:pPr>
            <a:r>
              <a:rPr lang="en-US" sz="3200" b="1" dirty="0"/>
              <a:t>Workman ES - SVA</a:t>
            </a:r>
          </a:p>
          <a:p>
            <a:pPr lvl="1"/>
            <a:r>
              <a:rPr lang="en-US" sz="2000" i="1" dirty="0"/>
              <a:t>21</a:t>
            </a:r>
            <a:r>
              <a:rPr lang="en-US" sz="2000" i="1" baseline="30000" dirty="0"/>
              <a:t>st</a:t>
            </a:r>
            <a:r>
              <a:rPr lang="en-US" sz="2000" i="1" dirty="0"/>
              <a:t> Century </a:t>
            </a:r>
            <a:r>
              <a:rPr lang="en-US" sz="2000" i="1" dirty="0" smtClean="0"/>
              <a:t>Classrooms 100% Complete with CD’s</a:t>
            </a:r>
            <a:endParaRPr lang="en-US" sz="2000" dirty="0" smtClean="0"/>
          </a:p>
          <a:p>
            <a:pPr lvl="2"/>
            <a:r>
              <a:rPr lang="en-US" sz="2000" dirty="0" smtClean="0"/>
              <a:t>DSA </a:t>
            </a:r>
            <a:r>
              <a:rPr lang="en-US" sz="2000" dirty="0"/>
              <a:t>Backcheck appointment scheduled for </a:t>
            </a:r>
            <a:r>
              <a:rPr lang="en-US" sz="2000" dirty="0" smtClean="0"/>
              <a:t>February 5, 2020</a:t>
            </a:r>
          </a:p>
          <a:p>
            <a:pPr lvl="2"/>
            <a:r>
              <a:rPr lang="en-US" sz="2000" dirty="0" smtClean="0"/>
              <a:t>Upon </a:t>
            </a:r>
            <a:r>
              <a:rPr lang="en-US" sz="2000" dirty="0"/>
              <a:t>approval by DSA, estimated schedule for bidding in </a:t>
            </a:r>
          </a:p>
          <a:p>
            <a:pPr marL="914400" lvl="2" indent="0">
              <a:buNone/>
            </a:pPr>
            <a:r>
              <a:rPr lang="en-US" sz="2000" dirty="0"/>
              <a:t>    </a:t>
            </a:r>
            <a:r>
              <a:rPr lang="en-US" sz="2000" dirty="0" smtClean="0"/>
              <a:t>February</a:t>
            </a:r>
            <a:endParaRPr lang="en-US" sz="2000" dirty="0"/>
          </a:p>
          <a:p>
            <a:pPr>
              <a:buFont typeface="Wingdings" panose="05000000000000000000" pitchFamily="2" charset="2"/>
              <a:buChar char="Ø"/>
            </a:pPr>
            <a:endParaRPr lang="en-US" sz="3200" b="1" dirty="0" smtClean="0"/>
          </a:p>
          <a:p>
            <a:pPr marL="342900" lvl="2" indent="-342900">
              <a:spcBef>
                <a:spcPts val="700"/>
              </a:spcBef>
              <a:buSzPct val="60000"/>
              <a:buFont typeface="Wingdings" panose="05000000000000000000" pitchFamily="2" charset="2"/>
              <a:buChar char="Ø"/>
            </a:pPr>
            <a:endParaRPr lang="en-US" sz="3200" b="1" dirty="0" smtClean="0"/>
          </a:p>
          <a:p>
            <a:pPr lvl="2"/>
            <a:endParaRPr lang="en-US" sz="2000" dirty="0"/>
          </a:p>
          <a:p>
            <a:pPr>
              <a:buFont typeface="Wingdings" panose="05000000000000000000" pitchFamily="2" charset="2"/>
              <a:buChar char="Ø"/>
            </a:pPr>
            <a:endParaRPr lang="en-US" sz="3200" b="1" dirty="0"/>
          </a:p>
        </p:txBody>
      </p:sp>
    </p:spTree>
    <p:extLst>
      <p:ext uri="{BB962C8B-B14F-4D97-AF65-F5344CB8AC3E}">
        <p14:creationId xmlns:p14="http://schemas.microsoft.com/office/powerpoint/2010/main" val="3060696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Project Status </a:t>
            </a:r>
            <a:r>
              <a:rPr lang="en-US" sz="1800" dirty="0"/>
              <a:t>(Continued)</a:t>
            </a:r>
          </a:p>
        </p:txBody>
      </p:sp>
      <p:sp>
        <p:nvSpPr>
          <p:cNvPr id="3" name="Content Placeholder 2"/>
          <p:cNvSpPr>
            <a:spLocks noGrp="1"/>
          </p:cNvSpPr>
          <p:nvPr>
            <p:ph sz="quarter" idx="13"/>
          </p:nvPr>
        </p:nvSpPr>
        <p:spPr>
          <a:xfrm>
            <a:off x="609600" y="1371600"/>
            <a:ext cx="8153400" cy="4495800"/>
          </a:xfrm>
        </p:spPr>
        <p:txBody>
          <a:bodyPr/>
          <a:lstStyle/>
          <a:p>
            <a:pPr>
              <a:buFont typeface="Wingdings" panose="05000000000000000000" pitchFamily="2" charset="2"/>
              <a:buChar char="Ø"/>
            </a:pPr>
            <a:r>
              <a:rPr lang="en-US" sz="3200" b="1" dirty="0"/>
              <a:t>Grandview Academy - HED</a:t>
            </a:r>
          </a:p>
          <a:p>
            <a:pPr lvl="1"/>
            <a:r>
              <a:rPr lang="en-US" sz="2000" i="1" dirty="0"/>
              <a:t>21</a:t>
            </a:r>
            <a:r>
              <a:rPr lang="en-US" sz="2000" i="1" baseline="30000" dirty="0"/>
              <a:t>st</a:t>
            </a:r>
            <a:r>
              <a:rPr lang="en-US" sz="2000" i="1" dirty="0"/>
              <a:t> Century Classrooms</a:t>
            </a:r>
          </a:p>
          <a:p>
            <a:pPr lvl="2"/>
            <a:r>
              <a:rPr lang="en-US" sz="2000" dirty="0"/>
              <a:t>75% Construction </a:t>
            </a:r>
            <a:r>
              <a:rPr lang="en-US" sz="2000" dirty="0" smtClean="0"/>
              <a:t>Document – DSA submittal in February anticipated</a:t>
            </a:r>
          </a:p>
          <a:p>
            <a:pPr lvl="2"/>
            <a:r>
              <a:rPr lang="en-US" sz="2000" dirty="0" smtClean="0"/>
              <a:t>Awaiting certification of 3 open DSA applications </a:t>
            </a:r>
            <a:endParaRPr lang="en-US" sz="2000" dirty="0"/>
          </a:p>
          <a:p>
            <a:pPr marL="342900" lvl="2" indent="-342900">
              <a:spcBef>
                <a:spcPts val="700"/>
              </a:spcBef>
              <a:buSzPct val="60000"/>
              <a:buFont typeface="Wingdings" panose="05000000000000000000" pitchFamily="2" charset="2"/>
              <a:buChar char="Ø"/>
            </a:pPr>
            <a:r>
              <a:rPr lang="en-US" sz="3200" b="1" dirty="0" smtClean="0"/>
              <a:t>Mesa </a:t>
            </a:r>
            <a:r>
              <a:rPr lang="en-US" sz="3200" b="1" dirty="0"/>
              <a:t>Robles</a:t>
            </a:r>
          </a:p>
          <a:p>
            <a:pPr lvl="1"/>
            <a:r>
              <a:rPr lang="en-US" sz="2000" i="1" dirty="0"/>
              <a:t>Interim Housing - </a:t>
            </a:r>
            <a:r>
              <a:rPr lang="en-US" sz="2000" b="1" i="1" dirty="0"/>
              <a:t>tBP</a:t>
            </a:r>
          </a:p>
          <a:p>
            <a:pPr lvl="2"/>
            <a:r>
              <a:rPr lang="en-US" sz="2000" dirty="0" smtClean="0"/>
              <a:t>DSA approved on </a:t>
            </a:r>
            <a:r>
              <a:rPr lang="en-US" sz="2000" dirty="0"/>
              <a:t>November 26, 2019</a:t>
            </a:r>
          </a:p>
          <a:p>
            <a:pPr lvl="1"/>
            <a:r>
              <a:rPr lang="en-US" sz="2000" dirty="0" smtClean="0"/>
              <a:t>21</a:t>
            </a:r>
            <a:r>
              <a:rPr lang="en-US" sz="2000" baseline="30000" dirty="0" smtClean="0"/>
              <a:t>st</a:t>
            </a:r>
            <a:r>
              <a:rPr lang="en-US" sz="2000" dirty="0" smtClean="0"/>
              <a:t> </a:t>
            </a:r>
            <a:r>
              <a:rPr lang="en-US" sz="2000" dirty="0"/>
              <a:t>Century Classrooms </a:t>
            </a:r>
            <a:r>
              <a:rPr lang="en-US" sz="2000" dirty="0" smtClean="0"/>
              <a:t>– </a:t>
            </a:r>
            <a:r>
              <a:rPr lang="en-US" sz="2000" b="1" dirty="0" smtClean="0"/>
              <a:t>OFFICE p.S. </a:t>
            </a:r>
            <a:r>
              <a:rPr lang="en-US" sz="2000" dirty="0" smtClean="0"/>
              <a:t>reassigned to </a:t>
            </a:r>
            <a:r>
              <a:rPr lang="en-US" sz="2000" b="1" dirty="0" smtClean="0"/>
              <a:t>PBK</a:t>
            </a:r>
          </a:p>
          <a:p>
            <a:pPr lvl="2"/>
            <a:r>
              <a:rPr lang="en-US" sz="2000" dirty="0" smtClean="0"/>
              <a:t>50% Schematic Design Documents</a:t>
            </a:r>
          </a:p>
          <a:p>
            <a:pPr lvl="2"/>
            <a:endParaRPr lang="en-US" sz="2000" dirty="0" smtClean="0"/>
          </a:p>
          <a:p>
            <a:pPr marL="914400" lvl="2" indent="0">
              <a:buNone/>
            </a:pPr>
            <a:endParaRPr lang="en-US" sz="2000" dirty="0"/>
          </a:p>
          <a:p>
            <a:pPr lvl="2"/>
            <a:endParaRPr lang="en-US" sz="1700" dirty="0" smtClean="0"/>
          </a:p>
          <a:p>
            <a:pPr lvl="2"/>
            <a:endParaRPr lang="en-US" sz="1700" dirty="0"/>
          </a:p>
          <a:p>
            <a:pPr>
              <a:buFont typeface="Wingdings" panose="05000000000000000000" pitchFamily="2" charset="2"/>
              <a:buChar char="Ø"/>
            </a:pPr>
            <a:endParaRPr lang="en-US" sz="3200" b="1" dirty="0" smtClean="0"/>
          </a:p>
        </p:txBody>
      </p:sp>
    </p:spTree>
    <p:extLst>
      <p:ext uri="{BB962C8B-B14F-4D97-AF65-F5344CB8AC3E}">
        <p14:creationId xmlns:p14="http://schemas.microsoft.com/office/powerpoint/2010/main" val="21698833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Project Status </a:t>
            </a:r>
            <a:r>
              <a:rPr lang="en-US" sz="1800" dirty="0">
                <a:solidFill>
                  <a:srgbClr val="4A606E"/>
                </a:solidFill>
              </a:rPr>
              <a:t>(Continued)</a:t>
            </a:r>
            <a:endParaRPr lang="en-US" dirty="0"/>
          </a:p>
        </p:txBody>
      </p:sp>
      <p:sp>
        <p:nvSpPr>
          <p:cNvPr id="3" name="Content Placeholder 2"/>
          <p:cNvSpPr>
            <a:spLocks noGrp="1"/>
          </p:cNvSpPr>
          <p:nvPr>
            <p:ph sz="quarter" idx="13"/>
          </p:nvPr>
        </p:nvSpPr>
        <p:spPr/>
        <p:txBody>
          <a:bodyPr/>
          <a:lstStyle/>
          <a:p>
            <a:pPr>
              <a:buFont typeface="Wingdings" panose="05000000000000000000" pitchFamily="2" charset="2"/>
              <a:buChar char="Ø"/>
            </a:pPr>
            <a:r>
              <a:rPr lang="en-US" sz="3200" b="1" dirty="0"/>
              <a:t>Nelson </a:t>
            </a:r>
            <a:r>
              <a:rPr lang="en-US" sz="3200" b="1" dirty="0" smtClean="0"/>
              <a:t>ES - TDM</a:t>
            </a:r>
            <a:endParaRPr lang="en-US" sz="3200" b="1" dirty="0"/>
          </a:p>
          <a:p>
            <a:pPr lvl="1"/>
            <a:r>
              <a:rPr lang="en-US" sz="2000" i="1" dirty="0"/>
              <a:t>21</a:t>
            </a:r>
            <a:r>
              <a:rPr lang="en-US" sz="2000" i="1" baseline="30000" dirty="0"/>
              <a:t>st</a:t>
            </a:r>
            <a:r>
              <a:rPr lang="en-US" sz="2000" i="1" dirty="0"/>
              <a:t> Century Classrooms</a:t>
            </a:r>
          </a:p>
          <a:p>
            <a:pPr lvl="2"/>
            <a:r>
              <a:rPr lang="en-US" sz="2000" dirty="0"/>
              <a:t>DSA Backcheck ready.  Appointment pending DSA certification of outstanding </a:t>
            </a:r>
            <a:r>
              <a:rPr lang="en-US" sz="2000" dirty="0" smtClean="0"/>
              <a:t>Application</a:t>
            </a:r>
          </a:p>
          <a:p>
            <a:pPr lvl="2"/>
            <a:r>
              <a:rPr lang="en-US" sz="2000" dirty="0" smtClean="0"/>
              <a:t>Room C1 </a:t>
            </a:r>
            <a:r>
              <a:rPr lang="en-US" sz="2000" dirty="0" smtClean="0"/>
              <a:t>model classroom in progress  </a:t>
            </a:r>
            <a:endParaRPr lang="en-US" sz="2000" dirty="0"/>
          </a:p>
          <a:p>
            <a:pPr>
              <a:buFont typeface="Wingdings" panose="05000000000000000000" pitchFamily="2" charset="2"/>
              <a:buChar char="Ø"/>
            </a:pPr>
            <a:r>
              <a:rPr lang="en-US" sz="3200" b="1" dirty="0"/>
              <a:t>Sparks </a:t>
            </a:r>
            <a:r>
              <a:rPr lang="en-US" sz="3200" b="1" dirty="0" smtClean="0"/>
              <a:t>MS - HED</a:t>
            </a:r>
            <a:endParaRPr lang="en-US" sz="3200" b="1" dirty="0"/>
          </a:p>
          <a:p>
            <a:pPr lvl="1"/>
            <a:r>
              <a:rPr lang="en-US" sz="2000" i="1" dirty="0"/>
              <a:t>21</a:t>
            </a:r>
            <a:r>
              <a:rPr lang="en-US" sz="2000" i="1" baseline="30000" dirty="0"/>
              <a:t>st</a:t>
            </a:r>
            <a:r>
              <a:rPr lang="en-US" sz="2000" i="1" dirty="0"/>
              <a:t> Century Classrooms</a:t>
            </a:r>
          </a:p>
          <a:p>
            <a:pPr lvl="2"/>
            <a:r>
              <a:rPr lang="en-US" sz="2000" dirty="0"/>
              <a:t>50% Construction Documents</a:t>
            </a:r>
          </a:p>
          <a:p>
            <a:pPr lvl="2"/>
            <a:r>
              <a:rPr lang="en-US" sz="2000" dirty="0" smtClean="0"/>
              <a:t>DSA submittal in February anticipated</a:t>
            </a:r>
            <a:endParaRPr lang="en-US" sz="2000" dirty="0"/>
          </a:p>
          <a:p>
            <a:pPr lvl="1"/>
            <a:endParaRPr lang="en-US" dirty="0"/>
          </a:p>
          <a:p>
            <a:pPr>
              <a:buFont typeface="Wingdings" panose="05000000000000000000" pitchFamily="2" charset="2"/>
              <a:buChar char="Ø"/>
            </a:pPr>
            <a:endParaRPr lang="en-US" sz="3200" b="1" dirty="0"/>
          </a:p>
        </p:txBody>
      </p:sp>
    </p:spTree>
    <p:extLst>
      <p:ext uri="{BB962C8B-B14F-4D97-AF65-F5344CB8AC3E}">
        <p14:creationId xmlns:p14="http://schemas.microsoft.com/office/powerpoint/2010/main" val="31269992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 </a:t>
            </a:r>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21990" t="12042" r="30890"/>
          <a:stretch/>
        </p:blipFill>
        <p:spPr>
          <a:xfrm rot="5400000">
            <a:off x="5331240" y="1178026"/>
            <a:ext cx="2272200" cy="3181080"/>
          </a:xfrm>
          <a:prstGeom prst="rect">
            <a:avLst/>
          </a:prstGeom>
        </p:spPr>
      </p:pic>
      <p:sp>
        <p:nvSpPr>
          <p:cNvPr id="4" name="TextBox 3"/>
          <p:cNvSpPr txBox="1"/>
          <p:nvPr/>
        </p:nvSpPr>
        <p:spPr>
          <a:xfrm>
            <a:off x="4686300" y="3904666"/>
            <a:ext cx="3810000" cy="369332"/>
          </a:xfrm>
          <a:prstGeom prst="rect">
            <a:avLst/>
          </a:prstGeom>
          <a:noFill/>
        </p:spPr>
        <p:txBody>
          <a:bodyPr wrap="square" rtlCol="0">
            <a:spAutoFit/>
          </a:bodyPr>
          <a:lstStyle/>
          <a:p>
            <a:r>
              <a:rPr lang="en-US" dirty="0" smtClean="0"/>
              <a:t>Mesa Robles Bottle Filing Station</a:t>
            </a:r>
            <a:endParaRPr lang="en-US" dirty="0"/>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9385" t="21031" r="46568" b="11350"/>
          <a:stretch/>
        </p:blipFill>
        <p:spPr>
          <a:xfrm rot="5400000">
            <a:off x="2380844" y="3809422"/>
            <a:ext cx="2275704" cy="3389685"/>
          </a:xfrm>
          <a:prstGeom prst="rect">
            <a:avLst/>
          </a:prstGeom>
        </p:spPr>
      </p:pic>
      <p:sp>
        <p:nvSpPr>
          <p:cNvPr id="6" name="TextBox 5"/>
          <p:cNvSpPr txBox="1"/>
          <p:nvPr/>
        </p:nvSpPr>
        <p:spPr>
          <a:xfrm>
            <a:off x="5213539" y="5992200"/>
            <a:ext cx="3542085" cy="369332"/>
          </a:xfrm>
          <a:prstGeom prst="rect">
            <a:avLst/>
          </a:prstGeom>
          <a:noFill/>
        </p:spPr>
        <p:txBody>
          <a:bodyPr wrap="square" rtlCol="0">
            <a:spAutoFit/>
          </a:bodyPr>
          <a:lstStyle/>
          <a:p>
            <a:r>
              <a:rPr lang="en-US" dirty="0" smtClean="0"/>
              <a:t>Wing Lane Bottle Filing Station</a:t>
            </a:r>
            <a:endParaRPr lang="en-US" dirty="0"/>
          </a:p>
        </p:txBody>
      </p:sp>
      <p:pic>
        <p:nvPicPr>
          <p:cNvPr id="7" name="Content Placeholder 3"/>
          <p:cNvPicPr>
            <a:picLocks noChangeAspect="1"/>
          </p:cNvPicPr>
          <p:nvPr/>
        </p:nvPicPr>
        <p:blipFill rotWithShape="1">
          <a:blip r:embed="rId4" cstate="print">
            <a:extLst>
              <a:ext uri="{28A0092B-C50C-407E-A947-70E740481C1C}">
                <a14:useLocalDpi xmlns:a14="http://schemas.microsoft.com/office/drawing/2010/main" val="0"/>
              </a:ext>
            </a:extLst>
          </a:blip>
          <a:srcRect l="18379" t="3384" r="21080" b="2923"/>
          <a:stretch/>
        </p:blipFill>
        <p:spPr>
          <a:xfrm rot="5400000">
            <a:off x="1077387" y="1481359"/>
            <a:ext cx="2259723" cy="2622894"/>
          </a:xfrm>
          <a:prstGeom prst="rect">
            <a:avLst/>
          </a:prstGeom>
        </p:spPr>
      </p:pic>
      <p:sp>
        <p:nvSpPr>
          <p:cNvPr id="8" name="TextBox 7"/>
          <p:cNvSpPr txBox="1"/>
          <p:nvPr/>
        </p:nvSpPr>
        <p:spPr>
          <a:xfrm>
            <a:off x="795528" y="3964418"/>
            <a:ext cx="3166872" cy="369332"/>
          </a:xfrm>
          <a:prstGeom prst="rect">
            <a:avLst/>
          </a:prstGeom>
          <a:noFill/>
        </p:spPr>
        <p:txBody>
          <a:bodyPr wrap="square" rtlCol="0">
            <a:spAutoFit/>
          </a:bodyPr>
          <a:lstStyle/>
          <a:p>
            <a:r>
              <a:rPr lang="en-US" dirty="0" smtClean="0"/>
              <a:t>Amar Bottle Filing Station</a:t>
            </a:r>
            <a:endParaRPr lang="en-US" dirty="0"/>
          </a:p>
        </p:txBody>
      </p:sp>
    </p:spTree>
    <p:extLst>
      <p:ext uri="{BB962C8B-B14F-4D97-AF65-F5344CB8AC3E}">
        <p14:creationId xmlns:p14="http://schemas.microsoft.com/office/powerpoint/2010/main" val="2720050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a:t>
            </a:r>
            <a:endParaRPr lang="en-US" dirty="0"/>
          </a:p>
        </p:txBody>
      </p:sp>
      <p:sp>
        <p:nvSpPr>
          <p:cNvPr id="5" name="TextBox 4"/>
          <p:cNvSpPr txBox="1"/>
          <p:nvPr/>
        </p:nvSpPr>
        <p:spPr>
          <a:xfrm>
            <a:off x="2743200" y="6096000"/>
            <a:ext cx="3886200" cy="646331"/>
          </a:xfrm>
          <a:prstGeom prst="rect">
            <a:avLst/>
          </a:prstGeom>
          <a:noFill/>
        </p:spPr>
        <p:txBody>
          <a:bodyPr wrap="square" rtlCol="0">
            <a:spAutoFit/>
          </a:bodyPr>
          <a:lstStyle/>
          <a:p>
            <a:pPr algn="ctr"/>
            <a:r>
              <a:rPr lang="en-US" dirty="0" smtClean="0"/>
              <a:t>Bixby’s preschool bond project renovations </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676400"/>
            <a:ext cx="5791200" cy="4343400"/>
          </a:xfrm>
          <a:prstGeom prst="rect">
            <a:avLst/>
          </a:prstGeom>
        </p:spPr>
      </p:pic>
    </p:spTree>
    <p:extLst>
      <p:ext uri="{BB962C8B-B14F-4D97-AF65-F5344CB8AC3E}">
        <p14:creationId xmlns:p14="http://schemas.microsoft.com/office/powerpoint/2010/main" val="1969036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1000" y="1905000"/>
            <a:ext cx="5689600" cy="4267200"/>
          </a:xfrm>
          <a:prstGeom prst="rect">
            <a:avLst/>
          </a:prstGeom>
        </p:spPr>
      </p:pic>
      <p:sp>
        <p:nvSpPr>
          <p:cNvPr id="4" name="TextBox 3"/>
          <p:cNvSpPr txBox="1"/>
          <p:nvPr/>
        </p:nvSpPr>
        <p:spPr>
          <a:xfrm>
            <a:off x="6123432" y="3581400"/>
            <a:ext cx="2667000" cy="923330"/>
          </a:xfrm>
          <a:prstGeom prst="rect">
            <a:avLst/>
          </a:prstGeom>
          <a:noFill/>
        </p:spPr>
        <p:txBody>
          <a:bodyPr wrap="square" rtlCol="0">
            <a:spAutoFit/>
          </a:bodyPr>
          <a:lstStyle/>
          <a:p>
            <a:pPr algn="ctr"/>
            <a:r>
              <a:rPr lang="en-US" dirty="0" err="1" smtClean="0"/>
              <a:t>Cedarlane’s</a:t>
            </a:r>
            <a:r>
              <a:rPr lang="en-US" dirty="0" smtClean="0"/>
              <a:t> preschool bond project renovations </a:t>
            </a:r>
            <a:endParaRPr lang="en-US" dirty="0"/>
          </a:p>
        </p:txBody>
      </p:sp>
    </p:spTree>
    <p:extLst>
      <p:ext uri="{BB962C8B-B14F-4D97-AF65-F5344CB8AC3E}">
        <p14:creationId xmlns:p14="http://schemas.microsoft.com/office/powerpoint/2010/main" val="4096072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a:t>
            </a:r>
            <a:endParaRPr lang="en-US" dirty="0"/>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21111"/>
          <a:stretch/>
        </p:blipFill>
        <p:spPr>
          <a:xfrm>
            <a:off x="1066800" y="1676400"/>
            <a:ext cx="6952488" cy="4113555"/>
          </a:xfrm>
          <a:prstGeom prst="rect">
            <a:avLst/>
          </a:prstGeom>
        </p:spPr>
      </p:pic>
      <p:sp>
        <p:nvSpPr>
          <p:cNvPr id="4" name="TextBox 3"/>
          <p:cNvSpPr txBox="1"/>
          <p:nvPr/>
        </p:nvSpPr>
        <p:spPr>
          <a:xfrm>
            <a:off x="2743200" y="5923989"/>
            <a:ext cx="3886200" cy="646331"/>
          </a:xfrm>
          <a:prstGeom prst="rect">
            <a:avLst/>
          </a:prstGeom>
          <a:noFill/>
        </p:spPr>
        <p:txBody>
          <a:bodyPr wrap="square" rtlCol="0">
            <a:spAutoFit/>
          </a:bodyPr>
          <a:lstStyle/>
          <a:p>
            <a:pPr algn="ctr"/>
            <a:r>
              <a:rPr lang="en-US" dirty="0" smtClean="0"/>
              <a:t>Nelson’s preschool bond project renovations </a:t>
            </a:r>
            <a:endParaRPr lang="en-US" dirty="0"/>
          </a:p>
        </p:txBody>
      </p:sp>
    </p:spTree>
    <p:extLst>
      <p:ext uri="{BB962C8B-B14F-4D97-AF65-F5344CB8AC3E}">
        <p14:creationId xmlns:p14="http://schemas.microsoft.com/office/powerpoint/2010/main" val="8171925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a:t>
            </a:r>
            <a:endParaRPr lang="en-US"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1800" y="1828800"/>
            <a:ext cx="5562600" cy="4171950"/>
          </a:xfrm>
          <a:prstGeom prst="rect">
            <a:avLst/>
          </a:prstGeom>
        </p:spPr>
      </p:pic>
      <p:sp>
        <p:nvSpPr>
          <p:cNvPr id="4" name="TextBox 3"/>
          <p:cNvSpPr txBox="1"/>
          <p:nvPr/>
        </p:nvSpPr>
        <p:spPr>
          <a:xfrm>
            <a:off x="574040" y="3453110"/>
            <a:ext cx="2362200" cy="923330"/>
          </a:xfrm>
          <a:prstGeom prst="rect">
            <a:avLst/>
          </a:prstGeom>
          <a:noFill/>
        </p:spPr>
        <p:txBody>
          <a:bodyPr wrap="square" rtlCol="0">
            <a:spAutoFit/>
          </a:bodyPr>
          <a:lstStyle/>
          <a:p>
            <a:pPr algn="ctr"/>
            <a:r>
              <a:rPr lang="en-US" dirty="0" smtClean="0"/>
              <a:t>Wing Lane’s preschool bond project renovations </a:t>
            </a:r>
            <a:endParaRPr lang="en-US" dirty="0"/>
          </a:p>
        </p:txBody>
      </p:sp>
    </p:spTree>
    <p:extLst>
      <p:ext uri="{BB962C8B-B14F-4D97-AF65-F5344CB8AC3E}">
        <p14:creationId xmlns:p14="http://schemas.microsoft.com/office/powerpoint/2010/main" val="24053064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90600" y="2743200"/>
            <a:ext cx="7543800" cy="3733800"/>
          </a:xfrm>
        </p:spPr>
        <p:txBody>
          <a:bodyPr/>
          <a:lstStyle/>
          <a:p>
            <a:pPr marL="0" indent="0"/>
            <a:endParaRPr lang="en-US" dirty="0"/>
          </a:p>
          <a:p>
            <a:pPr marL="0" indent="0"/>
            <a:endParaRPr lang="en-US" dirty="0"/>
          </a:p>
          <a:p>
            <a:pPr marL="0" indent="0" algn="ctr"/>
            <a:r>
              <a:rPr lang="en-US" sz="4800" b="1" i="1" dirty="0"/>
              <a:t>Thank you!</a:t>
            </a:r>
          </a:p>
          <a:p>
            <a:pPr marL="457200" indent="-457200">
              <a:buFont typeface="Wingdings" panose="05000000000000000000" pitchFamily="2" charset="2"/>
              <a:buChar char="q"/>
            </a:pPr>
            <a:endParaRPr lang="en-US" dirty="0"/>
          </a:p>
          <a:p>
            <a:pPr marL="457200" indent="-457200">
              <a:buFont typeface="Wingdings" panose="05000000000000000000" pitchFamily="2" charset="2"/>
              <a:buChar char="q"/>
            </a:pPr>
            <a:endParaRPr lang="en-US" dirty="0"/>
          </a:p>
        </p:txBody>
      </p:sp>
      <p:sp>
        <p:nvSpPr>
          <p:cNvPr id="3" name="Title 2"/>
          <p:cNvSpPr>
            <a:spLocks noGrp="1"/>
          </p:cNvSpPr>
          <p:nvPr>
            <p:ph type="title"/>
          </p:nvPr>
        </p:nvSpPr>
        <p:spPr/>
        <p:txBody>
          <a:bodyPr/>
          <a:lstStyle/>
          <a:p>
            <a:pPr algn="ctr"/>
            <a:endParaRPr lang="en-US" dirty="0"/>
          </a:p>
        </p:txBody>
      </p:sp>
    </p:spTree>
    <p:extLst>
      <p:ext uri="{BB962C8B-B14F-4D97-AF65-F5344CB8AC3E}">
        <p14:creationId xmlns:p14="http://schemas.microsoft.com/office/powerpoint/2010/main" val="298387011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édian">
  <a:themeElements>
    <a:clrScheme name="Monnaie">
      <a:dk1>
        <a:sysClr val="windowText" lastClr="000000"/>
      </a:dk1>
      <a:lt1>
        <a:sysClr val="window" lastClr="FFFFFF"/>
      </a:lt1>
      <a:dk2>
        <a:srgbClr val="4A606E"/>
      </a:dk2>
      <a:lt2>
        <a:srgbClr val="D1E1E3"/>
      </a:lt2>
      <a:accent1>
        <a:srgbClr val="79B5B0"/>
      </a:accent1>
      <a:accent2>
        <a:srgbClr val="B4BC4C"/>
      </a:accent2>
      <a:accent3>
        <a:srgbClr val="B77851"/>
      </a:accent3>
      <a:accent4>
        <a:srgbClr val="776A5B"/>
      </a:accent4>
      <a:accent5>
        <a:srgbClr val="B6AD76"/>
      </a:accent5>
      <a:accent6>
        <a:srgbClr val="95AEB1"/>
      </a:accent6>
      <a:hlink>
        <a:srgbClr val="3ECCED"/>
      </a:hlink>
      <a:folHlink>
        <a:srgbClr val="2C6C93"/>
      </a:folHlink>
    </a:clrScheme>
    <a:fontScheme name="Median">
      <a:majorFont>
        <a:latin typeface="Tw Cen MT"/>
        <a:ea typeface=""/>
        <a:cs typeface=""/>
        <a:font script="Grek" typeface="Arial"/>
        <a:font script="Cyrl" typeface="Arial"/>
        <a:font script="Jpan" typeface="HGPｺﾞｼｯｸE"/>
        <a:font script="Hang" typeface="HY얕은샘물m"/>
        <a:font script="Hans" typeface="仿宋_GB2312"/>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Arial"/>
        <a:font script="Cyrl" typeface="Arial"/>
        <a:font script="Jpan" typeface="HGPｺﾞｼｯｸE"/>
        <a:font script="Hang" typeface="HY얕은샘물m"/>
        <a:font script="Hans" typeface="仿宋_GB2312"/>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nnaie">
    <a:dk1>
      <a:sysClr val="windowText" lastClr="000000"/>
    </a:dk1>
    <a:lt1>
      <a:sysClr val="window" lastClr="FFFFFF"/>
    </a:lt1>
    <a:dk2>
      <a:srgbClr val="4A606E"/>
    </a:dk2>
    <a:lt2>
      <a:srgbClr val="D1E1E3"/>
    </a:lt2>
    <a:accent1>
      <a:srgbClr val="79B5B0"/>
    </a:accent1>
    <a:accent2>
      <a:srgbClr val="B4BC4C"/>
    </a:accent2>
    <a:accent3>
      <a:srgbClr val="B77851"/>
    </a:accent3>
    <a:accent4>
      <a:srgbClr val="776A5B"/>
    </a:accent4>
    <a:accent5>
      <a:srgbClr val="B6AD76"/>
    </a:accent5>
    <a:accent6>
      <a:srgbClr val="95AEB1"/>
    </a:accent6>
    <a:hlink>
      <a:srgbClr val="3ECCED"/>
    </a:hlink>
    <a:folHlink>
      <a:srgbClr val="2C6C9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88BA62CAEAC447A8E5BD1E1BBEB286" ma:contentTypeVersion="13" ma:contentTypeDescription="Create a new document." ma:contentTypeScope="" ma:versionID="8f3d44d973e0feabfb78a31524b1e25f">
  <xsd:schema xmlns:xsd="http://www.w3.org/2001/XMLSchema" xmlns:xs="http://www.w3.org/2001/XMLSchema" xmlns:p="http://schemas.microsoft.com/office/2006/metadata/properties" xmlns:ns3="1f3aaffa-d572-483d-8708-cb8a503d4990" xmlns:ns4="ed109c7a-7087-4956-82b5-c29d3ddab5e1" targetNamespace="http://schemas.microsoft.com/office/2006/metadata/properties" ma:root="true" ma:fieldsID="310912089cda38120e94e15273889b99" ns3:_="" ns4:_="">
    <xsd:import namespace="1f3aaffa-d572-483d-8708-cb8a503d4990"/>
    <xsd:import namespace="ed109c7a-7087-4956-82b5-c29d3ddab5e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AutoKeyPoints" minOccurs="0"/>
                <xsd:element ref="ns3:MediaServiceKeyPoint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3aaffa-d572-483d-8708-cb8a503d49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109c7a-7087-4956-82b5-c29d3ddab5e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AAD5CDC-9480-4242-A511-FDDA21FDBEA9}">
  <ds:schemaRefs>
    <ds:schemaRef ds:uri="http://schemas.microsoft.com/sharepoint/v3/contenttype/forms"/>
  </ds:schemaRefs>
</ds:datastoreItem>
</file>

<file path=customXml/itemProps2.xml><?xml version="1.0" encoding="utf-8"?>
<ds:datastoreItem xmlns:ds="http://schemas.openxmlformats.org/officeDocument/2006/customXml" ds:itemID="{2EB7E014-A491-4190-8BA8-1849B7772590}">
  <ds:schemaRefs>
    <ds:schemaRef ds:uri="ed109c7a-7087-4956-82b5-c29d3ddab5e1"/>
    <ds:schemaRef ds:uri="http://purl.org/dc/terms/"/>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1f3aaffa-d572-483d-8708-cb8a503d4990"/>
    <ds:schemaRef ds:uri="http://www.w3.org/XML/1998/namespace"/>
    <ds:schemaRef ds:uri="http://purl.org/dc/dcmitype/"/>
  </ds:schemaRefs>
</ds:datastoreItem>
</file>

<file path=customXml/itemProps3.xml><?xml version="1.0" encoding="utf-8"?>
<ds:datastoreItem xmlns:ds="http://schemas.openxmlformats.org/officeDocument/2006/customXml" ds:itemID="{3A42A584-4DB8-40ED-B0D3-291E1DB1425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3aaffa-d572-483d-8708-cb8a503d4990"/>
    <ds:schemaRef ds:uri="ed109c7a-7087-4956-82b5-c29d3ddab5e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39404</TotalTime>
  <Words>632</Words>
  <Application>Microsoft Office PowerPoint</Application>
  <PresentationFormat>On-screen Show (4:3)</PresentationFormat>
  <Paragraphs>149</Paragraphs>
  <Slides>16</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Arial Black</vt:lpstr>
      <vt:lpstr>Calibri</vt:lpstr>
      <vt:lpstr>Candara</vt:lpstr>
      <vt:lpstr>Tw Cen MT</vt:lpstr>
      <vt:lpstr>Wingdings</vt:lpstr>
      <vt:lpstr>Wingdings 2</vt:lpstr>
      <vt:lpstr>Médian</vt:lpstr>
      <vt:lpstr>PowerPoint Presentation</vt:lpstr>
      <vt:lpstr>Bond Expenditures as of January 17, 2020</vt:lpstr>
      <vt:lpstr>Planning</vt:lpstr>
      <vt:lpstr>Planning (Continued)</vt:lpstr>
      <vt:lpstr>Planning (Continued)</vt:lpstr>
      <vt:lpstr>Planning (Continued)</vt:lpstr>
      <vt:lpstr>Project Status</vt:lpstr>
      <vt:lpstr>Project Status (Continued)</vt:lpstr>
      <vt:lpstr>Project Status (Continued)</vt:lpstr>
      <vt:lpstr>Project Status (Continued)</vt:lpstr>
      <vt:lpstr>Completed </vt:lpstr>
      <vt:lpstr>Completed</vt:lpstr>
      <vt:lpstr>Completed</vt:lpstr>
      <vt:lpstr>Completed</vt:lpstr>
      <vt:lpstr>Completed</vt:lpstr>
      <vt:lpstr>PowerPoint Presentation</vt:lpstr>
    </vt:vector>
  </TitlesOfParts>
  <Company>HLPUSD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HACIENDA LA PUENTE UNIFIED SCHOOL DISTRICT</dc:title>
  <dc:creator>anniebui</dc:creator>
  <cp:lastModifiedBy>Kim Tran</cp:lastModifiedBy>
  <cp:revision>1275</cp:revision>
  <cp:lastPrinted>2020-01-16T23:29:31Z</cp:lastPrinted>
  <dcterms:created xsi:type="dcterms:W3CDTF">2012-03-04T01:06:41Z</dcterms:created>
  <dcterms:modified xsi:type="dcterms:W3CDTF">2020-01-18T01:18:44Z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0x0101004A88BA62CAEAC447A8E5BD1E1BBEB286</vt:lpwstr>
  </property>
</Properties>
</file>