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33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71" autoAdjust="0"/>
  </p:normalViewPr>
  <p:slideViewPr>
    <p:cSldViewPr>
      <p:cViewPr varScale="1">
        <p:scale>
          <a:sx n="83" d="100"/>
          <a:sy n="83" d="100"/>
        </p:scale>
        <p:origin x="96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>
        <p:scale>
          <a:sx n="125" d="100"/>
          <a:sy n="125" d="100"/>
        </p:scale>
        <p:origin x="1908" y="-168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r">
              <a:defRPr sz="1200"/>
            </a:lvl1pPr>
          </a:lstStyle>
          <a:p>
            <a:fld id="{8556C83C-6E88-4ECE-941C-85B77B183B9D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8" tIns="46145" rIns="92288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2288" tIns="46145" rIns="92288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r">
              <a:defRPr sz="1200"/>
            </a:lvl1pPr>
          </a:lstStyle>
          <a:p>
            <a:fld id="{E14466A9-CC9C-4502-9BE4-BA31B2D7E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8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34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92B99C0-2F3A-49B8-9F2B-C7CD74A3CF4F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B54A0-6B63-4AFF-BBD8-AB88EB60127A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D4537-9250-456D-883A-782C30C349FC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pPr>
              <a:defRPr/>
            </a:pPr>
            <a:fld id="{758633C0-3EDB-47ED-B0FC-29511389E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A6D35-EEE6-45C0-8E06-82D77A159ADB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56012-16FF-4ADD-9E23-48A07276E503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0A4A1-07B9-4C05-81EE-DF7592584C0C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CF543-FE64-479E-A8B8-D2B94992C6D9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AABCD-0E2B-4835-9752-7CA86D68238A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EF48E-0E64-4330-99C6-6DF984F6699C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FBCE7EF8-B793-4593-9A0A-4B6792D84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F8BE4F32-F400-4094-84A1-ABE0D5D0BAE9}" type="datetimeFigureOut">
              <a:rPr lang="en-US"/>
              <a:pPr>
                <a:defRPr/>
              </a:pPr>
              <a:t>5/24/2021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71" r:id="rId3"/>
    <p:sldLayoutId id="2147483668" r:id="rId4"/>
    <p:sldLayoutId id="2147483667" r:id="rId5"/>
    <p:sldLayoutId id="2147483666" r:id="rId6"/>
    <p:sldLayoutId id="2147483672" r:id="rId7"/>
    <p:sldLayoutId id="2147483665" r:id="rId8"/>
    <p:sldLayoutId id="2147483673" r:id="rId9"/>
  </p:sldLayoutIdLst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8001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12573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7145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21717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defTabSz="-13873163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0501"/>
            <a:ext cx="9144000" cy="990600"/>
          </a:xfrm>
        </p:spPr>
        <p:txBody>
          <a:bodyPr/>
          <a:lstStyle/>
          <a:p>
            <a:pPr marL="0" indent="0" algn="ctr">
              <a:tabLst>
                <a:tab pos="804863" algn="l"/>
              </a:tabLst>
            </a:pP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Bond Expenditures &amp; Committed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36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as of May 24, 2021</a:t>
            </a: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268365"/>
              </p:ext>
            </p:extLst>
          </p:nvPr>
        </p:nvGraphicFramePr>
        <p:xfrm>
          <a:off x="76200" y="1524000"/>
          <a:ext cx="8991601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" name="Worksheet" r:id="rId4" imgW="8658247" imgH="5638915" progId="Excel.Sheet.12">
                  <p:embed/>
                </p:oleObj>
              </mc:Choice>
              <mc:Fallback>
                <p:oleObj name="Worksheet" r:id="rId4" imgW="8658247" imgH="56389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1524000"/>
                        <a:ext cx="8991601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636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14521</TotalTime>
  <Words>12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Tw Cen MT</vt:lpstr>
      <vt:lpstr>Wingdings</vt:lpstr>
      <vt:lpstr>Wingdings 2</vt:lpstr>
      <vt:lpstr>Médian</vt:lpstr>
      <vt:lpstr>Worksheet</vt:lpstr>
      <vt:lpstr>Bond Expenditures &amp; Committed as of May 24, 2021</vt:lpstr>
    </vt:vector>
  </TitlesOfParts>
  <Company>HLPUSD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HACIENDA LA PUENTE UNIFIED SCHOOL DISTRICT</dc:title>
  <dc:creator>anniebui</dc:creator>
  <cp:lastModifiedBy>Nety Con</cp:lastModifiedBy>
  <cp:revision>1060</cp:revision>
  <cp:lastPrinted>2019-09-24T15:55:01Z</cp:lastPrinted>
  <dcterms:created xsi:type="dcterms:W3CDTF">2012-03-04T01:06:41Z</dcterms:created>
  <dcterms:modified xsi:type="dcterms:W3CDTF">2021-05-24T16:40:39Z</dcterms:modified>
</cp:coreProperties>
</file>