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433" r:id="rId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60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7" autoAdjust="0"/>
    <p:restoredTop sz="86471" autoAdjust="0"/>
  </p:normalViewPr>
  <p:slideViewPr>
    <p:cSldViewPr>
      <p:cViewPr varScale="1">
        <p:scale>
          <a:sx n="83" d="100"/>
          <a:sy n="83" d="100"/>
        </p:scale>
        <p:origin x="96" y="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>
        <p:scale>
          <a:sx n="125" d="100"/>
          <a:sy n="125" d="100"/>
        </p:scale>
        <p:origin x="1908" y="-168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/>
          <a:lstStyle>
            <a:lvl1pPr algn="r">
              <a:defRPr sz="1200"/>
            </a:lvl1pPr>
          </a:lstStyle>
          <a:p>
            <a:fld id="{8556C83C-6E88-4ECE-941C-85B77B183B9D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9788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8" tIns="46145" rIns="92288" bIns="4614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2288" tIns="46145" rIns="92288" bIns="4614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 anchor="b"/>
          <a:lstStyle>
            <a:lvl1pPr algn="r">
              <a:defRPr sz="1200"/>
            </a:lvl1pPr>
          </a:lstStyle>
          <a:p>
            <a:fld id="{E14466A9-CC9C-4502-9BE4-BA31B2D7E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989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466A9-CC9C-4502-9BE4-BA31B2D7E29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534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515100" cy="68580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92B99C0-2F3A-49B8-9F2B-C7CD74A3CF4F}" type="datetimeFigureOut">
              <a:rPr lang="en-US"/>
              <a:pPr>
                <a:defRPr/>
              </a:pPr>
              <a:t>9/23/2021</a:t>
            </a:fld>
            <a:endParaRPr lang="en-US" dirty="0"/>
          </a:p>
        </p:txBody>
      </p:sp>
      <p:sp>
        <p:nvSpPr>
          <p:cNvPr id="10" name="Rectangle 10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C9D5BF6-8F1A-45CD-A733-A5F64C0549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B54A0-6B63-4AFF-BBD8-AB88EB60127A}" type="datetimeFigureOut">
              <a:rPr lang="en-US"/>
              <a:pPr>
                <a:defRPr/>
              </a:pPr>
              <a:t>9/23/2021</a:t>
            </a:fld>
            <a:endParaRPr lang="en-US" dirty="0"/>
          </a:p>
        </p:txBody>
      </p:sp>
      <p:sp>
        <p:nvSpPr>
          <p:cNvPr id="5" name="Rectangle 2"/>
          <p:cNvSpPr>
            <a:spLocks noGrp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5BE55-96CF-4A88-9826-854F6BE105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D4537-9250-456D-883A-782C30C349FC}" type="datetimeFigureOut">
              <a:rPr lang="en-US"/>
              <a:pPr>
                <a:defRPr/>
              </a:pPr>
              <a:t>9/23/2021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pPr>
              <a:defRPr/>
            </a:pPr>
            <a:fld id="{758633C0-3EDB-47ED-B0FC-29511389E8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4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A6D35-EEE6-45C0-8E06-82D77A159ADB}" type="datetimeFigureOut">
              <a:rPr lang="en-US"/>
              <a:pPr>
                <a:defRPr/>
              </a:pPr>
              <a:t>9/23/2021</a:t>
            </a:fld>
            <a:endParaRPr lang="en-US" dirty="0"/>
          </a:p>
        </p:txBody>
      </p:sp>
      <p:sp>
        <p:nvSpPr>
          <p:cNvPr id="6" name="Rectangle 2"/>
          <p:cNvSpPr>
            <a:spLocks noGrp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FA9AF-2E54-4B48-B9E0-588EC64BD7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3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1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9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Espace réservé de la date 13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56012-16FF-4ADD-9E23-48A07276E503}" type="datetimeFigureOut">
              <a:rPr lang="en-US"/>
              <a:pPr>
                <a:defRPr/>
              </a:pPr>
              <a:t>9/23/2021</a:t>
            </a:fld>
            <a:endParaRPr lang="en-US" dirty="0"/>
          </a:p>
        </p:txBody>
      </p:sp>
      <p:sp>
        <p:nvSpPr>
          <p:cNvPr id="8" name="Rectangle 2"/>
          <p:cNvSpPr>
            <a:spLocks noGrp="1"/>
          </p:cNvSpPr>
          <p:nvPr>
            <p:ph type="ftr" sz="quarter" idx="2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8A9A6-6C1F-4E27-838C-A1B349B0B3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B0A4A1-07B9-4C05-81EE-DF7592584C0C}" type="datetimeFigureOut">
              <a:rPr lang="en-US"/>
              <a:pPr>
                <a:defRPr/>
              </a:pPr>
              <a:t>9/23/2021</a:t>
            </a:fld>
            <a:endParaRPr lang="en-US" dirty="0"/>
          </a:p>
        </p:txBody>
      </p:sp>
      <p:sp>
        <p:nvSpPr>
          <p:cNvPr id="4" name="Rectangle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5593C-7CF0-4D9B-A032-A64729F7F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CF543-FE64-479E-A8B8-D2B94992C6D9}" type="datetimeFigureOut">
              <a:rPr lang="en-US"/>
              <a:pPr>
                <a:defRPr/>
              </a:pPr>
              <a:t>9/23/2021</a:t>
            </a:fld>
            <a:endParaRPr lang="en-US" dirty="0"/>
          </a:p>
        </p:txBody>
      </p:sp>
      <p:sp>
        <p:nvSpPr>
          <p:cNvPr id="3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C6CB98C-2484-4417-9FE0-2104C01BF4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AABCD-0E2B-4835-9752-7CA86D68238A}" type="datetimeFigureOut">
              <a:rPr lang="en-US"/>
              <a:pPr>
                <a:defRPr/>
              </a:pPr>
              <a:t>9/23/2021</a:t>
            </a:fld>
            <a:endParaRPr lang="en-US" dirty="0"/>
          </a:p>
        </p:txBody>
      </p:sp>
      <p:sp>
        <p:nvSpPr>
          <p:cNvPr id="6" name="Rectangle 2"/>
          <p:cNvSpPr>
            <a:spLocks noGrp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8B9F7-18FF-4817-978B-9FC30375F7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89837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524000" y="0"/>
            <a:ext cx="7620000" cy="4648200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4724400"/>
            <a:ext cx="7315200" cy="6096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EF48E-0E64-4330-99C6-6DF984F6699C}" type="datetimeFigureOut">
              <a:rPr lang="en-US"/>
              <a:pPr>
                <a:defRPr/>
              </a:pPr>
              <a:t>9/23/2021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FBCE7EF8-B793-4593-9A0A-4B6792D84E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fld id="{F8BE4F32-F400-4094-84A1-ABE0D5D0BAE9}" type="datetimeFigureOut">
              <a:rPr lang="en-US"/>
              <a:pPr>
                <a:defRPr/>
              </a:pPr>
              <a:t>9/23/2021</a:t>
            </a:fld>
            <a:endParaRPr lang="en-US" dirty="0"/>
          </a:p>
        </p:txBody>
      </p:sp>
      <p:sp>
        <p:nvSpPr>
          <p:cNvPr id="1029" name="Rectangle 2"/>
          <p:cNvSpPr>
            <a:spLocks noGrp="1"/>
          </p:cNvSpPr>
          <p:nvPr>
            <p:ph type="ftr" sz="quarter" idx="3"/>
          </p:nvPr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fld id="{1A9A949B-C91E-4360-9DB1-B27FAE33F3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9" r:id="rId2"/>
    <p:sldLayoutId id="2147483671" r:id="rId3"/>
    <p:sldLayoutId id="2147483668" r:id="rId4"/>
    <p:sldLayoutId id="2147483667" r:id="rId5"/>
    <p:sldLayoutId id="2147483666" r:id="rId6"/>
    <p:sldLayoutId id="2147483672" r:id="rId7"/>
    <p:sldLayoutId id="2147483665" r:id="rId8"/>
    <p:sldLayoutId id="2147483673" r:id="rId9"/>
  </p:sldLayoutIdLst>
  <p:txStyles>
    <p:titleStyle>
      <a:lvl1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8001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12573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7145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21717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900" indent="-342900" algn="l" defTabSz="-13873163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-13873163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-13873163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-13873163" rtl="0" eaLnBrk="0" fontAlgn="base" hangingPunct="0">
        <a:spcBef>
          <a:spcPts val="400"/>
        </a:spcBef>
        <a:spcAft>
          <a:spcPct val="0"/>
        </a:spcAft>
        <a:buClr>
          <a:srgbClr val="B7785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-13873163" rtl="0" eaLnBrk="0" fontAlgn="base" hangingPunct="0">
        <a:spcBef>
          <a:spcPts val="400"/>
        </a:spcBef>
        <a:spcAft>
          <a:spcPct val="0"/>
        </a:spcAft>
        <a:buClr>
          <a:srgbClr val="776A5B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90501"/>
            <a:ext cx="9144000" cy="990600"/>
          </a:xfrm>
        </p:spPr>
        <p:txBody>
          <a:bodyPr/>
          <a:lstStyle/>
          <a:p>
            <a:pPr marL="0" indent="0" algn="ctr">
              <a:tabLst>
                <a:tab pos="804863" algn="l"/>
              </a:tabLst>
            </a:pP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Bond Expenditures &amp; Committed</a:t>
            </a:r>
            <a:r>
              <a:rPr lang="en-US" sz="3600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US" sz="36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3600" dirty="0" smtClean="0">
                <a:solidFill>
                  <a:schemeClr val="bg2">
                    <a:lumMod val="50000"/>
                  </a:schemeClr>
                </a:solidFill>
              </a:rPr>
              <a:t>as of September 23, 2021</a:t>
            </a:r>
            <a:endParaRPr lang="en-US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4920031"/>
              </p:ext>
            </p:extLst>
          </p:nvPr>
        </p:nvGraphicFramePr>
        <p:xfrm>
          <a:off x="76200" y="1524000"/>
          <a:ext cx="8991601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8" name="Worksheet" r:id="rId4" imgW="8658247" imgH="5638915" progId="Excel.Sheet.12">
                  <p:embed/>
                </p:oleObj>
              </mc:Choice>
              <mc:Fallback>
                <p:oleObj name="Worksheet" r:id="rId4" imgW="8658247" imgH="563891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200" y="1524000"/>
                        <a:ext cx="8991601" cy="525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636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édian">
  <a:themeElements>
    <a:clrScheme name="Monnaie">
      <a:dk1>
        <a:sysClr val="windowText" lastClr="000000"/>
      </a:dk1>
      <a:lt1>
        <a:sysClr val="window" lastClr="FFFFFF"/>
      </a:lt1>
      <a:dk2>
        <a:srgbClr val="4A606E"/>
      </a:dk2>
      <a:lt2>
        <a:srgbClr val="D1E1E3"/>
      </a:lt2>
      <a:accent1>
        <a:srgbClr val="79B5B0"/>
      </a:accent1>
      <a:accent2>
        <a:srgbClr val="B4BC4C"/>
      </a:accent2>
      <a:accent3>
        <a:srgbClr val="B77851"/>
      </a:accent3>
      <a:accent4>
        <a:srgbClr val="776A5B"/>
      </a:accent4>
      <a:accent5>
        <a:srgbClr val="B6AD76"/>
      </a:accent5>
      <a:accent6>
        <a:srgbClr val="95AEB1"/>
      </a:accent6>
      <a:hlink>
        <a:srgbClr val="3ECCED"/>
      </a:hlink>
      <a:folHlink>
        <a:srgbClr val="2C6C93"/>
      </a:folHlink>
    </a:clrScheme>
    <a:fontScheme name="Median">
      <a:majorFont>
        <a:latin typeface="Tw Cen MT"/>
        <a:ea typeface=""/>
        <a:cs typeface=""/>
        <a:font script="Grek" typeface="Arial"/>
        <a:font script="Cyrl" typeface="Arial"/>
        <a:font script="Jpan" typeface="HGPｺﾞｼｯｸE"/>
        <a:font script="Hang" typeface="HY얕은샘물m"/>
        <a:font script="Hans" typeface="仿宋_GB2312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Arial"/>
        <a:font script="Cyrl" typeface="Arial"/>
        <a:font script="Jpan" typeface="HGPｺﾞｼｯｸE"/>
        <a:font script="Hang" typeface="HY얕은샘물m"/>
        <a:font script="Hans" typeface="仿宋_GB2312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nnaie">
    <a:dk1>
      <a:sysClr val="windowText" lastClr="000000"/>
    </a:dk1>
    <a:lt1>
      <a:sysClr val="window" lastClr="FFFFFF"/>
    </a:lt1>
    <a:dk2>
      <a:srgbClr val="4A606E"/>
    </a:dk2>
    <a:lt2>
      <a:srgbClr val="D1E1E3"/>
    </a:lt2>
    <a:accent1>
      <a:srgbClr val="79B5B0"/>
    </a:accent1>
    <a:accent2>
      <a:srgbClr val="B4BC4C"/>
    </a:accent2>
    <a:accent3>
      <a:srgbClr val="B77851"/>
    </a:accent3>
    <a:accent4>
      <a:srgbClr val="776A5B"/>
    </a:accent4>
    <a:accent5>
      <a:srgbClr val="B6AD76"/>
    </a:accent5>
    <a:accent6>
      <a:srgbClr val="95AEB1"/>
    </a:accent6>
    <a:hlink>
      <a:srgbClr val="3ECCED"/>
    </a:hlink>
    <a:folHlink>
      <a:srgbClr val="2C6C9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14952</TotalTime>
  <Words>12</Words>
  <Application>Microsoft Office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Tw Cen MT</vt:lpstr>
      <vt:lpstr>Wingdings</vt:lpstr>
      <vt:lpstr>Wingdings 2</vt:lpstr>
      <vt:lpstr>Médian</vt:lpstr>
      <vt:lpstr>Worksheet</vt:lpstr>
      <vt:lpstr>Bond Expenditures &amp; Committed as of September 23, 2021</vt:lpstr>
    </vt:vector>
  </TitlesOfParts>
  <Company>HLPUSD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HACIENDA LA PUENTE UNIFIED SCHOOL DISTRICT</dc:title>
  <dc:creator>anniebui</dc:creator>
  <cp:lastModifiedBy>Nety Con</cp:lastModifiedBy>
  <cp:revision>1086</cp:revision>
  <cp:lastPrinted>2019-09-24T15:55:01Z</cp:lastPrinted>
  <dcterms:created xsi:type="dcterms:W3CDTF">2012-03-04T01:06:41Z</dcterms:created>
  <dcterms:modified xsi:type="dcterms:W3CDTF">2021-09-23T17:21:26Z</dcterms:modified>
</cp:coreProperties>
</file>