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75623"/>
    <a:srgbClr val="55412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16" autoAdjust="0"/>
    <p:restoredTop sz="96144" autoAdjust="0"/>
  </p:normalViewPr>
  <p:slideViewPr>
    <p:cSldViewPr snapToGrid="0">
      <p:cViewPr varScale="1">
        <p:scale>
          <a:sx n="96" d="100"/>
          <a:sy n="96" d="100"/>
        </p:scale>
        <p:origin x="120" y="13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79" d="100"/>
          <a:sy n="79" d="100"/>
        </p:scale>
        <p:origin x="2022" y="10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654093-B532-4FE1-86BC-861601ADB650}" type="datetimeFigureOut">
              <a:rPr lang="en-US" smtClean="0"/>
              <a:t>4/5/2022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3A2A76-FF08-4370-BA3A-6ED0950254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225691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98BF9D-7124-4684-90D6-8059ADCCA0DC}" type="datetimeFigureOut">
              <a:rPr lang="en-US" smtClean="0"/>
              <a:t>4/5/2022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6E4770-0651-4EB2-964A-4C6491C326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49039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6E4770-0651-4EB2-964A-4C6491C3261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22527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4/5/2022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4/5/2022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4/5/2022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32"/>
            <a:ext cx="2356674" cy="6853285"/>
            <a:chOff x="6627813" y="195454"/>
            <a:chExt cx="1952625" cy="5678297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454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4/5/2022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4478816"/>
            <a:ext cx="1460500" cy="461665"/>
          </a:xfrm>
          <a:prstGeom prst="rect">
            <a:avLst/>
          </a:prstGeom>
          <a:noFill/>
          <a:effectLst>
            <a:glow rad="139700">
              <a:schemeClr val="accent2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Front"/>
            <a:lightRig rig="threePt" dir="t"/>
          </a:scene3d>
          <a:sp3d>
            <a:bevelT prst="slope"/>
          </a:sp3d>
        </p:spPr>
        <p:txBody>
          <a:bodyPr wrap="square" rtlCol="0">
            <a:spAutoFit/>
            <a:scene3d>
              <a:camera prst="perspectiveHeroicExtremeRightFacing"/>
              <a:lightRig rig="threePt" dir="t"/>
            </a:scene3d>
          </a:bodyPr>
          <a:lstStyle/>
          <a:p>
            <a:pPr algn="ctr"/>
            <a:r>
              <a:rPr lang="en-US" sz="2400" b="1" dirty="0" smtClean="0">
                <a:solidFill>
                  <a:srgbClr val="375623"/>
                </a:solidFill>
                <a:latin typeface="Calibri" panose="020F0502020204030204" pitchFamily="34" charset="0"/>
              </a:rPr>
              <a:t>2021/22</a:t>
            </a:r>
            <a:endParaRPr lang="en-US" sz="2400" b="1" dirty="0">
              <a:solidFill>
                <a:srgbClr val="375623"/>
              </a:solidFill>
              <a:latin typeface="Calibri" panose="020F050202020403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84102" y="177801"/>
            <a:ext cx="10315975" cy="7665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solidFill>
                  <a:srgbClr val="375623"/>
                </a:solidFill>
                <a:latin typeface="Calibri" panose="020F0502020204030204" pitchFamily="34" charset="0"/>
              </a:rPr>
              <a:t>Measure BB - Expenditures &amp; Committed </a:t>
            </a:r>
            <a:endParaRPr lang="en-US" sz="4400" b="1" dirty="0">
              <a:solidFill>
                <a:srgbClr val="375623"/>
              </a:solidFill>
              <a:latin typeface="Calibri" panose="020F0502020204030204" pitchFamily="34" charset="0"/>
            </a:endParaRPr>
          </a:p>
        </p:txBody>
      </p:sp>
      <p:cxnSp>
        <p:nvCxnSpPr>
          <p:cNvPr id="3" name="Straight Connector 2"/>
          <p:cNvCxnSpPr/>
          <p:nvPr/>
        </p:nvCxnSpPr>
        <p:spPr>
          <a:xfrm>
            <a:off x="1661375" y="965915"/>
            <a:ext cx="10174310" cy="0"/>
          </a:xfrm>
          <a:prstGeom prst="line">
            <a:avLst/>
          </a:prstGeom>
          <a:ln w="508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2047511"/>
              </p:ext>
            </p:extLst>
          </p:nvPr>
        </p:nvGraphicFramePr>
        <p:xfrm>
          <a:off x="1770927" y="1076445"/>
          <a:ext cx="9900373" cy="56715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4" name="Worksheet" r:id="rId4" imgW="5819753" imgH="2533535" progId="Excel.Sheet.12">
                  <p:embed/>
                </p:oleObj>
              </mc:Choice>
              <mc:Fallback>
                <p:oleObj name="Worksheet" r:id="rId4" imgW="5819753" imgH="2533535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770927" y="1076445"/>
                        <a:ext cx="9900373" cy="567159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90980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647252"/>
      </a:dk2>
      <a:lt2>
        <a:srgbClr val="EAE8CF"/>
      </a:lt2>
      <a:accent1>
        <a:srgbClr val="E78712"/>
      </a:accent1>
      <a:accent2>
        <a:srgbClr val="B73C26"/>
      </a:accent2>
      <a:accent3>
        <a:srgbClr val="865331"/>
      </a:accent3>
      <a:accent4>
        <a:srgbClr val="B38648"/>
      </a:accent4>
      <a:accent5>
        <a:srgbClr val="BBB473"/>
      </a:accent5>
      <a:accent6>
        <a:srgbClr val="849276"/>
      </a:accent6>
      <a:hlink>
        <a:srgbClr val="FDAB2A"/>
      </a:hlink>
      <a:folHlink>
        <a:srgbClr val="CCB182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54F6613E-5ED7-40ED-90A8-F639BE712C0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257</TotalTime>
  <Words>8</Words>
  <Application>Microsoft Office PowerPoint</Application>
  <PresentationFormat>Widescreen</PresentationFormat>
  <Paragraphs>3</Paragraphs>
  <Slides>1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Century Gothic</vt:lpstr>
      <vt:lpstr>Wingdings 3</vt:lpstr>
      <vt:lpstr>Wisp</vt:lpstr>
      <vt:lpstr>Microsoft Excel Worksheet</vt:lpstr>
      <vt:lpstr>PowerPoint Presentation</vt:lpstr>
    </vt:vector>
  </TitlesOfParts>
  <Company>Hacienda La Puente USD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Nety Con</dc:creator>
  <cp:lastModifiedBy>Nety Con</cp:lastModifiedBy>
  <cp:revision>42</cp:revision>
  <dcterms:created xsi:type="dcterms:W3CDTF">2022-02-03T22:36:50Z</dcterms:created>
  <dcterms:modified xsi:type="dcterms:W3CDTF">2022-04-05T18:22:45Z</dcterms:modified>
</cp:coreProperties>
</file>