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4"/>
    <p:sldMasterId id="2147483779" r:id="rId5"/>
  </p:sldMasterIdLst>
  <p:notesMasterIdLst>
    <p:notesMasterId r:id="rId25"/>
  </p:notesMasterIdLst>
  <p:handoutMasterIdLst>
    <p:handoutMasterId r:id="rId26"/>
  </p:handoutMasterIdLst>
  <p:sldIdLst>
    <p:sldId id="272" r:id="rId6"/>
    <p:sldId id="368" r:id="rId7"/>
    <p:sldId id="274" r:id="rId8"/>
    <p:sldId id="490" r:id="rId9"/>
    <p:sldId id="487" r:id="rId10"/>
    <p:sldId id="485" r:id="rId11"/>
    <p:sldId id="369" r:id="rId12"/>
    <p:sldId id="481" r:id="rId13"/>
    <p:sldId id="488" r:id="rId14"/>
    <p:sldId id="489" r:id="rId15"/>
    <p:sldId id="494" r:id="rId16"/>
    <p:sldId id="482" r:id="rId17"/>
    <p:sldId id="483" r:id="rId18"/>
    <p:sldId id="495" r:id="rId19"/>
    <p:sldId id="484" r:id="rId20"/>
    <p:sldId id="486" r:id="rId21"/>
    <p:sldId id="493" r:id="rId22"/>
    <p:sldId id="271" r:id="rId23"/>
    <p:sldId id="308"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Olson" initials="JO" lastIdx="6" clrIdx="0">
    <p:extLst>
      <p:ext uri="{19B8F6BF-5375-455C-9EA6-DF929625EA0E}">
        <p15:presenceInfo xmlns:p15="http://schemas.microsoft.com/office/powerpoint/2012/main" userId="S::jwolson@eidebailly.com::6c8f583c-7fc7-4c3f-a534-6bf755091f9e" providerId="AD"/>
      </p:ext>
    </p:extLst>
  </p:cmAuthor>
  <p:cmAuthor id="2" name="Eric Hansen" initials="EH" lastIdx="18" clrIdx="1">
    <p:extLst>
      <p:ext uri="{19B8F6BF-5375-455C-9EA6-DF929625EA0E}">
        <p15:presenceInfo xmlns:p15="http://schemas.microsoft.com/office/powerpoint/2012/main" userId="S::ehansen@eidebailly.com::d2e3a066-9afd-4de8-be27-c4d2b45f4e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57" autoAdjust="0"/>
  </p:normalViewPr>
  <p:slideViewPr>
    <p:cSldViewPr snapToGrid="0">
      <p:cViewPr varScale="1">
        <p:scale>
          <a:sx n="87" d="100"/>
          <a:sy n="87" d="100"/>
        </p:scale>
        <p:origin x="389" y="67"/>
      </p:cViewPr>
      <p:guideLst/>
    </p:cSldViewPr>
  </p:slideViewPr>
  <p:outlineViewPr>
    <p:cViewPr>
      <p:scale>
        <a:sx n="33" d="100"/>
        <a:sy n="33" d="100"/>
      </p:scale>
      <p:origin x="0" y="-222"/>
    </p:cViewPr>
  </p:outlineViewPr>
  <p:notesTextViewPr>
    <p:cViewPr>
      <p:scale>
        <a:sx n="3" d="2"/>
        <a:sy n="3" d="2"/>
      </p:scale>
      <p:origin x="0" y="0"/>
    </p:cViewPr>
  </p:notesTextViewPr>
  <p:sorterViewPr>
    <p:cViewPr>
      <p:scale>
        <a:sx n="100" d="100"/>
        <a:sy n="100" d="100"/>
      </p:scale>
      <p:origin x="0" y="-630"/>
    </p:cViewPr>
  </p:sorterViewPr>
  <p:notesViewPr>
    <p:cSldViewPr snapToGrid="0">
      <p:cViewPr varScale="1">
        <p:scale>
          <a:sx n="80" d="100"/>
          <a:sy n="80" d="100"/>
        </p:scale>
        <p:origin x="284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DD17B3-5ABD-43A7-B846-FBBA5CD58FF1}" type="doc">
      <dgm:prSet loTypeId="urn:microsoft.com/office/officeart/2008/layout/VerticalCurvedList" loCatId="list" qsTypeId="urn:microsoft.com/office/officeart/2005/8/quickstyle/simple4" qsCatId="simple" csTypeId="urn:microsoft.com/office/officeart/2005/8/colors/accent0_3" csCatId="mainScheme" phldr="1"/>
      <dgm:spPr/>
      <dgm:t>
        <a:bodyPr/>
        <a:lstStyle/>
        <a:p>
          <a:endParaRPr lang="en-US"/>
        </a:p>
      </dgm:t>
    </dgm:pt>
    <dgm:pt modelId="{F3CD6107-2009-4178-8416-B47AE518F48A}">
      <dgm:prSet/>
      <dgm:spPr/>
      <dgm:t>
        <a:bodyPr/>
        <a:lstStyle/>
        <a:p>
          <a:r>
            <a:rPr lang="en-US" dirty="0"/>
            <a:t>Engagement Scope</a:t>
          </a:r>
        </a:p>
      </dgm:t>
    </dgm:pt>
    <dgm:pt modelId="{4E78651B-EF47-432D-A2F3-BABBFFF802FF}" type="parTrans" cxnId="{0DEC201C-9D0B-4BED-9EB5-D33B9258AD7C}">
      <dgm:prSet/>
      <dgm:spPr/>
      <dgm:t>
        <a:bodyPr/>
        <a:lstStyle/>
        <a:p>
          <a:endParaRPr lang="en-US"/>
        </a:p>
      </dgm:t>
    </dgm:pt>
    <dgm:pt modelId="{D1A0DC0C-30E1-4C1A-8013-9E24B8B52065}" type="sibTrans" cxnId="{0DEC201C-9D0B-4BED-9EB5-D33B9258AD7C}">
      <dgm:prSet/>
      <dgm:spPr>
        <a:solidFill>
          <a:schemeClr val="tx1"/>
        </a:solidFill>
        <a:ln w="3175" cmpd="sng">
          <a:noFill/>
        </a:ln>
      </dgm:spPr>
      <dgm:t>
        <a:bodyPr/>
        <a:lstStyle/>
        <a:p>
          <a:endParaRPr lang="en-US"/>
        </a:p>
      </dgm:t>
    </dgm:pt>
    <dgm:pt modelId="{26FFB7AB-BC65-4AEF-962A-8AEAD0ED3DEA}">
      <dgm:prSet/>
      <dgm:spPr/>
      <dgm:t>
        <a:bodyPr/>
        <a:lstStyle/>
        <a:p>
          <a:r>
            <a:rPr lang="en-US" dirty="0"/>
            <a:t>Part 2 Status</a:t>
          </a:r>
        </a:p>
      </dgm:t>
    </dgm:pt>
    <dgm:pt modelId="{5ABFA853-CE4F-41DF-9B61-135BF6C1CF56}" type="parTrans" cxnId="{4AA679E4-F7A9-44BF-B6DC-10737FEF7453}">
      <dgm:prSet/>
      <dgm:spPr/>
      <dgm:t>
        <a:bodyPr/>
        <a:lstStyle/>
        <a:p>
          <a:endParaRPr lang="en-US"/>
        </a:p>
      </dgm:t>
    </dgm:pt>
    <dgm:pt modelId="{B630A4E3-6156-4DBA-B908-22F473429E7F}" type="sibTrans" cxnId="{4AA679E4-F7A9-44BF-B6DC-10737FEF7453}">
      <dgm:prSet/>
      <dgm:spPr/>
      <dgm:t>
        <a:bodyPr/>
        <a:lstStyle/>
        <a:p>
          <a:endParaRPr lang="en-US"/>
        </a:p>
      </dgm:t>
    </dgm:pt>
    <dgm:pt modelId="{4C0CA150-25E2-4C9F-BAAD-D785C7D82AF0}">
      <dgm:prSet phldrT="[Text]"/>
      <dgm:spPr/>
      <dgm:t>
        <a:bodyPr/>
        <a:lstStyle/>
        <a:p>
          <a:r>
            <a:rPr lang="en-US" dirty="0"/>
            <a:t>Part 1 Procedures and Observations</a:t>
          </a:r>
        </a:p>
      </dgm:t>
    </dgm:pt>
    <dgm:pt modelId="{566A9847-1593-42B3-B48E-2B565377909F}" type="parTrans" cxnId="{1FD1E5EE-A7A8-4DF0-84C6-9C41731DC499}">
      <dgm:prSet/>
      <dgm:spPr/>
      <dgm:t>
        <a:bodyPr/>
        <a:lstStyle/>
        <a:p>
          <a:endParaRPr lang="en-US"/>
        </a:p>
      </dgm:t>
    </dgm:pt>
    <dgm:pt modelId="{C83468A5-52B4-46A2-8F14-E0539BDF172A}" type="sibTrans" cxnId="{1FD1E5EE-A7A8-4DF0-84C6-9C41731DC499}">
      <dgm:prSet/>
      <dgm:spPr/>
      <dgm:t>
        <a:bodyPr/>
        <a:lstStyle/>
        <a:p>
          <a:endParaRPr lang="en-US"/>
        </a:p>
      </dgm:t>
    </dgm:pt>
    <dgm:pt modelId="{7650E7FC-7C6E-4C63-9C22-0CDB0E14488C}">
      <dgm:prSet/>
      <dgm:spPr/>
      <dgm:t>
        <a:bodyPr/>
        <a:lstStyle/>
        <a:p>
          <a:r>
            <a:rPr lang="en-US" dirty="0"/>
            <a:t>Information Reviewed</a:t>
          </a:r>
        </a:p>
      </dgm:t>
    </dgm:pt>
    <dgm:pt modelId="{141EB0FC-9452-4A9F-83F1-1C96B7109704}" type="parTrans" cxnId="{41A5DD2D-DE9D-4716-9495-E5314993B6A7}">
      <dgm:prSet/>
      <dgm:spPr/>
      <dgm:t>
        <a:bodyPr/>
        <a:lstStyle/>
        <a:p>
          <a:endParaRPr lang="en-US"/>
        </a:p>
      </dgm:t>
    </dgm:pt>
    <dgm:pt modelId="{76FAEC01-975D-4810-BAE8-EEB74F95B675}" type="sibTrans" cxnId="{41A5DD2D-DE9D-4716-9495-E5314993B6A7}">
      <dgm:prSet/>
      <dgm:spPr/>
      <dgm:t>
        <a:bodyPr/>
        <a:lstStyle/>
        <a:p>
          <a:endParaRPr lang="en-US"/>
        </a:p>
      </dgm:t>
    </dgm:pt>
    <dgm:pt modelId="{E84F289B-F469-41A2-852D-DBC7F078299F}">
      <dgm:prSet/>
      <dgm:spPr/>
      <dgm:t>
        <a:bodyPr/>
        <a:lstStyle/>
        <a:p>
          <a:r>
            <a:rPr lang="en-US" dirty="0"/>
            <a:t>Definitions</a:t>
          </a:r>
        </a:p>
      </dgm:t>
    </dgm:pt>
    <dgm:pt modelId="{53F4A3F6-0678-47D9-B2FC-56AEAB80FEF0}" type="parTrans" cxnId="{8560571C-F375-461B-AC3D-0F56E13209A8}">
      <dgm:prSet/>
      <dgm:spPr/>
      <dgm:t>
        <a:bodyPr/>
        <a:lstStyle/>
        <a:p>
          <a:endParaRPr lang="en-US"/>
        </a:p>
      </dgm:t>
    </dgm:pt>
    <dgm:pt modelId="{03968B57-49C0-459A-9A2A-0AF0BEC6E44C}" type="sibTrans" cxnId="{8560571C-F375-461B-AC3D-0F56E13209A8}">
      <dgm:prSet/>
      <dgm:spPr/>
      <dgm:t>
        <a:bodyPr/>
        <a:lstStyle/>
        <a:p>
          <a:endParaRPr lang="en-US"/>
        </a:p>
      </dgm:t>
    </dgm:pt>
    <dgm:pt modelId="{53281ECC-9A35-40EA-9B10-D988447794F9}" type="pres">
      <dgm:prSet presAssocID="{CBDD17B3-5ABD-43A7-B846-FBBA5CD58FF1}" presName="Name0" presStyleCnt="0">
        <dgm:presLayoutVars>
          <dgm:chMax val="7"/>
          <dgm:chPref val="7"/>
          <dgm:dir/>
        </dgm:presLayoutVars>
      </dgm:prSet>
      <dgm:spPr/>
    </dgm:pt>
    <dgm:pt modelId="{B0BA4614-423D-4A3D-870E-901BCDE82CCB}" type="pres">
      <dgm:prSet presAssocID="{CBDD17B3-5ABD-43A7-B846-FBBA5CD58FF1}" presName="Name1" presStyleCnt="0"/>
      <dgm:spPr/>
    </dgm:pt>
    <dgm:pt modelId="{240AE100-7805-4DAB-BB83-9A43785F0F2F}" type="pres">
      <dgm:prSet presAssocID="{CBDD17B3-5ABD-43A7-B846-FBBA5CD58FF1}" presName="cycle" presStyleCnt="0"/>
      <dgm:spPr/>
    </dgm:pt>
    <dgm:pt modelId="{AE902423-19C8-4EF1-A882-8274C812211B}" type="pres">
      <dgm:prSet presAssocID="{CBDD17B3-5ABD-43A7-B846-FBBA5CD58FF1}" presName="srcNode" presStyleLbl="node1" presStyleIdx="0" presStyleCnt="5"/>
      <dgm:spPr/>
    </dgm:pt>
    <dgm:pt modelId="{41FAEE3C-E41B-479A-9E9C-CB3EB1BBC433}" type="pres">
      <dgm:prSet presAssocID="{CBDD17B3-5ABD-43A7-B846-FBBA5CD58FF1}" presName="conn" presStyleLbl="parChTrans1D2" presStyleIdx="0" presStyleCnt="1"/>
      <dgm:spPr/>
    </dgm:pt>
    <dgm:pt modelId="{D04F2F22-F8DE-4B97-9DAF-BFA61C1AF313}" type="pres">
      <dgm:prSet presAssocID="{CBDD17B3-5ABD-43A7-B846-FBBA5CD58FF1}" presName="extraNode" presStyleLbl="node1" presStyleIdx="0" presStyleCnt="5"/>
      <dgm:spPr/>
    </dgm:pt>
    <dgm:pt modelId="{6FDE4DEB-5B86-4471-8222-DB6D8598EF4F}" type="pres">
      <dgm:prSet presAssocID="{CBDD17B3-5ABD-43A7-B846-FBBA5CD58FF1}" presName="dstNode" presStyleLbl="node1" presStyleIdx="0" presStyleCnt="5"/>
      <dgm:spPr/>
    </dgm:pt>
    <dgm:pt modelId="{69CC017B-20A5-414C-ACE8-2077661C5258}" type="pres">
      <dgm:prSet presAssocID="{F3CD6107-2009-4178-8416-B47AE518F48A}" presName="text_1" presStyleLbl="node1" presStyleIdx="0" presStyleCnt="5">
        <dgm:presLayoutVars>
          <dgm:bulletEnabled val="1"/>
        </dgm:presLayoutVars>
      </dgm:prSet>
      <dgm:spPr/>
    </dgm:pt>
    <dgm:pt modelId="{2CC30A12-3E05-4E8C-993F-8DDD6366F51A}" type="pres">
      <dgm:prSet presAssocID="{F3CD6107-2009-4178-8416-B47AE518F48A}" presName="accent_1" presStyleCnt="0"/>
      <dgm:spPr/>
    </dgm:pt>
    <dgm:pt modelId="{C72FE13F-944A-4D48-94B0-C73EB1E84F31}" type="pres">
      <dgm:prSet presAssocID="{F3CD6107-2009-4178-8416-B47AE518F48A}" presName="accentRepeatNode" presStyleLbl="solidFgAcc1" presStyleIdx="0" presStyleCnt="5"/>
      <dgm:spPr/>
    </dgm:pt>
    <dgm:pt modelId="{33883708-D158-41AD-8BAB-362FDF542615}" type="pres">
      <dgm:prSet presAssocID="{E84F289B-F469-41A2-852D-DBC7F078299F}" presName="text_2" presStyleLbl="node1" presStyleIdx="1" presStyleCnt="5">
        <dgm:presLayoutVars>
          <dgm:bulletEnabled val="1"/>
        </dgm:presLayoutVars>
      </dgm:prSet>
      <dgm:spPr/>
    </dgm:pt>
    <dgm:pt modelId="{B1D975D4-47AC-4E82-850D-ACF2D1B77382}" type="pres">
      <dgm:prSet presAssocID="{E84F289B-F469-41A2-852D-DBC7F078299F}" presName="accent_2" presStyleCnt="0"/>
      <dgm:spPr/>
    </dgm:pt>
    <dgm:pt modelId="{441BE781-1AE5-475E-9819-8C220266B18E}" type="pres">
      <dgm:prSet presAssocID="{E84F289B-F469-41A2-852D-DBC7F078299F}" presName="accentRepeatNode" presStyleLbl="solidFgAcc1" presStyleIdx="1" presStyleCnt="5"/>
      <dgm:spPr/>
    </dgm:pt>
    <dgm:pt modelId="{B4E8C3E0-C4D3-4DC2-AEAB-8EDBAD4DCA5C}" type="pres">
      <dgm:prSet presAssocID="{7650E7FC-7C6E-4C63-9C22-0CDB0E14488C}" presName="text_3" presStyleLbl="node1" presStyleIdx="2" presStyleCnt="5">
        <dgm:presLayoutVars>
          <dgm:bulletEnabled val="1"/>
        </dgm:presLayoutVars>
      </dgm:prSet>
      <dgm:spPr/>
    </dgm:pt>
    <dgm:pt modelId="{AE1FC2FF-B2EC-422F-8F27-98A2DA17AD10}" type="pres">
      <dgm:prSet presAssocID="{7650E7FC-7C6E-4C63-9C22-0CDB0E14488C}" presName="accent_3" presStyleCnt="0"/>
      <dgm:spPr/>
    </dgm:pt>
    <dgm:pt modelId="{1BBA6D73-A6B3-4F67-AE21-7915E12E8E75}" type="pres">
      <dgm:prSet presAssocID="{7650E7FC-7C6E-4C63-9C22-0CDB0E14488C}" presName="accentRepeatNode" presStyleLbl="solidFgAcc1" presStyleIdx="2" presStyleCnt="5"/>
      <dgm:spPr/>
    </dgm:pt>
    <dgm:pt modelId="{B9CD2B63-6EDE-4EA9-8D80-A5A15E25CA24}" type="pres">
      <dgm:prSet presAssocID="{4C0CA150-25E2-4C9F-BAAD-D785C7D82AF0}" presName="text_4" presStyleLbl="node1" presStyleIdx="3" presStyleCnt="5">
        <dgm:presLayoutVars>
          <dgm:bulletEnabled val="1"/>
        </dgm:presLayoutVars>
      </dgm:prSet>
      <dgm:spPr/>
    </dgm:pt>
    <dgm:pt modelId="{BE8A4872-5D59-462C-8A06-323CA6840799}" type="pres">
      <dgm:prSet presAssocID="{4C0CA150-25E2-4C9F-BAAD-D785C7D82AF0}" presName="accent_4" presStyleCnt="0"/>
      <dgm:spPr/>
    </dgm:pt>
    <dgm:pt modelId="{42063065-D932-4BAE-BC36-A9973467EAB6}" type="pres">
      <dgm:prSet presAssocID="{4C0CA150-25E2-4C9F-BAAD-D785C7D82AF0}" presName="accentRepeatNode" presStyleLbl="solidFgAcc1" presStyleIdx="3" presStyleCnt="5"/>
      <dgm:spPr/>
    </dgm:pt>
    <dgm:pt modelId="{DFF711F8-94C2-48EF-9F7C-1ABEDF495A77}" type="pres">
      <dgm:prSet presAssocID="{26FFB7AB-BC65-4AEF-962A-8AEAD0ED3DEA}" presName="text_5" presStyleLbl="node1" presStyleIdx="4" presStyleCnt="5">
        <dgm:presLayoutVars>
          <dgm:bulletEnabled val="1"/>
        </dgm:presLayoutVars>
      </dgm:prSet>
      <dgm:spPr/>
    </dgm:pt>
    <dgm:pt modelId="{F98E7563-E82F-4899-8E56-9D7D7B5C8AC6}" type="pres">
      <dgm:prSet presAssocID="{26FFB7AB-BC65-4AEF-962A-8AEAD0ED3DEA}" presName="accent_5" presStyleCnt="0"/>
      <dgm:spPr/>
    </dgm:pt>
    <dgm:pt modelId="{369F1C3E-A51B-4663-9585-4F0B768BCE11}" type="pres">
      <dgm:prSet presAssocID="{26FFB7AB-BC65-4AEF-962A-8AEAD0ED3DEA}" presName="accentRepeatNode" presStyleLbl="solidFgAcc1" presStyleIdx="4" presStyleCnt="5"/>
      <dgm:spPr/>
    </dgm:pt>
  </dgm:ptLst>
  <dgm:cxnLst>
    <dgm:cxn modelId="{0DEC201C-9D0B-4BED-9EB5-D33B9258AD7C}" srcId="{CBDD17B3-5ABD-43A7-B846-FBBA5CD58FF1}" destId="{F3CD6107-2009-4178-8416-B47AE518F48A}" srcOrd="0" destOrd="0" parTransId="{4E78651B-EF47-432D-A2F3-BABBFFF802FF}" sibTransId="{D1A0DC0C-30E1-4C1A-8013-9E24B8B52065}"/>
    <dgm:cxn modelId="{8560571C-F375-461B-AC3D-0F56E13209A8}" srcId="{CBDD17B3-5ABD-43A7-B846-FBBA5CD58FF1}" destId="{E84F289B-F469-41A2-852D-DBC7F078299F}" srcOrd="1" destOrd="0" parTransId="{53F4A3F6-0678-47D9-B2FC-56AEAB80FEF0}" sibTransId="{03968B57-49C0-459A-9A2A-0AF0BEC6E44C}"/>
    <dgm:cxn modelId="{41A5DD2D-DE9D-4716-9495-E5314993B6A7}" srcId="{CBDD17B3-5ABD-43A7-B846-FBBA5CD58FF1}" destId="{7650E7FC-7C6E-4C63-9C22-0CDB0E14488C}" srcOrd="2" destOrd="0" parTransId="{141EB0FC-9452-4A9F-83F1-1C96B7109704}" sibTransId="{76FAEC01-975D-4810-BAE8-EEB74F95B675}"/>
    <dgm:cxn modelId="{925B6436-4046-46C2-B983-A68EA8B767CC}" type="presOf" srcId="{4C0CA150-25E2-4C9F-BAAD-D785C7D82AF0}" destId="{B9CD2B63-6EDE-4EA9-8D80-A5A15E25CA24}" srcOrd="0" destOrd="0" presId="urn:microsoft.com/office/officeart/2008/layout/VerticalCurvedList"/>
    <dgm:cxn modelId="{AB371E6D-D6A5-414D-B4A8-C53EDDE6E9DB}" type="presOf" srcId="{CBDD17B3-5ABD-43A7-B846-FBBA5CD58FF1}" destId="{53281ECC-9A35-40EA-9B10-D988447794F9}" srcOrd="0" destOrd="0" presId="urn:microsoft.com/office/officeart/2008/layout/VerticalCurvedList"/>
    <dgm:cxn modelId="{7A1ED950-3D5F-40C4-82B3-E895D38BE2C3}" type="presOf" srcId="{26FFB7AB-BC65-4AEF-962A-8AEAD0ED3DEA}" destId="{DFF711F8-94C2-48EF-9F7C-1ABEDF495A77}" srcOrd="0" destOrd="0" presId="urn:microsoft.com/office/officeart/2008/layout/VerticalCurvedList"/>
    <dgm:cxn modelId="{4F14629E-C6AD-41B0-ADA2-2B8C6DD0823A}" type="presOf" srcId="{7650E7FC-7C6E-4C63-9C22-0CDB0E14488C}" destId="{B4E8C3E0-C4D3-4DC2-AEAB-8EDBAD4DCA5C}" srcOrd="0" destOrd="0" presId="urn:microsoft.com/office/officeart/2008/layout/VerticalCurvedList"/>
    <dgm:cxn modelId="{7084BEA4-64BE-4142-8C40-350CA65A3E4A}" type="presOf" srcId="{F3CD6107-2009-4178-8416-B47AE518F48A}" destId="{69CC017B-20A5-414C-ACE8-2077661C5258}" srcOrd="0" destOrd="0" presId="urn:microsoft.com/office/officeart/2008/layout/VerticalCurvedList"/>
    <dgm:cxn modelId="{BB6E80CA-24F6-4F04-A67E-0C5FB0F19B89}" type="presOf" srcId="{D1A0DC0C-30E1-4C1A-8013-9E24B8B52065}" destId="{41FAEE3C-E41B-479A-9E9C-CB3EB1BBC433}" srcOrd="0" destOrd="0" presId="urn:microsoft.com/office/officeart/2008/layout/VerticalCurvedList"/>
    <dgm:cxn modelId="{4AA679E4-F7A9-44BF-B6DC-10737FEF7453}" srcId="{CBDD17B3-5ABD-43A7-B846-FBBA5CD58FF1}" destId="{26FFB7AB-BC65-4AEF-962A-8AEAD0ED3DEA}" srcOrd="4" destOrd="0" parTransId="{5ABFA853-CE4F-41DF-9B61-135BF6C1CF56}" sibTransId="{B630A4E3-6156-4DBA-B908-22F473429E7F}"/>
    <dgm:cxn modelId="{1FD1E5EE-A7A8-4DF0-84C6-9C41731DC499}" srcId="{CBDD17B3-5ABD-43A7-B846-FBBA5CD58FF1}" destId="{4C0CA150-25E2-4C9F-BAAD-D785C7D82AF0}" srcOrd="3" destOrd="0" parTransId="{566A9847-1593-42B3-B48E-2B565377909F}" sibTransId="{C83468A5-52B4-46A2-8F14-E0539BDF172A}"/>
    <dgm:cxn modelId="{92DBCDF8-C9C3-4C44-917D-8594F50C3602}" type="presOf" srcId="{E84F289B-F469-41A2-852D-DBC7F078299F}" destId="{33883708-D158-41AD-8BAB-362FDF542615}" srcOrd="0" destOrd="0" presId="urn:microsoft.com/office/officeart/2008/layout/VerticalCurvedList"/>
    <dgm:cxn modelId="{9E763AAA-3A82-4ED2-8914-5505BD630BFB}" type="presParOf" srcId="{53281ECC-9A35-40EA-9B10-D988447794F9}" destId="{B0BA4614-423D-4A3D-870E-901BCDE82CCB}" srcOrd="0" destOrd="0" presId="urn:microsoft.com/office/officeart/2008/layout/VerticalCurvedList"/>
    <dgm:cxn modelId="{C3BD71C8-75B9-4141-A75F-47828FAC9203}" type="presParOf" srcId="{B0BA4614-423D-4A3D-870E-901BCDE82CCB}" destId="{240AE100-7805-4DAB-BB83-9A43785F0F2F}" srcOrd="0" destOrd="0" presId="urn:microsoft.com/office/officeart/2008/layout/VerticalCurvedList"/>
    <dgm:cxn modelId="{820BAFA7-1132-4DF0-BA3C-C7DD0861BDBF}" type="presParOf" srcId="{240AE100-7805-4DAB-BB83-9A43785F0F2F}" destId="{AE902423-19C8-4EF1-A882-8274C812211B}" srcOrd="0" destOrd="0" presId="urn:microsoft.com/office/officeart/2008/layout/VerticalCurvedList"/>
    <dgm:cxn modelId="{3D58CCF6-2DFD-4350-9D3C-552AB7302AEF}" type="presParOf" srcId="{240AE100-7805-4DAB-BB83-9A43785F0F2F}" destId="{41FAEE3C-E41B-479A-9E9C-CB3EB1BBC433}" srcOrd="1" destOrd="0" presId="urn:microsoft.com/office/officeart/2008/layout/VerticalCurvedList"/>
    <dgm:cxn modelId="{324A8EA1-D5A3-4C7F-A72F-8FE6AC4C4B5B}" type="presParOf" srcId="{240AE100-7805-4DAB-BB83-9A43785F0F2F}" destId="{D04F2F22-F8DE-4B97-9DAF-BFA61C1AF313}" srcOrd="2" destOrd="0" presId="urn:microsoft.com/office/officeart/2008/layout/VerticalCurvedList"/>
    <dgm:cxn modelId="{08A4F573-3A8E-4C22-AF05-734C72D7EFFD}" type="presParOf" srcId="{240AE100-7805-4DAB-BB83-9A43785F0F2F}" destId="{6FDE4DEB-5B86-4471-8222-DB6D8598EF4F}" srcOrd="3" destOrd="0" presId="urn:microsoft.com/office/officeart/2008/layout/VerticalCurvedList"/>
    <dgm:cxn modelId="{BC648F83-D2B1-41E3-AD7A-D2F8955AAB04}" type="presParOf" srcId="{B0BA4614-423D-4A3D-870E-901BCDE82CCB}" destId="{69CC017B-20A5-414C-ACE8-2077661C5258}" srcOrd="1" destOrd="0" presId="urn:microsoft.com/office/officeart/2008/layout/VerticalCurvedList"/>
    <dgm:cxn modelId="{36697A91-A3C8-4171-9886-2E07F401A25D}" type="presParOf" srcId="{B0BA4614-423D-4A3D-870E-901BCDE82CCB}" destId="{2CC30A12-3E05-4E8C-993F-8DDD6366F51A}" srcOrd="2" destOrd="0" presId="urn:microsoft.com/office/officeart/2008/layout/VerticalCurvedList"/>
    <dgm:cxn modelId="{BE449C2B-2DD0-475C-AD24-EEB9CD3CFE8A}" type="presParOf" srcId="{2CC30A12-3E05-4E8C-993F-8DDD6366F51A}" destId="{C72FE13F-944A-4D48-94B0-C73EB1E84F31}" srcOrd="0" destOrd="0" presId="urn:microsoft.com/office/officeart/2008/layout/VerticalCurvedList"/>
    <dgm:cxn modelId="{FD1D3229-3AE4-4975-B1CA-C7CBBECC817D}" type="presParOf" srcId="{B0BA4614-423D-4A3D-870E-901BCDE82CCB}" destId="{33883708-D158-41AD-8BAB-362FDF542615}" srcOrd="3" destOrd="0" presId="urn:microsoft.com/office/officeart/2008/layout/VerticalCurvedList"/>
    <dgm:cxn modelId="{34DAC120-B49B-4122-B99A-773C15E9A643}" type="presParOf" srcId="{B0BA4614-423D-4A3D-870E-901BCDE82CCB}" destId="{B1D975D4-47AC-4E82-850D-ACF2D1B77382}" srcOrd="4" destOrd="0" presId="urn:microsoft.com/office/officeart/2008/layout/VerticalCurvedList"/>
    <dgm:cxn modelId="{DC4FF219-67D7-4C54-B458-CC39DD197EDF}" type="presParOf" srcId="{B1D975D4-47AC-4E82-850D-ACF2D1B77382}" destId="{441BE781-1AE5-475E-9819-8C220266B18E}" srcOrd="0" destOrd="0" presId="urn:microsoft.com/office/officeart/2008/layout/VerticalCurvedList"/>
    <dgm:cxn modelId="{9DE15A28-16CE-4AFC-9153-7E3208CAA21C}" type="presParOf" srcId="{B0BA4614-423D-4A3D-870E-901BCDE82CCB}" destId="{B4E8C3E0-C4D3-4DC2-AEAB-8EDBAD4DCA5C}" srcOrd="5" destOrd="0" presId="urn:microsoft.com/office/officeart/2008/layout/VerticalCurvedList"/>
    <dgm:cxn modelId="{C0C9075C-729A-4812-8391-71AAB65D47D3}" type="presParOf" srcId="{B0BA4614-423D-4A3D-870E-901BCDE82CCB}" destId="{AE1FC2FF-B2EC-422F-8F27-98A2DA17AD10}" srcOrd="6" destOrd="0" presId="urn:microsoft.com/office/officeart/2008/layout/VerticalCurvedList"/>
    <dgm:cxn modelId="{E2C29CE8-7607-4484-B4A0-8A684852F714}" type="presParOf" srcId="{AE1FC2FF-B2EC-422F-8F27-98A2DA17AD10}" destId="{1BBA6D73-A6B3-4F67-AE21-7915E12E8E75}" srcOrd="0" destOrd="0" presId="urn:microsoft.com/office/officeart/2008/layout/VerticalCurvedList"/>
    <dgm:cxn modelId="{81A6551C-7F56-4EAC-93A5-3E2674574C39}" type="presParOf" srcId="{B0BA4614-423D-4A3D-870E-901BCDE82CCB}" destId="{B9CD2B63-6EDE-4EA9-8D80-A5A15E25CA24}" srcOrd="7" destOrd="0" presId="urn:microsoft.com/office/officeart/2008/layout/VerticalCurvedList"/>
    <dgm:cxn modelId="{C1C3666F-79B9-46CB-BB65-082BADEC3DF0}" type="presParOf" srcId="{B0BA4614-423D-4A3D-870E-901BCDE82CCB}" destId="{BE8A4872-5D59-462C-8A06-323CA6840799}" srcOrd="8" destOrd="0" presId="urn:microsoft.com/office/officeart/2008/layout/VerticalCurvedList"/>
    <dgm:cxn modelId="{B626AC9D-33B2-46F9-8FC5-6ECBA24D84C7}" type="presParOf" srcId="{BE8A4872-5D59-462C-8A06-323CA6840799}" destId="{42063065-D932-4BAE-BC36-A9973467EAB6}" srcOrd="0" destOrd="0" presId="urn:microsoft.com/office/officeart/2008/layout/VerticalCurvedList"/>
    <dgm:cxn modelId="{F5E11620-FF4B-4FDB-AF50-7E438D44CEFB}" type="presParOf" srcId="{B0BA4614-423D-4A3D-870E-901BCDE82CCB}" destId="{DFF711F8-94C2-48EF-9F7C-1ABEDF495A77}" srcOrd="9" destOrd="0" presId="urn:microsoft.com/office/officeart/2008/layout/VerticalCurvedList"/>
    <dgm:cxn modelId="{23CDC924-866A-4053-AEB1-3675DD2A0A69}" type="presParOf" srcId="{B0BA4614-423D-4A3D-870E-901BCDE82CCB}" destId="{F98E7563-E82F-4899-8E56-9D7D7B5C8AC6}" srcOrd="10" destOrd="0" presId="urn:microsoft.com/office/officeart/2008/layout/VerticalCurvedList"/>
    <dgm:cxn modelId="{E6E14901-9518-4EB6-A7B1-E65BAC72F692}" type="presParOf" srcId="{F98E7563-E82F-4899-8E56-9D7D7B5C8AC6}" destId="{369F1C3E-A51B-4663-9585-4F0B768BCE11}"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F0DE59-2F4D-40C7-B7F0-D93F2329DEC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00F9727-1EDF-43CC-A91F-5C406A601A2D}">
      <dgm:prSet phldrT="[Text]"/>
      <dgm:spPr>
        <a:solidFill>
          <a:schemeClr val="tx2"/>
        </a:solidFill>
      </dgm:spPr>
      <dgm:t>
        <a:bodyPr/>
        <a:lstStyle/>
        <a:p>
          <a:r>
            <a:rPr lang="en-US" dirty="0">
              <a:solidFill>
                <a:schemeClr val="bg1"/>
              </a:solidFill>
            </a:rPr>
            <a:t>Escalation</a:t>
          </a:r>
          <a:r>
            <a:rPr lang="en-US" dirty="0"/>
            <a:t> </a:t>
          </a:r>
        </a:p>
      </dgm:t>
    </dgm:pt>
    <dgm:pt modelId="{4B9B7FDC-B222-40C0-838D-7D8C9405C0BA}" type="parTrans" cxnId="{91F6557A-E8AF-4C25-A3C7-DC9BA11D11DA}">
      <dgm:prSet/>
      <dgm:spPr/>
      <dgm:t>
        <a:bodyPr/>
        <a:lstStyle/>
        <a:p>
          <a:endParaRPr lang="en-US"/>
        </a:p>
      </dgm:t>
    </dgm:pt>
    <dgm:pt modelId="{DECF5B34-FF7B-4BC2-8FA8-73796EC01CBE}" type="sibTrans" cxnId="{91F6557A-E8AF-4C25-A3C7-DC9BA11D11DA}">
      <dgm:prSet/>
      <dgm:spPr/>
      <dgm:t>
        <a:bodyPr/>
        <a:lstStyle/>
        <a:p>
          <a:endParaRPr lang="en-US"/>
        </a:p>
      </dgm:t>
    </dgm:pt>
    <dgm:pt modelId="{126D578D-A01C-4503-8161-C9CCA1CE043F}">
      <dgm:prSet phldrT="[Text]"/>
      <dgm:spPr>
        <a:solidFill>
          <a:schemeClr val="tx2"/>
        </a:solidFill>
      </dgm:spPr>
      <dgm:t>
        <a:bodyPr/>
        <a:lstStyle/>
        <a:p>
          <a:r>
            <a:rPr lang="en-US" dirty="0"/>
            <a:t>Lack of Bond Director</a:t>
          </a:r>
        </a:p>
      </dgm:t>
    </dgm:pt>
    <dgm:pt modelId="{72EAE98D-C347-480F-BB3F-809DE4CC9083}" type="parTrans" cxnId="{C0E5166F-3D0C-46A4-B8FD-9FEC7958FB6C}">
      <dgm:prSet/>
      <dgm:spPr/>
      <dgm:t>
        <a:bodyPr/>
        <a:lstStyle/>
        <a:p>
          <a:endParaRPr lang="en-US"/>
        </a:p>
      </dgm:t>
    </dgm:pt>
    <dgm:pt modelId="{D8C8EE2C-0199-4BDA-91E1-FE1B784703EC}" type="sibTrans" cxnId="{C0E5166F-3D0C-46A4-B8FD-9FEC7958FB6C}">
      <dgm:prSet/>
      <dgm:spPr/>
      <dgm:t>
        <a:bodyPr/>
        <a:lstStyle/>
        <a:p>
          <a:endParaRPr lang="en-US"/>
        </a:p>
      </dgm:t>
    </dgm:pt>
    <dgm:pt modelId="{8A621968-101D-4393-8569-D8355CB8249E}">
      <dgm:prSet phldrT="[Text]"/>
      <dgm:spPr>
        <a:solidFill>
          <a:schemeClr val="tx2"/>
        </a:solidFill>
      </dgm:spPr>
      <dgm:t>
        <a:bodyPr/>
        <a:lstStyle/>
        <a:p>
          <a:r>
            <a:rPr lang="en-US" dirty="0"/>
            <a:t>Scope Changes</a:t>
          </a:r>
        </a:p>
      </dgm:t>
    </dgm:pt>
    <dgm:pt modelId="{C8BE16A8-5411-4258-816C-2214E2DBCD4B}" type="parTrans" cxnId="{D476B69E-D580-40F4-BF9C-2F4BB592610D}">
      <dgm:prSet/>
      <dgm:spPr/>
      <dgm:t>
        <a:bodyPr/>
        <a:lstStyle/>
        <a:p>
          <a:endParaRPr lang="en-US"/>
        </a:p>
      </dgm:t>
    </dgm:pt>
    <dgm:pt modelId="{9BF563DC-B542-4684-83E4-EA697302D602}" type="sibTrans" cxnId="{D476B69E-D580-40F4-BF9C-2F4BB592610D}">
      <dgm:prSet/>
      <dgm:spPr/>
      <dgm:t>
        <a:bodyPr/>
        <a:lstStyle/>
        <a:p>
          <a:endParaRPr lang="en-US"/>
        </a:p>
      </dgm:t>
    </dgm:pt>
    <dgm:pt modelId="{F5884995-A6F0-4444-B849-6CDB3EB230CA}">
      <dgm:prSet phldrT="[Text]"/>
      <dgm:spPr>
        <a:solidFill>
          <a:schemeClr val="tx2"/>
        </a:solidFill>
      </dgm:spPr>
      <dgm:t>
        <a:bodyPr/>
        <a:lstStyle/>
        <a:p>
          <a:r>
            <a:rPr lang="en-US" dirty="0"/>
            <a:t>Unapproved Spending</a:t>
          </a:r>
        </a:p>
      </dgm:t>
    </dgm:pt>
    <dgm:pt modelId="{B8DA318F-06E7-49C9-8F74-01A0A500AB36}" type="parTrans" cxnId="{1F2F238F-D852-4B8F-BC38-74D37BAC2667}">
      <dgm:prSet/>
      <dgm:spPr/>
      <dgm:t>
        <a:bodyPr/>
        <a:lstStyle/>
        <a:p>
          <a:endParaRPr lang="en-US"/>
        </a:p>
      </dgm:t>
    </dgm:pt>
    <dgm:pt modelId="{E68530DA-5778-422D-BEE2-E5FFB243D60D}" type="sibTrans" cxnId="{1F2F238F-D852-4B8F-BC38-74D37BAC2667}">
      <dgm:prSet/>
      <dgm:spPr/>
      <dgm:t>
        <a:bodyPr/>
        <a:lstStyle/>
        <a:p>
          <a:endParaRPr lang="en-US"/>
        </a:p>
      </dgm:t>
    </dgm:pt>
    <dgm:pt modelId="{FB8FB44F-0F4D-4D87-93CC-46D83C2C2980}">
      <dgm:prSet phldrT="[Text]"/>
      <dgm:spPr>
        <a:solidFill>
          <a:schemeClr val="tx2"/>
        </a:solidFill>
      </dgm:spPr>
      <dgm:t>
        <a:bodyPr/>
        <a:lstStyle/>
        <a:p>
          <a:r>
            <a:rPr lang="en-US" dirty="0"/>
            <a:t>Budgets Not Created</a:t>
          </a:r>
        </a:p>
      </dgm:t>
    </dgm:pt>
    <dgm:pt modelId="{B7CDF589-A01D-427E-83D5-B90AAEFDDADB}" type="parTrans" cxnId="{53C88F5B-8539-484C-A247-6F89E1F9C3E7}">
      <dgm:prSet/>
      <dgm:spPr/>
      <dgm:t>
        <a:bodyPr/>
        <a:lstStyle/>
        <a:p>
          <a:endParaRPr lang="en-US"/>
        </a:p>
      </dgm:t>
    </dgm:pt>
    <dgm:pt modelId="{EECD3A3B-E985-4BD4-9EE2-0F9846F04E5A}" type="sibTrans" cxnId="{53C88F5B-8539-484C-A247-6F89E1F9C3E7}">
      <dgm:prSet/>
      <dgm:spPr/>
      <dgm:t>
        <a:bodyPr/>
        <a:lstStyle/>
        <a:p>
          <a:endParaRPr lang="en-US"/>
        </a:p>
      </dgm:t>
    </dgm:pt>
    <dgm:pt modelId="{A60E8D5F-44EC-4251-98B9-0341DFC107AE}">
      <dgm:prSet/>
      <dgm:spPr>
        <a:solidFill>
          <a:schemeClr val="tx2"/>
        </a:solidFill>
      </dgm:spPr>
      <dgm:t>
        <a:bodyPr/>
        <a:lstStyle/>
        <a:p>
          <a:r>
            <a:rPr lang="en-US" dirty="0"/>
            <a:t>Phase Construction </a:t>
          </a:r>
        </a:p>
      </dgm:t>
    </dgm:pt>
    <dgm:pt modelId="{8E859BD6-5585-4191-B6A1-831A14FCE3D5}" type="parTrans" cxnId="{33461C55-696E-4991-BA07-A5E5F8837884}">
      <dgm:prSet/>
      <dgm:spPr/>
      <dgm:t>
        <a:bodyPr/>
        <a:lstStyle/>
        <a:p>
          <a:endParaRPr lang="en-US"/>
        </a:p>
      </dgm:t>
    </dgm:pt>
    <dgm:pt modelId="{87D829EA-88D0-49DF-AE8C-5F7A2DD2C0D4}" type="sibTrans" cxnId="{33461C55-696E-4991-BA07-A5E5F8837884}">
      <dgm:prSet/>
      <dgm:spPr/>
      <dgm:t>
        <a:bodyPr/>
        <a:lstStyle/>
        <a:p>
          <a:endParaRPr lang="en-US"/>
        </a:p>
      </dgm:t>
    </dgm:pt>
    <dgm:pt modelId="{AF5CA44E-F15D-4EBC-BB8D-6ABC6FC0616E}" type="pres">
      <dgm:prSet presAssocID="{9FF0DE59-2F4D-40C7-B7F0-D93F2329DEC3}" presName="diagram" presStyleCnt="0">
        <dgm:presLayoutVars>
          <dgm:dir/>
          <dgm:resizeHandles val="exact"/>
        </dgm:presLayoutVars>
      </dgm:prSet>
      <dgm:spPr/>
    </dgm:pt>
    <dgm:pt modelId="{3DD387A5-EDFF-4DB6-A333-12C74E24C0A4}" type="pres">
      <dgm:prSet presAssocID="{500F9727-1EDF-43CC-A91F-5C406A601A2D}" presName="node" presStyleLbl="node1" presStyleIdx="0" presStyleCnt="6">
        <dgm:presLayoutVars>
          <dgm:bulletEnabled val="1"/>
        </dgm:presLayoutVars>
      </dgm:prSet>
      <dgm:spPr/>
    </dgm:pt>
    <dgm:pt modelId="{1B1A9063-8A22-4153-BF9E-20250E7F6BFD}" type="pres">
      <dgm:prSet presAssocID="{DECF5B34-FF7B-4BC2-8FA8-73796EC01CBE}" presName="sibTrans" presStyleCnt="0"/>
      <dgm:spPr/>
    </dgm:pt>
    <dgm:pt modelId="{64D87C7C-6876-47AB-A678-26D2B8440274}" type="pres">
      <dgm:prSet presAssocID="{126D578D-A01C-4503-8161-C9CCA1CE043F}" presName="node" presStyleLbl="node1" presStyleIdx="1" presStyleCnt="6">
        <dgm:presLayoutVars>
          <dgm:bulletEnabled val="1"/>
        </dgm:presLayoutVars>
      </dgm:prSet>
      <dgm:spPr/>
    </dgm:pt>
    <dgm:pt modelId="{D57B1AB1-544F-40C8-A935-FD7353AE5683}" type="pres">
      <dgm:prSet presAssocID="{D8C8EE2C-0199-4BDA-91E1-FE1B784703EC}" presName="sibTrans" presStyleCnt="0"/>
      <dgm:spPr/>
    </dgm:pt>
    <dgm:pt modelId="{3A45A937-1537-4E06-8218-632F0A7C59BA}" type="pres">
      <dgm:prSet presAssocID="{8A621968-101D-4393-8569-D8355CB8249E}" presName="node" presStyleLbl="node1" presStyleIdx="2" presStyleCnt="6">
        <dgm:presLayoutVars>
          <dgm:bulletEnabled val="1"/>
        </dgm:presLayoutVars>
      </dgm:prSet>
      <dgm:spPr/>
    </dgm:pt>
    <dgm:pt modelId="{6E62564E-D5F1-48C3-8239-46C3635C002A}" type="pres">
      <dgm:prSet presAssocID="{9BF563DC-B542-4684-83E4-EA697302D602}" presName="sibTrans" presStyleCnt="0"/>
      <dgm:spPr/>
    </dgm:pt>
    <dgm:pt modelId="{569CA365-0FCF-4273-A62E-608E81CD49A4}" type="pres">
      <dgm:prSet presAssocID="{F5884995-A6F0-4444-B849-6CDB3EB230CA}" presName="node" presStyleLbl="node1" presStyleIdx="3" presStyleCnt="6">
        <dgm:presLayoutVars>
          <dgm:bulletEnabled val="1"/>
        </dgm:presLayoutVars>
      </dgm:prSet>
      <dgm:spPr/>
    </dgm:pt>
    <dgm:pt modelId="{B66074FD-16D0-4DC0-9B75-E0A0173D46EA}" type="pres">
      <dgm:prSet presAssocID="{E68530DA-5778-422D-BEE2-E5FFB243D60D}" presName="sibTrans" presStyleCnt="0"/>
      <dgm:spPr/>
    </dgm:pt>
    <dgm:pt modelId="{A851C5E9-F0FF-4111-AAF4-B33B78C5AE1D}" type="pres">
      <dgm:prSet presAssocID="{FB8FB44F-0F4D-4D87-93CC-46D83C2C2980}" presName="node" presStyleLbl="node1" presStyleIdx="4" presStyleCnt="6">
        <dgm:presLayoutVars>
          <dgm:bulletEnabled val="1"/>
        </dgm:presLayoutVars>
      </dgm:prSet>
      <dgm:spPr/>
    </dgm:pt>
    <dgm:pt modelId="{A8B38544-4FD2-4968-B35D-95D5F5E88020}" type="pres">
      <dgm:prSet presAssocID="{EECD3A3B-E985-4BD4-9EE2-0F9846F04E5A}" presName="sibTrans" presStyleCnt="0"/>
      <dgm:spPr/>
    </dgm:pt>
    <dgm:pt modelId="{7D4ABB6F-E539-4CEF-A173-BB8AB457114C}" type="pres">
      <dgm:prSet presAssocID="{A60E8D5F-44EC-4251-98B9-0341DFC107AE}" presName="node" presStyleLbl="node1" presStyleIdx="5" presStyleCnt="6">
        <dgm:presLayoutVars>
          <dgm:bulletEnabled val="1"/>
        </dgm:presLayoutVars>
      </dgm:prSet>
      <dgm:spPr/>
    </dgm:pt>
  </dgm:ptLst>
  <dgm:cxnLst>
    <dgm:cxn modelId="{29D96E05-D3C1-4DB4-ACD1-16074879C0F6}" type="presOf" srcId="{8A621968-101D-4393-8569-D8355CB8249E}" destId="{3A45A937-1537-4E06-8218-632F0A7C59BA}" srcOrd="0" destOrd="0" presId="urn:microsoft.com/office/officeart/2005/8/layout/default"/>
    <dgm:cxn modelId="{53C88F5B-8539-484C-A247-6F89E1F9C3E7}" srcId="{9FF0DE59-2F4D-40C7-B7F0-D93F2329DEC3}" destId="{FB8FB44F-0F4D-4D87-93CC-46D83C2C2980}" srcOrd="4" destOrd="0" parTransId="{B7CDF589-A01D-427E-83D5-B90AAEFDDADB}" sibTransId="{EECD3A3B-E985-4BD4-9EE2-0F9846F04E5A}"/>
    <dgm:cxn modelId="{7A834464-0181-4022-A199-344C2E0AB514}" type="presOf" srcId="{F5884995-A6F0-4444-B849-6CDB3EB230CA}" destId="{569CA365-0FCF-4273-A62E-608E81CD49A4}" srcOrd="0" destOrd="0" presId="urn:microsoft.com/office/officeart/2005/8/layout/default"/>
    <dgm:cxn modelId="{C0E5166F-3D0C-46A4-B8FD-9FEC7958FB6C}" srcId="{9FF0DE59-2F4D-40C7-B7F0-D93F2329DEC3}" destId="{126D578D-A01C-4503-8161-C9CCA1CE043F}" srcOrd="1" destOrd="0" parTransId="{72EAE98D-C347-480F-BB3F-809DE4CC9083}" sibTransId="{D8C8EE2C-0199-4BDA-91E1-FE1B784703EC}"/>
    <dgm:cxn modelId="{33461C55-696E-4991-BA07-A5E5F8837884}" srcId="{9FF0DE59-2F4D-40C7-B7F0-D93F2329DEC3}" destId="{A60E8D5F-44EC-4251-98B9-0341DFC107AE}" srcOrd="5" destOrd="0" parTransId="{8E859BD6-5585-4191-B6A1-831A14FCE3D5}" sibTransId="{87D829EA-88D0-49DF-AE8C-5F7A2DD2C0D4}"/>
    <dgm:cxn modelId="{91F6557A-E8AF-4C25-A3C7-DC9BA11D11DA}" srcId="{9FF0DE59-2F4D-40C7-B7F0-D93F2329DEC3}" destId="{500F9727-1EDF-43CC-A91F-5C406A601A2D}" srcOrd="0" destOrd="0" parTransId="{4B9B7FDC-B222-40C0-838D-7D8C9405C0BA}" sibTransId="{DECF5B34-FF7B-4BC2-8FA8-73796EC01CBE}"/>
    <dgm:cxn modelId="{31700A88-4EF5-4A0B-AD95-6C74B455ECFE}" type="presOf" srcId="{9FF0DE59-2F4D-40C7-B7F0-D93F2329DEC3}" destId="{AF5CA44E-F15D-4EBC-BB8D-6ABC6FC0616E}" srcOrd="0" destOrd="0" presId="urn:microsoft.com/office/officeart/2005/8/layout/default"/>
    <dgm:cxn modelId="{1F2F238F-D852-4B8F-BC38-74D37BAC2667}" srcId="{9FF0DE59-2F4D-40C7-B7F0-D93F2329DEC3}" destId="{F5884995-A6F0-4444-B849-6CDB3EB230CA}" srcOrd="3" destOrd="0" parTransId="{B8DA318F-06E7-49C9-8F74-01A0A500AB36}" sibTransId="{E68530DA-5778-422D-BEE2-E5FFB243D60D}"/>
    <dgm:cxn modelId="{D476B69E-D580-40F4-BF9C-2F4BB592610D}" srcId="{9FF0DE59-2F4D-40C7-B7F0-D93F2329DEC3}" destId="{8A621968-101D-4393-8569-D8355CB8249E}" srcOrd="2" destOrd="0" parTransId="{C8BE16A8-5411-4258-816C-2214E2DBCD4B}" sibTransId="{9BF563DC-B542-4684-83E4-EA697302D602}"/>
    <dgm:cxn modelId="{B7E0E7A6-F46A-4B31-B09E-256F9CD05906}" type="presOf" srcId="{126D578D-A01C-4503-8161-C9CCA1CE043F}" destId="{64D87C7C-6876-47AB-A678-26D2B8440274}" srcOrd="0" destOrd="0" presId="urn:microsoft.com/office/officeart/2005/8/layout/default"/>
    <dgm:cxn modelId="{87E349B4-89F8-49F1-B3B4-5A700B4B35AE}" type="presOf" srcId="{500F9727-1EDF-43CC-A91F-5C406A601A2D}" destId="{3DD387A5-EDFF-4DB6-A333-12C74E24C0A4}" srcOrd="0" destOrd="0" presId="urn:microsoft.com/office/officeart/2005/8/layout/default"/>
    <dgm:cxn modelId="{8E5F6AC8-2DD9-4A66-A1FC-70ACDBC4A71A}" type="presOf" srcId="{A60E8D5F-44EC-4251-98B9-0341DFC107AE}" destId="{7D4ABB6F-E539-4CEF-A173-BB8AB457114C}" srcOrd="0" destOrd="0" presId="urn:microsoft.com/office/officeart/2005/8/layout/default"/>
    <dgm:cxn modelId="{F9639ECF-B672-4E70-9FE2-8A1F443EF49D}" type="presOf" srcId="{FB8FB44F-0F4D-4D87-93CC-46D83C2C2980}" destId="{A851C5E9-F0FF-4111-AAF4-B33B78C5AE1D}" srcOrd="0" destOrd="0" presId="urn:microsoft.com/office/officeart/2005/8/layout/default"/>
    <dgm:cxn modelId="{C58010DD-330C-4BEC-803A-7AD4AF6ACFEE}" type="presParOf" srcId="{AF5CA44E-F15D-4EBC-BB8D-6ABC6FC0616E}" destId="{3DD387A5-EDFF-4DB6-A333-12C74E24C0A4}" srcOrd="0" destOrd="0" presId="urn:microsoft.com/office/officeart/2005/8/layout/default"/>
    <dgm:cxn modelId="{ECBE79F0-C4B4-41B5-82A5-6B2E7B415443}" type="presParOf" srcId="{AF5CA44E-F15D-4EBC-BB8D-6ABC6FC0616E}" destId="{1B1A9063-8A22-4153-BF9E-20250E7F6BFD}" srcOrd="1" destOrd="0" presId="urn:microsoft.com/office/officeart/2005/8/layout/default"/>
    <dgm:cxn modelId="{26503267-D9AB-4F18-A69C-DF43660D91FB}" type="presParOf" srcId="{AF5CA44E-F15D-4EBC-BB8D-6ABC6FC0616E}" destId="{64D87C7C-6876-47AB-A678-26D2B8440274}" srcOrd="2" destOrd="0" presId="urn:microsoft.com/office/officeart/2005/8/layout/default"/>
    <dgm:cxn modelId="{260F7A01-7ED8-4B40-9A54-39E634A84921}" type="presParOf" srcId="{AF5CA44E-F15D-4EBC-BB8D-6ABC6FC0616E}" destId="{D57B1AB1-544F-40C8-A935-FD7353AE5683}" srcOrd="3" destOrd="0" presId="urn:microsoft.com/office/officeart/2005/8/layout/default"/>
    <dgm:cxn modelId="{C5C13247-68F8-4B1F-85D0-9E7E0B02717C}" type="presParOf" srcId="{AF5CA44E-F15D-4EBC-BB8D-6ABC6FC0616E}" destId="{3A45A937-1537-4E06-8218-632F0A7C59BA}" srcOrd="4" destOrd="0" presId="urn:microsoft.com/office/officeart/2005/8/layout/default"/>
    <dgm:cxn modelId="{86081AC2-F9E0-480C-9D80-B3F6EBC760C8}" type="presParOf" srcId="{AF5CA44E-F15D-4EBC-BB8D-6ABC6FC0616E}" destId="{6E62564E-D5F1-48C3-8239-46C3635C002A}" srcOrd="5" destOrd="0" presId="urn:microsoft.com/office/officeart/2005/8/layout/default"/>
    <dgm:cxn modelId="{A42377B0-CF3E-455E-8023-48CC34A2B29E}" type="presParOf" srcId="{AF5CA44E-F15D-4EBC-BB8D-6ABC6FC0616E}" destId="{569CA365-0FCF-4273-A62E-608E81CD49A4}" srcOrd="6" destOrd="0" presId="urn:microsoft.com/office/officeart/2005/8/layout/default"/>
    <dgm:cxn modelId="{5ACAFE5D-1265-4D94-9158-A8B9CF5F6D9B}" type="presParOf" srcId="{AF5CA44E-F15D-4EBC-BB8D-6ABC6FC0616E}" destId="{B66074FD-16D0-4DC0-9B75-E0A0173D46EA}" srcOrd="7" destOrd="0" presId="urn:microsoft.com/office/officeart/2005/8/layout/default"/>
    <dgm:cxn modelId="{2BFB8D6B-3DEC-45EA-BB28-2B377403F1E6}" type="presParOf" srcId="{AF5CA44E-F15D-4EBC-BB8D-6ABC6FC0616E}" destId="{A851C5E9-F0FF-4111-AAF4-B33B78C5AE1D}" srcOrd="8" destOrd="0" presId="urn:microsoft.com/office/officeart/2005/8/layout/default"/>
    <dgm:cxn modelId="{DC381982-DF36-48D8-8CFF-CA9BE731D00F}" type="presParOf" srcId="{AF5CA44E-F15D-4EBC-BB8D-6ABC6FC0616E}" destId="{A8B38544-4FD2-4968-B35D-95D5F5E88020}" srcOrd="9" destOrd="0" presId="urn:microsoft.com/office/officeart/2005/8/layout/default"/>
    <dgm:cxn modelId="{699D31F0-499C-4258-8080-5B47D1D926E6}" type="presParOf" srcId="{AF5CA44E-F15D-4EBC-BB8D-6ABC6FC0616E}" destId="{7D4ABB6F-E539-4CEF-A173-BB8AB457114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AEE3C-E41B-479A-9E9C-CB3EB1BBC433}">
      <dsp:nvSpPr>
        <dsp:cNvPr id="0" name=""/>
        <dsp:cNvSpPr/>
      </dsp:nvSpPr>
      <dsp:spPr>
        <a:xfrm>
          <a:off x="-5255677" y="-804949"/>
          <a:ext cx="6258441" cy="6258441"/>
        </a:xfrm>
        <a:prstGeom prst="blockArc">
          <a:avLst>
            <a:gd name="adj1" fmla="val 18900000"/>
            <a:gd name="adj2" fmla="val 2700000"/>
            <a:gd name="adj3" fmla="val 345"/>
          </a:avLst>
        </a:prstGeom>
        <a:solidFill>
          <a:schemeClr val="tx1"/>
        </a:solidFill>
        <a:ln w="3175" cap="flat" cmpd="sng" algn="ctr">
          <a:noFill/>
          <a:prstDash val="solid"/>
          <a:miter lim="800000"/>
        </a:ln>
        <a:effectLst/>
      </dsp:spPr>
      <dsp:style>
        <a:lnRef idx="1">
          <a:scrgbClr r="0" g="0" b="0"/>
        </a:lnRef>
        <a:fillRef idx="0">
          <a:scrgbClr r="0" g="0" b="0"/>
        </a:fillRef>
        <a:effectRef idx="0">
          <a:scrgbClr r="0" g="0" b="0"/>
        </a:effectRef>
        <a:fontRef idx="minor"/>
      </dsp:style>
    </dsp:sp>
    <dsp:sp modelId="{69CC017B-20A5-414C-ACE8-2077661C5258}">
      <dsp:nvSpPr>
        <dsp:cNvPr id="0" name=""/>
        <dsp:cNvSpPr/>
      </dsp:nvSpPr>
      <dsp:spPr>
        <a:xfrm>
          <a:off x="438553" y="290440"/>
          <a:ext cx="11093714" cy="581253"/>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1370"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Engagement Scope</a:t>
          </a:r>
        </a:p>
      </dsp:txBody>
      <dsp:txXfrm>
        <a:off x="438553" y="290440"/>
        <a:ext cx="11093714" cy="581253"/>
      </dsp:txXfrm>
    </dsp:sp>
    <dsp:sp modelId="{C72FE13F-944A-4D48-94B0-C73EB1E84F31}">
      <dsp:nvSpPr>
        <dsp:cNvPr id="0" name=""/>
        <dsp:cNvSpPr/>
      </dsp:nvSpPr>
      <dsp:spPr>
        <a:xfrm>
          <a:off x="75269" y="217784"/>
          <a:ext cx="726567" cy="726567"/>
        </a:xfrm>
        <a:prstGeom prst="ellipse">
          <a:avLst/>
        </a:prstGeom>
        <a:solidFill>
          <a:schemeClr val="lt2">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3883708-D158-41AD-8BAB-362FDF542615}">
      <dsp:nvSpPr>
        <dsp:cNvPr id="0" name=""/>
        <dsp:cNvSpPr/>
      </dsp:nvSpPr>
      <dsp:spPr>
        <a:xfrm>
          <a:off x="855062" y="1162042"/>
          <a:ext cx="10677205" cy="581253"/>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1370"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Definitions</a:t>
          </a:r>
        </a:p>
      </dsp:txBody>
      <dsp:txXfrm>
        <a:off x="855062" y="1162042"/>
        <a:ext cx="10677205" cy="581253"/>
      </dsp:txXfrm>
    </dsp:sp>
    <dsp:sp modelId="{441BE781-1AE5-475E-9819-8C220266B18E}">
      <dsp:nvSpPr>
        <dsp:cNvPr id="0" name=""/>
        <dsp:cNvSpPr/>
      </dsp:nvSpPr>
      <dsp:spPr>
        <a:xfrm>
          <a:off x="491779" y="1089386"/>
          <a:ext cx="726567" cy="726567"/>
        </a:xfrm>
        <a:prstGeom prst="ellipse">
          <a:avLst/>
        </a:prstGeom>
        <a:solidFill>
          <a:schemeClr val="lt2">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4E8C3E0-C4D3-4DC2-AEAB-8EDBAD4DCA5C}">
      <dsp:nvSpPr>
        <dsp:cNvPr id="0" name=""/>
        <dsp:cNvSpPr/>
      </dsp:nvSpPr>
      <dsp:spPr>
        <a:xfrm>
          <a:off x="982897" y="2033644"/>
          <a:ext cx="10549370" cy="581253"/>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1370"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Information Reviewed</a:t>
          </a:r>
        </a:p>
      </dsp:txBody>
      <dsp:txXfrm>
        <a:off x="982897" y="2033644"/>
        <a:ext cx="10549370" cy="581253"/>
      </dsp:txXfrm>
    </dsp:sp>
    <dsp:sp modelId="{1BBA6D73-A6B3-4F67-AE21-7915E12E8E75}">
      <dsp:nvSpPr>
        <dsp:cNvPr id="0" name=""/>
        <dsp:cNvSpPr/>
      </dsp:nvSpPr>
      <dsp:spPr>
        <a:xfrm>
          <a:off x="619614" y="1960987"/>
          <a:ext cx="726567" cy="726567"/>
        </a:xfrm>
        <a:prstGeom prst="ellipse">
          <a:avLst/>
        </a:prstGeom>
        <a:solidFill>
          <a:schemeClr val="lt2">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9CD2B63-6EDE-4EA9-8D80-A5A15E25CA24}">
      <dsp:nvSpPr>
        <dsp:cNvPr id="0" name=""/>
        <dsp:cNvSpPr/>
      </dsp:nvSpPr>
      <dsp:spPr>
        <a:xfrm>
          <a:off x="855062" y="2905246"/>
          <a:ext cx="10677205" cy="581253"/>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1370"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Part 1 Procedures and Observations</a:t>
          </a:r>
        </a:p>
      </dsp:txBody>
      <dsp:txXfrm>
        <a:off x="855062" y="2905246"/>
        <a:ext cx="10677205" cy="581253"/>
      </dsp:txXfrm>
    </dsp:sp>
    <dsp:sp modelId="{42063065-D932-4BAE-BC36-A9973467EAB6}">
      <dsp:nvSpPr>
        <dsp:cNvPr id="0" name=""/>
        <dsp:cNvSpPr/>
      </dsp:nvSpPr>
      <dsp:spPr>
        <a:xfrm>
          <a:off x="491779" y="2832589"/>
          <a:ext cx="726567" cy="726567"/>
        </a:xfrm>
        <a:prstGeom prst="ellipse">
          <a:avLst/>
        </a:prstGeom>
        <a:solidFill>
          <a:schemeClr val="lt2">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FF711F8-94C2-48EF-9F7C-1ABEDF495A77}">
      <dsp:nvSpPr>
        <dsp:cNvPr id="0" name=""/>
        <dsp:cNvSpPr/>
      </dsp:nvSpPr>
      <dsp:spPr>
        <a:xfrm>
          <a:off x="438553" y="3776848"/>
          <a:ext cx="11093714" cy="581253"/>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1370" tIns="83820" rIns="83820" bIns="83820" numCol="1" spcCol="1270" anchor="ctr" anchorCtr="0">
          <a:noAutofit/>
        </a:bodyPr>
        <a:lstStyle/>
        <a:p>
          <a:pPr marL="0" lvl="0" indent="0" algn="l" defTabSz="1466850">
            <a:lnSpc>
              <a:spcPct val="90000"/>
            </a:lnSpc>
            <a:spcBef>
              <a:spcPct val="0"/>
            </a:spcBef>
            <a:spcAft>
              <a:spcPct val="35000"/>
            </a:spcAft>
            <a:buNone/>
          </a:pPr>
          <a:r>
            <a:rPr lang="en-US" sz="3300" kern="1200" dirty="0"/>
            <a:t>Part 2 Status</a:t>
          </a:r>
        </a:p>
      </dsp:txBody>
      <dsp:txXfrm>
        <a:off x="438553" y="3776848"/>
        <a:ext cx="11093714" cy="581253"/>
      </dsp:txXfrm>
    </dsp:sp>
    <dsp:sp modelId="{369F1C3E-A51B-4663-9585-4F0B768BCE11}">
      <dsp:nvSpPr>
        <dsp:cNvPr id="0" name=""/>
        <dsp:cNvSpPr/>
      </dsp:nvSpPr>
      <dsp:spPr>
        <a:xfrm>
          <a:off x="75269" y="3704191"/>
          <a:ext cx="726567" cy="726567"/>
        </a:xfrm>
        <a:prstGeom prst="ellipse">
          <a:avLst/>
        </a:prstGeom>
        <a:solidFill>
          <a:schemeClr val="lt2">
            <a:hueOff val="0"/>
            <a:satOff val="0"/>
            <a:lumOff val="0"/>
            <a:alphaOff val="0"/>
          </a:schemeClr>
        </a:solidFill>
        <a:ln w="6350" cap="flat" cmpd="sng" algn="ctr">
          <a:solidFill>
            <a:schemeClr val="dk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387A5-EDFF-4DB6-A333-12C74E24C0A4}">
      <dsp:nvSpPr>
        <dsp:cNvPr id="0" name=""/>
        <dsp:cNvSpPr/>
      </dsp:nvSpPr>
      <dsp:spPr>
        <a:xfrm>
          <a:off x="0" y="155101"/>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solidFill>
                <a:schemeClr val="bg1"/>
              </a:solidFill>
            </a:rPr>
            <a:t>Escalation</a:t>
          </a:r>
          <a:r>
            <a:rPr lang="en-US" sz="4800" kern="1200" dirty="0"/>
            <a:t> </a:t>
          </a:r>
        </a:p>
      </dsp:txBody>
      <dsp:txXfrm>
        <a:off x="0" y="155101"/>
        <a:ext cx="3569127" cy="2141476"/>
      </dsp:txXfrm>
    </dsp:sp>
    <dsp:sp modelId="{64D87C7C-6876-47AB-A678-26D2B8440274}">
      <dsp:nvSpPr>
        <dsp:cNvPr id="0" name=""/>
        <dsp:cNvSpPr/>
      </dsp:nvSpPr>
      <dsp:spPr>
        <a:xfrm>
          <a:off x="3926039" y="155101"/>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Lack of Bond Director</a:t>
          </a:r>
        </a:p>
      </dsp:txBody>
      <dsp:txXfrm>
        <a:off x="3926039" y="155101"/>
        <a:ext cx="3569127" cy="2141476"/>
      </dsp:txXfrm>
    </dsp:sp>
    <dsp:sp modelId="{3A45A937-1537-4E06-8218-632F0A7C59BA}">
      <dsp:nvSpPr>
        <dsp:cNvPr id="0" name=""/>
        <dsp:cNvSpPr/>
      </dsp:nvSpPr>
      <dsp:spPr>
        <a:xfrm>
          <a:off x="7852079" y="155101"/>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Scope Changes</a:t>
          </a:r>
        </a:p>
      </dsp:txBody>
      <dsp:txXfrm>
        <a:off x="7852079" y="155101"/>
        <a:ext cx="3569127" cy="2141476"/>
      </dsp:txXfrm>
    </dsp:sp>
    <dsp:sp modelId="{569CA365-0FCF-4273-A62E-608E81CD49A4}">
      <dsp:nvSpPr>
        <dsp:cNvPr id="0" name=""/>
        <dsp:cNvSpPr/>
      </dsp:nvSpPr>
      <dsp:spPr>
        <a:xfrm>
          <a:off x="0" y="2653490"/>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Unapproved Spending</a:t>
          </a:r>
        </a:p>
      </dsp:txBody>
      <dsp:txXfrm>
        <a:off x="0" y="2653490"/>
        <a:ext cx="3569127" cy="2141476"/>
      </dsp:txXfrm>
    </dsp:sp>
    <dsp:sp modelId="{A851C5E9-F0FF-4111-AAF4-B33B78C5AE1D}">
      <dsp:nvSpPr>
        <dsp:cNvPr id="0" name=""/>
        <dsp:cNvSpPr/>
      </dsp:nvSpPr>
      <dsp:spPr>
        <a:xfrm>
          <a:off x="3926039" y="2653490"/>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Budgets Not Created</a:t>
          </a:r>
        </a:p>
      </dsp:txBody>
      <dsp:txXfrm>
        <a:off x="3926039" y="2653490"/>
        <a:ext cx="3569127" cy="2141476"/>
      </dsp:txXfrm>
    </dsp:sp>
    <dsp:sp modelId="{7D4ABB6F-E539-4CEF-A173-BB8AB457114C}">
      <dsp:nvSpPr>
        <dsp:cNvPr id="0" name=""/>
        <dsp:cNvSpPr/>
      </dsp:nvSpPr>
      <dsp:spPr>
        <a:xfrm>
          <a:off x="7852079" y="2653490"/>
          <a:ext cx="3569127" cy="2141476"/>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Phase Construction </a:t>
          </a:r>
        </a:p>
      </dsp:txBody>
      <dsp:txXfrm>
        <a:off x="7852079" y="2653490"/>
        <a:ext cx="3569127" cy="214147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1200"/>
            </a:lvl1pPr>
          </a:lstStyle>
          <a:p>
            <a:endParaRPr lang="en-US" sz="900" dirty="0">
              <a:solidFill>
                <a:schemeClr val="accent1"/>
              </a:solidFill>
            </a:endParaRPr>
          </a:p>
        </p:txBody>
      </p:sp>
      <p:sp>
        <p:nvSpPr>
          <p:cNvPr id="3"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1200"/>
            </a:lvl1pPr>
          </a:lstStyle>
          <a:p>
            <a:fld id="{5109D85C-6806-4601-8914-E6B5119FB4C2}" type="datetimeFigureOut">
              <a:rPr lang="en-US" sz="900">
                <a:solidFill>
                  <a:schemeClr val="accent1"/>
                </a:solidFill>
              </a:rPr>
              <a:t>7/26/2022</a:t>
            </a:fld>
            <a:endParaRPr lang="en-US" sz="900" dirty="0">
              <a:solidFill>
                <a:schemeClr val="accent1"/>
              </a:solidFill>
            </a:endParaRPr>
          </a:p>
        </p:txBody>
      </p:sp>
      <p:sp>
        <p:nvSpPr>
          <p:cNvPr id="4" name="Footer Placeholder 3"/>
          <p:cNvSpPr>
            <a:spLocks noGrp="1"/>
          </p:cNvSpPr>
          <p:nvPr>
            <p:ph type="ftr" sz="quarter" idx="2"/>
          </p:nvPr>
        </p:nvSpPr>
        <p:spPr>
          <a:xfrm>
            <a:off x="97536" y="9313164"/>
            <a:ext cx="3169920" cy="240030"/>
          </a:xfrm>
          <a:prstGeom prst="rect">
            <a:avLst/>
          </a:prstGeom>
        </p:spPr>
        <p:txBody>
          <a:bodyPr vert="horz" lIns="96653" tIns="48327" rIns="96653" bIns="48327" rtlCol="0" anchor="b"/>
          <a:lstStyle>
            <a:lvl1pPr algn="l">
              <a:defRPr sz="1200"/>
            </a:lvl1pPr>
          </a:lstStyle>
          <a:p>
            <a:endParaRPr lang="en-US" sz="900">
              <a:solidFill>
                <a:schemeClr val="accent1"/>
              </a:solidFill>
            </a:endParaRPr>
          </a:p>
        </p:txBody>
      </p:sp>
      <p:sp>
        <p:nvSpPr>
          <p:cNvPr id="5" name="Slide Number Placeholder 4"/>
          <p:cNvSpPr>
            <a:spLocks noGrp="1"/>
          </p:cNvSpPr>
          <p:nvPr>
            <p:ph type="sldNum" sz="quarter" idx="3"/>
          </p:nvPr>
        </p:nvSpPr>
        <p:spPr>
          <a:xfrm>
            <a:off x="4096512" y="9313164"/>
            <a:ext cx="3169920" cy="240030"/>
          </a:xfrm>
          <a:prstGeom prst="rect">
            <a:avLst/>
          </a:prstGeom>
        </p:spPr>
        <p:txBody>
          <a:bodyPr vert="horz" lIns="96653" tIns="48327" rIns="96653" bIns="48327" rtlCol="0" anchor="b"/>
          <a:lstStyle>
            <a:lvl1pPr algn="r">
              <a:defRPr sz="1200"/>
            </a:lvl1pPr>
          </a:lstStyle>
          <a:p>
            <a:fld id="{065FDB04-5B51-478A-A894-EE4CBA93FE69}" type="slidenum">
              <a:rPr lang="en-US" sz="900">
                <a:solidFill>
                  <a:schemeClr val="accent1"/>
                </a:solidFill>
              </a:rPr>
              <a:t>‹#›</a:t>
            </a:fld>
            <a:endParaRPr lang="en-US" sz="900">
              <a:solidFill>
                <a:schemeClr val="accent1"/>
              </a:solidFill>
            </a:endParaRPr>
          </a:p>
        </p:txBody>
      </p:sp>
    </p:spTree>
    <p:extLst>
      <p:ext uri="{BB962C8B-B14F-4D97-AF65-F5344CB8AC3E}">
        <p14:creationId xmlns:p14="http://schemas.microsoft.com/office/powerpoint/2010/main" val="29483306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900">
                <a:solidFill>
                  <a:schemeClr val="accent1"/>
                </a:solidFill>
                <a:latin typeface="+mn-lt"/>
              </a:defRPr>
            </a:lvl1pPr>
          </a:lstStyle>
          <a:p>
            <a:fld id="{5109D85C-6806-4601-8914-E6B5119FB4C2}" type="datetimeFigureOut">
              <a:rPr lang="en-US" smtClean="0"/>
              <a:pPr/>
              <a:t>7/26/2022</a:t>
            </a:fld>
            <a:endParaRPr lang="en-US" dirty="0"/>
          </a:p>
        </p:txBody>
      </p:sp>
      <p:sp>
        <p:nvSpPr>
          <p:cNvPr id="9" name="Footer Placeholder 3"/>
          <p:cNvSpPr>
            <a:spLocks noGrp="1"/>
          </p:cNvSpPr>
          <p:nvPr>
            <p:ph type="ftr" sz="quarter" idx="4"/>
          </p:nvPr>
        </p:nvSpPr>
        <p:spPr>
          <a:xfrm>
            <a:off x="97536" y="9313164"/>
            <a:ext cx="3169920" cy="240030"/>
          </a:xfrm>
          <a:prstGeom prst="rect">
            <a:avLst/>
          </a:prstGeom>
        </p:spPr>
        <p:txBody>
          <a:bodyPr vert="horz" lIns="96653" tIns="48327" rIns="96653" bIns="48327" rtlCol="0" anchor="b"/>
          <a:lstStyle>
            <a:lvl1pPr algn="l">
              <a:defRPr sz="900">
                <a:solidFill>
                  <a:schemeClr val="accent1"/>
                </a:solidFill>
                <a:latin typeface="+mn-lt"/>
              </a:defRPr>
            </a:lvl1pPr>
          </a:lstStyle>
          <a:p>
            <a:endParaRPr lang="en-US"/>
          </a:p>
        </p:txBody>
      </p:sp>
      <p:sp>
        <p:nvSpPr>
          <p:cNvPr id="10" name="Slide Number Placeholder 4"/>
          <p:cNvSpPr>
            <a:spLocks noGrp="1"/>
          </p:cNvSpPr>
          <p:nvPr>
            <p:ph type="sldNum" sz="quarter" idx="5"/>
          </p:nvPr>
        </p:nvSpPr>
        <p:spPr>
          <a:xfrm>
            <a:off x="4096512" y="9313164"/>
            <a:ext cx="3169920" cy="240030"/>
          </a:xfrm>
          <a:prstGeom prst="rect">
            <a:avLst/>
          </a:prstGeom>
        </p:spPr>
        <p:txBody>
          <a:bodyPr vert="horz" lIns="96653" tIns="48327" rIns="96653" bIns="48327" rtlCol="0" anchor="b"/>
          <a:lstStyle>
            <a:lvl1pPr algn="r">
              <a:defRPr sz="900">
                <a:solidFill>
                  <a:schemeClr val="accent1"/>
                </a:solidFill>
                <a:latin typeface="+mn-lt"/>
              </a:defRPr>
            </a:lvl1pPr>
          </a:lstStyle>
          <a:p>
            <a:fld id="{065FDB04-5B51-478A-A894-EE4CBA93FE69}" type="slidenum">
              <a:rPr lang="en-US" smtClean="0"/>
              <a:pPr/>
              <a:t>‹#›</a:t>
            </a:fld>
            <a:endParaRPr lang="en-US"/>
          </a:p>
        </p:txBody>
      </p:sp>
      <p:sp>
        <p:nvSpPr>
          <p:cNvPr id="11"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900">
                <a:solidFill>
                  <a:schemeClr val="accent1"/>
                </a:solidFill>
                <a:latin typeface="+mn-lt"/>
              </a:defRPr>
            </a:lvl1pPr>
          </a:lstStyle>
          <a:p>
            <a:endParaRPr lang="en-US" dirty="0"/>
          </a:p>
        </p:txBody>
      </p:sp>
    </p:spTree>
    <p:extLst>
      <p:ext uri="{BB962C8B-B14F-4D97-AF65-F5344CB8AC3E}">
        <p14:creationId xmlns:p14="http://schemas.microsoft.com/office/powerpoint/2010/main" val="346685116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a:t>Click to edit Master title style</a:t>
            </a:r>
            <a:endParaRPr lang="en-US" dirty="0"/>
          </a:p>
        </p:txBody>
      </p:sp>
      <p:sp>
        <p:nvSpPr>
          <p:cNvPr id="12"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51223D0F-481A-42FE-A3A8-6E9DB50AE9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95797" y="1144886"/>
            <a:ext cx="3200400" cy="2275380"/>
          </a:xfrm>
          <a:prstGeom prst="rect">
            <a:avLst/>
          </a:prstGeom>
        </p:spPr>
      </p:pic>
    </p:spTree>
    <p:extLst>
      <p:ext uri="{BB962C8B-B14F-4D97-AF65-F5344CB8AC3E}">
        <p14:creationId xmlns:p14="http://schemas.microsoft.com/office/powerpoint/2010/main" val="203870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4F12B-0E47-4AEC-8E2A-A9365402A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5167774"/>
            <a:ext cx="12191998" cy="1691640"/>
          </a:xfrm>
          <a:prstGeom prst="rect">
            <a:avLst/>
          </a:prstGeom>
        </p:spPr>
      </p:pic>
      <p:sp>
        <p:nvSpPr>
          <p:cNvPr id="11" name="Rectangle 10">
            <a:extLst>
              <a:ext uri="{FF2B5EF4-FFF2-40B4-BE49-F238E27FC236}">
                <a16:creationId xmlns:a16="http://schemas.microsoft.com/office/drawing/2014/main" id="{E4D91A09-3101-4836-9B81-086A258E615D}"/>
              </a:ext>
            </a:extLst>
          </p:cNvPr>
          <p:cNvSpPr/>
          <p:nvPr userDrawn="1"/>
        </p:nvSpPr>
        <p:spPr>
          <a:xfrm>
            <a:off x="0" y="5129784"/>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a:extLst>
              <a:ext uri="{FF2B5EF4-FFF2-40B4-BE49-F238E27FC236}">
                <a16:creationId xmlns:a16="http://schemas.microsoft.com/office/drawing/2014/main" id="{8C28904F-959A-43EF-BCD5-A0B4B434A3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95797" y="1144886"/>
            <a:ext cx="3200400" cy="2275380"/>
          </a:xfrm>
          <a:prstGeom prst="rect">
            <a:avLst/>
          </a:prstGeom>
        </p:spPr>
      </p:pic>
      <p:sp>
        <p:nvSpPr>
          <p:cNvPr id="13" name="Title 1">
            <a:extLst>
              <a:ext uri="{FF2B5EF4-FFF2-40B4-BE49-F238E27FC236}">
                <a16:creationId xmlns:a16="http://schemas.microsoft.com/office/drawing/2014/main" id="{EE7807B7-3C96-4512-A195-BC6AC2F84A41}"/>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ED4006AB-2AF6-493A-8545-089F73354AB2}"/>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864200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Graphic">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B40E013F-E4C4-4D8B-BEFC-A8384114DD56}"/>
              </a:ext>
            </a:extLst>
          </p:cNvPr>
          <p:cNvSpPr>
            <a:spLocks noGrp="1"/>
          </p:cNvSpPr>
          <p:nvPr>
            <p:ph idx="10"/>
          </p:nvPr>
        </p:nvSpPr>
        <p:spPr>
          <a:xfrm>
            <a:off x="0" y="0"/>
            <a:ext cx="12192000" cy="5029200"/>
          </a:xfrm>
        </p:spPr>
        <p:txBody>
          <a:bodyPr/>
          <a:lstStyle>
            <a:lvl1pPr marL="0" indent="0">
              <a:buNone/>
              <a:defRPr/>
            </a:lvl1pPr>
          </a:lstStyle>
          <a:p>
            <a:pPr lvl="0"/>
            <a:r>
              <a:rPr lang="en-US"/>
              <a:t>Click to edit Master text styles</a:t>
            </a:r>
          </a:p>
        </p:txBody>
      </p:sp>
      <p:pic>
        <p:nvPicPr>
          <p:cNvPr id="6" name="Picture 5">
            <a:extLst>
              <a:ext uri="{FF2B5EF4-FFF2-40B4-BE49-F238E27FC236}">
                <a16:creationId xmlns:a16="http://schemas.microsoft.com/office/drawing/2014/main" id="{6AC35269-980A-4888-BAC9-8EFAF3E65F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5499320"/>
            <a:ext cx="1605007" cy="1141338"/>
          </a:xfrm>
          <a:prstGeom prst="rect">
            <a:avLst/>
          </a:prstGeom>
        </p:spPr>
      </p:pic>
      <p:sp>
        <p:nvSpPr>
          <p:cNvPr id="7" name="Rectangle 6">
            <a:extLst>
              <a:ext uri="{FF2B5EF4-FFF2-40B4-BE49-F238E27FC236}">
                <a16:creationId xmlns:a16="http://schemas.microsoft.com/office/drawing/2014/main" id="{7B38510F-3344-4BC0-A13A-9A9BC68FF056}"/>
              </a:ext>
            </a:extLst>
          </p:cNvPr>
          <p:cNvSpPr/>
          <p:nvPr userDrawn="1"/>
        </p:nvSpPr>
        <p:spPr>
          <a:xfrm>
            <a:off x="0" y="50292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38A8953-D3FE-4542-8C50-24486773F732}"/>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5611F31E-843E-420E-8A95-6900895E7522}"/>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079676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Cli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5ED217C-331F-4554-A2DB-F1CA3F141CD3}"/>
              </a:ext>
            </a:extLst>
          </p:cNvPr>
          <p:cNvSpPr>
            <a:spLocks noGrp="1"/>
          </p:cNvSpPr>
          <p:nvPr>
            <p:ph idx="10"/>
          </p:nvPr>
        </p:nvSpPr>
        <p:spPr>
          <a:xfrm>
            <a:off x="0" y="0"/>
            <a:ext cx="12192000" cy="5029200"/>
          </a:xfrm>
        </p:spPr>
        <p:txBody>
          <a:bodyPr/>
          <a:lstStyle>
            <a:lvl1pPr marL="0" indent="0">
              <a:buNone/>
              <a:defRPr/>
            </a:lvl1pPr>
          </a:lstStyle>
          <a:p>
            <a:pPr lvl="0"/>
            <a:r>
              <a:rPr lang="en-US"/>
              <a:t>Click to edit Master text styles</a:t>
            </a:r>
          </a:p>
        </p:txBody>
      </p:sp>
      <p:sp>
        <p:nvSpPr>
          <p:cNvPr id="7" name="Rectangle 6">
            <a:extLst>
              <a:ext uri="{FF2B5EF4-FFF2-40B4-BE49-F238E27FC236}">
                <a16:creationId xmlns:a16="http://schemas.microsoft.com/office/drawing/2014/main" id="{226835C5-6CE6-42B0-A337-B1B25BF5C137}"/>
              </a:ext>
            </a:extLst>
          </p:cNvPr>
          <p:cNvSpPr/>
          <p:nvPr userDrawn="1"/>
        </p:nvSpPr>
        <p:spPr>
          <a:xfrm>
            <a:off x="0" y="50292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64E011E-7AA6-472D-BEA8-9DF006A18BAA}"/>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a:t>Click to edit Master title style</a:t>
            </a:r>
            <a:endParaRPr lang="en-US" dirty="0"/>
          </a:p>
        </p:txBody>
      </p:sp>
      <p:sp>
        <p:nvSpPr>
          <p:cNvPr id="9" name="Subtitle 2">
            <a:extLst>
              <a:ext uri="{FF2B5EF4-FFF2-40B4-BE49-F238E27FC236}">
                <a16:creationId xmlns:a16="http://schemas.microsoft.com/office/drawing/2014/main" id="{91C829F5-971A-4278-9DAE-20081D43717E}"/>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89662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lvl1pPr>
          </a:lstStyle>
          <a:p>
            <a:r>
              <a:rPr lang="en-US" dirty="0"/>
              <a:t>CLICK TO EDIT MASTER TITLE STYLE</a:t>
            </a:r>
          </a:p>
        </p:txBody>
      </p:sp>
      <p:sp>
        <p:nvSpPr>
          <p:cNvPr id="7" name="Text Placeholder 2">
            <a:extLst>
              <a:ext uri="{FF2B5EF4-FFF2-40B4-BE49-F238E27FC236}">
                <a16:creationId xmlns:a16="http://schemas.microsoft.com/office/drawing/2014/main" id="{E0327F50-180D-42EC-AEF7-4A84A9D72E61}"/>
              </a:ext>
            </a:extLst>
          </p:cNvPr>
          <p:cNvSpPr>
            <a:spLocks noGrp="1"/>
          </p:cNvSpPr>
          <p:nvPr>
            <p:ph idx="1"/>
          </p:nvPr>
        </p:nvSpPr>
        <p:spPr>
          <a:xfrm>
            <a:off x="304253"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a:extLst>
              <a:ext uri="{FF2B5EF4-FFF2-40B4-BE49-F238E27FC236}">
                <a16:creationId xmlns:a16="http://schemas.microsoft.com/office/drawing/2014/main" id="{43D98102-212C-4052-9953-C842E77FC847}"/>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0" name="Footer Placeholder 4">
            <a:extLst>
              <a:ext uri="{FF2B5EF4-FFF2-40B4-BE49-F238E27FC236}">
                <a16:creationId xmlns:a16="http://schemas.microsoft.com/office/drawing/2014/main" id="{6BBADDBD-A57A-4814-B061-94A210FDF6B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1" name="Slide Number Placeholder 5">
            <a:extLst>
              <a:ext uri="{FF2B5EF4-FFF2-40B4-BE49-F238E27FC236}">
                <a16:creationId xmlns:a16="http://schemas.microsoft.com/office/drawing/2014/main" id="{1A0E33B3-C5BF-413C-8D6C-D397CB870DE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551381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4CAAA0-345A-4EAB-9A61-C3ACAF81AB73}"/>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8" name="Text Placeholder 2">
            <a:extLst>
              <a:ext uri="{FF2B5EF4-FFF2-40B4-BE49-F238E27FC236}">
                <a16:creationId xmlns:a16="http://schemas.microsoft.com/office/drawing/2014/main" id="{A807631A-7EEE-440F-9162-FC688177400A}"/>
              </a:ext>
            </a:extLst>
          </p:cNvPr>
          <p:cNvSpPr>
            <a:spLocks noGrp="1"/>
          </p:cNvSpPr>
          <p:nvPr>
            <p:ph idx="1"/>
          </p:nvPr>
        </p:nvSpPr>
        <p:spPr>
          <a:xfrm>
            <a:off x="304800"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226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Date Placeholder 3">
            <a:extLst>
              <a:ext uri="{FF2B5EF4-FFF2-40B4-BE49-F238E27FC236}">
                <a16:creationId xmlns:a16="http://schemas.microsoft.com/office/drawing/2014/main" id="{D20281F2-DD7D-4404-A57F-932E02292A1B}"/>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7" name="Footer Placeholder 4">
            <a:extLst>
              <a:ext uri="{FF2B5EF4-FFF2-40B4-BE49-F238E27FC236}">
                <a16:creationId xmlns:a16="http://schemas.microsoft.com/office/drawing/2014/main" id="{79476E70-D814-41E5-A8F6-1C340DB6A08C}"/>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8" name="Slide Number Placeholder 5">
            <a:extLst>
              <a:ext uri="{FF2B5EF4-FFF2-40B4-BE49-F238E27FC236}">
                <a16:creationId xmlns:a16="http://schemas.microsoft.com/office/drawing/2014/main" id="{C85A57CE-320D-46AA-B8AD-D8E9C1A40F28}"/>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182071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983C3B-CB6D-442F-B50E-652190AB4B42}"/>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solidFill>
                  <a:schemeClr val="bg1"/>
                </a:solidFill>
              </a:defRPr>
            </a:lvl1pPr>
          </a:lstStyle>
          <a:p>
            <a:r>
              <a:rPr lang="en-US" dirty="0"/>
              <a:t>CLICK TO EDIT MASTER TITLE STYLE</a:t>
            </a:r>
          </a:p>
        </p:txBody>
      </p:sp>
      <p:sp>
        <p:nvSpPr>
          <p:cNvPr id="14" name="Date Placeholder 3"/>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5" name="Footer Placeholder 4"/>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6" name="Slide Number Placeholder 5"/>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112217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Header-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7" name="Content Placeholder 2">
            <a:extLst>
              <a:ext uri="{FF2B5EF4-FFF2-40B4-BE49-F238E27FC236}">
                <a16:creationId xmlns:a16="http://schemas.microsoft.com/office/drawing/2014/main" id="{DE370DF9-BEF8-4904-889E-D1D9233B54B9}"/>
              </a:ext>
            </a:extLst>
          </p:cNvPr>
          <p:cNvSpPr>
            <a:spLocks noGrp="1"/>
          </p:cNvSpPr>
          <p:nvPr>
            <p:ph idx="13" hasCustomPrompt="1"/>
          </p:nvPr>
        </p:nvSpPr>
        <p:spPr>
          <a:xfrm>
            <a:off x="304800" y="1188720"/>
            <a:ext cx="5577841"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E7A3D1B7-8F01-4900-BBA5-03C6A6497C48}"/>
              </a:ext>
            </a:extLst>
          </p:cNvPr>
          <p:cNvSpPr>
            <a:spLocks noGrp="1"/>
          </p:cNvSpPr>
          <p:nvPr>
            <p:ph idx="15" hasCustomPrompt="1"/>
          </p:nvPr>
        </p:nvSpPr>
        <p:spPr>
          <a:xfrm>
            <a:off x="6309360" y="1188720"/>
            <a:ext cx="5577840"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9" name="Content Placeholder 2">
            <a:extLst>
              <a:ext uri="{FF2B5EF4-FFF2-40B4-BE49-F238E27FC236}">
                <a16:creationId xmlns:a16="http://schemas.microsoft.com/office/drawing/2014/main" id="{D9F7378E-8F22-4629-8D42-7A2674CD07FD}"/>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Content Placeholder 2">
            <a:extLst>
              <a:ext uri="{FF2B5EF4-FFF2-40B4-BE49-F238E27FC236}">
                <a16:creationId xmlns:a16="http://schemas.microsoft.com/office/drawing/2014/main" id="{32E4013B-530F-43B5-8348-89617F5A50DA}"/>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818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Header-Content - Two Column - Blue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3579DB-C3CB-4F03-8B7E-9E467F1C119E}"/>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2" name="Title 1"/>
          <p:cNvSpPr>
            <a:spLocks noGrp="1"/>
          </p:cNvSpPr>
          <p:nvPr>
            <p:ph type="title" hasCustomPrompt="1"/>
          </p:nvPr>
        </p:nvSpPr>
        <p:spPr/>
        <p:txBody>
          <a:bodyPr/>
          <a:lstStyle>
            <a:lvl1pPr>
              <a:defRPr cap="all" baseline="0">
                <a:solidFill>
                  <a:schemeClr val="bg1"/>
                </a:solidFill>
              </a:defRPr>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8" name="Content Placeholder 2">
            <a:extLst>
              <a:ext uri="{FF2B5EF4-FFF2-40B4-BE49-F238E27FC236}">
                <a16:creationId xmlns:a16="http://schemas.microsoft.com/office/drawing/2014/main" id="{67DF1748-31E2-4AC2-B9FF-8FE72F2D4B77}"/>
              </a:ext>
            </a:extLst>
          </p:cNvPr>
          <p:cNvSpPr>
            <a:spLocks noGrp="1"/>
          </p:cNvSpPr>
          <p:nvPr>
            <p:ph idx="13" hasCustomPrompt="1"/>
          </p:nvPr>
        </p:nvSpPr>
        <p:spPr>
          <a:xfrm>
            <a:off x="304800" y="1188720"/>
            <a:ext cx="5577841"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Content Placeholder 2">
            <a:extLst>
              <a:ext uri="{FF2B5EF4-FFF2-40B4-BE49-F238E27FC236}">
                <a16:creationId xmlns:a16="http://schemas.microsoft.com/office/drawing/2014/main" id="{F8A5F76C-B573-454B-A9D8-4027BCEB6D5D}"/>
              </a:ext>
            </a:extLst>
          </p:cNvPr>
          <p:cNvSpPr>
            <a:spLocks noGrp="1"/>
          </p:cNvSpPr>
          <p:nvPr>
            <p:ph idx="15" hasCustomPrompt="1"/>
          </p:nvPr>
        </p:nvSpPr>
        <p:spPr>
          <a:xfrm>
            <a:off x="6309360" y="1188720"/>
            <a:ext cx="5577840"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0" name="Content Placeholder 2">
            <a:extLst>
              <a:ext uri="{FF2B5EF4-FFF2-40B4-BE49-F238E27FC236}">
                <a16:creationId xmlns:a16="http://schemas.microsoft.com/office/drawing/2014/main" id="{D8F20F21-99DA-4007-8CA6-BF22634A2DF4}"/>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
            <a:extLst>
              <a:ext uri="{FF2B5EF4-FFF2-40B4-BE49-F238E27FC236}">
                <a16:creationId xmlns:a16="http://schemas.microsoft.com/office/drawing/2014/main" id="{A20B0B0B-63BD-49D6-BB43-090487CE23D4}"/>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9511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0" name="Content Placeholder 2">
            <a:extLst>
              <a:ext uri="{FF2B5EF4-FFF2-40B4-BE49-F238E27FC236}">
                <a16:creationId xmlns:a16="http://schemas.microsoft.com/office/drawing/2014/main" id="{9BCB07CF-B1CA-41B3-A13C-59CE8941A69C}"/>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4F05A0A7-E253-42B3-9C76-D9E6258CA8F9}"/>
              </a:ext>
            </a:extLst>
          </p:cNvPr>
          <p:cNvSpPr>
            <a:spLocks noGrp="1"/>
          </p:cNvSpPr>
          <p:nvPr>
            <p:ph idx="18"/>
          </p:nvPr>
        </p:nvSpPr>
        <p:spPr>
          <a:xfrm>
            <a:off x="304800" y="1188720"/>
            <a:ext cx="5577841"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636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 Two Column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A0BB27-DAEB-485C-B3E7-722792924CF6}"/>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2" name="Title 1"/>
          <p:cNvSpPr>
            <a:spLocks noGrp="1"/>
          </p:cNvSpPr>
          <p:nvPr>
            <p:ph type="title" hasCustomPrompt="1"/>
          </p:nvPr>
        </p:nvSpPr>
        <p:spPr/>
        <p:txBody>
          <a:bodyPr/>
          <a:lstStyle>
            <a:lvl1pPr>
              <a:defRPr cap="all" baseline="0">
                <a:solidFill>
                  <a:schemeClr val="bg1"/>
                </a:solidFill>
              </a:defRPr>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9" name="Content Placeholder 2">
            <a:extLst>
              <a:ext uri="{FF2B5EF4-FFF2-40B4-BE49-F238E27FC236}">
                <a16:creationId xmlns:a16="http://schemas.microsoft.com/office/drawing/2014/main" id="{221BD50C-2A34-4751-8DC6-53D9BC1DE340}"/>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570A2484-FFFB-45E2-8DF3-40CD946D7B06}"/>
              </a:ext>
            </a:extLst>
          </p:cNvPr>
          <p:cNvSpPr>
            <a:spLocks noGrp="1"/>
          </p:cNvSpPr>
          <p:nvPr>
            <p:ph idx="18"/>
          </p:nvPr>
        </p:nvSpPr>
        <p:spPr>
          <a:xfrm>
            <a:off x="304801"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7447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Slide - Blu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bg1"/>
                </a:solidFill>
              </a:defRPr>
            </a:lvl1pPr>
          </a:lstStyle>
          <a:p>
            <a:r>
              <a:rPr lang="en-US" dirty="0"/>
              <a:t>SECTION TITLE</a:t>
            </a:r>
          </a:p>
        </p:txBody>
      </p:sp>
      <p:pic>
        <p:nvPicPr>
          <p:cNvPr id="8" name="Picture 7">
            <a:extLst>
              <a:ext uri="{FF2B5EF4-FFF2-40B4-BE49-F238E27FC236}">
                <a16:creationId xmlns:a16="http://schemas.microsoft.com/office/drawing/2014/main" id="{254BBCC8-D372-476D-9877-08BA50E037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336181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bg1"/>
                </a:solidFill>
              </a:defRPr>
            </a:lvl1pPr>
          </a:lstStyle>
          <a:p>
            <a:r>
              <a:rPr lang="en-US" dirty="0"/>
              <a:t>SECTION TITLE</a:t>
            </a:r>
          </a:p>
        </p:txBody>
      </p:sp>
      <p:pic>
        <p:nvPicPr>
          <p:cNvPr id="7" name="Picture 6">
            <a:extLst>
              <a:ext uri="{FF2B5EF4-FFF2-40B4-BE49-F238E27FC236}">
                <a16:creationId xmlns:a16="http://schemas.microsoft.com/office/drawing/2014/main" id="{F2076FDF-9266-4A52-BA27-F9AD2F5AC2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2948513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 Whit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tx2"/>
                </a:solidFill>
              </a:defRPr>
            </a:lvl1pPr>
          </a:lstStyle>
          <a:p>
            <a:r>
              <a:rPr lang="en-US" dirty="0"/>
              <a:t>SECTION TITLE</a:t>
            </a:r>
          </a:p>
        </p:txBody>
      </p:sp>
      <p:pic>
        <p:nvPicPr>
          <p:cNvPr id="7" name="Picture 6">
            <a:extLst>
              <a:ext uri="{FF2B5EF4-FFF2-40B4-BE49-F238E27FC236}">
                <a16:creationId xmlns:a16="http://schemas.microsoft.com/office/drawing/2014/main" id="{373630F7-E681-4860-A923-DB1FEBFC83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281087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mp; Content with Call 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457200"/>
            <a:ext cx="7863840" cy="1033271"/>
          </a:xfrm>
        </p:spPr>
        <p:txBody>
          <a:bodyPr lIns="91440" rIns="91440">
            <a:noAutofit/>
          </a:bodyPr>
          <a:lstStyle>
            <a:lvl1pPr>
              <a:defRPr sz="4000" spc="-150" baseline="0">
                <a:solidFill>
                  <a:schemeClr val="bg2"/>
                </a:solidFill>
              </a:defRPr>
            </a:lvl1pPr>
          </a:lstStyle>
          <a:p>
            <a:r>
              <a:rPr lang="en-US" dirty="0"/>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3"/>
          </p:nvPr>
        </p:nvSpPr>
        <p:spPr>
          <a:xfrm>
            <a:off x="1824535"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3" name="Slide Number Placeholder 5"/>
          <p:cNvSpPr>
            <a:spLocks noGrp="1"/>
          </p:cNvSpPr>
          <p:nvPr>
            <p:ph type="sldNum" sz="quarter" idx="4"/>
          </p:nvPr>
        </p:nvSpPr>
        <p:spPr>
          <a:xfrm>
            <a:off x="7254236"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5" name="Content Placeholder 2"/>
          <p:cNvSpPr>
            <a:spLocks noGrp="1"/>
          </p:cNvSpPr>
          <p:nvPr>
            <p:ph idx="10"/>
          </p:nvPr>
        </p:nvSpPr>
        <p:spPr>
          <a:xfrm>
            <a:off x="8839200" y="1920241"/>
            <a:ext cx="3048000" cy="3651000"/>
          </a:xfrm>
        </p:spPr>
        <p:txBody>
          <a:bodyPr lIns="0" tIns="0" rIns="0" bIns="0">
            <a:normAutofit/>
          </a:bodyPr>
          <a:lstStyle>
            <a:lvl1pPr marL="0" indent="0">
              <a:lnSpc>
                <a:spcPct val="100000"/>
              </a:lnSpc>
              <a:spcAft>
                <a:spcPts val="200"/>
              </a:spcAft>
              <a:buNone/>
              <a:defRPr sz="1800">
                <a:solidFill>
                  <a:schemeClr val="bg1"/>
                </a:solidFill>
                <a:latin typeface="+mj-lt"/>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19" name="Picture 18">
            <a:extLst>
              <a:ext uri="{FF2B5EF4-FFF2-40B4-BE49-F238E27FC236}">
                <a16:creationId xmlns:a16="http://schemas.microsoft.com/office/drawing/2014/main" id="{0484603A-A3EB-4630-B824-1594FECDB3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9200" y="1490955"/>
            <a:ext cx="632447" cy="243990"/>
          </a:xfrm>
          <a:prstGeom prst="rect">
            <a:avLst/>
          </a:prstGeom>
        </p:spPr>
      </p:pic>
      <p:pic>
        <p:nvPicPr>
          <p:cNvPr id="21" name="Content Placeholder 8">
            <a:extLst>
              <a:ext uri="{FF2B5EF4-FFF2-40B4-BE49-F238E27FC236}">
                <a16:creationId xmlns:a16="http://schemas.microsoft.com/office/drawing/2014/main" id="{69878A1A-F9BB-4106-AFCA-FE724A3AF5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77400" y="5884558"/>
            <a:ext cx="1371600" cy="744842"/>
          </a:xfrm>
          <a:prstGeom prst="rect">
            <a:avLst/>
          </a:prstGeom>
        </p:spPr>
      </p:pic>
      <p:sp>
        <p:nvSpPr>
          <p:cNvPr id="22" name="Date Placeholder 3">
            <a:extLst>
              <a:ext uri="{FF2B5EF4-FFF2-40B4-BE49-F238E27FC236}">
                <a16:creationId xmlns:a16="http://schemas.microsoft.com/office/drawing/2014/main" id="{0ED3CC33-4357-4EE0-9CB8-92F60D5DF128}"/>
              </a:ext>
            </a:extLst>
          </p:cNvPr>
          <p:cNvSpPr>
            <a:spLocks noGrp="1"/>
          </p:cNvSpPr>
          <p:nvPr>
            <p:ph type="dt" sz="half" idx="2"/>
          </p:nvPr>
        </p:nvSpPr>
        <p:spPr>
          <a:xfrm>
            <a:off x="304796"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Tree>
    <p:extLst>
      <p:ext uri="{BB962C8B-B14F-4D97-AF65-F5344CB8AC3E}">
        <p14:creationId xmlns:p14="http://schemas.microsoft.com/office/powerpoint/2010/main" val="3020006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Left Graphic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265BD02-115F-47F9-8BB7-9301C4689BF2}"/>
              </a:ext>
            </a:extLst>
          </p:cNvPr>
          <p:cNvSpPr/>
          <p:nvPr userDrawn="1"/>
        </p:nvSpPr>
        <p:spPr>
          <a:xfrm>
            <a:off x="4572000" y="1143000"/>
            <a:ext cx="7616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Title 1">
            <a:extLst>
              <a:ext uri="{FF2B5EF4-FFF2-40B4-BE49-F238E27FC236}">
                <a16:creationId xmlns:a16="http://schemas.microsoft.com/office/drawing/2014/main" id="{C2317542-466B-4C33-B536-40C988131EC3}"/>
              </a:ext>
            </a:extLst>
          </p:cNvPr>
          <p:cNvSpPr>
            <a:spLocks noGrp="1"/>
          </p:cNvSpPr>
          <p:nvPr>
            <p:ph type="title" hasCustomPrompt="1"/>
          </p:nvPr>
        </p:nvSpPr>
        <p:spPr>
          <a:xfrm>
            <a:off x="4572000" y="182881"/>
            <a:ext cx="7315200" cy="1033271"/>
          </a:xfrm>
        </p:spPr>
        <p:txBody>
          <a:bodyPr lIns="0" rIns="0">
            <a:noAutofit/>
          </a:bodyPr>
          <a:lstStyle>
            <a:lvl1pPr>
              <a:defRPr sz="4000" spc="-150" baseline="0">
                <a:solidFill>
                  <a:schemeClr val="tx2"/>
                </a:solidFill>
              </a:defRPr>
            </a:lvl1pPr>
          </a:lstStyle>
          <a:p>
            <a:r>
              <a:rPr lang="en-US" dirty="0"/>
              <a:t>CLICK TO EDIT MASTER</a:t>
            </a:r>
          </a:p>
        </p:txBody>
      </p:sp>
      <p:sp>
        <p:nvSpPr>
          <p:cNvPr id="20" name="Content Placeholder 2">
            <a:extLst>
              <a:ext uri="{FF2B5EF4-FFF2-40B4-BE49-F238E27FC236}">
                <a16:creationId xmlns:a16="http://schemas.microsoft.com/office/drawing/2014/main" id="{D10F24FA-DC24-4423-9F3E-791AF25819ED}"/>
              </a:ext>
            </a:extLst>
          </p:cNvPr>
          <p:cNvSpPr>
            <a:spLocks noGrp="1"/>
          </p:cNvSpPr>
          <p:nvPr>
            <p:ph idx="1"/>
          </p:nvPr>
        </p:nvSpPr>
        <p:spPr>
          <a:xfrm>
            <a:off x="457200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
            <a:extLst>
              <a:ext uri="{FF2B5EF4-FFF2-40B4-BE49-F238E27FC236}">
                <a16:creationId xmlns:a16="http://schemas.microsoft.com/office/drawing/2014/main" id="{24EDD153-DDEF-4510-BB71-ECF9A2B6F564}"/>
              </a:ext>
            </a:extLst>
          </p:cNvPr>
          <p:cNvSpPr>
            <a:spLocks noGrp="1"/>
          </p:cNvSpPr>
          <p:nvPr>
            <p:ph idx="11"/>
          </p:nvPr>
        </p:nvSpPr>
        <p:spPr>
          <a:xfrm>
            <a:off x="1" y="0"/>
            <a:ext cx="4297361" cy="6858000"/>
          </a:xfrm>
        </p:spPr>
        <p:txBody>
          <a:bodyPr/>
          <a:lstStyle>
            <a:lvl1pPr marL="0" indent="0">
              <a:buNone/>
              <a:defRPr/>
            </a:lvl1pPr>
          </a:lstStyle>
          <a:p>
            <a:pPr lvl="0"/>
            <a:r>
              <a:rPr lang="en-US"/>
              <a:t>Click to edit Master text styles</a:t>
            </a:r>
          </a:p>
        </p:txBody>
      </p:sp>
      <p:sp>
        <p:nvSpPr>
          <p:cNvPr id="14" name="Footer Placeholder 4">
            <a:extLst>
              <a:ext uri="{FF2B5EF4-FFF2-40B4-BE49-F238E27FC236}">
                <a16:creationId xmlns:a16="http://schemas.microsoft.com/office/drawing/2014/main" id="{DB1D3EF1-E9E7-4338-AA09-7E72658AA1C4}"/>
              </a:ext>
            </a:extLst>
          </p:cNvPr>
          <p:cNvSpPr>
            <a:spLocks noGrp="1"/>
          </p:cNvSpPr>
          <p:nvPr>
            <p:ph type="ftr" sz="quarter" idx="3"/>
          </p:nvPr>
        </p:nvSpPr>
        <p:spPr>
          <a:xfrm>
            <a:off x="6000299"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D7B86879-67D4-4E88-B65C-CF6E3E64008C}"/>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7" name="Date Placeholder 3">
            <a:extLst>
              <a:ext uri="{FF2B5EF4-FFF2-40B4-BE49-F238E27FC236}">
                <a16:creationId xmlns:a16="http://schemas.microsoft.com/office/drawing/2014/main" id="{ADF65CDD-D4B9-4357-86BE-83A799BC3F22}"/>
              </a:ext>
            </a:extLst>
          </p:cNvPr>
          <p:cNvSpPr>
            <a:spLocks noGrp="1"/>
          </p:cNvSpPr>
          <p:nvPr>
            <p:ph type="dt" sz="half" idx="2"/>
          </p:nvPr>
        </p:nvSpPr>
        <p:spPr>
          <a:xfrm>
            <a:off x="45720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Tree>
    <p:extLst>
      <p:ext uri="{BB962C8B-B14F-4D97-AF65-F5344CB8AC3E}">
        <p14:creationId xmlns:p14="http://schemas.microsoft.com/office/powerpoint/2010/main" val="705163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 Right Graph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16E807-90DB-436A-8EC0-E099494C881E}"/>
              </a:ext>
            </a:extLst>
          </p:cNvPr>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Content Placeholder 2">
            <a:extLst>
              <a:ext uri="{FF2B5EF4-FFF2-40B4-BE49-F238E27FC236}">
                <a16:creationId xmlns:a16="http://schemas.microsoft.com/office/drawing/2014/main" id="{41E51DE2-2537-4BD2-97A5-821C0305B97F}"/>
              </a:ext>
            </a:extLst>
          </p:cNvPr>
          <p:cNvSpPr>
            <a:spLocks noGrp="1"/>
          </p:cNvSpPr>
          <p:nvPr>
            <p:ph idx="13"/>
          </p:nvPr>
        </p:nvSpPr>
        <p:spPr>
          <a:xfrm>
            <a:off x="6248400" y="0"/>
            <a:ext cx="5943600" cy="6858000"/>
          </a:xfrm>
        </p:spPr>
        <p:txBody>
          <a:bodyPr/>
          <a:lstStyle>
            <a:lvl1pPr marL="0" indent="0">
              <a:buNone/>
              <a:defRPr/>
            </a:lvl1pPr>
          </a:lstStyle>
          <a:p>
            <a:pPr lvl="0"/>
            <a:r>
              <a:rPr lang="en-US"/>
              <a:t>Click to edit Master text styles</a:t>
            </a:r>
          </a:p>
        </p:txBody>
      </p:sp>
      <p:sp>
        <p:nvSpPr>
          <p:cNvPr id="8" name="Footer Placeholder 4">
            <a:extLst>
              <a:ext uri="{FF2B5EF4-FFF2-40B4-BE49-F238E27FC236}">
                <a16:creationId xmlns:a16="http://schemas.microsoft.com/office/drawing/2014/main" id="{B7873DDA-D8D4-4FE4-BD4D-98BE0AF0F40F}"/>
              </a:ext>
            </a:extLst>
          </p:cNvPr>
          <p:cNvSpPr>
            <a:spLocks noGrp="1"/>
          </p:cNvSpPr>
          <p:nvPr>
            <p:ph type="ftr" sz="quarter" idx="3"/>
          </p:nvPr>
        </p:nvSpPr>
        <p:spPr>
          <a:xfrm>
            <a:off x="1271639" y="6629400"/>
            <a:ext cx="438912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9" name="Slide Number Placeholder 5">
            <a:extLst>
              <a:ext uri="{FF2B5EF4-FFF2-40B4-BE49-F238E27FC236}">
                <a16:creationId xmlns:a16="http://schemas.microsoft.com/office/drawing/2014/main" id="{BB9C8BC3-155B-467A-BC87-BD890C60A90C}"/>
              </a:ext>
            </a:extLst>
          </p:cNvPr>
          <p:cNvSpPr>
            <a:spLocks noGrp="1"/>
          </p:cNvSpPr>
          <p:nvPr>
            <p:ph type="sldNum" sz="quarter" idx="4"/>
          </p:nvPr>
        </p:nvSpPr>
        <p:spPr>
          <a:xfrm>
            <a:off x="5725979" y="6629400"/>
            <a:ext cx="4572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0" name="Date Placeholder 3">
            <a:extLst>
              <a:ext uri="{FF2B5EF4-FFF2-40B4-BE49-F238E27FC236}">
                <a16:creationId xmlns:a16="http://schemas.microsoft.com/office/drawing/2014/main" id="{B80A4782-C225-4BCA-9E84-B171B7443CBE}"/>
              </a:ext>
            </a:extLst>
          </p:cNvPr>
          <p:cNvSpPr>
            <a:spLocks noGrp="1"/>
          </p:cNvSpPr>
          <p:nvPr>
            <p:ph type="dt" sz="half" idx="2"/>
          </p:nvPr>
        </p:nvSpPr>
        <p:spPr>
          <a:xfrm>
            <a:off x="21368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7" name="Content Placeholder 2">
            <a:extLst>
              <a:ext uri="{FF2B5EF4-FFF2-40B4-BE49-F238E27FC236}">
                <a16:creationId xmlns:a16="http://schemas.microsoft.com/office/drawing/2014/main" id="{4E42E80B-645E-47CB-9BE6-769885D5501E}"/>
              </a:ext>
            </a:extLst>
          </p:cNvPr>
          <p:cNvSpPr>
            <a:spLocks noGrp="1"/>
          </p:cNvSpPr>
          <p:nvPr>
            <p:ph idx="1" hasCustomPrompt="1"/>
          </p:nvPr>
        </p:nvSpPr>
        <p:spPr>
          <a:xfrm>
            <a:off x="457200" y="1828800"/>
            <a:ext cx="548640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8" name="Content Placeholder 2">
            <a:extLst>
              <a:ext uri="{FF2B5EF4-FFF2-40B4-BE49-F238E27FC236}">
                <a16:creationId xmlns:a16="http://schemas.microsoft.com/office/drawing/2014/main" id="{C58DA768-F42F-417E-919F-D3788F593E4A}"/>
              </a:ext>
            </a:extLst>
          </p:cNvPr>
          <p:cNvSpPr>
            <a:spLocks noGrp="1"/>
          </p:cNvSpPr>
          <p:nvPr>
            <p:ph idx="14" hasCustomPrompt="1"/>
          </p:nvPr>
        </p:nvSpPr>
        <p:spPr>
          <a:xfrm>
            <a:off x="457199" y="2194560"/>
            <a:ext cx="5486401" cy="3719352"/>
          </a:xfrm>
        </p:spPr>
        <p:txBody>
          <a:bodyPr lIns="0" rIns="0"/>
          <a:lstStyle>
            <a:lvl1pPr marL="342900" indent="-342900">
              <a:buFont typeface="Arial" panose="020B0604020202020204" pitchFamily="34" charset="0"/>
              <a:buChar char="•"/>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1054848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ight Graphic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D55FFC2-C0B3-4612-BDBE-60F1344593B7}"/>
              </a:ext>
            </a:extLst>
          </p:cNvPr>
          <p:cNvSpPr/>
          <p:nvPr userDrawn="1"/>
        </p:nvSpPr>
        <p:spPr>
          <a:xfrm>
            <a:off x="0" y="1143000"/>
            <a:ext cx="752888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itle 1">
            <a:extLst>
              <a:ext uri="{FF2B5EF4-FFF2-40B4-BE49-F238E27FC236}">
                <a16:creationId xmlns:a16="http://schemas.microsoft.com/office/drawing/2014/main" id="{55B911FB-304C-45A7-8E97-80C98E464FEA}"/>
              </a:ext>
            </a:extLst>
          </p:cNvPr>
          <p:cNvSpPr>
            <a:spLocks noGrp="1"/>
          </p:cNvSpPr>
          <p:nvPr>
            <p:ph type="title" hasCustomPrompt="1"/>
          </p:nvPr>
        </p:nvSpPr>
        <p:spPr>
          <a:xfrm>
            <a:off x="213680" y="182881"/>
            <a:ext cx="7315200" cy="1033271"/>
          </a:xfrm>
        </p:spPr>
        <p:txBody>
          <a:bodyPr lIns="0" rIns="0">
            <a:noAutofit/>
          </a:bodyPr>
          <a:lstStyle>
            <a:lvl1pPr>
              <a:defRPr sz="4000" spc="-150" baseline="0">
                <a:solidFill>
                  <a:schemeClr val="tx2"/>
                </a:solidFill>
              </a:defRPr>
            </a:lvl1pPr>
          </a:lstStyle>
          <a:p>
            <a:r>
              <a:rPr lang="en-US" dirty="0"/>
              <a:t>CLICK TO EDIT MASTER</a:t>
            </a:r>
          </a:p>
        </p:txBody>
      </p:sp>
      <p:sp>
        <p:nvSpPr>
          <p:cNvPr id="18" name="Content Placeholder 2">
            <a:extLst>
              <a:ext uri="{FF2B5EF4-FFF2-40B4-BE49-F238E27FC236}">
                <a16:creationId xmlns:a16="http://schemas.microsoft.com/office/drawing/2014/main" id="{D36F2F7B-69FD-4A4A-BC41-140486C69CAD}"/>
              </a:ext>
            </a:extLst>
          </p:cNvPr>
          <p:cNvSpPr>
            <a:spLocks noGrp="1"/>
          </p:cNvSpPr>
          <p:nvPr>
            <p:ph idx="1"/>
          </p:nvPr>
        </p:nvSpPr>
        <p:spPr>
          <a:xfrm>
            <a:off x="21368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a:extLst>
              <a:ext uri="{FF2B5EF4-FFF2-40B4-BE49-F238E27FC236}">
                <a16:creationId xmlns:a16="http://schemas.microsoft.com/office/drawing/2014/main" id="{49FF7C4C-4711-4E64-B7A2-3B4F6DECEB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4" name="Footer Placeholder 4">
            <a:extLst>
              <a:ext uri="{FF2B5EF4-FFF2-40B4-BE49-F238E27FC236}">
                <a16:creationId xmlns:a16="http://schemas.microsoft.com/office/drawing/2014/main" id="{08A95B82-5544-43F1-BB29-E640BDF804EB}"/>
              </a:ext>
            </a:extLst>
          </p:cNvPr>
          <p:cNvSpPr>
            <a:spLocks noGrp="1"/>
          </p:cNvSpPr>
          <p:nvPr>
            <p:ph type="ftr" sz="quarter" idx="3"/>
          </p:nvPr>
        </p:nvSpPr>
        <p:spPr>
          <a:xfrm>
            <a:off x="1641979"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5" name="Slide Number Placeholder 5">
            <a:extLst>
              <a:ext uri="{FF2B5EF4-FFF2-40B4-BE49-F238E27FC236}">
                <a16:creationId xmlns:a16="http://schemas.microsoft.com/office/drawing/2014/main" id="{1619D4B3-2AEB-41E9-8988-17E45608C7D9}"/>
              </a:ext>
            </a:extLst>
          </p:cNvPr>
          <p:cNvSpPr>
            <a:spLocks noGrp="1"/>
          </p:cNvSpPr>
          <p:nvPr>
            <p:ph type="sldNum" sz="quarter" idx="4"/>
          </p:nvPr>
        </p:nvSpPr>
        <p:spPr>
          <a:xfrm>
            <a:off x="661448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6" name="Date Placeholder 3">
            <a:extLst>
              <a:ext uri="{FF2B5EF4-FFF2-40B4-BE49-F238E27FC236}">
                <a16:creationId xmlns:a16="http://schemas.microsoft.com/office/drawing/2014/main" id="{AE1B6633-4013-4068-B77C-2BD757FEEABA}"/>
              </a:ext>
            </a:extLst>
          </p:cNvPr>
          <p:cNvSpPr>
            <a:spLocks noGrp="1"/>
          </p:cNvSpPr>
          <p:nvPr>
            <p:ph type="dt" sz="half" idx="2"/>
          </p:nvPr>
        </p:nvSpPr>
        <p:spPr>
          <a:xfrm>
            <a:off x="21368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Tree>
    <p:extLst>
      <p:ext uri="{BB962C8B-B14F-4D97-AF65-F5344CB8AC3E}">
        <p14:creationId xmlns:p14="http://schemas.microsoft.com/office/powerpoint/2010/main" val="2444437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Graphic">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E9E4131-45F9-48A1-83B5-C847CB7EDBD2}"/>
              </a:ext>
            </a:extLst>
          </p:cNvPr>
          <p:cNvSpPr>
            <a:spLocks noGrp="1"/>
          </p:cNvSpPr>
          <p:nvPr>
            <p:ph idx="14"/>
          </p:nvPr>
        </p:nvSpPr>
        <p:spPr>
          <a:xfrm>
            <a:off x="0" y="0"/>
            <a:ext cx="12192000" cy="685800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 text styles</a:t>
            </a:r>
          </a:p>
        </p:txBody>
      </p:sp>
    </p:spTree>
    <p:extLst>
      <p:ext uri="{BB962C8B-B14F-4D97-AF65-F5344CB8AC3E}">
        <p14:creationId xmlns:p14="http://schemas.microsoft.com/office/powerpoint/2010/main" val="134667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Numbered Content">
    <p:spTree>
      <p:nvGrpSpPr>
        <p:cNvPr id="1" name=""/>
        <p:cNvGrpSpPr/>
        <p:nvPr/>
      </p:nvGrpSpPr>
      <p:grpSpPr>
        <a:xfrm>
          <a:off x="0" y="0"/>
          <a:ext cx="0" cy="0"/>
          <a:chOff x="0" y="0"/>
          <a:chExt cx="0" cy="0"/>
        </a:xfrm>
      </p:grpSpPr>
      <p:sp>
        <p:nvSpPr>
          <p:cNvPr id="18" name="Content Placeholder 2"/>
          <p:cNvSpPr>
            <a:spLocks noGrp="1"/>
          </p:cNvSpPr>
          <p:nvPr>
            <p:ph idx="1" hasCustomPrompt="1"/>
          </p:nvPr>
        </p:nvSpPr>
        <p:spPr>
          <a:xfrm>
            <a:off x="975360" y="656489"/>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Rectangle 18"/>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2"/>
          <p:cNvSpPr>
            <a:spLocks noGrp="1"/>
          </p:cNvSpPr>
          <p:nvPr>
            <p:ph idx="13" hasCustomPrompt="1"/>
          </p:nvPr>
        </p:nvSpPr>
        <p:spPr>
          <a:xfrm>
            <a:off x="975360" y="1026918"/>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p:cNvSpPr>
            <a:spLocks noGrp="1"/>
          </p:cNvSpPr>
          <p:nvPr>
            <p:ph idx="14" hasCustomPrompt="1"/>
          </p:nvPr>
        </p:nvSpPr>
        <p:spPr>
          <a:xfrm>
            <a:off x="975360" y="2244970"/>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p:cNvSpPr>
            <a:spLocks noGrp="1"/>
          </p:cNvSpPr>
          <p:nvPr>
            <p:ph idx="15" hasCustomPrompt="1"/>
          </p:nvPr>
        </p:nvSpPr>
        <p:spPr>
          <a:xfrm>
            <a:off x="975360" y="2615399"/>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7" name="Content Placeholder 2"/>
          <p:cNvSpPr>
            <a:spLocks noGrp="1"/>
          </p:cNvSpPr>
          <p:nvPr>
            <p:ph idx="16" hasCustomPrompt="1"/>
          </p:nvPr>
        </p:nvSpPr>
        <p:spPr>
          <a:xfrm>
            <a:off x="975360" y="3846805"/>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p:cNvSpPr>
            <a:spLocks noGrp="1"/>
          </p:cNvSpPr>
          <p:nvPr>
            <p:ph idx="17" hasCustomPrompt="1"/>
          </p:nvPr>
        </p:nvSpPr>
        <p:spPr>
          <a:xfrm>
            <a:off x="975360" y="4217234"/>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9" name="Content Placeholder 2"/>
          <p:cNvSpPr>
            <a:spLocks noGrp="1"/>
          </p:cNvSpPr>
          <p:nvPr>
            <p:ph idx="18" hasCustomPrompt="1"/>
          </p:nvPr>
        </p:nvSpPr>
        <p:spPr>
          <a:xfrm>
            <a:off x="975360" y="5328189"/>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p:cNvSpPr>
            <a:spLocks noGrp="1"/>
          </p:cNvSpPr>
          <p:nvPr>
            <p:ph idx="19" hasCustomPrompt="1"/>
          </p:nvPr>
        </p:nvSpPr>
        <p:spPr>
          <a:xfrm>
            <a:off x="975360" y="5698618"/>
            <a:ext cx="8921029"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1" name="Date Placeholder 3">
            <a:extLst>
              <a:ext uri="{FF2B5EF4-FFF2-40B4-BE49-F238E27FC236}">
                <a16:creationId xmlns:a16="http://schemas.microsoft.com/office/drawing/2014/main" id="{3E5F7E4E-6FDF-4EB5-A29C-733410FC4E61}"/>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22" name="Footer Placeholder 4">
            <a:extLst>
              <a:ext uri="{FF2B5EF4-FFF2-40B4-BE49-F238E27FC236}">
                <a16:creationId xmlns:a16="http://schemas.microsoft.com/office/drawing/2014/main" id="{BE5096C0-1C15-4CAB-BA79-65911A8D3442}"/>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3" name="Slide Number Placeholder 5">
            <a:extLst>
              <a:ext uri="{FF2B5EF4-FFF2-40B4-BE49-F238E27FC236}">
                <a16:creationId xmlns:a16="http://schemas.microsoft.com/office/drawing/2014/main" id="{09C325D3-3B36-4D2F-81EB-8B03E4334BE6}"/>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31" name="Picture 30">
            <a:extLst>
              <a:ext uri="{FF2B5EF4-FFF2-40B4-BE49-F238E27FC236}">
                <a16:creationId xmlns:a16="http://schemas.microsoft.com/office/drawing/2014/main" id="{600A009B-6CEB-4B5A-8ABE-15226017AF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3345218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umbered Content - Right Graphic - Header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B7DEEE-DAD9-48FA-B8F0-4DFC93A9FC35}"/>
              </a:ext>
            </a:extLst>
          </p:cNvPr>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Footer Placeholder 4">
            <a:extLst>
              <a:ext uri="{FF2B5EF4-FFF2-40B4-BE49-F238E27FC236}">
                <a16:creationId xmlns:a16="http://schemas.microsoft.com/office/drawing/2014/main" id="{FE7AD224-9B17-4681-9EAE-531E6C2BD288}"/>
              </a:ext>
            </a:extLst>
          </p:cNvPr>
          <p:cNvSpPr>
            <a:spLocks noGrp="1"/>
          </p:cNvSpPr>
          <p:nvPr>
            <p:ph type="ftr" sz="quarter" idx="3"/>
          </p:nvPr>
        </p:nvSpPr>
        <p:spPr>
          <a:xfrm>
            <a:off x="1463040" y="6629400"/>
            <a:ext cx="5029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8" name="Slide Number Placeholder 5">
            <a:extLst>
              <a:ext uri="{FF2B5EF4-FFF2-40B4-BE49-F238E27FC236}">
                <a16:creationId xmlns:a16="http://schemas.microsoft.com/office/drawing/2014/main" id="{4563C2AE-6B34-49DE-A40B-779CC4043DB9}"/>
              </a:ext>
            </a:extLst>
          </p:cNvPr>
          <p:cNvSpPr>
            <a:spLocks noGrp="1"/>
          </p:cNvSpPr>
          <p:nvPr>
            <p:ph type="sldNum" sz="quarter" idx="4"/>
          </p:nvPr>
        </p:nvSpPr>
        <p:spPr>
          <a:xfrm>
            <a:off x="658368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0" name="Content Placeholder 2">
            <a:extLst>
              <a:ext uri="{FF2B5EF4-FFF2-40B4-BE49-F238E27FC236}">
                <a16:creationId xmlns:a16="http://schemas.microsoft.com/office/drawing/2014/main" id="{BA0E8C55-E9E6-4DA4-9234-C887918836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1" name="Date Placeholder 3">
            <a:extLst>
              <a:ext uri="{FF2B5EF4-FFF2-40B4-BE49-F238E27FC236}">
                <a16:creationId xmlns:a16="http://schemas.microsoft.com/office/drawing/2014/main" id="{E2DAE9A9-E8EE-4137-9160-0391358B3DE2}"/>
              </a:ext>
            </a:extLst>
          </p:cNvPr>
          <p:cNvSpPr>
            <a:spLocks noGrp="1"/>
          </p:cNvSpPr>
          <p:nvPr>
            <p:ph type="dt" sz="half" idx="2"/>
          </p:nvPr>
        </p:nvSpPr>
        <p:spPr>
          <a:xfrm>
            <a:off x="456881"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23" name="Content Placeholder 2">
            <a:extLst>
              <a:ext uri="{FF2B5EF4-FFF2-40B4-BE49-F238E27FC236}">
                <a16:creationId xmlns:a16="http://schemas.microsoft.com/office/drawing/2014/main" id="{3232013B-5AF5-4AC7-9744-561CBCAB6F09}"/>
              </a:ext>
            </a:extLst>
          </p:cNvPr>
          <p:cNvSpPr>
            <a:spLocks noGrp="1"/>
          </p:cNvSpPr>
          <p:nvPr>
            <p:ph idx="1" hasCustomPrompt="1"/>
          </p:nvPr>
        </p:nvSpPr>
        <p:spPr>
          <a:xfrm>
            <a:off x="975360" y="656489"/>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4" name="Content Placeholder 2">
            <a:extLst>
              <a:ext uri="{FF2B5EF4-FFF2-40B4-BE49-F238E27FC236}">
                <a16:creationId xmlns:a16="http://schemas.microsoft.com/office/drawing/2014/main" id="{8C95AF84-DF33-499D-9936-C026C4E57ECB}"/>
              </a:ext>
            </a:extLst>
          </p:cNvPr>
          <p:cNvSpPr>
            <a:spLocks noGrp="1"/>
          </p:cNvSpPr>
          <p:nvPr>
            <p:ph idx="13" hasCustomPrompt="1"/>
          </p:nvPr>
        </p:nvSpPr>
        <p:spPr>
          <a:xfrm>
            <a:off x="975360" y="10269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a:extLst>
              <a:ext uri="{FF2B5EF4-FFF2-40B4-BE49-F238E27FC236}">
                <a16:creationId xmlns:a16="http://schemas.microsoft.com/office/drawing/2014/main" id="{6F705BC6-42D4-49AB-A79C-E8806E35B6D7}"/>
              </a:ext>
            </a:extLst>
          </p:cNvPr>
          <p:cNvSpPr>
            <a:spLocks noGrp="1"/>
          </p:cNvSpPr>
          <p:nvPr>
            <p:ph idx="14" hasCustomPrompt="1"/>
          </p:nvPr>
        </p:nvSpPr>
        <p:spPr>
          <a:xfrm>
            <a:off x="975360" y="2244970"/>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a:extLst>
              <a:ext uri="{FF2B5EF4-FFF2-40B4-BE49-F238E27FC236}">
                <a16:creationId xmlns:a16="http://schemas.microsoft.com/office/drawing/2014/main" id="{4ECAEF49-7445-41DA-BDC8-85C716901F2F}"/>
              </a:ext>
            </a:extLst>
          </p:cNvPr>
          <p:cNvSpPr>
            <a:spLocks noGrp="1"/>
          </p:cNvSpPr>
          <p:nvPr>
            <p:ph idx="15" hasCustomPrompt="1"/>
          </p:nvPr>
        </p:nvSpPr>
        <p:spPr>
          <a:xfrm>
            <a:off x="975360" y="2615399"/>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7" name="Content Placeholder 2">
            <a:extLst>
              <a:ext uri="{FF2B5EF4-FFF2-40B4-BE49-F238E27FC236}">
                <a16:creationId xmlns:a16="http://schemas.microsoft.com/office/drawing/2014/main" id="{2B08F23F-0993-4883-BCE2-B4699081302B}"/>
              </a:ext>
            </a:extLst>
          </p:cNvPr>
          <p:cNvSpPr>
            <a:spLocks noGrp="1"/>
          </p:cNvSpPr>
          <p:nvPr>
            <p:ph idx="16" hasCustomPrompt="1"/>
          </p:nvPr>
        </p:nvSpPr>
        <p:spPr>
          <a:xfrm>
            <a:off x="975360" y="3846805"/>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393DC392-EBD6-4A7B-9877-59A70AC464E6}"/>
              </a:ext>
            </a:extLst>
          </p:cNvPr>
          <p:cNvSpPr>
            <a:spLocks noGrp="1"/>
          </p:cNvSpPr>
          <p:nvPr>
            <p:ph idx="17" hasCustomPrompt="1"/>
          </p:nvPr>
        </p:nvSpPr>
        <p:spPr>
          <a:xfrm>
            <a:off x="975360" y="4217234"/>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9" name="Content Placeholder 2">
            <a:extLst>
              <a:ext uri="{FF2B5EF4-FFF2-40B4-BE49-F238E27FC236}">
                <a16:creationId xmlns:a16="http://schemas.microsoft.com/office/drawing/2014/main" id="{ECDA7CC5-D5FF-454B-9577-E07FC90EEA72}"/>
              </a:ext>
            </a:extLst>
          </p:cNvPr>
          <p:cNvSpPr>
            <a:spLocks noGrp="1"/>
          </p:cNvSpPr>
          <p:nvPr>
            <p:ph idx="18" hasCustomPrompt="1"/>
          </p:nvPr>
        </p:nvSpPr>
        <p:spPr>
          <a:xfrm>
            <a:off x="975360" y="5328189"/>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a:extLst>
              <a:ext uri="{FF2B5EF4-FFF2-40B4-BE49-F238E27FC236}">
                <a16:creationId xmlns:a16="http://schemas.microsoft.com/office/drawing/2014/main" id="{089E8D92-E218-4645-8C65-8151F60E8776}"/>
              </a:ext>
            </a:extLst>
          </p:cNvPr>
          <p:cNvSpPr>
            <a:spLocks noGrp="1"/>
          </p:cNvSpPr>
          <p:nvPr>
            <p:ph idx="19" hasCustomPrompt="1"/>
          </p:nvPr>
        </p:nvSpPr>
        <p:spPr>
          <a:xfrm>
            <a:off x="975360" y="56986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2268364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hree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26" name="Content Placeholder 9">
            <a:extLst>
              <a:ext uri="{FF2B5EF4-FFF2-40B4-BE49-F238E27FC236}">
                <a16:creationId xmlns:a16="http://schemas.microsoft.com/office/drawing/2014/main" id="{81B1EE3B-3674-4168-A362-0F967F31F736}"/>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7" name="Content Placeholder 9">
            <a:extLst>
              <a:ext uri="{FF2B5EF4-FFF2-40B4-BE49-F238E27FC236}">
                <a16:creationId xmlns:a16="http://schemas.microsoft.com/office/drawing/2014/main" id="{347EB440-42D1-4190-BDB9-C178F4DC3398}"/>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8" name="Content Placeholder 9">
            <a:extLst>
              <a:ext uri="{FF2B5EF4-FFF2-40B4-BE49-F238E27FC236}">
                <a16:creationId xmlns:a16="http://schemas.microsoft.com/office/drawing/2014/main" id="{4B364FED-4307-44E9-A113-19E9BA150D2A}"/>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19" name="Rectangle 18">
            <a:extLst>
              <a:ext uri="{FF2B5EF4-FFF2-40B4-BE49-F238E27FC236}">
                <a16:creationId xmlns:a16="http://schemas.microsoft.com/office/drawing/2014/main" id="{0752AA87-0548-4936-9CFE-F62CF4D13E91}"/>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Date Placeholder 3">
            <a:extLst>
              <a:ext uri="{FF2B5EF4-FFF2-40B4-BE49-F238E27FC236}">
                <a16:creationId xmlns:a16="http://schemas.microsoft.com/office/drawing/2014/main" id="{73A7BBA4-453B-4655-B461-84F947C47192}"/>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21" name="Footer Placeholder 4">
            <a:extLst>
              <a:ext uri="{FF2B5EF4-FFF2-40B4-BE49-F238E27FC236}">
                <a16:creationId xmlns:a16="http://schemas.microsoft.com/office/drawing/2014/main" id="{611E31A4-604E-4EB9-BD90-78DCBA9F2C1E}"/>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2" name="Slide Number Placeholder 5">
            <a:extLst>
              <a:ext uri="{FF2B5EF4-FFF2-40B4-BE49-F238E27FC236}">
                <a16:creationId xmlns:a16="http://schemas.microsoft.com/office/drawing/2014/main" id="{285D5564-A431-4002-B949-3ABA71E8DFB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1336751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hree Colored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19" name="Content Placeholder 9">
            <a:extLst>
              <a:ext uri="{FF2B5EF4-FFF2-40B4-BE49-F238E27FC236}">
                <a16:creationId xmlns:a16="http://schemas.microsoft.com/office/drawing/2014/main" id="{3EDAA1BF-37A4-4C44-A03A-353324912CA3}"/>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2" name="Content Placeholder 9">
            <a:extLst>
              <a:ext uri="{FF2B5EF4-FFF2-40B4-BE49-F238E27FC236}">
                <a16:creationId xmlns:a16="http://schemas.microsoft.com/office/drawing/2014/main" id="{2EB65CB4-8082-4D6B-A117-A853D735BE75}"/>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6" name="Content Placeholder 9">
            <a:extLst>
              <a:ext uri="{FF2B5EF4-FFF2-40B4-BE49-F238E27FC236}">
                <a16:creationId xmlns:a16="http://schemas.microsoft.com/office/drawing/2014/main" id="{67DA97F0-796F-442F-A54A-668BE5647774}"/>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0" name="Rectangle 19">
            <a:extLst>
              <a:ext uri="{FF2B5EF4-FFF2-40B4-BE49-F238E27FC236}">
                <a16:creationId xmlns:a16="http://schemas.microsoft.com/office/drawing/2014/main" id="{5843F7BB-1FD2-4447-B29B-4FA57A40EA5F}"/>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Date Placeholder 3">
            <a:extLst>
              <a:ext uri="{FF2B5EF4-FFF2-40B4-BE49-F238E27FC236}">
                <a16:creationId xmlns:a16="http://schemas.microsoft.com/office/drawing/2014/main" id="{52A5DFED-16BB-48C7-9AD1-14FCBBEABA43}"/>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23" name="Footer Placeholder 4">
            <a:extLst>
              <a:ext uri="{FF2B5EF4-FFF2-40B4-BE49-F238E27FC236}">
                <a16:creationId xmlns:a16="http://schemas.microsoft.com/office/drawing/2014/main" id="{BDF1436C-ECB9-4F06-8C24-B3EAE20EC1C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4" name="Slide Number Placeholder 5">
            <a:extLst>
              <a:ext uri="{FF2B5EF4-FFF2-40B4-BE49-F238E27FC236}">
                <a16:creationId xmlns:a16="http://schemas.microsoft.com/office/drawing/2014/main" id="{64FDEA3E-B21A-485A-B62F-1A15F73B0DD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718998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3657600"/>
            <a:ext cx="10972800" cy="914400"/>
          </a:xfrm>
        </p:spPr>
        <p:txBody>
          <a:bodyPr wrap="square" tIns="0" bIns="0" anchor="t" anchorCtr="0">
            <a:noAutofit/>
          </a:bodyPr>
          <a:lstStyle>
            <a:lvl1pPr algn="ctr">
              <a:lnSpc>
                <a:spcPct val="100000"/>
              </a:lnSpc>
              <a:defRPr sz="7200" b="1" spc="-150" baseline="0">
                <a:solidFill>
                  <a:schemeClr val="tx2"/>
                </a:solidFill>
                <a:latin typeface="+mn-lt"/>
              </a:defRPr>
            </a:lvl1pPr>
          </a:lstStyle>
          <a:p>
            <a:r>
              <a:rPr lang="en-US" dirty="0"/>
              <a:t>QUESTIONS?</a:t>
            </a:r>
          </a:p>
        </p:txBody>
      </p:sp>
      <p:sp>
        <p:nvSpPr>
          <p:cNvPr id="5" name="TextBox 4"/>
          <p:cNvSpPr txBox="1"/>
          <p:nvPr userDrawn="1"/>
        </p:nvSpPr>
        <p:spPr>
          <a:xfrm>
            <a:off x="609600" y="5715000"/>
            <a:ext cx="10972800" cy="748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baseline="30000" dirty="0">
                <a:solidFill>
                  <a:srgbClr val="64666A"/>
                </a:solidFill>
                <a:latin typeface="Tw Cen MT" panose="020B0602020104020603" pitchFamily="34" charset="0"/>
              </a:rPr>
              <a:t>This presentation is presented with the understanding that the information contained does not constitute legal, accounting or other professional advice. It is not intended to be responsive to 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p>
        </p:txBody>
      </p:sp>
      <p:sp>
        <p:nvSpPr>
          <p:cNvPr id="6" name="Rectangle 5"/>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929672ED-BD30-4B8A-9574-CA6786D4AE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95797" y="685800"/>
            <a:ext cx="3200400" cy="2275380"/>
          </a:xfrm>
          <a:prstGeom prst="rect">
            <a:avLst/>
          </a:prstGeom>
        </p:spPr>
      </p:pic>
    </p:spTree>
    <p:extLst>
      <p:ext uri="{BB962C8B-B14F-4D97-AF65-F5344CB8AC3E}">
        <p14:creationId xmlns:p14="http://schemas.microsoft.com/office/powerpoint/2010/main" val="273981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sclaimer -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5257801"/>
            <a:ext cx="10972800" cy="594360"/>
          </a:xfrm>
        </p:spPr>
        <p:txBody>
          <a:bodyPr wrap="square" tIns="0" bIns="0" anchor="ctr" anchorCtr="0">
            <a:noAutofit/>
          </a:bodyPr>
          <a:lstStyle>
            <a:lvl1pPr algn="ctr">
              <a:lnSpc>
                <a:spcPct val="100000"/>
              </a:lnSpc>
              <a:defRPr sz="5400" b="1" spc="-150" baseline="0">
                <a:solidFill>
                  <a:schemeClr val="tx2"/>
                </a:solidFill>
                <a:latin typeface="+mn-lt"/>
              </a:defRPr>
            </a:lvl1pPr>
          </a:lstStyle>
          <a:p>
            <a:r>
              <a:rPr lang="en-US" dirty="0"/>
              <a:t>QUESTIONS?</a:t>
            </a:r>
          </a:p>
        </p:txBody>
      </p:sp>
      <p:sp>
        <p:nvSpPr>
          <p:cNvPr id="5" name="TextBox 4"/>
          <p:cNvSpPr txBox="1"/>
          <p:nvPr userDrawn="1"/>
        </p:nvSpPr>
        <p:spPr>
          <a:xfrm>
            <a:off x="609600" y="6173439"/>
            <a:ext cx="109728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baseline="30000" dirty="0">
                <a:solidFill>
                  <a:srgbClr val="64666A"/>
                </a:solidFill>
                <a:latin typeface="Tw Cen MT" panose="020B0602020104020603" pitchFamily="34" charset="0"/>
              </a:rPr>
              <a:t>This presentation is presented with the understanding that the information contained does not constitute legal, accounting or other professional advice. It is not intended to be responsive to any individual situation or concerns, </a:t>
            </a:r>
            <a:br>
              <a:rPr lang="en-US" sz="1400" b="0" i="0" u="none" strike="noStrike" baseline="30000" dirty="0">
                <a:solidFill>
                  <a:srgbClr val="64666A"/>
                </a:solidFill>
                <a:latin typeface="Tw Cen MT" panose="020B0602020104020603" pitchFamily="34" charset="0"/>
              </a:rPr>
            </a:br>
            <a:r>
              <a:rPr lang="en-US" sz="1400" b="0" i="0" u="none" strike="noStrike" baseline="30000" dirty="0">
                <a:solidFill>
                  <a:srgbClr val="64666A"/>
                </a:solidFill>
                <a:latin typeface="Tw Cen MT" panose="020B0602020104020603" pitchFamily="34" charset="0"/>
              </a:rPr>
              <a:t>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p>
        </p:txBody>
      </p:sp>
      <p:sp>
        <p:nvSpPr>
          <p:cNvPr id="9" name="Content Placeholder 2">
            <a:extLst>
              <a:ext uri="{FF2B5EF4-FFF2-40B4-BE49-F238E27FC236}">
                <a16:creationId xmlns:a16="http://schemas.microsoft.com/office/drawing/2014/main" id="{5B75559A-6736-4784-BEFD-8CEE49C16F74}"/>
              </a:ext>
            </a:extLst>
          </p:cNvPr>
          <p:cNvSpPr>
            <a:spLocks noGrp="1"/>
          </p:cNvSpPr>
          <p:nvPr>
            <p:ph idx="11"/>
          </p:nvPr>
        </p:nvSpPr>
        <p:spPr>
          <a:xfrm>
            <a:off x="0" y="5193"/>
            <a:ext cx="12192000" cy="5029200"/>
          </a:xfrm>
        </p:spPr>
        <p:txBody>
          <a:bodyPr/>
          <a:lstStyle>
            <a:lvl1pPr marL="0" indent="0">
              <a:buNone/>
              <a:defRPr/>
            </a:lvl1pPr>
          </a:lstStyle>
          <a:p>
            <a:pPr lvl="0"/>
            <a:r>
              <a:rPr lang="en-US"/>
              <a:t>Click to edit Master text styles</a:t>
            </a:r>
          </a:p>
        </p:txBody>
      </p:sp>
      <p:sp>
        <p:nvSpPr>
          <p:cNvPr id="6" name="Rectangle 5">
            <a:extLst>
              <a:ext uri="{FF2B5EF4-FFF2-40B4-BE49-F238E27FC236}">
                <a16:creationId xmlns:a16="http://schemas.microsoft.com/office/drawing/2014/main" id="{3BC8C5E5-42BC-47BA-8189-4DE91F7ED098}"/>
              </a:ext>
            </a:extLst>
          </p:cNvPr>
          <p:cNvSpPr/>
          <p:nvPr userDrawn="1"/>
        </p:nvSpPr>
        <p:spPr>
          <a:xfrm>
            <a:off x="0" y="5029200"/>
            <a:ext cx="12188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576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 Blue">
    <p:spTree>
      <p:nvGrpSpPr>
        <p:cNvPr id="1" name=""/>
        <p:cNvGrpSpPr/>
        <p:nvPr/>
      </p:nvGrpSpPr>
      <p:grpSpPr>
        <a:xfrm>
          <a:off x="0" y="0"/>
          <a:ext cx="0" cy="0"/>
          <a:chOff x="0" y="0"/>
          <a:chExt cx="0" cy="0"/>
        </a:xfrm>
      </p:grpSpPr>
      <p:sp>
        <p:nvSpPr>
          <p:cNvPr id="7" name="Rectangle 6"/>
          <p:cNvSpPr/>
          <p:nvPr userDrawn="1"/>
        </p:nvSpPr>
        <p:spPr>
          <a:xfrm>
            <a:off x="0" y="0"/>
            <a:ext cx="12192000" cy="228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609600" y="544484"/>
            <a:ext cx="10972800" cy="914400"/>
          </a:xfrm>
        </p:spPr>
        <p:txBody>
          <a:bodyPr wrap="square" tIns="0" bIns="0" anchor="t" anchorCtr="0">
            <a:noAutofit/>
          </a:bodyPr>
          <a:lstStyle>
            <a:lvl1pPr algn="ctr">
              <a:lnSpc>
                <a:spcPct val="100000"/>
              </a:lnSpc>
              <a:defRPr sz="7200" b="1" spc="-150" baseline="0">
                <a:solidFill>
                  <a:schemeClr val="bg1"/>
                </a:solidFill>
                <a:latin typeface="+mn-lt"/>
              </a:defRPr>
            </a:lvl1pPr>
          </a:lstStyle>
          <a:p>
            <a:r>
              <a:rPr lang="en-US" dirty="0"/>
              <a:t>THANK YOU!</a:t>
            </a:r>
          </a:p>
        </p:txBody>
      </p:sp>
      <p:sp>
        <p:nvSpPr>
          <p:cNvPr id="11" name="Subtitle 3"/>
          <p:cNvSpPr>
            <a:spLocks noGrp="1"/>
          </p:cNvSpPr>
          <p:nvPr>
            <p:ph type="subTitle" idx="1"/>
          </p:nvPr>
        </p:nvSpPr>
        <p:spPr>
          <a:xfrm>
            <a:off x="609600" y="2743200"/>
            <a:ext cx="10972800" cy="1554480"/>
          </a:xfrm>
        </p:spPr>
        <p:txBody>
          <a:bodyPr>
            <a:noAutofit/>
          </a:bodyPr>
          <a:lstStyle>
            <a:lvl1pPr marL="0" indent="0" algn="ctr">
              <a:buNone/>
              <a:defRPr sz="1600" b="0">
                <a:latin typeface="+mn-lt"/>
              </a:defRPr>
            </a:lvl1pPr>
          </a:lstStyle>
          <a:p>
            <a:r>
              <a:rPr lang="en-US" sz="2000"/>
              <a:t>Click to edit Master subtitle style</a:t>
            </a:r>
            <a:endParaRPr lang="en-US" sz="2000" dirty="0"/>
          </a:p>
        </p:txBody>
      </p:sp>
      <p:sp>
        <p:nvSpPr>
          <p:cNvPr id="14" name="Rectangle 13">
            <a:extLst>
              <a:ext uri="{FF2B5EF4-FFF2-40B4-BE49-F238E27FC236}">
                <a16:creationId xmlns:a16="http://schemas.microsoft.com/office/drawing/2014/main" id="{4100FC63-46CB-49A9-932F-F9D9E5ECD675}"/>
              </a:ext>
            </a:extLst>
          </p:cNvPr>
          <p:cNvSpPr/>
          <p:nvPr userDrawn="1"/>
        </p:nvSpPr>
        <p:spPr>
          <a:xfrm>
            <a:off x="0" y="22860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27C45909-9F21-4404-8715-E3081C0754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3000" y="4800600"/>
            <a:ext cx="2286000" cy="1627967"/>
          </a:xfrm>
          <a:prstGeom prst="rect">
            <a:avLst/>
          </a:prstGeom>
        </p:spPr>
      </p:pic>
    </p:spTree>
    <p:extLst>
      <p:ext uri="{BB962C8B-B14F-4D97-AF65-F5344CB8AC3E}">
        <p14:creationId xmlns:p14="http://schemas.microsoft.com/office/powerpoint/2010/main" val="2297636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6" name="Rectangle 5"/>
          <p:cNvSpPr/>
          <p:nvPr userDrawn="1"/>
        </p:nvSpPr>
        <p:spPr>
          <a:xfrm>
            <a:off x="0" y="41148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609600" y="2743200"/>
            <a:ext cx="10972800" cy="914400"/>
          </a:xfrm>
        </p:spPr>
        <p:txBody>
          <a:bodyPr wrap="square" tIns="0" bIns="0" anchor="t" anchorCtr="0">
            <a:noAutofit/>
          </a:bodyPr>
          <a:lstStyle>
            <a:lvl1pPr algn="ctr">
              <a:lnSpc>
                <a:spcPct val="100000"/>
              </a:lnSpc>
              <a:defRPr sz="7200" b="1" spc="-150" baseline="0">
                <a:solidFill>
                  <a:schemeClr val="tx2"/>
                </a:solidFill>
                <a:latin typeface="+mn-lt"/>
              </a:defRPr>
            </a:lvl1pPr>
          </a:lstStyle>
          <a:p>
            <a:r>
              <a:rPr lang="en-US" dirty="0"/>
              <a:t>THANK YOU!</a:t>
            </a:r>
          </a:p>
        </p:txBody>
      </p:sp>
      <p:sp>
        <p:nvSpPr>
          <p:cNvPr id="9" name="TextBox 8"/>
          <p:cNvSpPr txBox="1"/>
          <p:nvPr userDrawn="1"/>
        </p:nvSpPr>
        <p:spPr>
          <a:xfrm>
            <a:off x="609600" y="6375862"/>
            <a:ext cx="10972800"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accent1"/>
                </a:solidFill>
                <a:latin typeface="+mn-lt"/>
              </a:rPr>
              <a:t>eidebailly.com</a:t>
            </a:r>
          </a:p>
        </p:txBody>
      </p:sp>
      <p:sp>
        <p:nvSpPr>
          <p:cNvPr id="11" name="Subtitle 3"/>
          <p:cNvSpPr>
            <a:spLocks noGrp="1"/>
          </p:cNvSpPr>
          <p:nvPr>
            <p:ph type="subTitle" idx="1"/>
          </p:nvPr>
        </p:nvSpPr>
        <p:spPr>
          <a:xfrm>
            <a:off x="609600" y="4572001"/>
            <a:ext cx="10972800" cy="1446415"/>
          </a:xfrm>
        </p:spPr>
        <p:txBody>
          <a:bodyPr>
            <a:noAutofit/>
          </a:bodyPr>
          <a:lstStyle>
            <a:lvl1pPr marL="0" indent="0" algn="ctr">
              <a:buNone/>
              <a:defRPr sz="1600" b="0">
                <a:latin typeface="+mn-lt"/>
              </a:defRPr>
            </a:lvl1pPr>
          </a:lstStyle>
          <a:p>
            <a:r>
              <a:rPr lang="en-US" sz="2000"/>
              <a:t>Click to edit Master subtitle style</a:t>
            </a:r>
            <a:endParaRPr lang="en-US" sz="2000" dirty="0"/>
          </a:p>
        </p:txBody>
      </p:sp>
    </p:spTree>
    <p:extLst>
      <p:ext uri="{BB962C8B-B14F-4D97-AF65-F5344CB8AC3E}">
        <p14:creationId xmlns:p14="http://schemas.microsoft.com/office/powerpoint/2010/main" val="2876192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Photo">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609600" y="5166360"/>
            <a:ext cx="10972800" cy="914400"/>
          </a:xfrm>
        </p:spPr>
        <p:txBody>
          <a:bodyPr wrap="square" tIns="0" bIns="0" anchor="t" anchorCtr="0">
            <a:noAutofit/>
          </a:bodyPr>
          <a:lstStyle>
            <a:lvl1pPr algn="ctr">
              <a:lnSpc>
                <a:spcPct val="100000"/>
              </a:lnSpc>
              <a:defRPr sz="7200" b="1" spc="-150" baseline="0">
                <a:solidFill>
                  <a:schemeClr val="bg2"/>
                </a:solidFill>
                <a:latin typeface="+mn-lt"/>
              </a:defRPr>
            </a:lvl1pPr>
          </a:lstStyle>
          <a:p>
            <a:r>
              <a:rPr lang="en-US" dirty="0"/>
              <a:t>THANK YOU!</a:t>
            </a:r>
          </a:p>
        </p:txBody>
      </p:sp>
      <p:sp>
        <p:nvSpPr>
          <p:cNvPr id="9" name="TextBox 8"/>
          <p:cNvSpPr txBox="1"/>
          <p:nvPr userDrawn="1"/>
        </p:nvSpPr>
        <p:spPr>
          <a:xfrm>
            <a:off x="609600" y="6284422"/>
            <a:ext cx="10972800"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tx2"/>
                </a:solidFill>
                <a:latin typeface="+mn-lt"/>
              </a:rPr>
              <a:t>eidebailly.com</a:t>
            </a:r>
          </a:p>
        </p:txBody>
      </p:sp>
      <p:sp>
        <p:nvSpPr>
          <p:cNvPr id="10" name="Content Placeholder 2">
            <a:extLst>
              <a:ext uri="{FF2B5EF4-FFF2-40B4-BE49-F238E27FC236}">
                <a16:creationId xmlns:a16="http://schemas.microsoft.com/office/drawing/2014/main" id="{B673810B-70C9-42FD-BEE0-5A8B4673E704}"/>
              </a:ext>
            </a:extLst>
          </p:cNvPr>
          <p:cNvSpPr>
            <a:spLocks noGrp="1"/>
          </p:cNvSpPr>
          <p:nvPr>
            <p:ph idx="11"/>
          </p:nvPr>
        </p:nvSpPr>
        <p:spPr>
          <a:xfrm>
            <a:off x="0" y="5193"/>
            <a:ext cx="12192000" cy="5029200"/>
          </a:xfrm>
        </p:spPr>
        <p:txBody>
          <a:bodyPr/>
          <a:lstStyle>
            <a:lvl1pPr marL="0" indent="0">
              <a:buNone/>
              <a:defRPr/>
            </a:lvl1pPr>
          </a:lstStyle>
          <a:p>
            <a:pPr lvl="0"/>
            <a:r>
              <a:rPr lang="en-US"/>
              <a:t>Click to edit Master text styles</a:t>
            </a:r>
          </a:p>
        </p:txBody>
      </p:sp>
      <p:sp>
        <p:nvSpPr>
          <p:cNvPr id="11" name="Rectangle 10">
            <a:extLst>
              <a:ext uri="{FF2B5EF4-FFF2-40B4-BE49-F238E27FC236}">
                <a16:creationId xmlns:a16="http://schemas.microsoft.com/office/drawing/2014/main" id="{2EAFE54E-F714-468C-B271-88082969C30B}"/>
              </a:ext>
            </a:extLst>
          </p:cNvPr>
          <p:cNvSpPr/>
          <p:nvPr userDrawn="1"/>
        </p:nvSpPr>
        <p:spPr>
          <a:xfrm>
            <a:off x="0" y="5029200"/>
            <a:ext cx="12188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6069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hank You - Social Media">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61FD770-89CA-4F65-A4AA-0BA0124363CD}"/>
              </a:ext>
            </a:extLst>
          </p:cNvPr>
          <p:cNvSpPr txBox="1"/>
          <p:nvPr userDrawn="1"/>
        </p:nvSpPr>
        <p:spPr>
          <a:xfrm>
            <a:off x="4055292" y="6060274"/>
            <a:ext cx="4081417"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accent1"/>
                </a:solidFill>
                <a:latin typeface="+mn-lt"/>
              </a:rPr>
              <a:t>eidebailly.com</a:t>
            </a:r>
          </a:p>
        </p:txBody>
      </p:sp>
      <p:sp>
        <p:nvSpPr>
          <p:cNvPr id="13" name="TextBox 12">
            <a:extLst>
              <a:ext uri="{FF2B5EF4-FFF2-40B4-BE49-F238E27FC236}">
                <a16:creationId xmlns:a16="http://schemas.microsoft.com/office/drawing/2014/main" id="{83E034CA-B1F0-4435-A0E4-7CCCFDE2D509}"/>
              </a:ext>
            </a:extLst>
          </p:cNvPr>
          <p:cNvSpPr txBox="1"/>
          <p:nvPr userDrawn="1"/>
        </p:nvSpPr>
        <p:spPr>
          <a:xfrm>
            <a:off x="4368801" y="5073145"/>
            <a:ext cx="3454399" cy="4206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baseline="30000" dirty="0">
                <a:solidFill>
                  <a:schemeClr val="accent1"/>
                </a:solidFill>
                <a:latin typeface="+mn-lt"/>
              </a:rPr>
              <a:t>Find us online:</a:t>
            </a:r>
          </a:p>
        </p:txBody>
      </p:sp>
      <p:sp>
        <p:nvSpPr>
          <p:cNvPr id="7" name="Rectangle 6">
            <a:extLst>
              <a:ext uri="{FF2B5EF4-FFF2-40B4-BE49-F238E27FC236}">
                <a16:creationId xmlns:a16="http://schemas.microsoft.com/office/drawing/2014/main" id="{DC1F9A64-6AD3-4471-84F7-8D397A991664}"/>
              </a:ext>
            </a:extLst>
          </p:cNvPr>
          <p:cNvSpPr/>
          <p:nvPr userDrawn="1"/>
        </p:nvSpPr>
        <p:spPr>
          <a:xfrm>
            <a:off x="0" y="45720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AC808CF3-2685-4C43-B741-6CBA503899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2900" y="822960"/>
            <a:ext cx="3886200" cy="2762961"/>
          </a:xfrm>
          <a:prstGeom prst="rect">
            <a:avLst/>
          </a:prstGeom>
        </p:spPr>
      </p:pic>
      <p:pic>
        <p:nvPicPr>
          <p:cNvPr id="14" name="Picture 13">
            <a:extLst>
              <a:ext uri="{FF2B5EF4-FFF2-40B4-BE49-F238E27FC236}">
                <a16:creationId xmlns:a16="http://schemas.microsoft.com/office/drawing/2014/main" id="{3E5AFFF7-5020-40B1-B467-718C6CE6A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00600" y="5394960"/>
            <a:ext cx="2590799" cy="558461"/>
          </a:xfrm>
          <a:prstGeom prst="rect">
            <a:avLst/>
          </a:prstGeom>
        </p:spPr>
      </p:pic>
    </p:spTree>
    <p:extLst>
      <p:ext uri="{BB962C8B-B14F-4D97-AF65-F5344CB8AC3E}">
        <p14:creationId xmlns:p14="http://schemas.microsoft.com/office/powerpoint/2010/main" val="39265608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p:cNvSpPr>
            <a:spLocks noGrp="1"/>
          </p:cNvSpPr>
          <p:nvPr>
            <p:ph type="ctrTitle" hasCustomPrompt="1"/>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dirty="0"/>
              <a:t>SHORT TITLE HERE</a:t>
            </a:r>
          </a:p>
        </p:txBody>
      </p:sp>
      <p:sp>
        <p:nvSpPr>
          <p:cNvPr id="12"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83DF6B69-53A7-4C5C-A9CD-89FA0F88B5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49289" y="1144886"/>
            <a:ext cx="3093416" cy="2275380"/>
          </a:xfrm>
          <a:prstGeom prst="rect">
            <a:avLst/>
          </a:prstGeom>
        </p:spPr>
      </p:pic>
    </p:spTree>
    <p:extLst>
      <p:ext uri="{BB962C8B-B14F-4D97-AF65-F5344CB8AC3E}">
        <p14:creationId xmlns:p14="http://schemas.microsoft.com/office/powerpoint/2010/main" val="33851547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D8FD79-EBB7-4E3C-B41B-EF7EC493A5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5167774"/>
            <a:ext cx="12191998" cy="1691640"/>
          </a:xfrm>
          <a:prstGeom prst="rect">
            <a:avLst/>
          </a:prstGeom>
        </p:spPr>
      </p:pic>
      <p:sp>
        <p:nvSpPr>
          <p:cNvPr id="10" name="Rectangle 9">
            <a:extLst>
              <a:ext uri="{FF2B5EF4-FFF2-40B4-BE49-F238E27FC236}">
                <a16:creationId xmlns:a16="http://schemas.microsoft.com/office/drawing/2014/main" id="{2F4EAD20-94FB-409B-8C2D-9655C2A878F8}"/>
              </a:ext>
            </a:extLst>
          </p:cNvPr>
          <p:cNvSpPr/>
          <p:nvPr userDrawn="1"/>
        </p:nvSpPr>
        <p:spPr>
          <a:xfrm>
            <a:off x="0" y="5129784"/>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hasCustomPrompt="1"/>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dirty="0"/>
              <a:t>SHORT TITLE HERE</a:t>
            </a:r>
          </a:p>
        </p:txBody>
      </p:sp>
      <p:sp>
        <p:nvSpPr>
          <p:cNvPr id="9"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C91D92A9-EF03-40BF-AF8B-AC8743A810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9289" y="1144886"/>
            <a:ext cx="3093416" cy="2275380"/>
          </a:xfrm>
          <a:prstGeom prst="rect">
            <a:avLst/>
          </a:prstGeom>
        </p:spPr>
      </p:pic>
    </p:spTree>
    <p:extLst>
      <p:ext uri="{BB962C8B-B14F-4D97-AF65-F5344CB8AC3E}">
        <p14:creationId xmlns:p14="http://schemas.microsoft.com/office/powerpoint/2010/main" val="9393045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 Blue">
    <p:spTree>
      <p:nvGrpSpPr>
        <p:cNvPr id="1" name=""/>
        <p:cNvGrpSpPr/>
        <p:nvPr/>
      </p:nvGrpSpPr>
      <p:grpSpPr>
        <a:xfrm>
          <a:off x="0" y="0"/>
          <a:ext cx="0" cy="0"/>
          <a:chOff x="0" y="0"/>
          <a:chExt cx="0" cy="0"/>
        </a:xfrm>
      </p:grpSpPr>
      <p:sp>
        <p:nvSpPr>
          <p:cNvPr id="7" name="Rectangle 6"/>
          <p:cNvSpPr/>
          <p:nvPr userDrawn="1"/>
        </p:nvSpPr>
        <p:spPr>
          <a:xfrm>
            <a:off x="0" y="0"/>
            <a:ext cx="12192000" cy="228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1"/>
          <p:cNvSpPr>
            <a:spLocks noGrp="1"/>
          </p:cNvSpPr>
          <p:nvPr>
            <p:ph type="ctrTitle" hasCustomPrompt="1"/>
          </p:nvPr>
        </p:nvSpPr>
        <p:spPr>
          <a:xfrm>
            <a:off x="609600" y="544484"/>
            <a:ext cx="10972800" cy="914400"/>
          </a:xfrm>
        </p:spPr>
        <p:txBody>
          <a:bodyPr wrap="square" tIns="0" bIns="0" anchor="t" anchorCtr="0">
            <a:noAutofit/>
          </a:bodyPr>
          <a:lstStyle>
            <a:lvl1pPr algn="ctr">
              <a:lnSpc>
                <a:spcPct val="100000"/>
              </a:lnSpc>
              <a:defRPr sz="7200" b="1" spc="-150" baseline="0">
                <a:solidFill>
                  <a:schemeClr val="bg1"/>
                </a:solidFill>
                <a:latin typeface="+mn-lt"/>
              </a:defRPr>
            </a:lvl1pPr>
          </a:lstStyle>
          <a:p>
            <a:r>
              <a:rPr lang="en-US" dirty="0"/>
              <a:t>THANK YOU!</a:t>
            </a:r>
          </a:p>
        </p:txBody>
      </p:sp>
      <p:sp>
        <p:nvSpPr>
          <p:cNvPr id="11" name="Subtitle 3"/>
          <p:cNvSpPr>
            <a:spLocks noGrp="1"/>
          </p:cNvSpPr>
          <p:nvPr>
            <p:ph type="subTitle" idx="1"/>
          </p:nvPr>
        </p:nvSpPr>
        <p:spPr>
          <a:xfrm>
            <a:off x="609600" y="2743200"/>
            <a:ext cx="10972800" cy="1554480"/>
          </a:xfrm>
        </p:spPr>
        <p:txBody>
          <a:bodyPr>
            <a:noAutofit/>
          </a:bodyPr>
          <a:lstStyle>
            <a:lvl1pPr marL="0" indent="0" algn="ctr">
              <a:buNone/>
              <a:defRPr sz="1600" b="0">
                <a:latin typeface="+mn-lt"/>
              </a:defRPr>
            </a:lvl1pPr>
          </a:lstStyle>
          <a:p>
            <a:r>
              <a:rPr lang="en-US" sz="2000" dirty="0"/>
              <a:t>Click to edit Master subtitle style</a:t>
            </a:r>
          </a:p>
        </p:txBody>
      </p:sp>
      <p:pic>
        <p:nvPicPr>
          <p:cNvPr id="9" name="Picture 8">
            <a:extLst>
              <a:ext uri="{FF2B5EF4-FFF2-40B4-BE49-F238E27FC236}">
                <a16:creationId xmlns:a16="http://schemas.microsoft.com/office/drawing/2014/main" id="{756A4F3E-337C-46D2-A057-E37F828EF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0" y="4801948"/>
            <a:ext cx="2286000" cy="1681481"/>
          </a:xfrm>
          <a:prstGeom prst="rect">
            <a:avLst/>
          </a:prstGeom>
        </p:spPr>
      </p:pic>
    </p:spTree>
    <p:extLst>
      <p:ext uri="{BB962C8B-B14F-4D97-AF65-F5344CB8AC3E}">
        <p14:creationId xmlns:p14="http://schemas.microsoft.com/office/powerpoint/2010/main" val="5668802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487C71-6587-49E5-880B-02ED9FB039BD}"/>
              </a:ext>
            </a:extLst>
          </p:cNvPr>
          <p:cNvSpPr txBox="1"/>
          <p:nvPr userDrawn="1"/>
        </p:nvSpPr>
        <p:spPr>
          <a:xfrm>
            <a:off x="609600" y="5715001"/>
            <a:ext cx="10972800" cy="646331"/>
          </a:xfrm>
          <a:prstGeom prst="rect">
            <a:avLst/>
          </a:prstGeom>
          <a:noFill/>
        </p:spPr>
        <p:txBody>
          <a:bodyPr wrap="square" rtlCol="0">
            <a:spAutoFit/>
          </a:bodyPr>
          <a:lstStyle/>
          <a:p>
            <a:pPr rtl="0"/>
            <a:r>
              <a:rPr lang="en-US" sz="1200" b="0" i="0" u="none" strike="noStrike" kern="1200" baseline="0" dirty="0">
                <a:solidFill>
                  <a:schemeClr val="accent1"/>
                </a:solidFill>
                <a:latin typeface="+mn-lt"/>
                <a:ea typeface="+mn-ea"/>
                <a:cs typeface="+mn-cs"/>
              </a:rPr>
              <a:t>Financial Advisor offers Investment Advisory Services through Eide Bailly Advisors LLC, a Registered Investment Advisor. Securities offered through United Planners Financial Services, Member of FINRA and SIPC. Eide Bailly Financial Services, LLC is the holding company for Eide Bailly Advisors, LLC. Eide Bailly Financial Services and its subsidiaries are not affiliated with United Planners.</a:t>
            </a:r>
          </a:p>
        </p:txBody>
      </p:sp>
      <p:pic>
        <p:nvPicPr>
          <p:cNvPr id="5" name="Picture 4">
            <a:extLst>
              <a:ext uri="{FF2B5EF4-FFF2-40B4-BE49-F238E27FC236}">
                <a16:creationId xmlns:a16="http://schemas.microsoft.com/office/drawing/2014/main" id="{D8FC525D-4495-4959-8319-BE42DA458E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1287" y="2011680"/>
            <a:ext cx="3729425" cy="2743200"/>
          </a:xfrm>
          <a:prstGeom prst="rect">
            <a:avLst/>
          </a:prstGeom>
        </p:spPr>
      </p:pic>
    </p:spTree>
    <p:extLst>
      <p:ext uri="{BB962C8B-B14F-4D97-AF65-F5344CB8AC3E}">
        <p14:creationId xmlns:p14="http://schemas.microsoft.com/office/powerpoint/2010/main" val="663368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88720"/>
            <a:ext cx="11581853" cy="521208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2AD81743-9004-4392-B470-7C1E5D9B11C0}"/>
              </a:ext>
            </a:extLst>
          </p:cNvPr>
          <p:cNvSpPr/>
          <p:nvPr userDrawn="1"/>
        </p:nvSpPr>
        <p:spPr>
          <a:xfrm>
            <a:off x="0"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Date Placeholder 3">
            <a:extLst>
              <a:ext uri="{FF2B5EF4-FFF2-40B4-BE49-F238E27FC236}">
                <a16:creationId xmlns:a16="http://schemas.microsoft.com/office/drawing/2014/main" id="{2A4A5682-9338-43C0-9446-EA2BFEB48CA2}"/>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5" name="Footer Placeholder 4">
            <a:extLst>
              <a:ext uri="{FF2B5EF4-FFF2-40B4-BE49-F238E27FC236}">
                <a16:creationId xmlns:a16="http://schemas.microsoft.com/office/drawing/2014/main" id="{C562BF9D-0D1F-453E-96F6-04FDD38274E1}"/>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6" name="Slide Number Placeholder 5">
            <a:extLst>
              <a:ext uri="{FF2B5EF4-FFF2-40B4-BE49-F238E27FC236}">
                <a16:creationId xmlns:a16="http://schemas.microsoft.com/office/drawing/2014/main" id="{39ACEB8F-EE40-433C-9017-9B3AADBEC311}"/>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17" name="Picture 16">
            <a:extLst>
              <a:ext uri="{FF2B5EF4-FFF2-40B4-BE49-F238E27FC236}">
                <a16:creationId xmlns:a16="http://schemas.microsoft.com/office/drawing/2014/main" id="{70CC2F5F-910A-4E7E-9885-B2B0B752042A}"/>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130772121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96" r:id="rId3"/>
    <p:sldLayoutId id="2147483778" r:id="rId4"/>
    <p:sldLayoutId id="2147483743" r:id="rId5"/>
    <p:sldLayoutId id="2147483807" r:id="rId6"/>
    <p:sldLayoutId id="2147483747" r:id="rId7"/>
    <p:sldLayoutId id="2147483808" r:id="rId8"/>
    <p:sldLayoutId id="2147483809" r:id="rId9"/>
    <p:sldLayoutId id="2147483810" r:id="rId10"/>
    <p:sldLayoutId id="2147483745" r:id="rId11"/>
    <p:sldLayoutId id="2147483811" r:id="rId12"/>
    <p:sldLayoutId id="2147483766" r:id="rId13"/>
    <p:sldLayoutId id="2147483765" r:id="rId14"/>
    <p:sldLayoutId id="2147483777" r:id="rId15"/>
    <p:sldLayoutId id="2147483758" r:id="rId16"/>
    <p:sldLayoutId id="2147483797" r:id="rId17"/>
    <p:sldLayoutId id="2147483800" r:id="rId18"/>
    <p:sldLayoutId id="2147483798" r:id="rId19"/>
    <p:sldLayoutId id="2147483799" r:id="rId20"/>
    <p:sldLayoutId id="2147483764" r:id="rId21"/>
    <p:sldLayoutId id="2147483801" r:id="rId22"/>
    <p:sldLayoutId id="2147483802" r:id="rId23"/>
    <p:sldLayoutId id="2147483806" r:id="rId24"/>
    <p:sldLayoutId id="2147483772" r:id="rId25"/>
    <p:sldLayoutId id="2147483803" r:id="rId26"/>
    <p:sldLayoutId id="2147483805" r:id="rId27"/>
    <p:sldLayoutId id="2147483774" r:id="rId28"/>
    <p:sldLayoutId id="2147483804" r:id="rId29"/>
    <p:sldLayoutId id="2147483775" r:id="rId30"/>
  </p:sldLayoutIdLst>
  <p:hf hdr="0" ftr="0" dt="0"/>
  <p:txStyles>
    <p:titleStyle>
      <a:lvl1pPr algn="l" defTabSz="685800" rtl="0" eaLnBrk="1" latinLnBrk="0" hangingPunct="1">
        <a:lnSpc>
          <a:spcPct val="90000"/>
        </a:lnSpc>
        <a:spcBef>
          <a:spcPct val="0"/>
        </a:spcBef>
        <a:buNone/>
        <a:defRPr sz="4000" b="1" kern="1200" cap="all" baseline="0">
          <a:solidFill>
            <a:schemeClr val="tx2"/>
          </a:solidFill>
          <a:latin typeface="Tw Cen MT Condensed" panose="020B0606020104020203"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50000"/>
        </a:lnSpc>
        <a:spcBef>
          <a:spcPts val="0"/>
        </a:spcBef>
        <a:buFont typeface="Arial" panose="020B0604020202020204" pitchFamily="34" charset="0"/>
        <a:buChar char="•"/>
        <a:defRPr sz="2300" kern="1200" spc="0" baseline="0">
          <a:solidFill>
            <a:schemeClr val="tx2"/>
          </a:solidFill>
          <a:latin typeface="+mn-lt"/>
          <a:ea typeface="+mn-ea"/>
          <a:cs typeface="+mn-cs"/>
        </a:defRPr>
      </a:lvl1pPr>
      <a:lvl2pPr marL="685800" indent="-342900" algn="l" defTabSz="685800" rtl="0" eaLnBrk="1" latinLnBrk="0" hangingPunct="1">
        <a:lnSpc>
          <a:spcPct val="150000"/>
        </a:lnSpc>
        <a:spcBef>
          <a:spcPts val="0"/>
        </a:spcBef>
        <a:buFont typeface="Arial" panose="020B0604020202020204" pitchFamily="34" charset="0"/>
        <a:buChar char="•"/>
        <a:defRPr sz="2000" kern="1200" spc="0" baseline="0">
          <a:solidFill>
            <a:schemeClr val="accent1"/>
          </a:solidFill>
          <a:latin typeface="+mn-lt"/>
          <a:ea typeface="+mn-ea"/>
          <a:cs typeface="+mn-cs"/>
        </a:defRPr>
      </a:lvl2pPr>
      <a:lvl3pPr marL="971550" indent="-285750" algn="l" defTabSz="685800" rtl="0" eaLnBrk="1" latinLnBrk="0" hangingPunct="1">
        <a:lnSpc>
          <a:spcPct val="150000"/>
        </a:lnSpc>
        <a:spcBef>
          <a:spcPts val="0"/>
        </a:spcBef>
        <a:buFont typeface="Arial" panose="020B0604020202020204" pitchFamily="34" charset="0"/>
        <a:buChar char="•"/>
        <a:defRPr sz="1700" kern="1200" spc="0" baseline="0">
          <a:solidFill>
            <a:schemeClr val="accent1"/>
          </a:solidFill>
          <a:latin typeface="+mn-lt"/>
          <a:ea typeface="+mn-ea"/>
          <a:cs typeface="+mn-cs"/>
        </a:defRPr>
      </a:lvl3pPr>
      <a:lvl4pPr marL="13144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4pPr>
      <a:lvl5pPr marL="16573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280160"/>
            <a:ext cx="11582400" cy="521208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1" y="914400"/>
            <a:ext cx="12192000" cy="1005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Date Placeholder 3">
            <a:extLst>
              <a:ext uri="{FF2B5EF4-FFF2-40B4-BE49-F238E27FC236}">
                <a16:creationId xmlns:a16="http://schemas.microsoft.com/office/drawing/2014/main" id="{E21D13BC-9EEE-4806-A4A6-43C47AB198DA}"/>
              </a:ext>
            </a:extLst>
          </p:cNvPr>
          <p:cNvSpPr>
            <a:spLocks noGrp="1"/>
          </p:cNvSpPr>
          <p:nvPr>
            <p:ph type="dt" sz="half" idx="2"/>
          </p:nvPr>
        </p:nvSpPr>
        <p:spPr>
          <a:xfrm>
            <a:off x="304800" y="6629400"/>
            <a:ext cx="12192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endParaRPr lang="en-US" dirty="0"/>
          </a:p>
        </p:txBody>
      </p:sp>
      <p:sp>
        <p:nvSpPr>
          <p:cNvPr id="11" name="Footer Placeholder 4">
            <a:extLst>
              <a:ext uri="{FF2B5EF4-FFF2-40B4-BE49-F238E27FC236}">
                <a16:creationId xmlns:a16="http://schemas.microsoft.com/office/drawing/2014/main" id="{99B2CDCA-06A6-4BE7-9A87-1692A8B51932}"/>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2" name="Slide Number Placeholder 5">
            <a:extLst>
              <a:ext uri="{FF2B5EF4-FFF2-40B4-BE49-F238E27FC236}">
                <a16:creationId xmlns:a16="http://schemas.microsoft.com/office/drawing/2014/main" id="{DA3FC31E-2B53-4935-A6BD-F34DDCAEB306}"/>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13" name="Picture 12">
            <a:extLst>
              <a:ext uri="{FF2B5EF4-FFF2-40B4-BE49-F238E27FC236}">
                <a16:creationId xmlns:a16="http://schemas.microsoft.com/office/drawing/2014/main" id="{EF39A3D8-4EA0-4A34-B860-F577FE76CBB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3433202773"/>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94" r:id="rId3"/>
    <p:sldLayoutId id="2147483795" r:id="rId4"/>
  </p:sldLayoutIdLst>
  <p:hf hdr="0" ftr="0" dt="0"/>
  <p:txStyles>
    <p:titleStyle>
      <a:lvl1pPr algn="l" defTabSz="685800" rtl="0" eaLnBrk="1" latinLnBrk="0" hangingPunct="1">
        <a:lnSpc>
          <a:spcPct val="90000"/>
        </a:lnSpc>
        <a:spcBef>
          <a:spcPct val="0"/>
        </a:spcBef>
        <a:buNone/>
        <a:defRPr sz="4000" b="1" kern="1200" cap="all" baseline="0">
          <a:solidFill>
            <a:schemeClr val="tx2"/>
          </a:solidFill>
          <a:latin typeface="Tw Cen MT Condensed" panose="020B0606020104020203"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50000"/>
        </a:lnSpc>
        <a:spcBef>
          <a:spcPts val="0"/>
        </a:spcBef>
        <a:buFont typeface="Arial" panose="020B0604020202020204" pitchFamily="34" charset="0"/>
        <a:buChar char="•"/>
        <a:defRPr sz="2300" kern="1200" spc="0" baseline="0">
          <a:solidFill>
            <a:schemeClr val="tx2"/>
          </a:solidFill>
          <a:latin typeface="+mn-lt"/>
          <a:ea typeface="+mn-ea"/>
          <a:cs typeface="+mn-cs"/>
        </a:defRPr>
      </a:lvl1pPr>
      <a:lvl2pPr marL="685800" indent="-342900" algn="l" defTabSz="685800" rtl="0" eaLnBrk="1" latinLnBrk="0" hangingPunct="1">
        <a:lnSpc>
          <a:spcPct val="150000"/>
        </a:lnSpc>
        <a:spcBef>
          <a:spcPts val="0"/>
        </a:spcBef>
        <a:buFont typeface="Arial" panose="020B0604020202020204" pitchFamily="34" charset="0"/>
        <a:buChar char="•"/>
        <a:defRPr sz="2000" kern="1200" spc="0" baseline="0">
          <a:solidFill>
            <a:schemeClr val="accent1"/>
          </a:solidFill>
          <a:latin typeface="+mn-lt"/>
          <a:ea typeface="+mn-ea"/>
          <a:cs typeface="+mn-cs"/>
        </a:defRPr>
      </a:lvl2pPr>
      <a:lvl3pPr marL="971550" indent="-285750" algn="l" defTabSz="685800" rtl="0" eaLnBrk="1" latinLnBrk="0" hangingPunct="1">
        <a:lnSpc>
          <a:spcPct val="150000"/>
        </a:lnSpc>
        <a:spcBef>
          <a:spcPts val="0"/>
        </a:spcBef>
        <a:buFont typeface="Arial" panose="020B0604020202020204" pitchFamily="34" charset="0"/>
        <a:buChar char="•"/>
        <a:defRPr sz="1700" kern="1200" spc="0" baseline="0">
          <a:solidFill>
            <a:schemeClr val="accent1"/>
          </a:solidFill>
          <a:latin typeface="+mn-lt"/>
          <a:ea typeface="+mn-ea"/>
          <a:cs typeface="+mn-cs"/>
        </a:defRPr>
      </a:lvl3pPr>
      <a:lvl4pPr marL="13144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4pPr>
      <a:lvl5pPr marL="16573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FECD-DBAD-4983-BCC9-0DCA1CBE5568}"/>
              </a:ext>
            </a:extLst>
          </p:cNvPr>
          <p:cNvSpPr>
            <a:spLocks noGrp="1"/>
          </p:cNvSpPr>
          <p:nvPr>
            <p:ph type="ctrTitle"/>
          </p:nvPr>
        </p:nvSpPr>
        <p:spPr>
          <a:xfrm>
            <a:off x="304797" y="5486400"/>
            <a:ext cx="11582400" cy="924910"/>
          </a:xfrm>
        </p:spPr>
        <p:txBody>
          <a:bodyPr>
            <a:normAutofit fontScale="90000"/>
          </a:bodyPr>
          <a:lstStyle/>
          <a:p>
            <a:r>
              <a:rPr lang="en-US" dirty="0"/>
              <a:t>Hacienda La Puente School District SPECIALIZED AUDIT</a:t>
            </a:r>
            <a:br>
              <a:rPr lang="en-US" dirty="0"/>
            </a:br>
            <a:r>
              <a:rPr lang="en-US" dirty="0"/>
              <a:t> update</a:t>
            </a:r>
          </a:p>
        </p:txBody>
      </p:sp>
      <p:sp>
        <p:nvSpPr>
          <p:cNvPr id="6" name="Subtitle 5">
            <a:extLst>
              <a:ext uri="{FF2B5EF4-FFF2-40B4-BE49-F238E27FC236}">
                <a16:creationId xmlns:a16="http://schemas.microsoft.com/office/drawing/2014/main" id="{F8BF7AFA-2483-4588-8F37-20A65C7CD993}"/>
              </a:ext>
            </a:extLst>
          </p:cNvPr>
          <p:cNvSpPr>
            <a:spLocks noGrp="1"/>
          </p:cNvSpPr>
          <p:nvPr>
            <p:ph type="subTitle" idx="1"/>
          </p:nvPr>
        </p:nvSpPr>
        <p:spPr>
          <a:xfrm>
            <a:off x="304800" y="6316717"/>
            <a:ext cx="11582397" cy="438936"/>
          </a:xfrm>
        </p:spPr>
        <p:txBody>
          <a:bodyPr/>
          <a:lstStyle/>
          <a:p>
            <a:r>
              <a:rPr lang="en-US" dirty="0"/>
              <a:t>Presented by Brandon Waldren on 7/21/2022</a:t>
            </a:r>
          </a:p>
        </p:txBody>
      </p:sp>
    </p:spTree>
    <p:extLst>
      <p:ext uri="{BB962C8B-B14F-4D97-AF65-F5344CB8AC3E}">
        <p14:creationId xmlns:p14="http://schemas.microsoft.com/office/powerpoint/2010/main" val="116837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B56C3E-3053-4277-B6D8-0203C208FFD7}"/>
              </a:ext>
            </a:extLst>
          </p:cNvPr>
          <p:cNvSpPr>
            <a:spLocks noGrp="1"/>
          </p:cNvSpPr>
          <p:nvPr>
            <p:ph type="title" idx="4294967295"/>
          </p:nvPr>
        </p:nvSpPr>
        <p:spPr>
          <a:xfrm>
            <a:off x="304800" y="0"/>
            <a:ext cx="11582400" cy="914400"/>
          </a:xfrm>
        </p:spPr>
        <p:txBody>
          <a:bodyPr/>
          <a:lstStyle/>
          <a:p>
            <a:r>
              <a:rPr lang="en-US" dirty="0" err="1">
                <a:solidFill>
                  <a:schemeClr val="bg2"/>
                </a:solidFill>
              </a:rPr>
              <a:t>aGENDA</a:t>
            </a:r>
            <a:endParaRPr lang="en-US" dirty="0">
              <a:solidFill>
                <a:schemeClr val="bg2"/>
              </a:solidFill>
            </a:endParaRPr>
          </a:p>
        </p:txBody>
      </p:sp>
      <p:graphicFrame>
        <p:nvGraphicFramePr>
          <p:cNvPr id="8" name="Content Placeholder 3">
            <a:extLst>
              <a:ext uri="{FF2B5EF4-FFF2-40B4-BE49-F238E27FC236}">
                <a16:creationId xmlns:a16="http://schemas.microsoft.com/office/drawing/2014/main" id="{54E7A8A9-2724-4929-A26B-103DB487538B}"/>
              </a:ext>
            </a:extLst>
          </p:cNvPr>
          <p:cNvGraphicFramePr>
            <a:graphicFrameLocks noGrp="1"/>
          </p:cNvGraphicFramePr>
          <p:nvPr>
            <p:ph idx="1"/>
            <p:extLst>
              <p:ext uri="{D42A27DB-BD31-4B8C-83A1-F6EECF244321}">
                <p14:modId xmlns:p14="http://schemas.microsoft.com/office/powerpoint/2010/main" val="391995933"/>
              </p:ext>
            </p:extLst>
          </p:nvPr>
        </p:nvGraphicFramePr>
        <p:xfrm>
          <a:off x="290513" y="1262063"/>
          <a:ext cx="11596687" cy="4648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A2FE198E-CDF2-402D-BC63-40588E995E17}"/>
              </a:ext>
            </a:extLst>
          </p:cNvPr>
          <p:cNvSpPr>
            <a:spLocks noGrp="1"/>
          </p:cNvSpPr>
          <p:nvPr>
            <p:ph type="sldNum" sz="quarter" idx="4294967295"/>
          </p:nvPr>
        </p:nvSpPr>
        <p:spPr>
          <a:xfrm>
            <a:off x="10972800" y="6629400"/>
            <a:ext cx="914400" cy="182880"/>
          </a:xfrm>
        </p:spPr>
        <p:txBody>
          <a:bodyPr/>
          <a:lstStyle/>
          <a:p>
            <a:fld id="{18CF7050-A8E5-428C-81D9-F84418705036}" type="slidenum">
              <a:rPr lang="en-US" smtClean="0"/>
              <a:pPr/>
              <a:t>2</a:t>
            </a:fld>
            <a:endParaRPr lang="en-US" dirty="0"/>
          </a:p>
        </p:txBody>
      </p:sp>
    </p:spTree>
    <p:extLst>
      <p:ext uri="{BB962C8B-B14F-4D97-AF65-F5344CB8AC3E}">
        <p14:creationId xmlns:p14="http://schemas.microsoft.com/office/powerpoint/2010/main" val="1550584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Engagement Scope</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6309360" y="1598058"/>
            <a:ext cx="5577840" cy="4802742"/>
          </a:xfrm>
        </p:spPr>
        <p:txBody>
          <a:bodyPr>
            <a:normAutofit/>
          </a:bodyPr>
          <a:lstStyle/>
          <a:p>
            <a:pPr marL="0" indent="0" algn="ctr">
              <a:buNone/>
            </a:pPr>
            <a:r>
              <a:rPr lang="en-US" b="1" dirty="0"/>
              <a:t>PART 2</a:t>
            </a:r>
          </a:p>
          <a:p>
            <a:r>
              <a:rPr lang="en-US" dirty="0"/>
              <a:t>Determine how the shortfall of bond funds occurred</a:t>
            </a:r>
          </a:p>
          <a:p>
            <a:r>
              <a:rPr lang="en-US" dirty="0"/>
              <a:t>Identify indicators of fraud, if present.</a:t>
            </a:r>
          </a:p>
          <a:p>
            <a:r>
              <a:rPr lang="en-US" dirty="0"/>
              <a:t>Provide recommendations on how to mitigate the risk of this issue from happening in the future.</a:t>
            </a:r>
          </a:p>
        </p:txBody>
      </p:sp>
      <p:sp>
        <p:nvSpPr>
          <p:cNvPr id="6" name="Content Placeholder 5">
            <a:extLst>
              <a:ext uri="{FF2B5EF4-FFF2-40B4-BE49-F238E27FC236}">
                <a16:creationId xmlns:a16="http://schemas.microsoft.com/office/drawing/2014/main" id="{E197F1F4-6FB8-48DE-B1DB-85C7F0EA5AF3}"/>
              </a:ext>
            </a:extLst>
          </p:cNvPr>
          <p:cNvSpPr>
            <a:spLocks noGrp="1"/>
          </p:cNvSpPr>
          <p:nvPr>
            <p:ph idx="18"/>
          </p:nvPr>
        </p:nvSpPr>
        <p:spPr>
          <a:xfrm>
            <a:off x="304801" y="1598057"/>
            <a:ext cx="5577840" cy="4802743"/>
          </a:xfrm>
        </p:spPr>
        <p:txBody>
          <a:bodyPr/>
          <a:lstStyle/>
          <a:p>
            <a:pPr marL="0" indent="0" algn="ctr">
              <a:buNone/>
            </a:pPr>
            <a:r>
              <a:rPr lang="en-US" b="1" dirty="0"/>
              <a:t>PART I</a:t>
            </a:r>
          </a:p>
          <a:p>
            <a:r>
              <a:rPr lang="en-US" dirty="0"/>
              <a:t>Examine bond expenditures for the purpose of identifying questionable transactions. </a:t>
            </a:r>
          </a:p>
        </p:txBody>
      </p:sp>
      <p:sp>
        <p:nvSpPr>
          <p:cNvPr id="2" name="Slide Number Placeholder 1">
            <a:extLst>
              <a:ext uri="{FF2B5EF4-FFF2-40B4-BE49-F238E27FC236}">
                <a16:creationId xmlns:a16="http://schemas.microsoft.com/office/drawing/2014/main" id="{C4958EF9-F951-45DB-923C-2F047015065F}"/>
              </a:ext>
            </a:extLst>
          </p:cNvPr>
          <p:cNvSpPr>
            <a:spLocks noGrp="1"/>
          </p:cNvSpPr>
          <p:nvPr>
            <p:ph type="sldNum" sz="quarter" idx="4"/>
          </p:nvPr>
        </p:nvSpPr>
        <p:spPr/>
        <p:txBody>
          <a:bodyPr/>
          <a:lstStyle/>
          <a:p>
            <a:fld id="{18CF7050-A8E5-428C-81D9-F84418705036}" type="slidenum">
              <a:rPr lang="en-US" smtClean="0"/>
              <a:pPr/>
              <a:t>3</a:t>
            </a:fld>
            <a:endParaRPr lang="en-US" dirty="0"/>
          </a:p>
        </p:txBody>
      </p:sp>
    </p:spTree>
    <p:extLst>
      <p:ext uri="{BB962C8B-B14F-4D97-AF65-F5344CB8AC3E}">
        <p14:creationId xmlns:p14="http://schemas.microsoft.com/office/powerpoint/2010/main" val="1525472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50B2615-578E-45BA-8739-7045A4615B01}"/>
              </a:ext>
            </a:extLst>
          </p:cNvPr>
          <p:cNvSpPr>
            <a:spLocks noGrp="1"/>
          </p:cNvSpPr>
          <p:nvPr>
            <p:ph idx="1"/>
          </p:nvPr>
        </p:nvSpPr>
        <p:spPr>
          <a:xfrm>
            <a:off x="451653" y="1719074"/>
            <a:ext cx="3363887" cy="4464910"/>
          </a:xfrm>
        </p:spPr>
        <p:txBody>
          <a:bodyPr>
            <a:normAutofit/>
          </a:bodyPr>
          <a:lstStyle/>
          <a:p>
            <a:r>
              <a:rPr lang="en-US" sz="1800" dirty="0"/>
              <a:t>The wrongful or criminal deception intended as to result in financial or personal gain. This includes false representation of fact, making false statements, or by concealment of information. This is proved in court or with evidence. </a:t>
            </a:r>
          </a:p>
        </p:txBody>
      </p:sp>
      <p:sp>
        <p:nvSpPr>
          <p:cNvPr id="5" name="Content Placeholder 4">
            <a:extLst>
              <a:ext uri="{FF2B5EF4-FFF2-40B4-BE49-F238E27FC236}">
                <a16:creationId xmlns:a16="http://schemas.microsoft.com/office/drawing/2014/main" id="{0AB6FF9D-CA5E-4122-AE81-209BD9734B64}"/>
              </a:ext>
            </a:extLst>
          </p:cNvPr>
          <p:cNvSpPr>
            <a:spLocks noGrp="1"/>
          </p:cNvSpPr>
          <p:nvPr>
            <p:ph idx="13"/>
          </p:nvPr>
        </p:nvSpPr>
        <p:spPr/>
        <p:txBody>
          <a:bodyPr>
            <a:normAutofit/>
          </a:bodyPr>
          <a:lstStyle/>
          <a:p>
            <a:r>
              <a:rPr lang="en-US" sz="1800" dirty="0"/>
              <a:t>Thoughtless or careless expenditure, mismanagement, or abuse of resources to the detriment of a Government. This also includes incurring unnecessary costs resulting from inefficient or ineffective practices, systems, or controls. This is subjective.</a:t>
            </a:r>
          </a:p>
        </p:txBody>
      </p:sp>
      <p:sp>
        <p:nvSpPr>
          <p:cNvPr id="6" name="Content Placeholder 5">
            <a:extLst>
              <a:ext uri="{FF2B5EF4-FFF2-40B4-BE49-F238E27FC236}">
                <a16:creationId xmlns:a16="http://schemas.microsoft.com/office/drawing/2014/main" id="{B8E33AFD-DD08-4644-97D7-811E599FF83F}"/>
              </a:ext>
            </a:extLst>
          </p:cNvPr>
          <p:cNvSpPr>
            <a:spLocks noGrp="1"/>
          </p:cNvSpPr>
          <p:nvPr>
            <p:ph idx="14"/>
          </p:nvPr>
        </p:nvSpPr>
        <p:spPr/>
        <p:txBody>
          <a:bodyPr>
            <a:normAutofit/>
          </a:bodyPr>
          <a:lstStyle/>
          <a:p>
            <a:r>
              <a:rPr lang="en-US" sz="1800" dirty="0"/>
              <a:t>Excessive or improper use of a thing, or to use something in a manner contrary to the natural or legal rules for its use. This is subjective. </a:t>
            </a:r>
          </a:p>
        </p:txBody>
      </p:sp>
      <p:sp>
        <p:nvSpPr>
          <p:cNvPr id="2" name="Title 1">
            <a:extLst>
              <a:ext uri="{FF2B5EF4-FFF2-40B4-BE49-F238E27FC236}">
                <a16:creationId xmlns:a16="http://schemas.microsoft.com/office/drawing/2014/main" id="{BD07284D-ED62-4BE4-B96C-7A456F7E27AF}"/>
              </a:ext>
            </a:extLst>
          </p:cNvPr>
          <p:cNvSpPr>
            <a:spLocks noGrp="1"/>
          </p:cNvSpPr>
          <p:nvPr>
            <p:ph type="title"/>
          </p:nvPr>
        </p:nvSpPr>
        <p:spPr/>
        <p:txBody>
          <a:bodyPr>
            <a:normAutofit fontScale="90000"/>
          </a:bodyPr>
          <a:lstStyle/>
          <a:p>
            <a:r>
              <a:rPr lang="en-US" dirty="0">
                <a:solidFill>
                  <a:schemeClr val="bg2"/>
                </a:solidFill>
              </a:rPr>
              <a:t>Definitions of Fraud – Provided by Office of Inspector General</a:t>
            </a:r>
          </a:p>
        </p:txBody>
      </p:sp>
      <p:sp>
        <p:nvSpPr>
          <p:cNvPr id="7" name="Content Placeholder 6">
            <a:extLst>
              <a:ext uri="{FF2B5EF4-FFF2-40B4-BE49-F238E27FC236}">
                <a16:creationId xmlns:a16="http://schemas.microsoft.com/office/drawing/2014/main" id="{36749693-C732-40CC-BB22-7987C137B2A6}"/>
              </a:ext>
            </a:extLst>
          </p:cNvPr>
          <p:cNvSpPr>
            <a:spLocks noGrp="1"/>
          </p:cNvSpPr>
          <p:nvPr>
            <p:ph idx="15"/>
          </p:nvPr>
        </p:nvSpPr>
        <p:spPr/>
        <p:txBody>
          <a:bodyPr>
            <a:normAutofit fontScale="85000" lnSpcReduction="10000"/>
          </a:bodyPr>
          <a:lstStyle/>
          <a:p>
            <a:r>
              <a:rPr lang="en-US" dirty="0"/>
              <a:t>Fraud</a:t>
            </a:r>
          </a:p>
        </p:txBody>
      </p:sp>
      <p:sp>
        <p:nvSpPr>
          <p:cNvPr id="8" name="Content Placeholder 7">
            <a:extLst>
              <a:ext uri="{FF2B5EF4-FFF2-40B4-BE49-F238E27FC236}">
                <a16:creationId xmlns:a16="http://schemas.microsoft.com/office/drawing/2014/main" id="{C17FE4FD-0AD1-4857-90CB-B85903033A39}"/>
              </a:ext>
            </a:extLst>
          </p:cNvPr>
          <p:cNvSpPr>
            <a:spLocks noGrp="1"/>
          </p:cNvSpPr>
          <p:nvPr>
            <p:ph idx="16"/>
          </p:nvPr>
        </p:nvSpPr>
        <p:spPr/>
        <p:txBody>
          <a:bodyPr>
            <a:normAutofit fontScale="85000" lnSpcReduction="10000"/>
          </a:bodyPr>
          <a:lstStyle/>
          <a:p>
            <a:r>
              <a:rPr lang="en-US" dirty="0"/>
              <a:t>Waste</a:t>
            </a:r>
          </a:p>
        </p:txBody>
      </p:sp>
      <p:sp>
        <p:nvSpPr>
          <p:cNvPr id="9" name="Content Placeholder 8">
            <a:extLst>
              <a:ext uri="{FF2B5EF4-FFF2-40B4-BE49-F238E27FC236}">
                <a16:creationId xmlns:a16="http://schemas.microsoft.com/office/drawing/2014/main" id="{01FAC7DD-57B4-4FD5-873E-1A370510BD2E}"/>
              </a:ext>
            </a:extLst>
          </p:cNvPr>
          <p:cNvSpPr>
            <a:spLocks noGrp="1"/>
          </p:cNvSpPr>
          <p:nvPr>
            <p:ph idx="17"/>
          </p:nvPr>
        </p:nvSpPr>
        <p:spPr/>
        <p:txBody>
          <a:bodyPr>
            <a:normAutofit fontScale="85000" lnSpcReduction="10000"/>
          </a:bodyPr>
          <a:lstStyle/>
          <a:p>
            <a:r>
              <a:rPr lang="en-US" dirty="0"/>
              <a:t>Abuse</a:t>
            </a:r>
          </a:p>
        </p:txBody>
      </p:sp>
      <p:sp>
        <p:nvSpPr>
          <p:cNvPr id="3" name="Slide Number Placeholder 2">
            <a:extLst>
              <a:ext uri="{FF2B5EF4-FFF2-40B4-BE49-F238E27FC236}">
                <a16:creationId xmlns:a16="http://schemas.microsoft.com/office/drawing/2014/main" id="{B5C1E7D3-4328-421E-B49A-7D0F95D622F8}"/>
              </a:ext>
            </a:extLst>
          </p:cNvPr>
          <p:cNvSpPr>
            <a:spLocks noGrp="1"/>
          </p:cNvSpPr>
          <p:nvPr>
            <p:ph type="sldNum" sz="quarter" idx="4"/>
          </p:nvPr>
        </p:nvSpPr>
        <p:spPr/>
        <p:txBody>
          <a:bodyPr/>
          <a:lstStyle/>
          <a:p>
            <a:fld id="{18CF7050-A8E5-428C-81D9-F84418705036}" type="slidenum">
              <a:rPr lang="en-US" smtClean="0"/>
              <a:pPr/>
              <a:t>4</a:t>
            </a:fld>
            <a:endParaRPr lang="en-US" dirty="0"/>
          </a:p>
        </p:txBody>
      </p:sp>
    </p:spTree>
    <p:extLst>
      <p:ext uri="{BB962C8B-B14F-4D97-AF65-F5344CB8AC3E}">
        <p14:creationId xmlns:p14="http://schemas.microsoft.com/office/powerpoint/2010/main" val="1189985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50B2615-578E-45BA-8739-7045A4615B01}"/>
              </a:ext>
            </a:extLst>
          </p:cNvPr>
          <p:cNvSpPr>
            <a:spLocks noGrp="1"/>
          </p:cNvSpPr>
          <p:nvPr>
            <p:ph idx="1"/>
          </p:nvPr>
        </p:nvSpPr>
        <p:spPr>
          <a:xfrm>
            <a:off x="451653" y="1719074"/>
            <a:ext cx="3363887" cy="4464910"/>
          </a:xfrm>
        </p:spPr>
        <p:txBody>
          <a:bodyPr>
            <a:normAutofit/>
          </a:bodyPr>
          <a:lstStyle/>
          <a:p>
            <a:pPr marL="0" indent="0">
              <a:buNone/>
            </a:pPr>
            <a:r>
              <a:rPr lang="en-US" sz="1800" b="0" i="0" u="none" strike="noStrike" baseline="0" dirty="0">
                <a:latin typeface="Calibri" panose="020F0502020204030204" pitchFamily="34" charset="0"/>
              </a:rPr>
              <a:t>Hard costs are often referred to as ’brick-and-mortar costs,’ and refer to any costs associated with the physical construction of the building or project, under any equipment used, and any labor associated with the construction of the project. Because hard costs are more tangible, they are easier to estimate.</a:t>
            </a:r>
            <a:endParaRPr lang="en-US" dirty="0"/>
          </a:p>
        </p:txBody>
      </p:sp>
      <p:sp>
        <p:nvSpPr>
          <p:cNvPr id="5" name="Content Placeholder 4">
            <a:extLst>
              <a:ext uri="{FF2B5EF4-FFF2-40B4-BE49-F238E27FC236}">
                <a16:creationId xmlns:a16="http://schemas.microsoft.com/office/drawing/2014/main" id="{0AB6FF9D-CA5E-4122-AE81-209BD9734B64}"/>
              </a:ext>
            </a:extLst>
          </p:cNvPr>
          <p:cNvSpPr>
            <a:spLocks noGrp="1"/>
          </p:cNvSpPr>
          <p:nvPr>
            <p:ph idx="13"/>
          </p:nvPr>
        </p:nvSpPr>
        <p:spPr/>
        <p:txBody>
          <a:bodyPr>
            <a:normAutofit/>
          </a:bodyPr>
          <a:lstStyle/>
          <a:p>
            <a:pPr marL="0" indent="0">
              <a:buNone/>
            </a:pPr>
            <a:r>
              <a:rPr lang="en-US" sz="1800" b="0" i="0" u="none" strike="noStrike" baseline="0" dirty="0">
                <a:latin typeface="Calibri" panose="020F0502020204030204" pitchFamily="34" charset="0"/>
              </a:rPr>
              <a:t>Soft costs are any costs that are not considered direct construction costs or ’hard costs.’ These costs typically are associated with non-tangible items such as design, fees, taxes, and insurance. Soft costs can be a significant part of a project’s budget.</a:t>
            </a:r>
            <a:endParaRPr lang="en-US" dirty="0"/>
          </a:p>
        </p:txBody>
      </p:sp>
      <p:sp>
        <p:nvSpPr>
          <p:cNvPr id="6" name="Content Placeholder 5">
            <a:extLst>
              <a:ext uri="{FF2B5EF4-FFF2-40B4-BE49-F238E27FC236}">
                <a16:creationId xmlns:a16="http://schemas.microsoft.com/office/drawing/2014/main" id="{B8E33AFD-DD08-4644-97D7-811E599FF83F}"/>
              </a:ext>
            </a:extLst>
          </p:cNvPr>
          <p:cNvSpPr>
            <a:spLocks noGrp="1"/>
          </p:cNvSpPr>
          <p:nvPr>
            <p:ph idx="14"/>
          </p:nvPr>
        </p:nvSpPr>
        <p:spPr/>
        <p:txBody>
          <a:bodyPr>
            <a:normAutofit/>
          </a:bodyPr>
          <a:lstStyle/>
          <a:p>
            <a:pPr marL="0" indent="0">
              <a:buNone/>
            </a:pPr>
            <a:r>
              <a:rPr lang="en-US" sz="1800" b="0" i="0" u="none" strike="noStrike" baseline="0" dirty="0">
                <a:latin typeface="Calibri" panose="020F0502020204030204" pitchFamily="34" charset="0"/>
              </a:rPr>
              <a:t>Construction contingency refers to a percentage of money reserved to cover unanticipated construction costs or delays not identified in the budget or scope of work for the project.</a:t>
            </a:r>
            <a:endParaRPr lang="en-US" dirty="0"/>
          </a:p>
        </p:txBody>
      </p:sp>
      <p:sp>
        <p:nvSpPr>
          <p:cNvPr id="2" name="Title 1">
            <a:extLst>
              <a:ext uri="{FF2B5EF4-FFF2-40B4-BE49-F238E27FC236}">
                <a16:creationId xmlns:a16="http://schemas.microsoft.com/office/drawing/2014/main" id="{BD07284D-ED62-4BE4-B96C-7A456F7E27AF}"/>
              </a:ext>
            </a:extLst>
          </p:cNvPr>
          <p:cNvSpPr>
            <a:spLocks noGrp="1"/>
          </p:cNvSpPr>
          <p:nvPr>
            <p:ph type="title"/>
          </p:nvPr>
        </p:nvSpPr>
        <p:spPr/>
        <p:txBody>
          <a:bodyPr/>
          <a:lstStyle/>
          <a:p>
            <a:r>
              <a:rPr lang="en-US" dirty="0">
                <a:solidFill>
                  <a:schemeClr val="bg2"/>
                </a:solidFill>
              </a:rPr>
              <a:t>Definitions of Construction – Provided by DAE Group </a:t>
            </a:r>
          </a:p>
        </p:txBody>
      </p:sp>
      <p:sp>
        <p:nvSpPr>
          <p:cNvPr id="7" name="Content Placeholder 6">
            <a:extLst>
              <a:ext uri="{FF2B5EF4-FFF2-40B4-BE49-F238E27FC236}">
                <a16:creationId xmlns:a16="http://schemas.microsoft.com/office/drawing/2014/main" id="{36749693-C732-40CC-BB22-7987C137B2A6}"/>
              </a:ext>
            </a:extLst>
          </p:cNvPr>
          <p:cNvSpPr>
            <a:spLocks noGrp="1"/>
          </p:cNvSpPr>
          <p:nvPr>
            <p:ph idx="15"/>
          </p:nvPr>
        </p:nvSpPr>
        <p:spPr/>
        <p:txBody>
          <a:bodyPr>
            <a:normAutofit fontScale="85000" lnSpcReduction="10000"/>
          </a:bodyPr>
          <a:lstStyle/>
          <a:p>
            <a:r>
              <a:rPr lang="en-US" dirty="0"/>
              <a:t>Hard Cost</a:t>
            </a:r>
          </a:p>
        </p:txBody>
      </p:sp>
      <p:sp>
        <p:nvSpPr>
          <p:cNvPr id="8" name="Content Placeholder 7">
            <a:extLst>
              <a:ext uri="{FF2B5EF4-FFF2-40B4-BE49-F238E27FC236}">
                <a16:creationId xmlns:a16="http://schemas.microsoft.com/office/drawing/2014/main" id="{C17FE4FD-0AD1-4857-90CB-B85903033A39}"/>
              </a:ext>
            </a:extLst>
          </p:cNvPr>
          <p:cNvSpPr>
            <a:spLocks noGrp="1"/>
          </p:cNvSpPr>
          <p:nvPr>
            <p:ph idx="16"/>
          </p:nvPr>
        </p:nvSpPr>
        <p:spPr/>
        <p:txBody>
          <a:bodyPr>
            <a:normAutofit fontScale="85000" lnSpcReduction="10000"/>
          </a:bodyPr>
          <a:lstStyle/>
          <a:p>
            <a:r>
              <a:rPr lang="en-US" dirty="0"/>
              <a:t>Soft Cost </a:t>
            </a:r>
          </a:p>
        </p:txBody>
      </p:sp>
      <p:sp>
        <p:nvSpPr>
          <p:cNvPr id="9" name="Content Placeholder 8">
            <a:extLst>
              <a:ext uri="{FF2B5EF4-FFF2-40B4-BE49-F238E27FC236}">
                <a16:creationId xmlns:a16="http://schemas.microsoft.com/office/drawing/2014/main" id="{01FAC7DD-57B4-4FD5-873E-1A370510BD2E}"/>
              </a:ext>
            </a:extLst>
          </p:cNvPr>
          <p:cNvSpPr>
            <a:spLocks noGrp="1"/>
          </p:cNvSpPr>
          <p:nvPr>
            <p:ph idx="17"/>
          </p:nvPr>
        </p:nvSpPr>
        <p:spPr/>
        <p:txBody>
          <a:bodyPr>
            <a:normAutofit fontScale="85000" lnSpcReduction="10000"/>
          </a:bodyPr>
          <a:lstStyle/>
          <a:p>
            <a:r>
              <a:rPr lang="en-US" dirty="0"/>
              <a:t>Contingency Cost</a:t>
            </a:r>
          </a:p>
        </p:txBody>
      </p:sp>
      <p:sp>
        <p:nvSpPr>
          <p:cNvPr id="3" name="Slide Number Placeholder 2">
            <a:extLst>
              <a:ext uri="{FF2B5EF4-FFF2-40B4-BE49-F238E27FC236}">
                <a16:creationId xmlns:a16="http://schemas.microsoft.com/office/drawing/2014/main" id="{B5C1E7D3-4328-421E-B49A-7D0F95D622F8}"/>
              </a:ext>
            </a:extLst>
          </p:cNvPr>
          <p:cNvSpPr>
            <a:spLocks noGrp="1"/>
          </p:cNvSpPr>
          <p:nvPr>
            <p:ph type="sldNum" sz="quarter" idx="4"/>
          </p:nvPr>
        </p:nvSpPr>
        <p:spPr/>
        <p:txBody>
          <a:bodyPr/>
          <a:lstStyle/>
          <a:p>
            <a:fld id="{18CF7050-A8E5-428C-81D9-F84418705036}" type="slidenum">
              <a:rPr lang="en-US" smtClean="0"/>
              <a:pPr/>
              <a:t>5</a:t>
            </a:fld>
            <a:endParaRPr lang="en-US" dirty="0"/>
          </a:p>
        </p:txBody>
      </p:sp>
    </p:spTree>
    <p:extLst>
      <p:ext uri="{BB962C8B-B14F-4D97-AF65-F5344CB8AC3E}">
        <p14:creationId xmlns:p14="http://schemas.microsoft.com/office/powerpoint/2010/main" val="368866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50B2615-578E-45BA-8739-7045A4615B01}"/>
              </a:ext>
            </a:extLst>
          </p:cNvPr>
          <p:cNvSpPr>
            <a:spLocks noGrp="1"/>
          </p:cNvSpPr>
          <p:nvPr>
            <p:ph idx="1"/>
          </p:nvPr>
        </p:nvSpPr>
        <p:spPr/>
        <p:txBody>
          <a:bodyPr>
            <a:normAutofit/>
          </a:bodyPr>
          <a:lstStyle/>
          <a:p>
            <a:pPr marL="0" indent="0">
              <a:buNone/>
            </a:pPr>
            <a:r>
              <a:rPr lang="en-US" dirty="0"/>
              <a:t>Goal: To calculate an amount used to help develop a budget or allocation for a project. </a:t>
            </a:r>
          </a:p>
          <a:p>
            <a:pPr marL="0" indent="0">
              <a:buNone/>
            </a:pPr>
            <a:endParaRPr lang="en-US" dirty="0"/>
          </a:p>
        </p:txBody>
      </p:sp>
      <p:sp>
        <p:nvSpPr>
          <p:cNvPr id="5" name="Content Placeholder 4">
            <a:extLst>
              <a:ext uri="{FF2B5EF4-FFF2-40B4-BE49-F238E27FC236}">
                <a16:creationId xmlns:a16="http://schemas.microsoft.com/office/drawing/2014/main" id="{0AB6FF9D-CA5E-4122-AE81-209BD9734B64}"/>
              </a:ext>
            </a:extLst>
          </p:cNvPr>
          <p:cNvSpPr>
            <a:spLocks noGrp="1"/>
          </p:cNvSpPr>
          <p:nvPr>
            <p:ph idx="13"/>
          </p:nvPr>
        </p:nvSpPr>
        <p:spPr/>
        <p:txBody>
          <a:bodyPr>
            <a:normAutofit/>
          </a:bodyPr>
          <a:lstStyle/>
          <a:p>
            <a:pPr marL="0" indent="0">
              <a:buNone/>
            </a:pPr>
            <a:r>
              <a:rPr lang="en-US" dirty="0"/>
              <a:t>Goal: To set limits for the project in order to not overspend funding or resources. </a:t>
            </a:r>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B8E33AFD-DD08-4644-97D7-811E599FF83F}"/>
              </a:ext>
            </a:extLst>
          </p:cNvPr>
          <p:cNvSpPr>
            <a:spLocks noGrp="1"/>
          </p:cNvSpPr>
          <p:nvPr>
            <p:ph idx="14"/>
          </p:nvPr>
        </p:nvSpPr>
        <p:spPr/>
        <p:txBody>
          <a:bodyPr>
            <a:normAutofit/>
          </a:bodyPr>
          <a:lstStyle/>
          <a:p>
            <a:pPr marL="0" indent="0">
              <a:buNone/>
            </a:pPr>
            <a:r>
              <a:rPr lang="en-US" dirty="0"/>
              <a:t>Goal: To reserve resources for a project, with the expectation that more may or may not be needed. </a:t>
            </a:r>
          </a:p>
          <a:p>
            <a:pPr marL="0" indent="0">
              <a:buNone/>
            </a:pPr>
            <a:endParaRPr lang="en-US" dirty="0"/>
          </a:p>
          <a:p>
            <a:pPr marL="0" indent="0">
              <a:buNone/>
            </a:pPr>
            <a:endParaRPr lang="en-US" dirty="0"/>
          </a:p>
        </p:txBody>
      </p:sp>
      <p:sp>
        <p:nvSpPr>
          <p:cNvPr id="2" name="Title 1">
            <a:extLst>
              <a:ext uri="{FF2B5EF4-FFF2-40B4-BE49-F238E27FC236}">
                <a16:creationId xmlns:a16="http://schemas.microsoft.com/office/drawing/2014/main" id="{BD07284D-ED62-4BE4-B96C-7A456F7E27AF}"/>
              </a:ext>
            </a:extLst>
          </p:cNvPr>
          <p:cNvSpPr>
            <a:spLocks noGrp="1"/>
          </p:cNvSpPr>
          <p:nvPr>
            <p:ph type="title"/>
          </p:nvPr>
        </p:nvSpPr>
        <p:spPr/>
        <p:txBody>
          <a:bodyPr/>
          <a:lstStyle/>
          <a:p>
            <a:r>
              <a:rPr lang="en-US" dirty="0">
                <a:solidFill>
                  <a:schemeClr val="bg2"/>
                </a:solidFill>
              </a:rPr>
              <a:t>Summary of definitions for planning</a:t>
            </a:r>
          </a:p>
        </p:txBody>
      </p:sp>
      <p:sp>
        <p:nvSpPr>
          <p:cNvPr id="7" name="Content Placeholder 6">
            <a:extLst>
              <a:ext uri="{FF2B5EF4-FFF2-40B4-BE49-F238E27FC236}">
                <a16:creationId xmlns:a16="http://schemas.microsoft.com/office/drawing/2014/main" id="{36749693-C732-40CC-BB22-7987C137B2A6}"/>
              </a:ext>
            </a:extLst>
          </p:cNvPr>
          <p:cNvSpPr>
            <a:spLocks noGrp="1"/>
          </p:cNvSpPr>
          <p:nvPr>
            <p:ph idx="15"/>
          </p:nvPr>
        </p:nvSpPr>
        <p:spPr/>
        <p:txBody>
          <a:bodyPr>
            <a:normAutofit fontScale="85000" lnSpcReduction="10000"/>
          </a:bodyPr>
          <a:lstStyle/>
          <a:p>
            <a:r>
              <a:rPr lang="en-US" dirty="0"/>
              <a:t>Estimating</a:t>
            </a:r>
          </a:p>
        </p:txBody>
      </p:sp>
      <p:sp>
        <p:nvSpPr>
          <p:cNvPr id="8" name="Content Placeholder 7">
            <a:extLst>
              <a:ext uri="{FF2B5EF4-FFF2-40B4-BE49-F238E27FC236}">
                <a16:creationId xmlns:a16="http://schemas.microsoft.com/office/drawing/2014/main" id="{C17FE4FD-0AD1-4857-90CB-B85903033A39}"/>
              </a:ext>
            </a:extLst>
          </p:cNvPr>
          <p:cNvSpPr>
            <a:spLocks noGrp="1"/>
          </p:cNvSpPr>
          <p:nvPr>
            <p:ph idx="16"/>
          </p:nvPr>
        </p:nvSpPr>
        <p:spPr/>
        <p:txBody>
          <a:bodyPr>
            <a:normAutofit fontScale="85000" lnSpcReduction="10000"/>
          </a:bodyPr>
          <a:lstStyle/>
          <a:p>
            <a:r>
              <a:rPr lang="en-US" dirty="0"/>
              <a:t>Budgeting</a:t>
            </a:r>
          </a:p>
        </p:txBody>
      </p:sp>
      <p:sp>
        <p:nvSpPr>
          <p:cNvPr id="9" name="Content Placeholder 8">
            <a:extLst>
              <a:ext uri="{FF2B5EF4-FFF2-40B4-BE49-F238E27FC236}">
                <a16:creationId xmlns:a16="http://schemas.microsoft.com/office/drawing/2014/main" id="{01FAC7DD-57B4-4FD5-873E-1A370510BD2E}"/>
              </a:ext>
            </a:extLst>
          </p:cNvPr>
          <p:cNvSpPr>
            <a:spLocks noGrp="1"/>
          </p:cNvSpPr>
          <p:nvPr>
            <p:ph idx="17"/>
          </p:nvPr>
        </p:nvSpPr>
        <p:spPr/>
        <p:txBody>
          <a:bodyPr>
            <a:normAutofit fontScale="85000" lnSpcReduction="10000"/>
          </a:bodyPr>
          <a:lstStyle/>
          <a:p>
            <a:r>
              <a:rPr lang="en-US" dirty="0"/>
              <a:t>allocation</a:t>
            </a:r>
          </a:p>
        </p:txBody>
      </p:sp>
      <p:sp>
        <p:nvSpPr>
          <p:cNvPr id="3" name="Slide Number Placeholder 2">
            <a:extLst>
              <a:ext uri="{FF2B5EF4-FFF2-40B4-BE49-F238E27FC236}">
                <a16:creationId xmlns:a16="http://schemas.microsoft.com/office/drawing/2014/main" id="{B5C1E7D3-4328-421E-B49A-7D0F95D622F8}"/>
              </a:ext>
            </a:extLst>
          </p:cNvPr>
          <p:cNvSpPr>
            <a:spLocks noGrp="1"/>
          </p:cNvSpPr>
          <p:nvPr>
            <p:ph type="sldNum" sz="quarter" idx="4"/>
          </p:nvPr>
        </p:nvSpPr>
        <p:spPr/>
        <p:txBody>
          <a:bodyPr/>
          <a:lstStyle/>
          <a:p>
            <a:fld id="{18CF7050-A8E5-428C-81D9-F84418705036}" type="slidenum">
              <a:rPr lang="en-US" smtClean="0"/>
              <a:pPr/>
              <a:t>6</a:t>
            </a:fld>
            <a:endParaRPr lang="en-US" dirty="0"/>
          </a:p>
        </p:txBody>
      </p:sp>
    </p:spTree>
    <p:extLst>
      <p:ext uri="{BB962C8B-B14F-4D97-AF65-F5344CB8AC3E}">
        <p14:creationId xmlns:p14="http://schemas.microsoft.com/office/powerpoint/2010/main" val="1340374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Information reviewed</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304800" y="1598058"/>
            <a:ext cx="11582400" cy="4802742"/>
          </a:xfrm>
        </p:spPr>
        <p:txBody>
          <a:bodyPr>
            <a:normAutofit/>
          </a:bodyPr>
          <a:lstStyle/>
          <a:p>
            <a:pPr marL="0" indent="0" algn="ctr">
              <a:buNone/>
            </a:pPr>
            <a:r>
              <a:rPr lang="en-US" b="1" dirty="0"/>
              <a:t>PART 2</a:t>
            </a:r>
          </a:p>
          <a:p>
            <a:r>
              <a:rPr lang="en-US" dirty="0"/>
              <a:t>Interviews with 12 District personnel</a:t>
            </a:r>
          </a:p>
          <a:p>
            <a:r>
              <a:rPr lang="en-US" dirty="0"/>
              <a:t>Interviews with all 5 Board Members</a:t>
            </a:r>
          </a:p>
          <a:p>
            <a:r>
              <a:rPr lang="en-US" dirty="0"/>
              <a:t>Board Meeting Agendas and Attachments (</a:t>
            </a:r>
            <a:r>
              <a:rPr lang="en-US" b="1" dirty="0"/>
              <a:t>6,523</a:t>
            </a:r>
            <a:r>
              <a:rPr lang="en-US" dirty="0"/>
              <a:t> in total,</a:t>
            </a:r>
            <a:r>
              <a:rPr lang="en-US" b="1" dirty="0"/>
              <a:t> 778</a:t>
            </a:r>
            <a:r>
              <a:rPr lang="en-US" dirty="0"/>
              <a:t> were directly related </a:t>
            </a:r>
            <a:r>
              <a:rPr lang="en-US" b="1" dirty="0"/>
              <a:t>(12%)</a:t>
            </a:r>
            <a:r>
              <a:rPr lang="en-US" dirty="0"/>
              <a:t>)</a:t>
            </a:r>
          </a:p>
          <a:p>
            <a:r>
              <a:rPr lang="en-US" dirty="0"/>
              <a:t>CBOC Meeting Agendas and Attachments (</a:t>
            </a:r>
            <a:r>
              <a:rPr lang="en-US" b="1" dirty="0"/>
              <a:t>302</a:t>
            </a:r>
            <a:r>
              <a:rPr lang="en-US" dirty="0"/>
              <a:t> in total, </a:t>
            </a:r>
            <a:r>
              <a:rPr lang="en-US" b="1" dirty="0"/>
              <a:t>25</a:t>
            </a:r>
            <a:r>
              <a:rPr lang="en-US" dirty="0"/>
              <a:t> were directly related </a:t>
            </a:r>
            <a:r>
              <a:rPr lang="en-US" b="1" dirty="0"/>
              <a:t>(8%)</a:t>
            </a:r>
            <a:r>
              <a:rPr lang="en-US" dirty="0"/>
              <a:t>)</a:t>
            </a:r>
          </a:p>
          <a:p>
            <a:r>
              <a:rPr lang="en-US" dirty="0"/>
              <a:t>Human Resource Information</a:t>
            </a:r>
          </a:p>
          <a:p>
            <a:r>
              <a:rPr lang="en-US" dirty="0"/>
              <a:t>Attempted to contact 6 prior District personnel (only </a:t>
            </a:r>
            <a:r>
              <a:rPr lang="en-US" b="1" dirty="0"/>
              <a:t>2</a:t>
            </a:r>
            <a:r>
              <a:rPr lang="en-US" dirty="0"/>
              <a:t> responded)</a:t>
            </a:r>
          </a:p>
          <a:p>
            <a:pPr marL="0" indent="0">
              <a:buNone/>
            </a:pPr>
            <a:endParaRPr lang="en-US" dirty="0"/>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7</a:t>
            </a:fld>
            <a:endParaRPr lang="en-US" dirty="0"/>
          </a:p>
        </p:txBody>
      </p:sp>
    </p:spTree>
    <p:extLst>
      <p:ext uri="{BB962C8B-B14F-4D97-AF65-F5344CB8AC3E}">
        <p14:creationId xmlns:p14="http://schemas.microsoft.com/office/powerpoint/2010/main" val="3850635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History of the issue (Per our review of information)</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304800" y="1598058"/>
            <a:ext cx="11582400" cy="4802742"/>
          </a:xfrm>
        </p:spPr>
        <p:txBody>
          <a:bodyPr>
            <a:normAutofit/>
          </a:bodyPr>
          <a:lstStyle/>
          <a:p>
            <a:r>
              <a:rPr lang="en-US" dirty="0"/>
              <a:t>A Facilities Master Plan was completed in June 2016. The results showed an estimate of $1.02 billion dollars was needed to complete all the projects wanted by the District. </a:t>
            </a:r>
          </a:p>
          <a:p>
            <a:r>
              <a:rPr lang="en-US" dirty="0"/>
              <a:t>The Measure BB Bond was approved in November of 2016 and issued on June 2017.</a:t>
            </a:r>
          </a:p>
          <a:p>
            <a:r>
              <a:rPr lang="en-US" dirty="0"/>
              <a:t>The Measure BB Bond was approved for $148 million. This approval was not done to fit a specific budget, but was what the District felt the voters would be comfortable approving. </a:t>
            </a:r>
          </a:p>
          <a:p>
            <a:r>
              <a:rPr lang="en-US" dirty="0"/>
              <a:t>The intention of the Measure BB Bond funds was use them to construct 21</a:t>
            </a:r>
            <a:r>
              <a:rPr lang="en-US" baseline="30000" dirty="0"/>
              <a:t>st</a:t>
            </a:r>
            <a:r>
              <a:rPr lang="en-US" dirty="0"/>
              <a:t> Century classrooms for all schools. Interim Housing was added as a by-product due to the decision to complete the construction in phases. </a:t>
            </a:r>
          </a:p>
          <a:p>
            <a:endParaRPr lang="en-US" dirty="0"/>
          </a:p>
          <a:p>
            <a:endParaRPr lang="en-US" dirty="0"/>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8</a:t>
            </a:fld>
            <a:endParaRPr lang="en-US" dirty="0"/>
          </a:p>
        </p:txBody>
      </p:sp>
    </p:spTree>
    <p:extLst>
      <p:ext uri="{BB962C8B-B14F-4D97-AF65-F5344CB8AC3E}">
        <p14:creationId xmlns:p14="http://schemas.microsoft.com/office/powerpoint/2010/main" val="3340299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History of the issue (Per our review of information)</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304800" y="1598058"/>
            <a:ext cx="11582400" cy="4802742"/>
          </a:xfrm>
        </p:spPr>
        <p:txBody>
          <a:bodyPr>
            <a:normAutofit fontScale="92500" lnSpcReduction="10000"/>
          </a:bodyPr>
          <a:lstStyle/>
          <a:p>
            <a:r>
              <a:rPr lang="en-US" dirty="0"/>
              <a:t>The first estimate was created on 03/27/2018 and was done so by estimating how much per classroom was needed. The estimate included hard, soft, contingency costs and was portrayed to be around ~$107,000 per classroom. </a:t>
            </a:r>
          </a:p>
          <a:p>
            <a:r>
              <a:rPr lang="en-US" dirty="0"/>
              <a:t>Phase 1&amp;2 was approved by the Board on 08/24/2017 and the first budget for these phases occurred on 12/05/2018. This was calculated by taking a price of $130,219 per classroom and multiplying it by the number of classrooms. To our knowledge this included, hard costs, soft costs, and contingency costs. This produced an estimate of ~$30,500,000 Million for Phases 1&amp;2.</a:t>
            </a:r>
          </a:p>
          <a:p>
            <a:r>
              <a:rPr lang="en-US" dirty="0"/>
              <a:t>If this price per classroom would have been applied to all classrooms for all schools, the estimate would have been ~$111,500,000. This estimate would have not included Interim Housing, which was estimated ~$28,000,000. In total, this would have provided an estimate of ~$139,500,000. </a:t>
            </a:r>
          </a:p>
          <a:p>
            <a:endParaRPr lang="en-US" dirty="0"/>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9</a:t>
            </a:fld>
            <a:endParaRPr lang="en-US" dirty="0"/>
          </a:p>
        </p:txBody>
      </p:sp>
    </p:spTree>
    <p:extLst>
      <p:ext uri="{BB962C8B-B14F-4D97-AF65-F5344CB8AC3E}">
        <p14:creationId xmlns:p14="http://schemas.microsoft.com/office/powerpoint/2010/main" val="377169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History of the issue (Per our review of information)</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304800" y="1598058"/>
            <a:ext cx="11582400" cy="4802742"/>
          </a:xfrm>
        </p:spPr>
        <p:txBody>
          <a:bodyPr>
            <a:normAutofit/>
          </a:bodyPr>
          <a:lstStyle/>
          <a:p>
            <a:r>
              <a:rPr lang="en-US" dirty="0"/>
              <a:t>It was noted through part one of our engagement that ~$5,000,000 million worth of laptops were purchased for phases not approved yet by the Board. These purchases occurred in June and July of 2019. These were not reflected in any budget or estimate. </a:t>
            </a:r>
          </a:p>
          <a:p>
            <a:r>
              <a:rPr lang="en-US" dirty="0"/>
              <a:t>Phase 3&amp;4 was approved by the Board on 09/26/2019. No budget or updated estimates were provided at this time.  </a:t>
            </a:r>
          </a:p>
          <a:p>
            <a:r>
              <a:rPr lang="en-US" dirty="0"/>
              <a:t>The construction management company Cumming was hired by the District on 12/12/2019. Through interviews, we were told they notified District personnel in December 2019 of a possible shortfall. Due to lack of information available, we are unable to confirm this. </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10</a:t>
            </a:fld>
            <a:endParaRPr lang="en-US" dirty="0"/>
          </a:p>
        </p:txBody>
      </p:sp>
    </p:spTree>
    <p:extLst>
      <p:ext uri="{BB962C8B-B14F-4D97-AF65-F5344CB8AC3E}">
        <p14:creationId xmlns:p14="http://schemas.microsoft.com/office/powerpoint/2010/main" val="2118795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History of the issue (Per our review of information)</a:t>
            </a:r>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a:xfrm>
            <a:off x="304800" y="1598058"/>
            <a:ext cx="11582400" cy="4802742"/>
          </a:xfrm>
        </p:spPr>
        <p:txBody>
          <a:bodyPr>
            <a:normAutofit/>
          </a:bodyPr>
          <a:lstStyle/>
          <a:p>
            <a:r>
              <a:rPr lang="en-US" dirty="0"/>
              <a:t>The Chief Business Officer (CBO) of the District notified the Board on 6/21/2021 that there is a shortfall. Per interviews and information reviewed, the Board members did not know about the shortfall before this meeting.  </a:t>
            </a:r>
          </a:p>
          <a:p>
            <a:r>
              <a:rPr lang="en-US" dirty="0"/>
              <a:t>New estimates were calculated by Cumming and provided to the Board on 08/24/2021. These estimates included the estimates of all schools and not just Phases 1 through 4. They showed that it was cost ~$225 million to finish all phases, creating a $77,000,000 shortfall. </a:t>
            </a:r>
          </a:p>
          <a:p>
            <a:r>
              <a:rPr lang="en-US" dirty="0"/>
              <a:t>Eide Bailly is hired to provide specialized audit services on 09/23/2021. </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11</a:t>
            </a:fld>
            <a:endParaRPr lang="en-US" dirty="0"/>
          </a:p>
        </p:txBody>
      </p:sp>
    </p:spTree>
    <p:extLst>
      <p:ext uri="{BB962C8B-B14F-4D97-AF65-F5344CB8AC3E}">
        <p14:creationId xmlns:p14="http://schemas.microsoft.com/office/powerpoint/2010/main" val="1387771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Causes of the shortfall</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12</a:t>
            </a:fld>
            <a:endParaRPr lang="en-US" dirty="0"/>
          </a:p>
        </p:txBody>
      </p:sp>
      <p:graphicFrame>
        <p:nvGraphicFramePr>
          <p:cNvPr id="3" name="Diagram 2">
            <a:extLst>
              <a:ext uri="{FF2B5EF4-FFF2-40B4-BE49-F238E27FC236}">
                <a16:creationId xmlns:a16="http://schemas.microsoft.com/office/drawing/2014/main" id="{636E9E4F-99CB-407E-A480-D6F8E6EB2E53}"/>
              </a:ext>
            </a:extLst>
          </p:cNvPr>
          <p:cNvGraphicFramePr/>
          <p:nvPr>
            <p:extLst>
              <p:ext uri="{D42A27DB-BD31-4B8C-83A1-F6EECF244321}">
                <p14:modId xmlns:p14="http://schemas.microsoft.com/office/powerpoint/2010/main" val="4078542984"/>
              </p:ext>
            </p:extLst>
          </p:nvPr>
        </p:nvGraphicFramePr>
        <p:xfrm>
          <a:off x="465992" y="1450732"/>
          <a:ext cx="11421207" cy="49500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34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Questions and answers</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13</a:t>
            </a:fld>
            <a:endParaRPr lang="en-US" dirty="0"/>
          </a:p>
        </p:txBody>
      </p:sp>
      <p:sp>
        <p:nvSpPr>
          <p:cNvPr id="3" name="Content Placeholder 2">
            <a:extLst>
              <a:ext uri="{FF2B5EF4-FFF2-40B4-BE49-F238E27FC236}">
                <a16:creationId xmlns:a16="http://schemas.microsoft.com/office/drawing/2014/main" id="{C867354C-BB01-4D94-B920-2E1E72818282}"/>
              </a:ext>
            </a:extLst>
          </p:cNvPr>
          <p:cNvSpPr>
            <a:spLocks noGrp="1"/>
          </p:cNvSpPr>
          <p:nvPr>
            <p:ph idx="13"/>
          </p:nvPr>
        </p:nvSpPr>
        <p:spPr/>
        <p:txBody>
          <a:bodyPr>
            <a:normAutofit fontScale="92500" lnSpcReduction="20000"/>
          </a:bodyPr>
          <a:lstStyle/>
          <a:p>
            <a:r>
              <a:rPr lang="en-US" dirty="0"/>
              <a:t>Questions asked by the Board</a:t>
            </a:r>
          </a:p>
        </p:txBody>
      </p:sp>
      <p:sp>
        <p:nvSpPr>
          <p:cNvPr id="6" name="Content Placeholder 5">
            <a:extLst>
              <a:ext uri="{FF2B5EF4-FFF2-40B4-BE49-F238E27FC236}">
                <a16:creationId xmlns:a16="http://schemas.microsoft.com/office/drawing/2014/main" id="{520F9020-49D5-46AD-8B91-8BEA70F48B35}"/>
              </a:ext>
            </a:extLst>
          </p:cNvPr>
          <p:cNvSpPr>
            <a:spLocks noGrp="1"/>
          </p:cNvSpPr>
          <p:nvPr>
            <p:ph idx="15"/>
          </p:nvPr>
        </p:nvSpPr>
        <p:spPr/>
        <p:txBody>
          <a:bodyPr>
            <a:normAutofit fontScale="92500" lnSpcReduction="20000"/>
          </a:bodyPr>
          <a:lstStyle/>
          <a:p>
            <a:r>
              <a:rPr lang="en-US" dirty="0"/>
              <a:t>Answers to the questions</a:t>
            </a:r>
          </a:p>
        </p:txBody>
      </p:sp>
      <p:sp>
        <p:nvSpPr>
          <p:cNvPr id="7" name="Content Placeholder 6">
            <a:extLst>
              <a:ext uri="{FF2B5EF4-FFF2-40B4-BE49-F238E27FC236}">
                <a16:creationId xmlns:a16="http://schemas.microsoft.com/office/drawing/2014/main" id="{94F972B8-AF92-4B10-9E6C-3F367452500B}"/>
              </a:ext>
            </a:extLst>
          </p:cNvPr>
          <p:cNvSpPr>
            <a:spLocks noGrp="1"/>
          </p:cNvSpPr>
          <p:nvPr>
            <p:ph idx="16"/>
          </p:nvPr>
        </p:nvSpPr>
        <p:spPr/>
        <p:txBody>
          <a:bodyPr>
            <a:normAutofit lnSpcReduction="10000"/>
          </a:bodyPr>
          <a:lstStyle/>
          <a:p>
            <a:pPr marL="457200" indent="-457200">
              <a:buAutoNum type="arabicPeriod"/>
            </a:pPr>
            <a:r>
              <a:rPr lang="en-US" dirty="0"/>
              <a:t>See the previous slides. </a:t>
            </a:r>
          </a:p>
          <a:p>
            <a:pPr marL="457200" indent="-457200">
              <a:buAutoNum type="arabicPeriod"/>
            </a:pPr>
            <a:endParaRPr lang="en-US" dirty="0"/>
          </a:p>
          <a:p>
            <a:pPr marL="457200" indent="-457200">
              <a:buAutoNum type="arabicPeriod"/>
            </a:pPr>
            <a:r>
              <a:rPr lang="en-US" dirty="0"/>
              <a:t>We estimate that the potential of the shortfall could have been identified around December 2018. The shortfall was confirmed through an estimate provided by Cumming in December 2019. The official calculation was not released until July 2021.</a:t>
            </a:r>
          </a:p>
        </p:txBody>
      </p:sp>
      <p:sp>
        <p:nvSpPr>
          <p:cNvPr id="8" name="Content Placeholder 7">
            <a:extLst>
              <a:ext uri="{FF2B5EF4-FFF2-40B4-BE49-F238E27FC236}">
                <a16:creationId xmlns:a16="http://schemas.microsoft.com/office/drawing/2014/main" id="{30C89FF0-8CF2-4DB2-BC35-8C387141CFC6}"/>
              </a:ext>
            </a:extLst>
          </p:cNvPr>
          <p:cNvSpPr>
            <a:spLocks noGrp="1"/>
          </p:cNvSpPr>
          <p:nvPr>
            <p:ph idx="17"/>
          </p:nvPr>
        </p:nvSpPr>
        <p:spPr/>
        <p:txBody>
          <a:bodyPr/>
          <a:lstStyle/>
          <a:p>
            <a:pPr marL="457200" indent="-457200">
              <a:buAutoNum type="arabicPeriod"/>
            </a:pPr>
            <a:r>
              <a:rPr lang="en-US" dirty="0"/>
              <a:t>What are the facts related to the shortfall?</a:t>
            </a:r>
          </a:p>
          <a:p>
            <a:pPr marL="457200" indent="-457200">
              <a:buAutoNum type="arabicPeriod"/>
            </a:pPr>
            <a:endParaRPr lang="en-US" dirty="0"/>
          </a:p>
          <a:p>
            <a:pPr marL="457200" indent="-457200">
              <a:buAutoNum type="arabicPeriod"/>
            </a:pPr>
            <a:r>
              <a:rPr lang="en-US" dirty="0"/>
              <a:t>When was the shortfall identified? </a:t>
            </a:r>
          </a:p>
          <a:p>
            <a:pPr marL="457200" indent="-457200">
              <a:buAutoNum type="arabicPeriod"/>
            </a:pPr>
            <a:endParaRPr lang="en-US" dirty="0"/>
          </a:p>
          <a:p>
            <a:pPr marL="457200" indent="-457200">
              <a:buAutoNum type="arabicPeriod"/>
            </a:pPr>
            <a:endParaRPr lang="en-US" dirty="0"/>
          </a:p>
          <a:p>
            <a:pPr marL="0" indent="0">
              <a:buNone/>
            </a:pPr>
            <a:endParaRPr lang="en-US" dirty="0"/>
          </a:p>
        </p:txBody>
      </p:sp>
    </p:spTree>
    <p:extLst>
      <p:ext uri="{BB962C8B-B14F-4D97-AF65-F5344CB8AC3E}">
        <p14:creationId xmlns:p14="http://schemas.microsoft.com/office/powerpoint/2010/main" val="961297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Questions and answers</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14</a:t>
            </a:fld>
            <a:endParaRPr lang="en-US" dirty="0"/>
          </a:p>
        </p:txBody>
      </p:sp>
      <p:sp>
        <p:nvSpPr>
          <p:cNvPr id="3" name="Content Placeholder 2">
            <a:extLst>
              <a:ext uri="{FF2B5EF4-FFF2-40B4-BE49-F238E27FC236}">
                <a16:creationId xmlns:a16="http://schemas.microsoft.com/office/drawing/2014/main" id="{C867354C-BB01-4D94-B920-2E1E72818282}"/>
              </a:ext>
            </a:extLst>
          </p:cNvPr>
          <p:cNvSpPr>
            <a:spLocks noGrp="1"/>
          </p:cNvSpPr>
          <p:nvPr>
            <p:ph idx="13"/>
          </p:nvPr>
        </p:nvSpPr>
        <p:spPr/>
        <p:txBody>
          <a:bodyPr>
            <a:normAutofit fontScale="92500" lnSpcReduction="20000"/>
          </a:bodyPr>
          <a:lstStyle/>
          <a:p>
            <a:r>
              <a:rPr lang="en-US" dirty="0"/>
              <a:t>Questions asked by the Board</a:t>
            </a:r>
          </a:p>
        </p:txBody>
      </p:sp>
      <p:sp>
        <p:nvSpPr>
          <p:cNvPr id="6" name="Content Placeholder 5">
            <a:extLst>
              <a:ext uri="{FF2B5EF4-FFF2-40B4-BE49-F238E27FC236}">
                <a16:creationId xmlns:a16="http://schemas.microsoft.com/office/drawing/2014/main" id="{520F9020-49D5-46AD-8B91-8BEA70F48B35}"/>
              </a:ext>
            </a:extLst>
          </p:cNvPr>
          <p:cNvSpPr>
            <a:spLocks noGrp="1"/>
          </p:cNvSpPr>
          <p:nvPr>
            <p:ph idx="15"/>
          </p:nvPr>
        </p:nvSpPr>
        <p:spPr/>
        <p:txBody>
          <a:bodyPr>
            <a:normAutofit fontScale="92500" lnSpcReduction="20000"/>
          </a:bodyPr>
          <a:lstStyle/>
          <a:p>
            <a:r>
              <a:rPr lang="en-US" dirty="0"/>
              <a:t>Answers to the questions</a:t>
            </a:r>
          </a:p>
        </p:txBody>
      </p:sp>
      <p:sp>
        <p:nvSpPr>
          <p:cNvPr id="7" name="Content Placeholder 6">
            <a:extLst>
              <a:ext uri="{FF2B5EF4-FFF2-40B4-BE49-F238E27FC236}">
                <a16:creationId xmlns:a16="http://schemas.microsoft.com/office/drawing/2014/main" id="{94F972B8-AF92-4B10-9E6C-3F367452500B}"/>
              </a:ext>
            </a:extLst>
          </p:cNvPr>
          <p:cNvSpPr>
            <a:spLocks noGrp="1"/>
          </p:cNvSpPr>
          <p:nvPr>
            <p:ph idx="16"/>
          </p:nvPr>
        </p:nvSpPr>
        <p:spPr/>
        <p:txBody>
          <a:bodyPr>
            <a:normAutofit/>
          </a:bodyPr>
          <a:lstStyle/>
          <a:p>
            <a:pPr marL="0" indent="0">
              <a:buNone/>
            </a:pPr>
            <a:r>
              <a:rPr lang="en-US" dirty="0"/>
              <a:t>3. We estimate the timeframe to be in December 2019.</a:t>
            </a:r>
          </a:p>
          <a:p>
            <a:pPr marL="0" indent="0">
              <a:buNone/>
            </a:pPr>
            <a:endParaRPr lang="en-US" dirty="0"/>
          </a:p>
          <a:p>
            <a:pPr marL="0" indent="0">
              <a:buNone/>
            </a:pPr>
            <a:r>
              <a:rPr lang="en-US" dirty="0"/>
              <a:t>4. Per interviews, it appears the Board was first  notified of the shortfall on June of 2021.</a:t>
            </a:r>
          </a:p>
          <a:p>
            <a:pPr marL="0" indent="0">
              <a:buNone/>
            </a:pPr>
            <a:endParaRPr lang="en-US" dirty="0"/>
          </a:p>
          <a:p>
            <a:pPr marL="0" indent="0">
              <a:buNone/>
            </a:pPr>
            <a:endParaRPr lang="en-US" dirty="0"/>
          </a:p>
          <a:p>
            <a:pPr marL="0" indent="0">
              <a:buNone/>
            </a:pPr>
            <a:r>
              <a:rPr lang="en-US" dirty="0"/>
              <a:t>5. Yes. </a:t>
            </a:r>
          </a:p>
        </p:txBody>
      </p:sp>
      <p:sp>
        <p:nvSpPr>
          <p:cNvPr id="8" name="Content Placeholder 7">
            <a:extLst>
              <a:ext uri="{FF2B5EF4-FFF2-40B4-BE49-F238E27FC236}">
                <a16:creationId xmlns:a16="http://schemas.microsoft.com/office/drawing/2014/main" id="{30C89FF0-8CF2-4DB2-BC35-8C387141CFC6}"/>
              </a:ext>
            </a:extLst>
          </p:cNvPr>
          <p:cNvSpPr>
            <a:spLocks noGrp="1"/>
          </p:cNvSpPr>
          <p:nvPr>
            <p:ph idx="17"/>
          </p:nvPr>
        </p:nvSpPr>
        <p:spPr/>
        <p:txBody>
          <a:bodyPr/>
          <a:lstStyle/>
          <a:p>
            <a:pPr marL="0" indent="0">
              <a:buNone/>
            </a:pPr>
            <a:r>
              <a:rPr lang="en-US" dirty="0"/>
              <a:t>3. When was the shortfall brought to staffs’ attention? </a:t>
            </a:r>
          </a:p>
          <a:p>
            <a:pPr marL="0" indent="0">
              <a:buNone/>
            </a:pPr>
            <a:endParaRPr lang="en-US" dirty="0"/>
          </a:p>
          <a:p>
            <a:pPr marL="0" indent="0">
              <a:buNone/>
            </a:pPr>
            <a:r>
              <a:rPr lang="en-US" dirty="0"/>
              <a:t>4. When was the shortfall brought to the Boards attention? </a:t>
            </a:r>
          </a:p>
          <a:p>
            <a:pPr marL="0" indent="0">
              <a:buNone/>
            </a:pPr>
            <a:endParaRPr lang="en-US" dirty="0"/>
          </a:p>
          <a:p>
            <a:pPr marL="0" indent="0">
              <a:buNone/>
            </a:pPr>
            <a:endParaRPr lang="en-US" dirty="0"/>
          </a:p>
          <a:p>
            <a:pPr marL="0" indent="0">
              <a:buNone/>
            </a:pPr>
            <a:r>
              <a:rPr lang="en-US" dirty="0"/>
              <a:t>5. Was there a breakdown of internal controls?</a:t>
            </a:r>
          </a:p>
        </p:txBody>
      </p:sp>
    </p:spTree>
    <p:extLst>
      <p:ext uri="{BB962C8B-B14F-4D97-AF65-F5344CB8AC3E}">
        <p14:creationId xmlns:p14="http://schemas.microsoft.com/office/powerpoint/2010/main" val="2774386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Internal Control Recommendations</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15</a:t>
            </a:fld>
            <a:endParaRPr lang="en-US" dirty="0"/>
          </a:p>
        </p:txBody>
      </p:sp>
      <p:sp>
        <p:nvSpPr>
          <p:cNvPr id="3" name="Content Placeholder 2">
            <a:extLst>
              <a:ext uri="{FF2B5EF4-FFF2-40B4-BE49-F238E27FC236}">
                <a16:creationId xmlns:a16="http://schemas.microsoft.com/office/drawing/2014/main" id="{C867354C-BB01-4D94-B920-2E1E72818282}"/>
              </a:ext>
            </a:extLst>
          </p:cNvPr>
          <p:cNvSpPr>
            <a:spLocks noGrp="1"/>
          </p:cNvSpPr>
          <p:nvPr>
            <p:ph idx="13"/>
          </p:nvPr>
        </p:nvSpPr>
        <p:spPr/>
        <p:txBody>
          <a:bodyPr>
            <a:normAutofit fontScale="92500" lnSpcReduction="20000"/>
          </a:bodyPr>
          <a:lstStyle/>
          <a:p>
            <a:r>
              <a:rPr lang="en-US" dirty="0"/>
              <a:t>Issues</a:t>
            </a:r>
          </a:p>
        </p:txBody>
      </p:sp>
      <p:sp>
        <p:nvSpPr>
          <p:cNvPr id="6" name="Content Placeholder 5">
            <a:extLst>
              <a:ext uri="{FF2B5EF4-FFF2-40B4-BE49-F238E27FC236}">
                <a16:creationId xmlns:a16="http://schemas.microsoft.com/office/drawing/2014/main" id="{520F9020-49D5-46AD-8B91-8BEA70F48B35}"/>
              </a:ext>
            </a:extLst>
          </p:cNvPr>
          <p:cNvSpPr>
            <a:spLocks noGrp="1"/>
          </p:cNvSpPr>
          <p:nvPr>
            <p:ph idx="15"/>
          </p:nvPr>
        </p:nvSpPr>
        <p:spPr/>
        <p:txBody>
          <a:bodyPr>
            <a:normAutofit fontScale="92500" lnSpcReduction="20000"/>
          </a:bodyPr>
          <a:lstStyle/>
          <a:p>
            <a:r>
              <a:rPr lang="en-US" dirty="0"/>
              <a:t>Recommendation</a:t>
            </a:r>
          </a:p>
        </p:txBody>
      </p:sp>
      <p:sp>
        <p:nvSpPr>
          <p:cNvPr id="7" name="Content Placeholder 6">
            <a:extLst>
              <a:ext uri="{FF2B5EF4-FFF2-40B4-BE49-F238E27FC236}">
                <a16:creationId xmlns:a16="http://schemas.microsoft.com/office/drawing/2014/main" id="{94F972B8-AF92-4B10-9E6C-3F367452500B}"/>
              </a:ext>
            </a:extLst>
          </p:cNvPr>
          <p:cNvSpPr>
            <a:spLocks noGrp="1"/>
          </p:cNvSpPr>
          <p:nvPr>
            <p:ph idx="16"/>
          </p:nvPr>
        </p:nvSpPr>
        <p:spPr/>
        <p:txBody>
          <a:bodyPr>
            <a:normAutofit fontScale="92500"/>
          </a:bodyPr>
          <a:lstStyle/>
          <a:p>
            <a:pPr marL="457200" indent="-457200">
              <a:buAutoNum type="arabicPeriod"/>
            </a:pPr>
            <a:r>
              <a:rPr lang="en-US" dirty="0"/>
              <a:t>Budgets need be set by the Board and followed by the District, in order to set the expectation for the public of whether more funds will be needed or not.</a:t>
            </a:r>
          </a:p>
          <a:p>
            <a:pPr marL="457200" indent="-457200">
              <a:buAutoNum type="arabicPeriod"/>
            </a:pPr>
            <a:endParaRPr lang="en-US" dirty="0"/>
          </a:p>
          <a:p>
            <a:pPr marL="457200" indent="-457200">
              <a:buAutoNum type="arabicPeriod"/>
            </a:pPr>
            <a:r>
              <a:rPr lang="en-US" dirty="0"/>
              <a:t>Education Specifications should be completed and approved by the Board to establish hard scopes for the projects. These scopes can be shared with the public this way.</a:t>
            </a:r>
          </a:p>
        </p:txBody>
      </p:sp>
      <p:sp>
        <p:nvSpPr>
          <p:cNvPr id="8" name="Content Placeholder 7">
            <a:extLst>
              <a:ext uri="{FF2B5EF4-FFF2-40B4-BE49-F238E27FC236}">
                <a16:creationId xmlns:a16="http://schemas.microsoft.com/office/drawing/2014/main" id="{30C89FF0-8CF2-4DB2-BC35-8C387141CFC6}"/>
              </a:ext>
            </a:extLst>
          </p:cNvPr>
          <p:cNvSpPr>
            <a:spLocks noGrp="1"/>
          </p:cNvSpPr>
          <p:nvPr>
            <p:ph idx="17"/>
          </p:nvPr>
        </p:nvSpPr>
        <p:spPr/>
        <p:txBody>
          <a:bodyPr/>
          <a:lstStyle/>
          <a:p>
            <a:pPr marL="0" indent="0">
              <a:buNone/>
            </a:pPr>
            <a:r>
              <a:rPr lang="en-US" dirty="0"/>
              <a:t>1. Estimates and possible allocations were provided. Budgets were not.</a:t>
            </a:r>
          </a:p>
          <a:p>
            <a:pPr marL="457200" indent="-457200">
              <a:buAutoNum type="arabicPeriod"/>
            </a:pPr>
            <a:endParaRPr lang="en-US" dirty="0"/>
          </a:p>
          <a:p>
            <a:pPr marL="457200" indent="-457200">
              <a:buAutoNum type="arabicPeriod"/>
            </a:pPr>
            <a:endParaRPr lang="en-US" dirty="0"/>
          </a:p>
          <a:p>
            <a:pPr marL="0" indent="0">
              <a:buNone/>
            </a:pPr>
            <a:r>
              <a:rPr lang="en-US" dirty="0"/>
              <a:t>2. Scope of the projects were not specifically defined. </a:t>
            </a:r>
          </a:p>
        </p:txBody>
      </p:sp>
    </p:spTree>
    <p:extLst>
      <p:ext uri="{BB962C8B-B14F-4D97-AF65-F5344CB8AC3E}">
        <p14:creationId xmlns:p14="http://schemas.microsoft.com/office/powerpoint/2010/main" val="2235282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Internal Control Recommendations</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16</a:t>
            </a:fld>
            <a:endParaRPr lang="en-US" dirty="0"/>
          </a:p>
        </p:txBody>
      </p:sp>
      <p:sp>
        <p:nvSpPr>
          <p:cNvPr id="3" name="Content Placeholder 2">
            <a:extLst>
              <a:ext uri="{FF2B5EF4-FFF2-40B4-BE49-F238E27FC236}">
                <a16:creationId xmlns:a16="http://schemas.microsoft.com/office/drawing/2014/main" id="{C867354C-BB01-4D94-B920-2E1E72818282}"/>
              </a:ext>
            </a:extLst>
          </p:cNvPr>
          <p:cNvSpPr>
            <a:spLocks noGrp="1"/>
          </p:cNvSpPr>
          <p:nvPr>
            <p:ph idx="13"/>
          </p:nvPr>
        </p:nvSpPr>
        <p:spPr/>
        <p:txBody>
          <a:bodyPr>
            <a:normAutofit fontScale="92500" lnSpcReduction="20000"/>
          </a:bodyPr>
          <a:lstStyle/>
          <a:p>
            <a:r>
              <a:rPr lang="en-US" dirty="0"/>
              <a:t>Issues</a:t>
            </a:r>
          </a:p>
        </p:txBody>
      </p:sp>
      <p:sp>
        <p:nvSpPr>
          <p:cNvPr id="6" name="Content Placeholder 5">
            <a:extLst>
              <a:ext uri="{FF2B5EF4-FFF2-40B4-BE49-F238E27FC236}">
                <a16:creationId xmlns:a16="http://schemas.microsoft.com/office/drawing/2014/main" id="{520F9020-49D5-46AD-8B91-8BEA70F48B35}"/>
              </a:ext>
            </a:extLst>
          </p:cNvPr>
          <p:cNvSpPr>
            <a:spLocks noGrp="1"/>
          </p:cNvSpPr>
          <p:nvPr>
            <p:ph idx="15"/>
          </p:nvPr>
        </p:nvSpPr>
        <p:spPr/>
        <p:txBody>
          <a:bodyPr>
            <a:normAutofit fontScale="92500" lnSpcReduction="20000"/>
          </a:bodyPr>
          <a:lstStyle/>
          <a:p>
            <a:r>
              <a:rPr lang="en-US" dirty="0"/>
              <a:t>Recommendation</a:t>
            </a:r>
          </a:p>
        </p:txBody>
      </p:sp>
      <p:sp>
        <p:nvSpPr>
          <p:cNvPr id="7" name="Content Placeholder 6">
            <a:extLst>
              <a:ext uri="{FF2B5EF4-FFF2-40B4-BE49-F238E27FC236}">
                <a16:creationId xmlns:a16="http://schemas.microsoft.com/office/drawing/2014/main" id="{94F972B8-AF92-4B10-9E6C-3F367452500B}"/>
              </a:ext>
            </a:extLst>
          </p:cNvPr>
          <p:cNvSpPr>
            <a:spLocks noGrp="1"/>
          </p:cNvSpPr>
          <p:nvPr>
            <p:ph idx="16"/>
          </p:nvPr>
        </p:nvSpPr>
        <p:spPr/>
        <p:txBody>
          <a:bodyPr>
            <a:normAutofit lnSpcReduction="10000"/>
          </a:bodyPr>
          <a:lstStyle/>
          <a:p>
            <a:pPr marL="0" indent="0">
              <a:buNone/>
            </a:pPr>
            <a:r>
              <a:rPr lang="en-US" dirty="0"/>
              <a:t>3. The District should only spend funds on Board approved projects, in order to not overspend funds intended for other projects. </a:t>
            </a:r>
          </a:p>
          <a:p>
            <a:pPr marL="0" indent="0">
              <a:buNone/>
            </a:pPr>
            <a:r>
              <a:rPr lang="en-US" dirty="0"/>
              <a:t>4. Keep job duties assigned to their specific positions. Combining job duties will can inefficiencies in each one. </a:t>
            </a:r>
          </a:p>
          <a:p>
            <a:pPr marL="0" indent="0">
              <a:buNone/>
            </a:pPr>
            <a:r>
              <a:rPr lang="en-US" dirty="0"/>
              <a:t>5. District should complete Construction Commitment disclosures in order to help the District, Board, and public monitor estimates. </a:t>
            </a:r>
          </a:p>
        </p:txBody>
      </p:sp>
      <p:sp>
        <p:nvSpPr>
          <p:cNvPr id="8" name="Content Placeholder 7">
            <a:extLst>
              <a:ext uri="{FF2B5EF4-FFF2-40B4-BE49-F238E27FC236}">
                <a16:creationId xmlns:a16="http://schemas.microsoft.com/office/drawing/2014/main" id="{30C89FF0-8CF2-4DB2-BC35-8C387141CFC6}"/>
              </a:ext>
            </a:extLst>
          </p:cNvPr>
          <p:cNvSpPr>
            <a:spLocks noGrp="1"/>
          </p:cNvSpPr>
          <p:nvPr>
            <p:ph idx="17"/>
          </p:nvPr>
        </p:nvSpPr>
        <p:spPr/>
        <p:txBody>
          <a:bodyPr/>
          <a:lstStyle/>
          <a:p>
            <a:pPr marL="0" indent="0">
              <a:buNone/>
            </a:pPr>
            <a:r>
              <a:rPr lang="en-US" dirty="0"/>
              <a:t>3. Expenditures for non-Board approved projects were made. </a:t>
            </a:r>
          </a:p>
          <a:p>
            <a:pPr marL="457200" indent="-457200">
              <a:buAutoNum type="arabicPeriod"/>
            </a:pPr>
            <a:endParaRPr lang="en-US" dirty="0"/>
          </a:p>
          <a:p>
            <a:pPr marL="0" indent="0">
              <a:buNone/>
            </a:pPr>
            <a:r>
              <a:rPr lang="en-US" dirty="0"/>
              <a:t>4. High turnover caused individuals to perform duties and jobs for multiple positions. </a:t>
            </a:r>
          </a:p>
          <a:p>
            <a:pPr marL="0" indent="0">
              <a:buNone/>
            </a:pPr>
            <a:endParaRPr lang="en-US" dirty="0"/>
          </a:p>
          <a:p>
            <a:pPr marL="0" indent="0">
              <a:buNone/>
            </a:pPr>
            <a:r>
              <a:rPr lang="en-US" dirty="0"/>
              <a:t>5. Construction Commitments were not completed in the audited financial statements. </a:t>
            </a:r>
          </a:p>
          <a:p>
            <a:pPr marL="0" indent="0">
              <a:buNone/>
            </a:pPr>
            <a:endParaRPr lang="en-US" dirty="0"/>
          </a:p>
        </p:txBody>
      </p:sp>
    </p:spTree>
    <p:extLst>
      <p:ext uri="{BB962C8B-B14F-4D97-AF65-F5344CB8AC3E}">
        <p14:creationId xmlns:p14="http://schemas.microsoft.com/office/powerpoint/2010/main" val="444894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2D47A6-0F5E-44D0-97AB-E6C8F1C7869D}"/>
              </a:ext>
            </a:extLst>
          </p:cNvPr>
          <p:cNvSpPr>
            <a:spLocks noGrp="1"/>
          </p:cNvSpPr>
          <p:nvPr>
            <p:ph type="title"/>
          </p:nvPr>
        </p:nvSpPr>
        <p:spPr/>
        <p:txBody>
          <a:bodyPr/>
          <a:lstStyle/>
          <a:p>
            <a:r>
              <a:rPr lang="en-US" dirty="0">
                <a:solidFill>
                  <a:schemeClr val="bg2"/>
                </a:solidFill>
              </a:rPr>
              <a:t>Example of Construction Commitments</a:t>
            </a:r>
          </a:p>
        </p:txBody>
      </p:sp>
      <p:sp>
        <p:nvSpPr>
          <p:cNvPr id="2" name="Slide Number Placeholder 1">
            <a:extLst>
              <a:ext uri="{FF2B5EF4-FFF2-40B4-BE49-F238E27FC236}">
                <a16:creationId xmlns:a16="http://schemas.microsoft.com/office/drawing/2014/main" id="{A722658F-2913-4415-B79E-4430365B4EA2}"/>
              </a:ext>
            </a:extLst>
          </p:cNvPr>
          <p:cNvSpPr>
            <a:spLocks noGrp="1"/>
          </p:cNvSpPr>
          <p:nvPr>
            <p:ph type="sldNum" sz="quarter" idx="4"/>
          </p:nvPr>
        </p:nvSpPr>
        <p:spPr/>
        <p:txBody>
          <a:bodyPr/>
          <a:lstStyle/>
          <a:p>
            <a:fld id="{18CF7050-A8E5-428C-81D9-F84418705036}" type="slidenum">
              <a:rPr lang="en-US" smtClean="0"/>
              <a:pPr/>
              <a:t>17</a:t>
            </a:fld>
            <a:endParaRPr lang="en-US" dirty="0"/>
          </a:p>
        </p:txBody>
      </p:sp>
      <p:sp>
        <p:nvSpPr>
          <p:cNvPr id="5" name="Content Placeholder 4">
            <a:extLst>
              <a:ext uri="{FF2B5EF4-FFF2-40B4-BE49-F238E27FC236}">
                <a16:creationId xmlns:a16="http://schemas.microsoft.com/office/drawing/2014/main" id="{AC9783A4-40AE-4F82-9C70-D18123E71429}"/>
              </a:ext>
            </a:extLst>
          </p:cNvPr>
          <p:cNvSpPr>
            <a:spLocks noGrp="1"/>
          </p:cNvSpPr>
          <p:nvPr>
            <p:ph idx="16"/>
          </p:nvPr>
        </p:nvSpPr>
        <p:spPr/>
        <p:txBody>
          <a:bodyPr>
            <a:normAutofit/>
          </a:bodyPr>
          <a:lstStyle/>
          <a:p>
            <a:endParaRPr lang="en-US" dirty="0"/>
          </a:p>
          <a:p>
            <a:endParaRPr lang="en-US" dirty="0"/>
          </a:p>
        </p:txBody>
      </p:sp>
      <p:pic>
        <p:nvPicPr>
          <p:cNvPr id="7" name="Content Placeholder 6" descr="Text&#10;&#10;Description automatically generated">
            <a:extLst>
              <a:ext uri="{FF2B5EF4-FFF2-40B4-BE49-F238E27FC236}">
                <a16:creationId xmlns:a16="http://schemas.microsoft.com/office/drawing/2014/main" id="{2630E9CD-DB95-4542-80DD-BFC361ED71CA}"/>
              </a:ext>
            </a:extLst>
          </p:cNvPr>
          <p:cNvPicPr>
            <a:picLocks noGrp="1" noChangeAspect="1"/>
          </p:cNvPicPr>
          <p:nvPr>
            <p:ph idx="18"/>
          </p:nvPr>
        </p:nvPicPr>
        <p:blipFill>
          <a:blip r:embed="rId2">
            <a:extLst>
              <a:ext uri="{28A0092B-C50C-407E-A947-70E740481C1C}">
                <a14:useLocalDpi xmlns:a14="http://schemas.microsoft.com/office/drawing/2010/main" val="0"/>
              </a:ext>
            </a:extLst>
          </a:blip>
          <a:stretch>
            <a:fillRect/>
          </a:stretch>
        </p:blipFill>
        <p:spPr>
          <a:xfrm>
            <a:off x="304800" y="1924422"/>
            <a:ext cx="10668000" cy="3740994"/>
          </a:xfrm>
        </p:spPr>
      </p:pic>
    </p:spTree>
    <p:extLst>
      <p:ext uri="{BB962C8B-B14F-4D97-AF65-F5344CB8AC3E}">
        <p14:creationId xmlns:p14="http://schemas.microsoft.com/office/powerpoint/2010/main" val="18652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a:t>QUESTIONS?</a:t>
            </a:r>
            <a:endParaRPr lang="en-US" dirty="0"/>
          </a:p>
        </p:txBody>
      </p:sp>
    </p:spTree>
    <p:extLst>
      <p:ext uri="{BB962C8B-B14F-4D97-AF65-F5344CB8AC3E}">
        <p14:creationId xmlns:p14="http://schemas.microsoft.com/office/powerpoint/2010/main" val="3653149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F787F7-9778-4DED-8B9A-967A4768878E}"/>
              </a:ext>
            </a:extLst>
          </p:cNvPr>
          <p:cNvSpPr>
            <a:spLocks noGrp="1"/>
          </p:cNvSpPr>
          <p:nvPr>
            <p:ph type="ctrTitle"/>
          </p:nvPr>
        </p:nvSpPr>
        <p:spPr/>
        <p:txBody>
          <a:bodyPr/>
          <a:lstStyle/>
          <a:p>
            <a:r>
              <a:rPr lang="en-US" dirty="0"/>
              <a:t>Thank You!</a:t>
            </a:r>
          </a:p>
        </p:txBody>
      </p:sp>
      <p:sp>
        <p:nvSpPr>
          <p:cNvPr id="5" name="Subtitle 4">
            <a:extLst>
              <a:ext uri="{FF2B5EF4-FFF2-40B4-BE49-F238E27FC236}">
                <a16:creationId xmlns:a16="http://schemas.microsoft.com/office/drawing/2014/main" id="{A7BC9813-49D2-4E69-BCBA-54CCEC92E731}"/>
              </a:ext>
            </a:extLst>
          </p:cNvPr>
          <p:cNvSpPr>
            <a:spLocks noGrp="1"/>
          </p:cNvSpPr>
          <p:nvPr>
            <p:ph type="subTitle" idx="1"/>
          </p:nvPr>
        </p:nvSpPr>
        <p:spPr/>
        <p:txBody>
          <a:bodyPr/>
          <a:lstStyle/>
          <a:p>
            <a:r>
              <a:rPr lang="en-US" dirty="0"/>
              <a:t>Brandon Waldren, CPA, CFE, CFI</a:t>
            </a:r>
          </a:p>
          <a:p>
            <a:r>
              <a:rPr lang="en-US" dirty="0"/>
              <a:t>Senior Manager of Fraud and Forensics</a:t>
            </a:r>
          </a:p>
          <a:p>
            <a:r>
              <a:rPr lang="en-US" dirty="0"/>
              <a:t>bwaldren@eidebailly.com</a:t>
            </a:r>
          </a:p>
          <a:p>
            <a:r>
              <a:rPr lang="en-US" dirty="0"/>
              <a:t>925.819.2668</a:t>
            </a:r>
          </a:p>
        </p:txBody>
      </p:sp>
    </p:spTree>
    <p:extLst>
      <p:ext uri="{BB962C8B-B14F-4D97-AF65-F5344CB8AC3E}">
        <p14:creationId xmlns:p14="http://schemas.microsoft.com/office/powerpoint/2010/main" val="3867805186"/>
      </p:ext>
    </p:extLst>
  </p:cSld>
  <p:clrMapOvr>
    <a:masterClrMapping/>
  </p:clrMapOvr>
</p:sld>
</file>

<file path=ppt/theme/theme1.xml><?xml version="1.0" encoding="utf-8"?>
<a:theme xmlns:a="http://schemas.openxmlformats.org/drawingml/2006/main" name="Eide Bailly">
  <a:themeElements>
    <a:clrScheme name="Eide Bailly 2017">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MT">
      <a:majorFont>
        <a:latin typeface="Tw Cen MT Condensed"/>
        <a:ea typeface=""/>
        <a:cs typeface=""/>
      </a:majorFont>
      <a:minorFont>
        <a:latin typeface="Tw Cen M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4_blank - Widescreen.potx" id="{0109A5D7-CC27-4D45-835C-071132C054BB}" vid="{FF132C5C-0C29-4786-AC54-F391E4DD8629}"/>
    </a:ext>
  </a:extLst>
</a:theme>
</file>

<file path=ppt/theme/theme2.xml><?xml version="1.0" encoding="utf-8"?>
<a:theme xmlns:a="http://schemas.openxmlformats.org/drawingml/2006/main" name="Eide Bailly Financial Services">
  <a:themeElements>
    <a:clrScheme name="Eide Bailly 2017">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MT">
      <a:majorFont>
        <a:latin typeface="Tw Cen MT Condensed"/>
        <a:ea typeface=""/>
        <a:cs typeface=""/>
      </a:majorFont>
      <a:minorFont>
        <a:latin typeface="Tw Cen M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4_blank - Widescreen.potx" id="{0109A5D7-CC27-4D45-835C-071132C054BB}" vid="{023A3EE1-99E9-47D5-B600-0C649F15F364}"/>
    </a:ext>
  </a:extLst>
</a:theme>
</file>

<file path=ppt/theme/theme3.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D1075DD14ACE4DBFD85931C4A3D8B2" ma:contentTypeVersion="14" ma:contentTypeDescription="Create a new document." ma:contentTypeScope="" ma:versionID="92eed37e0c3ca5a6c4c917609fb6e07a">
  <xsd:schema xmlns:xsd="http://www.w3.org/2001/XMLSchema" xmlns:xs="http://www.w3.org/2001/XMLSchema" xmlns:p="http://schemas.microsoft.com/office/2006/metadata/properties" xmlns:ns3="c5f0dd29-812e-4e38-9221-6fe88239b54b" xmlns:ns4="b3fe1c67-6478-45b1-aa56-5fc4d7a72521" targetNamespace="http://schemas.microsoft.com/office/2006/metadata/properties" ma:root="true" ma:fieldsID="0fde5bd7b731ef473ad5b1f0d1b9c7ca" ns3:_="" ns4:_="">
    <xsd:import namespace="c5f0dd29-812e-4e38-9221-6fe88239b54b"/>
    <xsd:import namespace="b3fe1c67-6478-45b1-aa56-5fc4d7a7252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f0dd29-812e-4e38-9221-6fe88239b54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3fe1c67-6478-45b1-aa56-5fc4d7a7252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A20C74-EE3E-4644-9635-03896DD75472}">
  <ds:schemaRefs>
    <ds:schemaRef ds:uri="b3fe1c67-6478-45b1-aa56-5fc4d7a72521"/>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c5f0dd29-812e-4e38-9221-6fe88239b54b"/>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4ED13A1-7CFD-4D67-A99E-453D3B1D2418}">
  <ds:schemaRefs>
    <ds:schemaRef ds:uri="http://schemas.microsoft.com/sharepoint/v3/contenttype/forms"/>
  </ds:schemaRefs>
</ds:datastoreItem>
</file>

<file path=customXml/itemProps3.xml><?xml version="1.0" encoding="utf-8"?>
<ds:datastoreItem xmlns:ds="http://schemas.openxmlformats.org/officeDocument/2006/customXml" ds:itemID="{92D85F43-A5D6-41C0-85C9-712CD1A8BC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f0dd29-812e-4e38-9221-6fe88239b54b"/>
    <ds:schemaRef ds:uri="b3fe1c67-6478-45b1-aa56-5fc4d7a725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1117</TotalTime>
  <Words>1435</Words>
  <Application>Microsoft Office PowerPoint</Application>
  <PresentationFormat>Widescreen</PresentationFormat>
  <Paragraphs>137</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Tw Cen MT</vt:lpstr>
      <vt:lpstr>Tw Cen MT Condensed</vt:lpstr>
      <vt:lpstr>Eide Bailly</vt:lpstr>
      <vt:lpstr>Eide Bailly Financial Services</vt:lpstr>
      <vt:lpstr>Hacienda La Puente School District SPECIALIZED AUDIT  update</vt:lpstr>
      <vt:lpstr>aGENDA</vt:lpstr>
      <vt:lpstr>Engagement Scope</vt:lpstr>
      <vt:lpstr>Definitions of Fraud – Provided by Office of Inspector General</vt:lpstr>
      <vt:lpstr>Definitions of Construction – Provided by DAE Group </vt:lpstr>
      <vt:lpstr>Summary of definitions for planning</vt:lpstr>
      <vt:lpstr>Information reviewed</vt:lpstr>
      <vt:lpstr>History of the issue (Per our review of information)</vt:lpstr>
      <vt:lpstr>History of the issue (Per our review of information)</vt:lpstr>
      <vt:lpstr>History of the issue (Per our review of information)</vt:lpstr>
      <vt:lpstr>History of the issue (Per our review of information)</vt:lpstr>
      <vt:lpstr>Causes of the shortfall</vt:lpstr>
      <vt:lpstr>Questions and answers</vt:lpstr>
      <vt:lpstr>Questions and answers</vt:lpstr>
      <vt:lpstr>Internal Control Recommendations</vt:lpstr>
      <vt:lpstr>Internal Control Recommendations</vt:lpstr>
      <vt:lpstr>Example of Construction Commitments</vt:lpstr>
      <vt:lpstr>QUESTIONS?</vt:lpstr>
      <vt:lpstr>Thank You!</vt:lpstr>
    </vt:vector>
  </TitlesOfParts>
  <Company>Eide Bailly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Hacienda La Puenta School District Forensic audit update</dc:title>
  <dc:creator>Brandon Waldren</dc:creator>
  <cp:lastModifiedBy>Brandon Waldren</cp:lastModifiedBy>
  <cp:revision>59</cp:revision>
  <dcterms:created xsi:type="dcterms:W3CDTF">2022-06-15T22:00:56Z</dcterms:created>
  <dcterms:modified xsi:type="dcterms:W3CDTF">2022-07-27T04:01:44Z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0x01010036D1075DD14ACE4DBFD85931C4A3D8B2</vt:lpwstr>
  </property>
</Properties>
</file>