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5623"/>
    <a:srgbClr val="5541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8" autoAdjust="0"/>
    <p:restoredTop sz="96157" autoAdjust="0"/>
  </p:normalViewPr>
  <p:slideViewPr>
    <p:cSldViewPr snapToGrid="0">
      <p:cViewPr varScale="1">
        <p:scale>
          <a:sx n="124" d="100"/>
          <a:sy n="124" d="100"/>
        </p:scale>
        <p:origin x="163" y="2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202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54093-B532-4FE1-86BC-861601ADB650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A2A76-FF08-4370-BA3A-6ED0950254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56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8BF9D-7124-4684-90D6-8059ADCCA0DC}" type="datetimeFigureOut">
              <a:rPr lang="en-US" smtClean="0"/>
              <a:t>9/23/2022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E4770-0651-4EB2-964A-4C6491C32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03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6E4770-0651-4EB2-964A-4C6491C326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5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9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00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52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2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345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34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91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51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494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986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3860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09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134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726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006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98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464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image" Target="../media/image1.emf"/><Relationship Id="rId4" Type="http://schemas.openxmlformats.org/officeDocument/2006/relationships/package" Target="../embeddings/Microsoft_Excel_Worksheet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478816"/>
            <a:ext cx="1460500" cy="477054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prst="slope"/>
          </a:sp3d>
        </p:spPr>
        <p:txBody>
          <a:bodyPr wrap="square" rtlCol="0">
            <a:spAutoFit/>
            <a:scene3d>
              <a:camera prst="perspectiveHeroicExtremeRightFacing"/>
              <a:lightRig rig="threePt" dir="t"/>
            </a:scene3d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Calibri" panose="020F0502020204030204" pitchFamily="34" charset="0"/>
              </a:rPr>
              <a:t>2022/23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84102" y="177801"/>
            <a:ext cx="10367492" cy="766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375623"/>
                </a:solidFill>
                <a:latin typeface="Calibri" panose="020F0502020204030204" pitchFamily="34" charset="0"/>
              </a:rPr>
              <a:t>Measure BB - Expenditures &amp; Committed </a:t>
            </a:r>
          </a:p>
        </p:txBody>
      </p:sp>
      <p:cxnSp>
        <p:nvCxnSpPr>
          <p:cNvPr id="3" name="Straight Connector 2"/>
          <p:cNvCxnSpPr>
            <a:cxnSpLocks/>
          </p:cNvCxnSpPr>
          <p:nvPr/>
        </p:nvCxnSpPr>
        <p:spPr>
          <a:xfrm>
            <a:off x="1661375" y="965915"/>
            <a:ext cx="10432504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342021"/>
              </p:ext>
            </p:extLst>
          </p:nvPr>
        </p:nvGraphicFramePr>
        <p:xfrm>
          <a:off x="1760539" y="1076324"/>
          <a:ext cx="10367492" cy="56564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" name="Worksheet" r:id="rId4" imgW="6164571" imgH="2453681" progId="Excel.Sheet.12">
                  <p:embed/>
                </p:oleObj>
              </mc:Choice>
              <mc:Fallback>
                <p:oleObj name="Worksheet" r:id="rId4" imgW="6164571" imgH="245368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60539" y="1076324"/>
                        <a:ext cx="10367492" cy="56564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4C5EAC06-D1E3-4CF6-870E-06011F6B4ACD}"/>
              </a:ext>
            </a:extLst>
          </p:cNvPr>
          <p:cNvPicPr/>
          <p:nvPr/>
        </p:nvPicPr>
        <p:blipFill>
          <a:blip r:embed="rId6">
            <a:clrChange>
              <a:clrFrom>
                <a:srgbClr val="737373"/>
              </a:clrFrom>
              <a:clrTo>
                <a:srgbClr val="737373">
                  <a:alpha val="0"/>
                </a:srgbClr>
              </a:clrTo>
            </a:clrChange>
            <a:alphaModFix/>
            <a:duotone>
              <a:prstClr val="black"/>
              <a:srgbClr val="F5FFEB">
                <a:alpha val="83137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74" y="177801"/>
            <a:ext cx="1005840" cy="765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098074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487</TotalTime>
  <Words>8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Wingdings 3</vt:lpstr>
      <vt:lpstr>Wisp</vt:lpstr>
      <vt:lpstr>Worksheet</vt:lpstr>
      <vt:lpstr>PowerPoint Presentation</vt:lpstr>
    </vt:vector>
  </TitlesOfParts>
  <Company>Hacienda La Puente 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Nety Con</dc:creator>
  <cp:lastModifiedBy>Nety Con</cp:lastModifiedBy>
  <cp:revision>141</cp:revision>
  <dcterms:created xsi:type="dcterms:W3CDTF">2022-02-03T22:36:50Z</dcterms:created>
  <dcterms:modified xsi:type="dcterms:W3CDTF">2022-09-23T18:43:40Z</dcterms:modified>
</cp:coreProperties>
</file>