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0" r:id="rId5"/>
    <p:sldMasterId id="2147483652" r:id="rId6"/>
    <p:sldMasterId id="2147483654" r:id="rId7"/>
  </p:sldMasterIdLst>
  <p:notesMasterIdLst>
    <p:notesMasterId r:id="rId17"/>
  </p:notesMasterIdLst>
  <p:sldIdLst>
    <p:sldId id="756" r:id="rId8"/>
    <p:sldId id="760" r:id="rId9"/>
    <p:sldId id="541" r:id="rId10"/>
    <p:sldId id="776" r:id="rId11"/>
    <p:sldId id="774" r:id="rId12"/>
    <p:sldId id="778" r:id="rId13"/>
    <p:sldId id="775" r:id="rId14"/>
    <p:sldId id="777" r:id="rId15"/>
    <p:sldId id="771" r:id="rId16"/>
  </p:sldIdLst>
  <p:sldSz cx="9144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CECE8"/>
          </a:solidFill>
        </a:fill>
      </a:tcStyle>
    </a:wholeTbl>
    <a:band1H>
      <a:tcStyle>
        <a:tcBdr/>
        <a:fill>
          <a:solidFill>
            <a:srgbClr val="F8D7C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8D7CD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D7D31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D7D31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  <a:tblStyle styleId="{00A15C55-8517-42AA-B614-E9B94910E39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4E7"/>
          </a:solidFill>
        </a:fill>
      </a:tcStyle>
    </a:wholeTbl>
    <a:band1H>
      <a:tcStyle>
        <a:tcBdr/>
        <a:fill>
          <a:solidFill>
            <a:srgbClr val="FFE8CB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FE8CB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C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C000"/>
          </a:solidFill>
        </a:fill>
      </a:tcStyle>
    </a:firstRow>
  </a:tblStyle>
  <a:tblStyle styleId="{7DF18680-E054-41AD-8BC1-D1AEF772440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14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52" tIns="48326" rIns="96652" bIns="48326" anchor="t" anchorCtr="0" compatLnSpc="1">
            <a:noAutofit/>
          </a:bodyPr>
          <a:lstStyle>
            <a:lvl1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4143585" y="0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52" tIns="48326" rIns="96652" bIns="48326" anchor="t" anchorCtr="0" compatLnSpc="1">
            <a:noAutofit/>
          </a:bodyPr>
          <a:lstStyle>
            <a:lvl1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B173D61-02D8-4FD2-876A-A82BB8C30D03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09" y="1200150"/>
            <a:ext cx="4321170" cy="3240084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731520" y="4620572"/>
            <a:ext cx="5852160" cy="3780467"/>
          </a:xfrm>
          <a:prstGeom prst="rect">
            <a:avLst/>
          </a:prstGeom>
          <a:noFill/>
          <a:ln>
            <a:noFill/>
          </a:ln>
        </p:spPr>
        <p:txBody>
          <a:bodyPr vert="horz" wrap="square" lIns="96652" tIns="48326" rIns="96652" bIns="48326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119475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52" tIns="48326" rIns="96652" bIns="48326" anchor="b" anchorCtr="0" compatLnSpc="1">
            <a:noAutofit/>
          </a:bodyPr>
          <a:lstStyle>
            <a:lvl1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143585" y="9119475"/>
            <a:ext cx="3169923" cy="481724"/>
          </a:xfrm>
          <a:prstGeom prst="rect">
            <a:avLst/>
          </a:prstGeom>
          <a:noFill/>
          <a:ln>
            <a:noFill/>
          </a:ln>
        </p:spPr>
        <p:txBody>
          <a:bodyPr vert="horz" wrap="square" lIns="96652" tIns="48326" rIns="96652" bIns="48326" anchor="b" anchorCtr="0" compatLnSpc="1">
            <a:noAutofit/>
          </a:bodyPr>
          <a:lstStyle>
            <a:lvl1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4F91573C-F0C3-46CD-9871-67962C50493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72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609520" marR="0" lvl="1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1219041" marR="0" lvl="2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828571" marR="0" lvl="3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2438092" marR="0" lvl="4" indent="0" algn="l" defTabSz="1219041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099"/>
          </a:xfrm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 txBox="1"/>
          <p:nvPr/>
        </p:nvSpPr>
        <p:spPr>
          <a:xfrm>
            <a:off x="4143585" y="9119475"/>
            <a:ext cx="3169923" cy="48172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6652" tIns="48326" rIns="96652" bIns="48326" anchor="b" anchorCtr="0" compatLnSpc="1">
            <a:no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44D1451-D1DC-4C3D-8C6C-0468B84047AC}" type="slidenum">
              <a:t>1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82776" y="5387882"/>
            <a:ext cx="8451113" cy="14689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19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Arial Black" pitchFamily="34"/>
              </a:defRPr>
            </a:lvl1pPr>
          </a:lstStyle>
          <a:p>
            <a:pPr lvl="0"/>
            <a:r>
              <a:rPr lang="en-US"/>
              <a:t>PRESENTATION TITLE HERE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sz="quarter" idx="4294967295"/>
          </p:nvPr>
        </p:nvSpPr>
        <p:spPr>
          <a:xfrm>
            <a:off x="3973973" y="5933514"/>
            <a:ext cx="4859917" cy="9244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45719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en-US" sz="1600" b="0" i="0" u="none" strike="noStrike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r>
              <a:rPr lang="en-US"/>
              <a:t>Subtitle or Date Here</a:t>
            </a:r>
          </a:p>
        </p:txBody>
      </p:sp>
      <p:sp>
        <p:nvSpPr>
          <p:cNvPr id="4" name="Picture Placeholder 17"/>
          <p:cNvSpPr txBox="1">
            <a:spLocks noGrp="1"/>
          </p:cNvSpPr>
          <p:nvPr>
            <p:ph type="pic" sz="quarter" idx="4294967295"/>
          </p:nvPr>
        </p:nvSpPr>
        <p:spPr>
          <a:xfrm>
            <a:off x="0" y="9"/>
            <a:ext cx="9144000" cy="68568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defTabSz="457190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Rectangle 1"/>
          <p:cNvSpPr/>
          <p:nvPr/>
        </p:nvSpPr>
        <p:spPr>
          <a:xfrm>
            <a:off x="9" y="5126181"/>
            <a:ext cx="2909456" cy="173181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909455"/>
              <a:gd name="f7" fmla="val 1298864"/>
              <a:gd name="f8" fmla="val 2098964"/>
              <a:gd name="f9" fmla="+- 0 0 -90"/>
              <a:gd name="f10" fmla="*/ f3 1 2909455"/>
              <a:gd name="f11" fmla="*/ f4 1 1298864"/>
              <a:gd name="f12" fmla="+- f7 0 f5"/>
              <a:gd name="f13" fmla="+- f6 0 f5"/>
              <a:gd name="f14" fmla="*/ f9 f0 1"/>
              <a:gd name="f15" fmla="*/ f13 1 2909455"/>
              <a:gd name="f16" fmla="*/ f12 1 1298864"/>
              <a:gd name="f17" fmla="*/ 0 f13 1"/>
              <a:gd name="f18" fmla="*/ 0 f12 1"/>
              <a:gd name="f19" fmla="*/ 2909455 f13 1"/>
              <a:gd name="f20" fmla="*/ 1298864 f12 1"/>
              <a:gd name="f21" fmla="*/ 2098964 f13 1"/>
              <a:gd name="f22" fmla="*/ f14 1 f2"/>
              <a:gd name="f23" fmla="*/ f17 1 2909455"/>
              <a:gd name="f24" fmla="*/ f18 1 1298864"/>
              <a:gd name="f25" fmla="*/ f19 1 2909455"/>
              <a:gd name="f26" fmla="*/ f20 1 1298864"/>
              <a:gd name="f27" fmla="*/ f21 1 2909455"/>
              <a:gd name="f28" fmla="*/ f5 1 f15"/>
              <a:gd name="f29" fmla="*/ f6 1 f15"/>
              <a:gd name="f30" fmla="*/ f5 1 f16"/>
              <a:gd name="f31" fmla="*/ f7 1 f16"/>
              <a:gd name="f32" fmla="+- f22 0 f1"/>
              <a:gd name="f33" fmla="*/ f23 1 f15"/>
              <a:gd name="f34" fmla="*/ f24 1 f16"/>
              <a:gd name="f35" fmla="*/ f27 1 f15"/>
              <a:gd name="f36" fmla="*/ f25 1 f15"/>
              <a:gd name="f37" fmla="*/ f26 1 f16"/>
              <a:gd name="f38" fmla="*/ f28 f10 1"/>
              <a:gd name="f39" fmla="*/ f29 f10 1"/>
              <a:gd name="f40" fmla="*/ f31 f11 1"/>
              <a:gd name="f41" fmla="*/ f30 f11 1"/>
              <a:gd name="f42" fmla="*/ f33 f10 1"/>
              <a:gd name="f43" fmla="*/ f34 f11 1"/>
              <a:gd name="f44" fmla="*/ f35 f10 1"/>
              <a:gd name="f45" fmla="*/ f36 f10 1"/>
              <a:gd name="f46" fmla="*/ f37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2" y="f43"/>
              </a:cxn>
              <a:cxn ang="f32">
                <a:pos x="f44" y="f43"/>
              </a:cxn>
              <a:cxn ang="f32">
                <a:pos x="f45" y="f46"/>
              </a:cxn>
              <a:cxn ang="f32">
                <a:pos x="f42" y="f46"/>
              </a:cxn>
              <a:cxn ang="f32">
                <a:pos x="f42" y="f43"/>
              </a:cxn>
            </a:cxnLst>
            <a:rect l="f38" t="f41" r="f39" b="f40"/>
            <a:pathLst>
              <a:path w="2909455" h="1298864">
                <a:moveTo>
                  <a:pt x="f5" y="f5"/>
                </a:moveTo>
                <a:lnTo>
                  <a:pt x="f8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47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"/>
          <p:cNvSpPr/>
          <p:nvPr/>
        </p:nvSpPr>
        <p:spPr>
          <a:xfrm rot="10799991">
            <a:off x="6234553" y="0"/>
            <a:ext cx="2909456" cy="173181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909455"/>
              <a:gd name="f7" fmla="val 1298864"/>
              <a:gd name="f8" fmla="val 2098964"/>
              <a:gd name="f9" fmla="+- 0 0 -90"/>
              <a:gd name="f10" fmla="*/ f3 1 2909455"/>
              <a:gd name="f11" fmla="*/ f4 1 1298864"/>
              <a:gd name="f12" fmla="+- f7 0 f5"/>
              <a:gd name="f13" fmla="+- f6 0 f5"/>
              <a:gd name="f14" fmla="*/ f9 f0 1"/>
              <a:gd name="f15" fmla="*/ f13 1 2909455"/>
              <a:gd name="f16" fmla="*/ f12 1 1298864"/>
              <a:gd name="f17" fmla="*/ 0 f13 1"/>
              <a:gd name="f18" fmla="*/ 0 f12 1"/>
              <a:gd name="f19" fmla="*/ 2909455 f13 1"/>
              <a:gd name="f20" fmla="*/ 1298864 f12 1"/>
              <a:gd name="f21" fmla="*/ 2098964 f13 1"/>
              <a:gd name="f22" fmla="*/ f14 1 f2"/>
              <a:gd name="f23" fmla="*/ f17 1 2909455"/>
              <a:gd name="f24" fmla="*/ f18 1 1298864"/>
              <a:gd name="f25" fmla="*/ f19 1 2909455"/>
              <a:gd name="f26" fmla="*/ f20 1 1298864"/>
              <a:gd name="f27" fmla="*/ f21 1 2909455"/>
              <a:gd name="f28" fmla="*/ f5 1 f15"/>
              <a:gd name="f29" fmla="*/ f6 1 f15"/>
              <a:gd name="f30" fmla="*/ f5 1 f16"/>
              <a:gd name="f31" fmla="*/ f7 1 f16"/>
              <a:gd name="f32" fmla="+- f22 0 f1"/>
              <a:gd name="f33" fmla="*/ f23 1 f15"/>
              <a:gd name="f34" fmla="*/ f24 1 f16"/>
              <a:gd name="f35" fmla="*/ f27 1 f15"/>
              <a:gd name="f36" fmla="*/ f25 1 f15"/>
              <a:gd name="f37" fmla="*/ f26 1 f16"/>
              <a:gd name="f38" fmla="*/ f28 f10 1"/>
              <a:gd name="f39" fmla="*/ f29 f10 1"/>
              <a:gd name="f40" fmla="*/ f31 f11 1"/>
              <a:gd name="f41" fmla="*/ f30 f11 1"/>
              <a:gd name="f42" fmla="*/ f33 f10 1"/>
              <a:gd name="f43" fmla="*/ f34 f11 1"/>
              <a:gd name="f44" fmla="*/ f35 f10 1"/>
              <a:gd name="f45" fmla="*/ f36 f10 1"/>
              <a:gd name="f46" fmla="*/ f37 f1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2" y="f43"/>
              </a:cxn>
              <a:cxn ang="f32">
                <a:pos x="f44" y="f43"/>
              </a:cxn>
              <a:cxn ang="f32">
                <a:pos x="f45" y="f46"/>
              </a:cxn>
              <a:cxn ang="f32">
                <a:pos x="f42" y="f46"/>
              </a:cxn>
              <a:cxn ang="f32">
                <a:pos x="f42" y="f43"/>
              </a:cxn>
            </a:cxnLst>
            <a:rect l="f38" t="f41" r="f39" b="f40"/>
            <a:pathLst>
              <a:path w="2909455" h="1298864">
                <a:moveTo>
                  <a:pt x="f5" y="f5"/>
                </a:moveTo>
                <a:lnTo>
                  <a:pt x="f8" y="f5"/>
                </a:lnTo>
                <a:lnTo>
                  <a:pt x="f6" y="f7"/>
                </a:lnTo>
                <a:lnTo>
                  <a:pt x="f5" y="f7"/>
                </a:lnTo>
                <a:lnTo>
                  <a:pt x="f5" y="f5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247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Picture 8" descr="Corrected Cumming Logo-white-red small.pn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8240" y="417652"/>
            <a:ext cx="1741474" cy="44826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32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1775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7"/>
          <p:cNvSpPr txBox="1">
            <a:spLocks noGrp="1"/>
          </p:cNvSpPr>
          <p:nvPr>
            <p:ph type="pic" sz="quarter" idx="4294967295"/>
          </p:nvPr>
        </p:nvSpPr>
        <p:spPr>
          <a:xfrm>
            <a:off x="0" y="0"/>
            <a:ext cx="9144000" cy="42152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457154" marR="0" lvl="0" indent="-457154" defTabSz="609539" fontAlgn="auto">
              <a:lnSpc>
                <a:spcPct val="100000"/>
              </a:lnSpc>
              <a:spcAft>
                <a:spcPts val="0"/>
              </a:spcAft>
              <a:buSzPct val="100000"/>
              <a:buFont typeface="Arial"/>
              <a:tabLst/>
              <a:defRPr lang="en-US" sz="4267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2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 noGrp="1"/>
          </p:cNvSpPr>
          <p:nvPr>
            <p:ph type="subTitle" idx="1"/>
          </p:nvPr>
        </p:nvSpPr>
        <p:spPr>
          <a:xfrm>
            <a:off x="1143000" y="3602041"/>
            <a:ext cx="6858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187D54-E351-4FAC-8E39-AD8E88062717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245EC7-736F-43D2-850A-23191ED2BB3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45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36D933-9A94-404A-891A-801A8C637484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E6CBD5-AC28-418C-A139-E8BF5D03E95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885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 noGrp="1"/>
          </p:cNvSpPr>
          <p:nvPr>
            <p:ph type="body" idx="1"/>
          </p:nvPr>
        </p:nvSpPr>
        <p:spPr>
          <a:xfrm>
            <a:off x="623885" y="4589465"/>
            <a:ext cx="7886700" cy="15001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D8D2A1-157A-4306-9DF8-DC978A15C02C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1A87D3-0E75-4CBD-AA6B-455D9B5049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3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>
          <a:xfrm>
            <a:off x="628650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/>
          <p:cNvSpPr txBox="1">
            <a:spLocks noGrp="1"/>
          </p:cNvSpPr>
          <p:nvPr>
            <p:ph idx="2"/>
          </p:nvPr>
        </p:nvSpPr>
        <p:spPr>
          <a:xfrm>
            <a:off x="4629149" y="1825627"/>
            <a:ext cx="3886200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4D70DA-B05E-450A-88F1-A11B98A2AE05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5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7C7D087-BCE9-43BF-8A64-E621E37C65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56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 noGrp="1"/>
          </p:cNvSpPr>
          <p:nvPr>
            <p:ph type="body" idx="1"/>
          </p:nvPr>
        </p:nvSpPr>
        <p:spPr>
          <a:xfrm>
            <a:off x="629838" y="1681160"/>
            <a:ext cx="3868341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/>
          <p:cNvSpPr txBox="1">
            <a:spLocks noGrp="1"/>
          </p:cNvSpPr>
          <p:nvPr>
            <p:ph idx="2"/>
          </p:nvPr>
        </p:nvSpPr>
        <p:spPr>
          <a:xfrm>
            <a:off x="629838" y="2505071"/>
            <a:ext cx="3868341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4"/>
          <p:cNvSpPr txBox="1">
            <a:spLocks noGrp="1"/>
          </p:cNvSpPr>
          <p:nvPr>
            <p:ph type="body" idx="3"/>
          </p:nvPr>
        </p:nvSpPr>
        <p:spPr>
          <a:xfrm>
            <a:off x="4629149" y="1681160"/>
            <a:ext cx="3887388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5"/>
          <p:cNvSpPr txBox="1">
            <a:spLocks noGrp="1"/>
          </p:cNvSpPr>
          <p:nvPr>
            <p:ph idx="4"/>
          </p:nvPr>
        </p:nvSpPr>
        <p:spPr>
          <a:xfrm>
            <a:off x="4629149" y="2505071"/>
            <a:ext cx="3887388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AE0030-55ED-4803-A12A-456764DC09C9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7" name="Footer Placeholder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Slide Number Placehold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9347DE-D219-4254-9205-D7CD6DE33B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73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9EDC68-CC76-49E4-953C-5052DADA69C1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3" name="Footer Placeholder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80CBFD-6F46-4ABF-87BD-1372ADD5F1D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03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Slide Number Placehold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7F5E7F7-1297-4497-88B1-A917C0AFEE1E}" type="slidenum">
              <a:t>‹#›</a:t>
            </a:fld>
            <a:endParaRPr lang="en-US"/>
          </a:p>
        </p:txBody>
      </p:sp>
      <p:grpSp>
        <p:nvGrpSpPr>
          <p:cNvPr id="4" name="Group 5"/>
          <p:cNvGrpSpPr/>
          <p:nvPr/>
        </p:nvGrpSpPr>
        <p:grpSpPr>
          <a:xfrm>
            <a:off x="0" y="365129"/>
            <a:ext cx="955995" cy="485903"/>
            <a:chOff x="0" y="365129"/>
            <a:chExt cx="955995" cy="485903"/>
          </a:xfrm>
        </p:grpSpPr>
        <p:sp>
          <p:nvSpPr>
            <p:cNvPr id="5" name="Rectangle 6"/>
            <p:cNvSpPr/>
            <p:nvPr/>
          </p:nvSpPr>
          <p:spPr>
            <a:xfrm>
              <a:off x="307823" y="365129"/>
              <a:ext cx="648172" cy="485903"/>
            </a:xfrm>
            <a:prstGeom prst="rect">
              <a:avLst/>
            </a:prstGeom>
            <a:solidFill>
              <a:srgbClr val="C6122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Rectangle 7"/>
            <p:cNvSpPr/>
            <p:nvPr/>
          </p:nvSpPr>
          <p:spPr>
            <a:xfrm>
              <a:off x="203051" y="365129"/>
              <a:ext cx="117793" cy="485903"/>
            </a:xfrm>
            <a:prstGeom prst="rect">
              <a:avLst/>
            </a:prstGeom>
            <a:solidFill>
              <a:srgbClr val="2189C4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Rectangle 8"/>
            <p:cNvSpPr/>
            <p:nvPr/>
          </p:nvSpPr>
          <p:spPr>
            <a:xfrm>
              <a:off x="0" y="365129"/>
              <a:ext cx="203051" cy="485903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7830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 noGrp="1"/>
          </p:cNvSpPr>
          <p:nvPr>
            <p:ph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5BC51A-D50F-4879-B03D-911F7A9E8377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5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E152EDD-692C-4F60-A1CB-FEEECA4705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2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 txBox="1">
            <a:spLocks noGrp="1"/>
          </p:cNvSpPr>
          <p:nvPr>
            <p:ph type="pic" idx="1"/>
          </p:nvPr>
        </p:nvSpPr>
        <p:spPr>
          <a:xfrm>
            <a:off x="3887388" y="987423"/>
            <a:ext cx="4629149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/>
          <p:cNvSpPr txBox="1">
            <a:spLocks noGrp="1"/>
          </p:cNvSpPr>
          <p:nvPr>
            <p:ph type="body" idx="2"/>
          </p:nvPr>
        </p:nvSpPr>
        <p:spPr>
          <a:xfrm>
            <a:off x="629838" y="2057400"/>
            <a:ext cx="2949177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827642-A49A-4DD4-BAC9-8D90BD86C8B5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5" name="Footer Placeholder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3909D00-7A10-41BA-A4D4-04BF87DED53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92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7B1422-B990-490B-B77C-84C4134C29A4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56045AD-55C6-4070-9BE6-97629BBC51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017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28650" y="365129"/>
            <a:ext cx="5800725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A240F5-D985-4514-B9C2-EA9AE5B2BF82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4" name="Footer Placeholder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DE6E4E-BC7B-494B-8936-995F171D2AB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059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335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Cumming PPT Template 16-9.pdf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371"/>
          <a:stretch>
            <a:fillRect/>
          </a:stretch>
        </p:blipFill>
        <p:spPr>
          <a:xfrm>
            <a:off x="0" y="438912"/>
            <a:ext cx="9144000" cy="53923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3" descr="Corrected Cumming Logo-white-red small.pn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7230" t="-33677" r="-7540" b="-20150"/>
          <a:stretch>
            <a:fillRect/>
          </a:stretch>
        </p:blipFill>
        <p:spPr>
          <a:xfrm>
            <a:off x="7295211" y="6037490"/>
            <a:ext cx="1588952" cy="548191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28650" y="365129"/>
            <a:ext cx="78867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28650" y="1825627"/>
            <a:ext cx="78867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74023B19-B9F8-49CA-AE0F-C891F85DFEC3}" type="datetime1">
              <a:rPr lang="en-US"/>
              <a:pPr lvl="0"/>
              <a:t>10/25/2022</a:t>
            </a:fld>
            <a:endParaRPr lang="en-US"/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3028949" y="6356351"/>
            <a:ext cx="3086099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12054877-73A8-432E-A91C-F636C13FF357}" type="slidenum">
              <a:t>‹#›</a:t>
            </a:fld>
            <a:endParaRPr lang="en-US"/>
          </a:p>
        </p:txBody>
      </p:sp>
      <p:pic>
        <p:nvPicPr>
          <p:cNvPr id="7" name="Picture 7" descr="Corrected Cumming Logo-white-red small.png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-7230" t="-33677" r="-7540" b="-20150"/>
          <a:stretch>
            <a:fillRect/>
          </a:stretch>
        </p:blipFill>
        <p:spPr>
          <a:xfrm>
            <a:off x="7295211" y="6037490"/>
            <a:ext cx="1588952" cy="548191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l" defTabSz="914372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590" marR="0" lvl="0" indent="-228590" algn="l" defTabSz="914372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781" marR="0" lvl="1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2972" marR="0" lvl="2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163" marR="0" lvl="3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345" marR="0" lvl="4" indent="-228590" algn="l" defTabSz="914372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 txBox="1">
            <a:spLocks noGrp="1"/>
          </p:cNvSpPr>
          <p:nvPr>
            <p:ph type="pic" sz="quarter" idx="4294967295"/>
          </p:nvPr>
        </p:nvSpPr>
        <p:spPr>
          <a:xfrm>
            <a:off x="0" y="0"/>
            <a:ext cx="9144000" cy="421525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endParaRPr lang="en-US"/>
          </a:p>
        </p:txBody>
      </p:sp>
      <p:pic>
        <p:nvPicPr>
          <p:cNvPr id="3" name="Picture Placeholder 5" descr="A blue sign sitting in the grass&#10;&#10;Description automatically generated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r="-17"/>
          <a:stretch>
            <a:fillRect/>
          </a:stretch>
        </p:blipFill>
        <p:spPr>
          <a:xfrm>
            <a:off x="0" y="0"/>
            <a:ext cx="9145536" cy="6858000"/>
          </a:xfrm>
          <a:prstGeom prst="rect">
            <a:avLst/>
          </a:prstGeom>
          <a:solidFill>
            <a:srgbClr val="00125E"/>
          </a:solidFill>
          <a:ln cap="flat">
            <a:noFill/>
          </a:ln>
        </p:spPr>
      </p:pic>
      <p:sp>
        <p:nvSpPr>
          <p:cNvPr id="4" name="Rectangle 10"/>
          <p:cNvSpPr/>
          <p:nvPr/>
        </p:nvSpPr>
        <p:spPr>
          <a:xfrm>
            <a:off x="307823" y="4762122"/>
            <a:ext cx="8066635" cy="15753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307823" y="4762122"/>
            <a:ext cx="320844" cy="1575300"/>
          </a:xfrm>
          <a:prstGeom prst="rect">
            <a:avLst/>
          </a:prstGeom>
          <a:solidFill>
            <a:srgbClr val="2189C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-13021" y="4762122"/>
            <a:ext cx="320844" cy="1575300"/>
          </a:xfrm>
          <a:prstGeom prst="rect">
            <a:avLst/>
          </a:prstGeom>
          <a:solidFill>
            <a:srgbClr val="C6122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01339" y="5674044"/>
            <a:ext cx="1684827" cy="4341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tle 1"/>
          <p:cNvSpPr txBox="1">
            <a:spLocks noGrp="1"/>
          </p:cNvSpPr>
          <p:nvPr>
            <p:ph type="title"/>
          </p:nvPr>
        </p:nvSpPr>
        <p:spPr>
          <a:xfrm>
            <a:off x="628659" y="5023274"/>
            <a:ext cx="9831921" cy="84299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 defTabSz="609539">
              <a:lnSpc>
                <a:spcPct val="100000"/>
              </a:lnSpc>
              <a:spcBef>
                <a:spcPts val="0"/>
              </a:spcBef>
            </a:pPr>
            <a:r>
              <a:rPr lang="en-US" sz="2800" b="1">
                <a:solidFill>
                  <a:srgbClr val="000000"/>
                </a:solidFill>
                <a:latin typeface="Georgia" pitchFamily="18"/>
              </a:rPr>
              <a:t>21</a:t>
            </a:r>
            <a:r>
              <a:rPr lang="en-US" sz="2800" b="1" baseline="30000">
                <a:solidFill>
                  <a:srgbClr val="000000"/>
                </a:solidFill>
                <a:latin typeface="Georgia" pitchFamily="18"/>
              </a:rPr>
              <a:t>st</a:t>
            </a:r>
            <a:r>
              <a:rPr lang="en-US" sz="2800" b="1">
                <a:solidFill>
                  <a:srgbClr val="000000"/>
                </a:solidFill>
                <a:latin typeface="Georgia" pitchFamily="18"/>
              </a:rPr>
              <a:t> Century Classroom Improvements</a:t>
            </a:r>
            <a:endParaRPr lang="en-US" sz="2800" b="1">
              <a:solidFill>
                <a:srgbClr val="000000"/>
              </a:solidFill>
              <a:highlight>
                <a:srgbClr val="FFFF00"/>
              </a:highlight>
              <a:latin typeface="Georgia" pitchFamily="18"/>
            </a:endParaRPr>
          </a:p>
        </p:txBody>
      </p:sp>
      <p:sp>
        <p:nvSpPr>
          <p:cNvPr id="9" name="Subtitle 2"/>
          <p:cNvSpPr txBox="1">
            <a:spLocks noGrp="1"/>
          </p:cNvSpPr>
          <p:nvPr>
            <p:ph type="subTitle" sz="quarter" idx="4294967295"/>
          </p:nvPr>
        </p:nvSpPr>
        <p:spPr>
          <a:xfrm>
            <a:off x="659062" y="5564636"/>
            <a:ext cx="9144000" cy="4341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0" lvl="0" indent="0" defTabSz="609539">
              <a:lnSpc>
                <a:spcPct val="100000"/>
              </a:lnSpc>
              <a:spcBef>
                <a:spcPts val="400"/>
              </a:spcBef>
              <a:buNone/>
            </a:pPr>
            <a:r>
              <a:rPr lang="en-US" sz="1600">
                <a:solidFill>
                  <a:srgbClr val="000000"/>
                </a:solidFill>
                <a:latin typeface="Calibri"/>
              </a:rPr>
              <a:t>October 27, 2022 Board Update</a:t>
            </a:r>
          </a:p>
        </p:txBody>
      </p:sp>
      <p:pic>
        <p:nvPicPr>
          <p:cNvPr id="10" name="Picture 2" descr="Image result for hacienda la puente usd&quot;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26955" y="0"/>
            <a:ext cx="1530065" cy="113617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959" y="1107521"/>
            <a:ext cx="6047183" cy="534761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0"/>
          <p:cNvSpPr/>
          <p:nvPr/>
        </p:nvSpPr>
        <p:spPr>
          <a:xfrm>
            <a:off x="5564828" y="2066095"/>
            <a:ext cx="800319" cy="273241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itle 2"/>
          <p:cNvSpPr txBox="1"/>
          <p:nvPr/>
        </p:nvSpPr>
        <p:spPr>
          <a:xfrm>
            <a:off x="1055912" y="171422"/>
            <a:ext cx="5098703" cy="9007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Quadrant Map Final Three Sites of Phases 1 &amp; 2</a:t>
            </a:r>
          </a:p>
        </p:txBody>
      </p:sp>
      <p:sp>
        <p:nvSpPr>
          <p:cNvPr id="5" name="Rectangle 7"/>
          <p:cNvSpPr/>
          <p:nvPr/>
        </p:nvSpPr>
        <p:spPr>
          <a:xfrm rot="16200004">
            <a:off x="4458883" y="2172875"/>
            <a:ext cx="6857899" cy="2512332"/>
          </a:xfrm>
          <a:prstGeom prst="rect">
            <a:avLst/>
          </a:prstGeom>
          <a:solidFill>
            <a:srgbClr val="C6122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6776664" y="2029199"/>
            <a:ext cx="2332094" cy="1049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sng" strike="noStrike" kern="1200" cap="none" spc="0" baseline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IN PROGRESS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Newton MS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5939E"/>
              </a:solidFill>
              <a:uFillTx/>
              <a:latin typeface="Calibri"/>
              <a:ea typeface="Open Sans" pitchFamily="34"/>
              <a:cs typeface="Arial" pitchFamily="34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5564828" y="4248860"/>
            <a:ext cx="3040489" cy="4384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1" i="0" u="none" strike="noStrike" kern="1200" cap="none" spc="0" baseline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Q + A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1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Open Sans" pitchFamily="34"/>
              <a:cs typeface="Arial" pitchFamily="34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5461994" y="1819308"/>
            <a:ext cx="1077538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1</a:t>
            </a:r>
          </a:p>
        </p:txBody>
      </p:sp>
      <p:sp>
        <p:nvSpPr>
          <p:cNvPr id="9" name="TextBox 17"/>
          <p:cNvSpPr txBox="1"/>
          <p:nvPr/>
        </p:nvSpPr>
        <p:spPr>
          <a:xfrm>
            <a:off x="5378939" y="1602111"/>
            <a:ext cx="1262164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Phase</a:t>
            </a:r>
          </a:p>
        </p:txBody>
      </p:sp>
      <p:sp>
        <p:nvSpPr>
          <p:cNvPr id="10" name="Title 1"/>
          <p:cNvSpPr txBox="1"/>
          <p:nvPr/>
        </p:nvSpPr>
        <p:spPr>
          <a:xfrm>
            <a:off x="6768974" y="2497098"/>
            <a:ext cx="2332094" cy="1049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Grandview K-8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  <a:ea typeface="Open Sans" pitchFamily="34"/>
                <a:cs typeface="Arial" pitchFamily="34"/>
              </a:rPr>
              <a:t>Sparks MS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5939E"/>
              </a:solidFill>
              <a:uFillTx/>
              <a:latin typeface="Calibri"/>
              <a:ea typeface="Open Sans" pitchFamily="34"/>
              <a:cs typeface="Arial" pitchFamily="34"/>
            </a:endParaRPr>
          </a:p>
        </p:txBody>
      </p:sp>
      <p:sp>
        <p:nvSpPr>
          <p:cNvPr id="11" name="TextBox 21"/>
          <p:cNvSpPr txBox="1"/>
          <p:nvPr/>
        </p:nvSpPr>
        <p:spPr>
          <a:xfrm>
            <a:off x="5484598" y="2608655"/>
            <a:ext cx="1077538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2</a:t>
            </a:r>
          </a:p>
        </p:txBody>
      </p:sp>
      <p:sp>
        <p:nvSpPr>
          <p:cNvPr id="12" name="TextBox 22"/>
          <p:cNvSpPr txBox="1"/>
          <p:nvPr/>
        </p:nvSpPr>
        <p:spPr>
          <a:xfrm>
            <a:off x="5357378" y="2385285"/>
            <a:ext cx="1262164" cy="400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Phase</a:t>
            </a:r>
          </a:p>
        </p:txBody>
      </p:sp>
      <p:sp>
        <p:nvSpPr>
          <p:cNvPr id="13" name="Rectangle 1"/>
          <p:cNvSpPr/>
          <p:nvPr/>
        </p:nvSpPr>
        <p:spPr>
          <a:xfrm>
            <a:off x="4895459" y="5411775"/>
            <a:ext cx="1099566" cy="977356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Oval 35"/>
          <p:cNvSpPr/>
          <p:nvPr/>
        </p:nvSpPr>
        <p:spPr>
          <a:xfrm>
            <a:off x="2896334" y="189617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Oval 37"/>
          <p:cNvSpPr/>
          <p:nvPr/>
        </p:nvSpPr>
        <p:spPr>
          <a:xfrm>
            <a:off x="2077992" y="4508476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6" name="Slide Number Placeholder 4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BF13FD-0BC4-41E5-9690-927B38F845F6}" type="slidenum">
              <a:t>2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sp>
        <p:nvSpPr>
          <p:cNvPr id="17" name="Oval 5"/>
          <p:cNvSpPr/>
          <p:nvPr/>
        </p:nvSpPr>
        <p:spPr>
          <a:xfrm>
            <a:off x="5036259" y="224004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Oval 8"/>
          <p:cNvSpPr/>
          <p:nvPr/>
        </p:nvSpPr>
        <p:spPr>
          <a:xfrm>
            <a:off x="3487421" y="295447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38103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19" name="Oval 11"/>
          <p:cNvSpPr/>
          <p:nvPr/>
        </p:nvSpPr>
        <p:spPr>
          <a:xfrm>
            <a:off x="2782692" y="488165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38103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0" name="Oval 12"/>
          <p:cNvSpPr/>
          <p:nvPr/>
        </p:nvSpPr>
        <p:spPr>
          <a:xfrm>
            <a:off x="3250783" y="4322515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38103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1" name="Oval 14"/>
          <p:cNvSpPr/>
          <p:nvPr/>
        </p:nvSpPr>
        <p:spPr>
          <a:xfrm>
            <a:off x="1829833" y="4981824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38103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2" name="Oval 15"/>
          <p:cNvSpPr/>
          <p:nvPr/>
        </p:nvSpPr>
        <p:spPr>
          <a:xfrm>
            <a:off x="2440606" y="2082692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12701" cap="flat">
            <a:solidFill>
              <a:srgbClr val="7F7F7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6811905" y="3724177"/>
            <a:ext cx="2332094" cy="10493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sng" strike="noStrike" kern="1200" cap="none" spc="0" baseline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Completed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Nelson ES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Los Altos ES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Workman ES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Mesa Robles K-8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Open Sans" pitchFamily="34"/>
                <a:cs typeface="Arial" pitchFamily="34"/>
              </a:rPr>
              <a:t>Cedarlane K-8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FFFFF"/>
              </a:solidFill>
              <a:uFillTx/>
              <a:latin typeface="Calibri"/>
              <a:ea typeface="Open Sans" pitchFamily="34"/>
              <a:cs typeface="Arial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F5939E"/>
              </a:solidFill>
              <a:uFillTx/>
              <a:latin typeface="Calibri"/>
              <a:ea typeface="Open Sans" pitchFamily="34"/>
              <a:cs typeface="Arial" pitchFamily="34"/>
            </a:endParaRPr>
          </a:p>
        </p:txBody>
      </p:sp>
      <p:sp>
        <p:nvSpPr>
          <p:cNvPr id="24" name="Oval 2"/>
          <p:cNvSpPr/>
          <p:nvPr/>
        </p:nvSpPr>
        <p:spPr>
          <a:xfrm>
            <a:off x="6010022" y="3767209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6A6A6">
              <a:alpha val="44000"/>
            </a:srgbClr>
          </a:solidFill>
          <a:ln w="38103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highlight>
                <a:srgbClr val="C0C0C0"/>
              </a:highlight>
              <a:uFillTx/>
              <a:latin typeface="Calibri"/>
            </a:endParaRPr>
          </a:p>
        </p:txBody>
      </p:sp>
      <p:sp>
        <p:nvSpPr>
          <p:cNvPr id="25" name="Oval 16"/>
          <p:cNvSpPr/>
          <p:nvPr/>
        </p:nvSpPr>
        <p:spPr>
          <a:xfrm>
            <a:off x="6060963" y="1953743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26" name="Oval 18"/>
          <p:cNvSpPr/>
          <p:nvPr/>
        </p:nvSpPr>
        <p:spPr>
          <a:xfrm>
            <a:off x="6041678" y="2713875"/>
            <a:ext cx="559868" cy="53012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61225">
              <a:alpha val="44000"/>
            </a:srgbClr>
          </a:solidFill>
          <a:ln w="38103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Newton Middle School</a:t>
            </a:r>
          </a:p>
        </p:txBody>
      </p:sp>
      <p:grpSp>
        <p:nvGrpSpPr>
          <p:cNvPr id="3" name="Group 17"/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4" name="Rectangle 18"/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" name="Rectangle 19"/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TextBox 20"/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7" name="TextBox 21"/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8" name="Slide Number Placeholder 6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F990DA9-8A68-45AE-9E27-7C1876F42419}" type="slidenum">
              <a:t>3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31441" y="951177"/>
            <a:ext cx="6061466" cy="4722894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42773" y="1375742"/>
            <a:ext cx="8184337" cy="544635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lide Number Placeholder 1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BFDDE9A-39D4-470E-A7FE-A5A179282564}" type="slidenum">
              <a:t>4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4" name="Picture 3" descr="A picture containing indoor, dirty, cluttered&#10;&#10;Description automatically generated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93" t="18708" r="5574" b="210"/>
          <a:stretch>
            <a:fillRect/>
          </a:stretch>
        </p:blipFill>
        <p:spPr>
          <a:xfrm rot="5400013">
            <a:off x="5479212" y="1620290"/>
            <a:ext cx="3934827" cy="297090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400013">
            <a:off x="-84588" y="1611890"/>
            <a:ext cx="2815922" cy="22139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2"/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Newton Middle School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848" y="788377"/>
            <a:ext cx="4573426" cy="4615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Construction Demolition Building D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9" name="Rectangle 9"/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349788" y="4956578"/>
            <a:ext cx="1703545" cy="4615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Room D4</a:t>
            </a:r>
          </a:p>
        </p:txBody>
      </p:sp>
      <p:sp>
        <p:nvSpPr>
          <p:cNvPr id="14" name="Star: 5 Points 16"/>
          <p:cNvSpPr/>
          <p:nvPr/>
        </p:nvSpPr>
        <p:spPr>
          <a:xfrm>
            <a:off x="2607585" y="4293135"/>
            <a:ext cx="593975" cy="59222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105146"/>
              <a:gd name="f9" fmla="val 110557"/>
              <a:gd name="f10" fmla="val 19098"/>
              <a:gd name="f11" fmla="+- 0 0 -27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+- 1080000 f1 0"/>
              <a:gd name="f18" fmla="+- 18360000 f1 0"/>
              <a:gd name="f19" fmla="+- 20520000 f1 0"/>
              <a:gd name="f20" fmla="+- 3240000 f1 0"/>
              <a:gd name="f21" fmla="*/ f11 f0 1"/>
              <a:gd name="f22" fmla="*/ f12 f0 1"/>
              <a:gd name="f23" fmla="*/ f13 f0 1"/>
              <a:gd name="f24" fmla="?: f14 f3 1"/>
              <a:gd name="f25" fmla="?: f15 f4 1"/>
              <a:gd name="f26" fmla="?: f16 f5 1"/>
              <a:gd name="f27" fmla="+- f17 0 f1"/>
              <a:gd name="f28" fmla="+- f18 0 f1"/>
              <a:gd name="f29" fmla="+- f19 0 f1"/>
              <a:gd name="f30" fmla="+- f20 0 f1"/>
              <a:gd name="f31" fmla="*/ f21 1 f2"/>
              <a:gd name="f32" fmla="*/ f22 1 f2"/>
              <a:gd name="f33" fmla="*/ f23 1 f2"/>
              <a:gd name="f34" fmla="*/ f24 1 21600"/>
              <a:gd name="f35" fmla="*/ f25 1 21600"/>
              <a:gd name="f36" fmla="*/ 21600 f24 1"/>
              <a:gd name="f37" fmla="*/ 21600 f25 1"/>
              <a:gd name="f38" fmla="+- f27 f1 0"/>
              <a:gd name="f39" fmla="+- f28 f1 0"/>
              <a:gd name="f40" fmla="+- f29 f1 0"/>
              <a:gd name="f41" fmla="+- f30 f1 0"/>
              <a:gd name="f42" fmla="+- f31 0 f1"/>
              <a:gd name="f43" fmla="+- f32 0 f1"/>
              <a:gd name="f44" fmla="+- f33 0 f1"/>
              <a:gd name="f45" fmla="min f35 f34"/>
              <a:gd name="f46" fmla="*/ f36 1 f26"/>
              <a:gd name="f47" fmla="*/ f37 1 f26"/>
              <a:gd name="f48" fmla="*/ f38 f7 1"/>
              <a:gd name="f49" fmla="*/ f39 f7 1"/>
              <a:gd name="f50" fmla="*/ f40 f7 1"/>
              <a:gd name="f51" fmla="*/ f41 f7 1"/>
              <a:gd name="f52" fmla="val f46"/>
              <a:gd name="f53" fmla="val f47"/>
              <a:gd name="f54" fmla="*/ f48 1 f0"/>
              <a:gd name="f55" fmla="*/ f49 1 f0"/>
              <a:gd name="f56" fmla="*/ f50 1 f0"/>
              <a:gd name="f57" fmla="*/ f51 1 f0"/>
              <a:gd name="f58" fmla="*/ f6 f45 1"/>
              <a:gd name="f59" fmla="+- f53 0 f6"/>
              <a:gd name="f60" fmla="+- f52 0 f6"/>
              <a:gd name="f61" fmla="+- 0 0 f54"/>
              <a:gd name="f62" fmla="+- 0 0 f55"/>
              <a:gd name="f63" fmla="+- 0 0 f56"/>
              <a:gd name="f64" fmla="+- 0 0 f57"/>
              <a:gd name="f65" fmla="*/ f59 1 2"/>
              <a:gd name="f66" fmla="*/ f60 1 2"/>
              <a:gd name="f67" fmla="+- 0 0 f61"/>
              <a:gd name="f68" fmla="+- 0 0 f62"/>
              <a:gd name="f69" fmla="+- 0 0 f63"/>
              <a:gd name="f70" fmla="+- 0 0 f64"/>
              <a:gd name="f71" fmla="+- f6 f65 0"/>
              <a:gd name="f72" fmla="+- f6 f66 0"/>
              <a:gd name="f73" fmla="*/ f66 f8 1"/>
              <a:gd name="f74" fmla="*/ f65 f9 1"/>
              <a:gd name="f75" fmla="*/ f67 f0 1"/>
              <a:gd name="f76" fmla="*/ f68 f0 1"/>
              <a:gd name="f77" fmla="*/ f69 f0 1"/>
              <a:gd name="f78" fmla="*/ f70 f0 1"/>
              <a:gd name="f79" fmla="*/ f73 1 100000"/>
              <a:gd name="f80" fmla="*/ f74 1 100000"/>
              <a:gd name="f81" fmla="*/ f71 f9 1"/>
              <a:gd name="f82" fmla="*/ f75 1 f7"/>
              <a:gd name="f83" fmla="*/ f76 1 f7"/>
              <a:gd name="f84" fmla="*/ f77 1 f7"/>
              <a:gd name="f85" fmla="*/ f78 1 f7"/>
              <a:gd name="f86" fmla="*/ f72 f45 1"/>
              <a:gd name="f87" fmla="+- f82 0 f1"/>
              <a:gd name="f88" fmla="+- f83 0 f1"/>
              <a:gd name="f89" fmla="+- f84 0 f1"/>
              <a:gd name="f90" fmla="+- f85 0 f1"/>
              <a:gd name="f91" fmla="*/ f81 1 100000"/>
              <a:gd name="f92" fmla="*/ f79 f10 1"/>
              <a:gd name="f93" fmla="*/ f80 f10 1"/>
              <a:gd name="f94" fmla="cos 1 f87"/>
              <a:gd name="f95" fmla="cos 1 f88"/>
              <a:gd name="f96" fmla="sin 1 f87"/>
              <a:gd name="f97" fmla="sin 1 f88"/>
              <a:gd name="f98" fmla="cos 1 f89"/>
              <a:gd name="f99" fmla="cos 1 f90"/>
              <a:gd name="f100" fmla="sin 1 f90"/>
              <a:gd name="f101" fmla="sin 1 f89"/>
              <a:gd name="f102" fmla="*/ f92 1 50000"/>
              <a:gd name="f103" fmla="*/ f93 1 50000"/>
              <a:gd name="f104" fmla="+- 0 0 f94"/>
              <a:gd name="f105" fmla="+- 0 0 f95"/>
              <a:gd name="f106" fmla="+- 0 0 f96"/>
              <a:gd name="f107" fmla="+- 0 0 f97"/>
              <a:gd name="f108" fmla="+- 0 0 f98"/>
              <a:gd name="f109" fmla="+- 0 0 f99"/>
              <a:gd name="f110" fmla="+- 0 0 f100"/>
              <a:gd name="f111" fmla="+- 0 0 f101"/>
              <a:gd name="f112" fmla="+- f91 f103 0"/>
              <a:gd name="f113" fmla="+- 0 0 f104"/>
              <a:gd name="f114" fmla="+- 0 0 f105"/>
              <a:gd name="f115" fmla="+- 0 0 f106"/>
              <a:gd name="f116" fmla="+- 0 0 f107"/>
              <a:gd name="f117" fmla="+- 0 0 f108"/>
              <a:gd name="f118" fmla="+- 0 0 f109"/>
              <a:gd name="f119" fmla="+- 0 0 f110"/>
              <a:gd name="f120" fmla="+- 0 0 f111"/>
              <a:gd name="f121" fmla="*/ f112 f45 1"/>
              <a:gd name="f122" fmla="val f113"/>
              <a:gd name="f123" fmla="val f114"/>
              <a:gd name="f124" fmla="val f115"/>
              <a:gd name="f125" fmla="val f116"/>
              <a:gd name="f126" fmla="val f117"/>
              <a:gd name="f127" fmla="val f118"/>
              <a:gd name="f128" fmla="val f119"/>
              <a:gd name="f129" fmla="val f120"/>
              <a:gd name="f130" fmla="*/ f122 f79 1"/>
              <a:gd name="f131" fmla="*/ f123 f79 1"/>
              <a:gd name="f132" fmla="*/ f124 f80 1"/>
              <a:gd name="f133" fmla="*/ f125 f80 1"/>
              <a:gd name="f134" fmla="*/ f126 f102 1"/>
              <a:gd name="f135" fmla="*/ f127 f102 1"/>
              <a:gd name="f136" fmla="*/ f128 f103 1"/>
              <a:gd name="f137" fmla="*/ f129 f103 1"/>
              <a:gd name="f138" fmla="+- f72 0 f130"/>
              <a:gd name="f139" fmla="+- f72 0 f131"/>
              <a:gd name="f140" fmla="+- f72 f131 0"/>
              <a:gd name="f141" fmla="+- f72 f130 0"/>
              <a:gd name="f142" fmla="+- f91 0 f132"/>
              <a:gd name="f143" fmla="+- f91 0 f133"/>
              <a:gd name="f144" fmla="+- f72 0 f134"/>
              <a:gd name="f145" fmla="+- f72 0 f135"/>
              <a:gd name="f146" fmla="+- f72 f135 0"/>
              <a:gd name="f147" fmla="+- f72 f134 0"/>
              <a:gd name="f148" fmla="+- f91 0 f136"/>
              <a:gd name="f149" fmla="+- f91 0 f137"/>
              <a:gd name="f150" fmla="*/ f144 f45 1"/>
              <a:gd name="f151" fmla="*/ f148 f45 1"/>
              <a:gd name="f152" fmla="*/ f147 f45 1"/>
              <a:gd name="f153" fmla="*/ f138 f45 1"/>
              <a:gd name="f154" fmla="*/ f142 f45 1"/>
              <a:gd name="f155" fmla="*/ f145 f45 1"/>
              <a:gd name="f156" fmla="*/ f146 f45 1"/>
              <a:gd name="f157" fmla="*/ f141 f45 1"/>
              <a:gd name="f158" fmla="*/ f149 f45 1"/>
              <a:gd name="f159" fmla="*/ f140 f45 1"/>
              <a:gd name="f160" fmla="*/ f143 f45 1"/>
              <a:gd name="f161" fmla="*/ f139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153" y="f154"/>
              </a:cxn>
              <a:cxn ang="f43">
                <a:pos x="f161" y="f160"/>
              </a:cxn>
              <a:cxn ang="f43">
                <a:pos x="f159" y="f160"/>
              </a:cxn>
              <a:cxn ang="f44">
                <a:pos x="f157" y="f154"/>
              </a:cxn>
            </a:cxnLst>
            <a:rect l="f150" t="f151" r="f152" b="f121"/>
            <a:pathLst>
              <a:path>
                <a:moveTo>
                  <a:pt x="f153" y="f154"/>
                </a:moveTo>
                <a:lnTo>
                  <a:pt x="f155" y="f151"/>
                </a:lnTo>
                <a:lnTo>
                  <a:pt x="f86" y="f58"/>
                </a:lnTo>
                <a:lnTo>
                  <a:pt x="f156" y="f151"/>
                </a:lnTo>
                <a:lnTo>
                  <a:pt x="f157" y="f154"/>
                </a:lnTo>
                <a:lnTo>
                  <a:pt x="f152" y="f158"/>
                </a:lnTo>
                <a:lnTo>
                  <a:pt x="f159" y="f160"/>
                </a:lnTo>
                <a:lnTo>
                  <a:pt x="f86" y="f121"/>
                </a:lnTo>
                <a:lnTo>
                  <a:pt x="f161" y="f160"/>
                </a:lnTo>
                <a:lnTo>
                  <a:pt x="f150" y="f158"/>
                </a:lnTo>
                <a:close/>
              </a:path>
            </a:pathLst>
          </a:custGeom>
          <a:solidFill>
            <a:srgbClr val="2189C4"/>
          </a:solidFill>
          <a:ln w="12701" cap="flat">
            <a:solidFill>
              <a:srgbClr val="1563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2813535" y="3288319"/>
            <a:ext cx="1503483" cy="11517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3485"/>
              <a:gd name="f7" fmla="val 1151792"/>
              <a:gd name="f8" fmla="val 158262"/>
              <a:gd name="f9" fmla="val 8792"/>
              <a:gd name="f10" fmla="val 835270"/>
              <a:gd name="f11" fmla="val 70339"/>
              <a:gd name="f12" fmla="val 955414"/>
              <a:gd name="f13" fmla="val 79581"/>
              <a:gd name="f14" fmla="val 911357"/>
              <a:gd name="f15" fmla="val 79131"/>
              <a:gd name="f16" fmla="val 967154"/>
              <a:gd name="f17" fmla="val 1046285"/>
              <a:gd name="f18" fmla="val 597877"/>
              <a:gd name="f19" fmla="val 1459524"/>
              <a:gd name="f20" fmla="val 1028700"/>
              <a:gd name="f21" fmla="val 1424354"/>
              <a:gd name="f22" fmla="val 1389185"/>
              <a:gd name="f23" fmla="val 1134208"/>
              <a:gd name="f24" fmla="val 1019908"/>
              <a:gd name="f25" fmla="val 52754"/>
              <a:gd name="f26" fmla="val 589085"/>
              <a:gd name="f27" fmla="val 8793"/>
              <a:gd name="f28" fmla="val 351692"/>
              <a:gd name="f29" fmla="+- 0 0 -90"/>
              <a:gd name="f30" fmla="*/ f3 1 1503485"/>
              <a:gd name="f31" fmla="*/ f4 1 1151792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1503485"/>
              <a:gd name="f40" fmla="*/ f36 1 1151792"/>
              <a:gd name="f41" fmla="*/ 158262 f37 1"/>
              <a:gd name="f42" fmla="*/ 8792 f36 1"/>
              <a:gd name="f43" fmla="*/ 835270 f37 1"/>
              <a:gd name="f44" fmla="*/ 70339 f36 1"/>
              <a:gd name="f45" fmla="*/ 967154 f37 1"/>
              <a:gd name="f46" fmla="*/ 79131 f36 1"/>
              <a:gd name="f47" fmla="*/ 1046285 f37 1"/>
              <a:gd name="f48" fmla="*/ 158262 f36 1"/>
              <a:gd name="f49" fmla="*/ 1503485 f37 1"/>
              <a:gd name="f50" fmla="*/ 597877 f36 1"/>
              <a:gd name="f51" fmla="*/ 1459524 f37 1"/>
              <a:gd name="f52" fmla="*/ 1028700 f36 1"/>
              <a:gd name="f53" fmla="*/ 1424354 f37 1"/>
              <a:gd name="f54" fmla="*/ 1151792 f36 1"/>
              <a:gd name="f55" fmla="*/ 1389185 f37 1"/>
              <a:gd name="f56" fmla="*/ 1134208 f36 1"/>
              <a:gd name="f57" fmla="*/ 1019908 f36 1"/>
              <a:gd name="f58" fmla="*/ 52754 f37 1"/>
              <a:gd name="f59" fmla="*/ 589085 f36 1"/>
              <a:gd name="f60" fmla="*/ 8793 f37 1"/>
              <a:gd name="f61" fmla="*/ 351692 f36 1"/>
              <a:gd name="f62" fmla="*/ 0 f37 1"/>
              <a:gd name="f63" fmla="*/ 0 f36 1"/>
              <a:gd name="f64" fmla="+- f38 0 f1"/>
              <a:gd name="f65" fmla="*/ f41 1 1503485"/>
              <a:gd name="f66" fmla="*/ f42 1 1151792"/>
              <a:gd name="f67" fmla="*/ f43 1 1503485"/>
              <a:gd name="f68" fmla="*/ f44 1 1151792"/>
              <a:gd name="f69" fmla="*/ f45 1 1503485"/>
              <a:gd name="f70" fmla="*/ f46 1 1151792"/>
              <a:gd name="f71" fmla="*/ f47 1 1503485"/>
              <a:gd name="f72" fmla="*/ f48 1 1151792"/>
              <a:gd name="f73" fmla="*/ f49 1 1503485"/>
              <a:gd name="f74" fmla="*/ f50 1 1151792"/>
              <a:gd name="f75" fmla="*/ f51 1 1503485"/>
              <a:gd name="f76" fmla="*/ f52 1 1151792"/>
              <a:gd name="f77" fmla="*/ f53 1 1503485"/>
              <a:gd name="f78" fmla="*/ f54 1 1151792"/>
              <a:gd name="f79" fmla="*/ f55 1 1503485"/>
              <a:gd name="f80" fmla="*/ f56 1 1151792"/>
              <a:gd name="f81" fmla="*/ f57 1 1151792"/>
              <a:gd name="f82" fmla="*/ f58 1 1503485"/>
              <a:gd name="f83" fmla="*/ f59 1 1151792"/>
              <a:gd name="f84" fmla="*/ f60 1 1503485"/>
              <a:gd name="f85" fmla="*/ f61 1 1151792"/>
              <a:gd name="f86" fmla="*/ f62 1 1503485"/>
              <a:gd name="f87" fmla="*/ f63 1 1151792"/>
              <a:gd name="f88" fmla="*/ f32 1 f39"/>
              <a:gd name="f89" fmla="*/ f33 1 f39"/>
              <a:gd name="f90" fmla="*/ f32 1 f40"/>
              <a:gd name="f91" fmla="*/ f34 1 f40"/>
              <a:gd name="f92" fmla="*/ f65 1 f39"/>
              <a:gd name="f93" fmla="*/ f66 1 f40"/>
              <a:gd name="f94" fmla="*/ f67 1 f39"/>
              <a:gd name="f95" fmla="*/ f68 1 f40"/>
              <a:gd name="f96" fmla="*/ f69 1 f39"/>
              <a:gd name="f97" fmla="*/ f70 1 f40"/>
              <a:gd name="f98" fmla="*/ f71 1 f39"/>
              <a:gd name="f99" fmla="*/ f72 1 f40"/>
              <a:gd name="f100" fmla="*/ f73 1 f39"/>
              <a:gd name="f101" fmla="*/ f74 1 f40"/>
              <a:gd name="f102" fmla="*/ f75 1 f39"/>
              <a:gd name="f103" fmla="*/ f76 1 f40"/>
              <a:gd name="f104" fmla="*/ f77 1 f39"/>
              <a:gd name="f105" fmla="*/ f78 1 f40"/>
              <a:gd name="f106" fmla="*/ f79 1 f39"/>
              <a:gd name="f107" fmla="*/ f80 1 f40"/>
              <a:gd name="f108" fmla="*/ f81 1 f40"/>
              <a:gd name="f109" fmla="*/ f82 1 f39"/>
              <a:gd name="f110" fmla="*/ f83 1 f40"/>
              <a:gd name="f111" fmla="*/ f84 1 f39"/>
              <a:gd name="f112" fmla="*/ f85 1 f40"/>
              <a:gd name="f113" fmla="*/ f86 1 f39"/>
              <a:gd name="f114" fmla="*/ f87 1 f40"/>
              <a:gd name="f115" fmla="*/ f88 f30 1"/>
              <a:gd name="f116" fmla="*/ f89 f30 1"/>
              <a:gd name="f117" fmla="*/ f91 f31 1"/>
              <a:gd name="f118" fmla="*/ f90 f31 1"/>
              <a:gd name="f119" fmla="*/ f92 f30 1"/>
              <a:gd name="f120" fmla="*/ f93 f31 1"/>
              <a:gd name="f121" fmla="*/ f94 f30 1"/>
              <a:gd name="f122" fmla="*/ f95 f31 1"/>
              <a:gd name="f123" fmla="*/ f96 f30 1"/>
              <a:gd name="f124" fmla="*/ f97 f31 1"/>
              <a:gd name="f125" fmla="*/ f98 f30 1"/>
              <a:gd name="f126" fmla="*/ f99 f31 1"/>
              <a:gd name="f127" fmla="*/ f100 f30 1"/>
              <a:gd name="f128" fmla="*/ f101 f31 1"/>
              <a:gd name="f129" fmla="*/ f102 f30 1"/>
              <a:gd name="f130" fmla="*/ f103 f31 1"/>
              <a:gd name="f131" fmla="*/ f104 f30 1"/>
              <a:gd name="f132" fmla="*/ f105 f31 1"/>
              <a:gd name="f133" fmla="*/ f106 f30 1"/>
              <a:gd name="f134" fmla="*/ f107 f31 1"/>
              <a:gd name="f135" fmla="*/ f108 f31 1"/>
              <a:gd name="f136" fmla="*/ f109 f30 1"/>
              <a:gd name="f137" fmla="*/ f110 f31 1"/>
              <a:gd name="f138" fmla="*/ f111 f30 1"/>
              <a:gd name="f139" fmla="*/ f112 f31 1"/>
              <a:gd name="f140" fmla="*/ f113 f30 1"/>
              <a:gd name="f141" fmla="*/ f114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119" y="f120"/>
              </a:cxn>
              <a:cxn ang="f64">
                <a:pos x="f121" y="f122"/>
              </a:cxn>
              <a:cxn ang="f64">
                <a:pos x="f123" y="f124"/>
              </a:cxn>
              <a:cxn ang="f64">
                <a:pos x="f125" y="f126"/>
              </a:cxn>
              <a:cxn ang="f64">
                <a:pos x="f127" y="f128"/>
              </a:cxn>
              <a:cxn ang="f64">
                <a:pos x="f129" y="f130"/>
              </a:cxn>
              <a:cxn ang="f64">
                <a:pos x="f131" y="f132"/>
              </a:cxn>
              <a:cxn ang="f64">
                <a:pos x="f133" y="f134"/>
              </a:cxn>
              <a:cxn ang="f64">
                <a:pos x="f133" y="f135"/>
              </a:cxn>
              <a:cxn ang="f64">
                <a:pos x="f136" y="f137"/>
              </a:cxn>
              <a:cxn ang="f64">
                <a:pos x="f138" y="f139"/>
              </a:cxn>
              <a:cxn ang="f64">
                <a:pos x="f140" y="f141"/>
              </a:cxn>
              <a:cxn ang="f64">
                <a:pos x="f119" y="f120"/>
              </a:cxn>
            </a:cxnLst>
            <a:rect l="f115" t="f118" r="f116" b="f117"/>
            <a:pathLst>
              <a:path w="1503485" h="1151792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16" y="f15"/>
                </a:cubicBezTo>
                <a:lnTo>
                  <a:pt x="f17" y="f8"/>
                </a:lnTo>
                <a:lnTo>
                  <a:pt x="f6" y="f18"/>
                </a:lnTo>
                <a:lnTo>
                  <a:pt x="f19" y="f20"/>
                </a:lnTo>
                <a:lnTo>
                  <a:pt x="f21" y="f7"/>
                </a:lnTo>
                <a:lnTo>
                  <a:pt x="f22" y="f23"/>
                </a:lnTo>
                <a:lnTo>
                  <a:pt x="f22" y="f24"/>
                </a:lnTo>
                <a:lnTo>
                  <a:pt x="f25" y="f26"/>
                </a:lnTo>
                <a:lnTo>
                  <a:pt x="f27" y="f28"/>
                </a:lnTo>
                <a:lnTo>
                  <a:pt x="f5" y="f5"/>
                </a:lnTo>
                <a:lnTo>
                  <a:pt x="f8" y="f9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211516" y="4695096"/>
            <a:ext cx="263767" cy="37806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3770"/>
              <a:gd name="f7" fmla="val 378070"/>
              <a:gd name="f8" fmla="val 184639"/>
              <a:gd name="f9" fmla="val 35170"/>
              <a:gd name="f10" fmla="val 316523"/>
              <a:gd name="f11" fmla="+- 0 0 -90"/>
              <a:gd name="f12" fmla="*/ f3 1 263770"/>
              <a:gd name="f13" fmla="*/ f4 1 378070"/>
              <a:gd name="f14" fmla="val f5"/>
              <a:gd name="f15" fmla="val f6"/>
              <a:gd name="f16" fmla="val f7"/>
              <a:gd name="f17" fmla="*/ f11 f0 1"/>
              <a:gd name="f18" fmla="+- f16 0 f14"/>
              <a:gd name="f19" fmla="+- f15 0 f14"/>
              <a:gd name="f20" fmla="*/ f17 1 f2"/>
              <a:gd name="f21" fmla="*/ f19 1 263770"/>
              <a:gd name="f22" fmla="*/ f18 1 378070"/>
              <a:gd name="f23" fmla="*/ 263770 f19 1"/>
              <a:gd name="f24" fmla="*/ 378070 f18 1"/>
              <a:gd name="f25" fmla="*/ 184639 f19 1"/>
              <a:gd name="f26" fmla="*/ 35170 f18 1"/>
              <a:gd name="f27" fmla="*/ 35170 f19 1"/>
              <a:gd name="f28" fmla="*/ 0 f18 1"/>
              <a:gd name="f29" fmla="*/ 0 f19 1"/>
              <a:gd name="f30" fmla="*/ 316523 f18 1"/>
              <a:gd name="f31" fmla="+- f20 0 f1"/>
              <a:gd name="f32" fmla="*/ f23 1 263770"/>
              <a:gd name="f33" fmla="*/ f24 1 378070"/>
              <a:gd name="f34" fmla="*/ f25 1 263770"/>
              <a:gd name="f35" fmla="*/ f26 1 378070"/>
              <a:gd name="f36" fmla="*/ f27 1 263770"/>
              <a:gd name="f37" fmla="*/ f28 1 378070"/>
              <a:gd name="f38" fmla="*/ f29 1 263770"/>
              <a:gd name="f39" fmla="*/ f30 1 378070"/>
              <a:gd name="f40" fmla="*/ f14 1 f21"/>
              <a:gd name="f41" fmla="*/ f15 1 f21"/>
              <a:gd name="f42" fmla="*/ f14 1 f22"/>
              <a:gd name="f43" fmla="*/ f16 1 f22"/>
              <a:gd name="f44" fmla="*/ f32 1 f21"/>
              <a:gd name="f45" fmla="*/ f33 1 f22"/>
              <a:gd name="f46" fmla="*/ f34 1 f21"/>
              <a:gd name="f47" fmla="*/ f35 1 f22"/>
              <a:gd name="f48" fmla="*/ f36 1 f21"/>
              <a:gd name="f49" fmla="*/ f37 1 f22"/>
              <a:gd name="f50" fmla="*/ f38 1 f21"/>
              <a:gd name="f51" fmla="*/ f39 1 f22"/>
              <a:gd name="f52" fmla="*/ f40 f12 1"/>
              <a:gd name="f53" fmla="*/ f41 f12 1"/>
              <a:gd name="f54" fmla="*/ f43 f13 1"/>
              <a:gd name="f55" fmla="*/ f42 f13 1"/>
              <a:gd name="f56" fmla="*/ f44 f12 1"/>
              <a:gd name="f57" fmla="*/ f45 f13 1"/>
              <a:gd name="f58" fmla="*/ f46 f12 1"/>
              <a:gd name="f59" fmla="*/ f47 f13 1"/>
              <a:gd name="f60" fmla="*/ f48 f12 1"/>
              <a:gd name="f61" fmla="*/ f49 f13 1"/>
              <a:gd name="f62" fmla="*/ f50 f12 1"/>
              <a:gd name="f63" fmla="*/ f51 f1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6" y="f57"/>
              </a:cxn>
              <a:cxn ang="f31">
                <a:pos x="f58" y="f59"/>
              </a:cxn>
              <a:cxn ang="f31">
                <a:pos x="f60" y="f61"/>
              </a:cxn>
              <a:cxn ang="f31">
                <a:pos x="f62" y="f63"/>
              </a:cxn>
              <a:cxn ang="f31">
                <a:pos x="f56" y="f57"/>
              </a:cxn>
            </a:cxnLst>
            <a:rect l="f52" t="f55" r="f53" b="f54"/>
            <a:pathLst>
              <a:path w="263770" h="378070">
                <a:moveTo>
                  <a:pt x="f6" y="f7"/>
                </a:moveTo>
                <a:lnTo>
                  <a:pt x="f8" y="f9"/>
                </a:lnTo>
                <a:lnTo>
                  <a:pt x="f9" y="f5"/>
                </a:lnTo>
                <a:lnTo>
                  <a:pt x="f5" y="f10"/>
                </a:lnTo>
                <a:lnTo>
                  <a:pt x="f6" y="f7"/>
                </a:lnTo>
                <a:close/>
              </a:path>
            </a:pathLst>
          </a:custGeom>
          <a:solidFill>
            <a:srgbClr val="C7C7C7"/>
          </a:solidFill>
          <a:ln w="12701" cap="flat">
            <a:solidFill>
              <a:srgbClr val="C7C7C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2655335" y="5869707"/>
            <a:ext cx="1758400" cy="85177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503485"/>
              <a:gd name="f7" fmla="val 1151792"/>
              <a:gd name="f8" fmla="val 158262"/>
              <a:gd name="f9" fmla="val 8792"/>
              <a:gd name="f10" fmla="val 835270"/>
              <a:gd name="f11" fmla="val 70339"/>
              <a:gd name="f12" fmla="val 955414"/>
              <a:gd name="f13" fmla="val 79581"/>
              <a:gd name="f14" fmla="val 911357"/>
              <a:gd name="f15" fmla="val 79131"/>
              <a:gd name="f16" fmla="val 967154"/>
              <a:gd name="f17" fmla="val 1046285"/>
              <a:gd name="f18" fmla="val 597877"/>
              <a:gd name="f19" fmla="val 1459524"/>
              <a:gd name="f20" fmla="val 1028700"/>
              <a:gd name="f21" fmla="val 1424354"/>
              <a:gd name="f22" fmla="val 1389185"/>
              <a:gd name="f23" fmla="val 1134208"/>
              <a:gd name="f24" fmla="val 1019908"/>
              <a:gd name="f25" fmla="val 52754"/>
              <a:gd name="f26" fmla="val 589085"/>
              <a:gd name="f27" fmla="val 8793"/>
              <a:gd name="f28" fmla="val 351692"/>
              <a:gd name="f29" fmla="+- 0 0 -90"/>
              <a:gd name="f30" fmla="*/ f3 1 1503485"/>
              <a:gd name="f31" fmla="*/ f4 1 1151792"/>
              <a:gd name="f32" fmla="val f5"/>
              <a:gd name="f33" fmla="val f6"/>
              <a:gd name="f34" fmla="val f7"/>
              <a:gd name="f35" fmla="*/ f29 f0 1"/>
              <a:gd name="f36" fmla="+- f34 0 f32"/>
              <a:gd name="f37" fmla="+- f33 0 f32"/>
              <a:gd name="f38" fmla="*/ f35 1 f2"/>
              <a:gd name="f39" fmla="*/ f37 1 1503485"/>
              <a:gd name="f40" fmla="*/ f36 1 1151792"/>
              <a:gd name="f41" fmla="*/ 158262 f37 1"/>
              <a:gd name="f42" fmla="*/ 8792 f36 1"/>
              <a:gd name="f43" fmla="*/ 835270 f37 1"/>
              <a:gd name="f44" fmla="*/ 70339 f36 1"/>
              <a:gd name="f45" fmla="*/ 967154 f37 1"/>
              <a:gd name="f46" fmla="*/ 79131 f36 1"/>
              <a:gd name="f47" fmla="*/ 1046285 f37 1"/>
              <a:gd name="f48" fmla="*/ 158262 f36 1"/>
              <a:gd name="f49" fmla="*/ 1503485 f37 1"/>
              <a:gd name="f50" fmla="*/ 597877 f36 1"/>
              <a:gd name="f51" fmla="*/ 1459524 f37 1"/>
              <a:gd name="f52" fmla="*/ 1028700 f36 1"/>
              <a:gd name="f53" fmla="*/ 1424354 f37 1"/>
              <a:gd name="f54" fmla="*/ 1151792 f36 1"/>
              <a:gd name="f55" fmla="*/ 1389185 f37 1"/>
              <a:gd name="f56" fmla="*/ 1134208 f36 1"/>
              <a:gd name="f57" fmla="*/ 1019908 f36 1"/>
              <a:gd name="f58" fmla="*/ 52754 f37 1"/>
              <a:gd name="f59" fmla="*/ 589085 f36 1"/>
              <a:gd name="f60" fmla="*/ 8793 f37 1"/>
              <a:gd name="f61" fmla="*/ 351692 f36 1"/>
              <a:gd name="f62" fmla="*/ 0 f37 1"/>
              <a:gd name="f63" fmla="*/ 0 f36 1"/>
              <a:gd name="f64" fmla="+- f38 0 f1"/>
              <a:gd name="f65" fmla="*/ f41 1 1503485"/>
              <a:gd name="f66" fmla="*/ f42 1 1151792"/>
              <a:gd name="f67" fmla="*/ f43 1 1503485"/>
              <a:gd name="f68" fmla="*/ f44 1 1151792"/>
              <a:gd name="f69" fmla="*/ f45 1 1503485"/>
              <a:gd name="f70" fmla="*/ f46 1 1151792"/>
              <a:gd name="f71" fmla="*/ f47 1 1503485"/>
              <a:gd name="f72" fmla="*/ f48 1 1151792"/>
              <a:gd name="f73" fmla="*/ f49 1 1503485"/>
              <a:gd name="f74" fmla="*/ f50 1 1151792"/>
              <a:gd name="f75" fmla="*/ f51 1 1503485"/>
              <a:gd name="f76" fmla="*/ f52 1 1151792"/>
              <a:gd name="f77" fmla="*/ f53 1 1503485"/>
              <a:gd name="f78" fmla="*/ f54 1 1151792"/>
              <a:gd name="f79" fmla="*/ f55 1 1503485"/>
              <a:gd name="f80" fmla="*/ f56 1 1151792"/>
              <a:gd name="f81" fmla="*/ f57 1 1151792"/>
              <a:gd name="f82" fmla="*/ f58 1 1503485"/>
              <a:gd name="f83" fmla="*/ f59 1 1151792"/>
              <a:gd name="f84" fmla="*/ f60 1 1503485"/>
              <a:gd name="f85" fmla="*/ f61 1 1151792"/>
              <a:gd name="f86" fmla="*/ f62 1 1503485"/>
              <a:gd name="f87" fmla="*/ f63 1 1151792"/>
              <a:gd name="f88" fmla="*/ f32 1 f39"/>
              <a:gd name="f89" fmla="*/ f33 1 f39"/>
              <a:gd name="f90" fmla="*/ f32 1 f40"/>
              <a:gd name="f91" fmla="*/ f34 1 f40"/>
              <a:gd name="f92" fmla="*/ f65 1 f39"/>
              <a:gd name="f93" fmla="*/ f66 1 f40"/>
              <a:gd name="f94" fmla="*/ f67 1 f39"/>
              <a:gd name="f95" fmla="*/ f68 1 f40"/>
              <a:gd name="f96" fmla="*/ f69 1 f39"/>
              <a:gd name="f97" fmla="*/ f70 1 f40"/>
              <a:gd name="f98" fmla="*/ f71 1 f39"/>
              <a:gd name="f99" fmla="*/ f72 1 f40"/>
              <a:gd name="f100" fmla="*/ f73 1 f39"/>
              <a:gd name="f101" fmla="*/ f74 1 f40"/>
              <a:gd name="f102" fmla="*/ f75 1 f39"/>
              <a:gd name="f103" fmla="*/ f76 1 f40"/>
              <a:gd name="f104" fmla="*/ f77 1 f39"/>
              <a:gd name="f105" fmla="*/ f78 1 f40"/>
              <a:gd name="f106" fmla="*/ f79 1 f39"/>
              <a:gd name="f107" fmla="*/ f80 1 f40"/>
              <a:gd name="f108" fmla="*/ f81 1 f40"/>
              <a:gd name="f109" fmla="*/ f82 1 f39"/>
              <a:gd name="f110" fmla="*/ f83 1 f40"/>
              <a:gd name="f111" fmla="*/ f84 1 f39"/>
              <a:gd name="f112" fmla="*/ f85 1 f40"/>
              <a:gd name="f113" fmla="*/ f86 1 f39"/>
              <a:gd name="f114" fmla="*/ f87 1 f40"/>
              <a:gd name="f115" fmla="*/ f88 f30 1"/>
              <a:gd name="f116" fmla="*/ f89 f30 1"/>
              <a:gd name="f117" fmla="*/ f91 f31 1"/>
              <a:gd name="f118" fmla="*/ f90 f31 1"/>
              <a:gd name="f119" fmla="*/ f92 f30 1"/>
              <a:gd name="f120" fmla="*/ f93 f31 1"/>
              <a:gd name="f121" fmla="*/ f94 f30 1"/>
              <a:gd name="f122" fmla="*/ f95 f31 1"/>
              <a:gd name="f123" fmla="*/ f96 f30 1"/>
              <a:gd name="f124" fmla="*/ f97 f31 1"/>
              <a:gd name="f125" fmla="*/ f98 f30 1"/>
              <a:gd name="f126" fmla="*/ f99 f31 1"/>
              <a:gd name="f127" fmla="*/ f100 f30 1"/>
              <a:gd name="f128" fmla="*/ f101 f31 1"/>
              <a:gd name="f129" fmla="*/ f102 f30 1"/>
              <a:gd name="f130" fmla="*/ f103 f31 1"/>
              <a:gd name="f131" fmla="*/ f104 f30 1"/>
              <a:gd name="f132" fmla="*/ f105 f31 1"/>
              <a:gd name="f133" fmla="*/ f106 f30 1"/>
              <a:gd name="f134" fmla="*/ f107 f31 1"/>
              <a:gd name="f135" fmla="*/ f108 f31 1"/>
              <a:gd name="f136" fmla="*/ f109 f30 1"/>
              <a:gd name="f137" fmla="*/ f110 f31 1"/>
              <a:gd name="f138" fmla="*/ f111 f30 1"/>
              <a:gd name="f139" fmla="*/ f112 f31 1"/>
              <a:gd name="f140" fmla="*/ f113 f30 1"/>
              <a:gd name="f141" fmla="*/ f114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4">
                <a:pos x="f119" y="f120"/>
              </a:cxn>
              <a:cxn ang="f64">
                <a:pos x="f121" y="f122"/>
              </a:cxn>
              <a:cxn ang="f64">
                <a:pos x="f123" y="f124"/>
              </a:cxn>
              <a:cxn ang="f64">
                <a:pos x="f125" y="f126"/>
              </a:cxn>
              <a:cxn ang="f64">
                <a:pos x="f127" y="f128"/>
              </a:cxn>
              <a:cxn ang="f64">
                <a:pos x="f129" y="f130"/>
              </a:cxn>
              <a:cxn ang="f64">
                <a:pos x="f131" y="f132"/>
              </a:cxn>
              <a:cxn ang="f64">
                <a:pos x="f133" y="f134"/>
              </a:cxn>
              <a:cxn ang="f64">
                <a:pos x="f133" y="f135"/>
              </a:cxn>
              <a:cxn ang="f64">
                <a:pos x="f136" y="f137"/>
              </a:cxn>
              <a:cxn ang="f64">
                <a:pos x="f138" y="f139"/>
              </a:cxn>
              <a:cxn ang="f64">
                <a:pos x="f140" y="f141"/>
              </a:cxn>
              <a:cxn ang="f64">
                <a:pos x="f119" y="f120"/>
              </a:cxn>
            </a:cxnLst>
            <a:rect l="f115" t="f118" r="f116" b="f117"/>
            <a:pathLst>
              <a:path w="1503485" h="1151792">
                <a:moveTo>
                  <a:pt x="f8" y="f9"/>
                </a:moveTo>
                <a:lnTo>
                  <a:pt x="f10" y="f11"/>
                </a:lnTo>
                <a:cubicBezTo>
                  <a:pt x="f12" y="f13"/>
                  <a:pt x="f14" y="f15"/>
                  <a:pt x="f16" y="f15"/>
                </a:cubicBezTo>
                <a:lnTo>
                  <a:pt x="f17" y="f8"/>
                </a:lnTo>
                <a:lnTo>
                  <a:pt x="f6" y="f18"/>
                </a:lnTo>
                <a:lnTo>
                  <a:pt x="f19" y="f20"/>
                </a:lnTo>
                <a:lnTo>
                  <a:pt x="f21" y="f7"/>
                </a:lnTo>
                <a:lnTo>
                  <a:pt x="f22" y="f23"/>
                </a:lnTo>
                <a:lnTo>
                  <a:pt x="f22" y="f24"/>
                </a:lnTo>
                <a:lnTo>
                  <a:pt x="f25" y="f26"/>
                </a:lnTo>
                <a:lnTo>
                  <a:pt x="f27" y="f28"/>
                </a:lnTo>
                <a:lnTo>
                  <a:pt x="f5" y="f5"/>
                </a:lnTo>
                <a:lnTo>
                  <a:pt x="f8" y="f9"/>
                </a:lnTo>
                <a:close/>
              </a:path>
            </a:pathLst>
          </a:cu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21067" y="5364492"/>
            <a:ext cx="562703" cy="365997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Grandview College Prep. Academy</a:t>
            </a:r>
          </a:p>
        </p:txBody>
      </p:sp>
      <p:grpSp>
        <p:nvGrpSpPr>
          <p:cNvPr id="3" name="Group 17"/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4" name="Rectangle 18"/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" name="Rectangle 19"/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TextBox 20"/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7" name="TextBox 21"/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8" name="Slide Number Placeholder 6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D64A56E-6FE5-492E-84D5-82099CDF2B47}" type="slidenum">
              <a:t>5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509" y="968623"/>
            <a:ext cx="6087435" cy="4716703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347517" y="1504078"/>
            <a:ext cx="4422468" cy="33863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Freeform: Shape 20"/>
          <p:cNvSpPr/>
          <p:nvPr/>
        </p:nvSpPr>
        <p:spPr>
          <a:xfrm>
            <a:off x="2299972" y="2785015"/>
            <a:ext cx="2530126" cy="21053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06756"/>
              <a:gd name="f7" fmla="val 2577947"/>
              <a:gd name="f8" fmla="val 22034"/>
              <a:gd name="f9" fmla="val 2104222"/>
              <a:gd name="f10" fmla="val 2082188"/>
              <a:gd name="f11" fmla="val 3051672"/>
              <a:gd name="f12" fmla="val 1299990"/>
              <a:gd name="f13" fmla="val 2544896"/>
              <a:gd name="f14" fmla="val 1189822"/>
              <a:gd name="f15" fmla="val 2324559"/>
              <a:gd name="f16" fmla="val 1134737"/>
              <a:gd name="f17" fmla="val 2016087"/>
              <a:gd name="f18" fmla="val 55084"/>
              <a:gd name="f19" fmla="val 33051"/>
              <a:gd name="f20" fmla="+- 0 0 -90"/>
              <a:gd name="f21" fmla="*/ f3 1 3106756"/>
              <a:gd name="f22" fmla="*/ f4 1 2577947"/>
              <a:gd name="f23" fmla="+- f7 0 f5"/>
              <a:gd name="f24" fmla="+- f6 0 f5"/>
              <a:gd name="f25" fmla="*/ f20 f0 1"/>
              <a:gd name="f26" fmla="*/ f24 1 3106756"/>
              <a:gd name="f27" fmla="*/ f23 1 2577947"/>
              <a:gd name="f28" fmla="*/ 0 f24 1"/>
              <a:gd name="f29" fmla="*/ 22034 f23 1"/>
              <a:gd name="f30" fmla="*/ 2104222 f24 1"/>
              <a:gd name="f31" fmla="*/ 0 f23 1"/>
              <a:gd name="f32" fmla="*/ 3106756 f24 1"/>
              <a:gd name="f33" fmla="*/ 2082188 f23 1"/>
              <a:gd name="f34" fmla="*/ 3051672 f24 1"/>
              <a:gd name="f35" fmla="*/ 2577947 f23 1"/>
              <a:gd name="f36" fmla="*/ 1299990 f24 1"/>
              <a:gd name="f37" fmla="*/ 2544896 f23 1"/>
              <a:gd name="f38" fmla="*/ 1189822 f24 1"/>
              <a:gd name="f39" fmla="*/ 2324559 f23 1"/>
              <a:gd name="f40" fmla="*/ 1134737 f24 1"/>
              <a:gd name="f41" fmla="*/ 2016087 f23 1"/>
              <a:gd name="f42" fmla="*/ 55084 f24 1"/>
              <a:gd name="f43" fmla="*/ 33051 f23 1"/>
              <a:gd name="f44" fmla="*/ f25 1 f2"/>
              <a:gd name="f45" fmla="*/ f28 1 3106756"/>
              <a:gd name="f46" fmla="*/ f29 1 2577947"/>
              <a:gd name="f47" fmla="*/ f30 1 3106756"/>
              <a:gd name="f48" fmla="*/ f31 1 2577947"/>
              <a:gd name="f49" fmla="*/ f32 1 3106756"/>
              <a:gd name="f50" fmla="*/ f33 1 2577947"/>
              <a:gd name="f51" fmla="*/ f34 1 3106756"/>
              <a:gd name="f52" fmla="*/ f35 1 2577947"/>
              <a:gd name="f53" fmla="*/ f36 1 3106756"/>
              <a:gd name="f54" fmla="*/ f37 1 2577947"/>
              <a:gd name="f55" fmla="*/ f38 1 3106756"/>
              <a:gd name="f56" fmla="*/ f39 1 2577947"/>
              <a:gd name="f57" fmla="*/ f40 1 3106756"/>
              <a:gd name="f58" fmla="*/ f41 1 2577947"/>
              <a:gd name="f59" fmla="*/ f42 1 3106756"/>
              <a:gd name="f60" fmla="*/ f43 1 2577947"/>
              <a:gd name="f61" fmla="*/ f5 1 f26"/>
              <a:gd name="f62" fmla="*/ f6 1 f26"/>
              <a:gd name="f63" fmla="*/ f5 1 f27"/>
              <a:gd name="f64" fmla="*/ f7 1 f27"/>
              <a:gd name="f65" fmla="+- f44 0 f1"/>
              <a:gd name="f66" fmla="*/ f45 1 f26"/>
              <a:gd name="f67" fmla="*/ f46 1 f27"/>
              <a:gd name="f68" fmla="*/ f47 1 f26"/>
              <a:gd name="f69" fmla="*/ f48 1 f27"/>
              <a:gd name="f70" fmla="*/ f49 1 f26"/>
              <a:gd name="f71" fmla="*/ f50 1 f27"/>
              <a:gd name="f72" fmla="*/ f51 1 f26"/>
              <a:gd name="f73" fmla="*/ f52 1 f27"/>
              <a:gd name="f74" fmla="*/ f53 1 f26"/>
              <a:gd name="f75" fmla="*/ f54 1 f27"/>
              <a:gd name="f76" fmla="*/ f55 1 f26"/>
              <a:gd name="f77" fmla="*/ f56 1 f27"/>
              <a:gd name="f78" fmla="*/ f57 1 f26"/>
              <a:gd name="f79" fmla="*/ f58 1 f27"/>
              <a:gd name="f80" fmla="*/ f59 1 f26"/>
              <a:gd name="f81" fmla="*/ f60 1 f27"/>
              <a:gd name="f82" fmla="*/ f61 f21 1"/>
              <a:gd name="f83" fmla="*/ f62 f21 1"/>
              <a:gd name="f84" fmla="*/ f64 f22 1"/>
              <a:gd name="f85" fmla="*/ f63 f22 1"/>
              <a:gd name="f86" fmla="*/ f66 f21 1"/>
              <a:gd name="f87" fmla="*/ f67 f22 1"/>
              <a:gd name="f88" fmla="*/ f68 f21 1"/>
              <a:gd name="f89" fmla="*/ f69 f22 1"/>
              <a:gd name="f90" fmla="*/ f70 f21 1"/>
              <a:gd name="f91" fmla="*/ f71 f22 1"/>
              <a:gd name="f92" fmla="*/ f72 f21 1"/>
              <a:gd name="f93" fmla="*/ f73 f22 1"/>
              <a:gd name="f94" fmla="*/ f74 f21 1"/>
              <a:gd name="f95" fmla="*/ f75 f22 1"/>
              <a:gd name="f96" fmla="*/ f76 f21 1"/>
              <a:gd name="f97" fmla="*/ f77 f22 1"/>
              <a:gd name="f98" fmla="*/ f78 f21 1"/>
              <a:gd name="f99" fmla="*/ f79 f22 1"/>
              <a:gd name="f100" fmla="*/ f80 f21 1"/>
              <a:gd name="f101" fmla="*/ f81 f2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5">
                <a:pos x="f86" y="f87"/>
              </a:cxn>
              <a:cxn ang="f65">
                <a:pos x="f88" y="f89"/>
              </a:cxn>
              <a:cxn ang="f65">
                <a:pos x="f90" y="f91"/>
              </a:cxn>
              <a:cxn ang="f65">
                <a:pos x="f92" y="f93"/>
              </a:cxn>
              <a:cxn ang="f65">
                <a:pos x="f94" y="f95"/>
              </a:cxn>
              <a:cxn ang="f65">
                <a:pos x="f96" y="f97"/>
              </a:cxn>
              <a:cxn ang="f65">
                <a:pos x="f98" y="f99"/>
              </a:cxn>
              <a:cxn ang="f65">
                <a:pos x="f100" y="f101"/>
              </a:cxn>
            </a:cxnLst>
            <a:rect l="f82" t="f85" r="f83" b="f84"/>
            <a:pathLst>
              <a:path w="3106756" h="2577947">
                <a:moveTo>
                  <a:pt x="f5" y="f8"/>
                </a:moveTo>
                <a:lnTo>
                  <a:pt x="f9" y="f5"/>
                </a:lnTo>
                <a:lnTo>
                  <a:pt x="f6" y="f10"/>
                </a:lnTo>
                <a:lnTo>
                  <a:pt x="f11" y="f7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</a:path>
            </a:pathLst>
          </a:custGeom>
          <a:noFill/>
          <a:ln w="12701" cap="flat">
            <a:solidFill>
              <a:srgbClr val="1563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Slide Number Placeholder 1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E244AF1-5EA5-42E2-B9F0-29F1A8D7DD16}" type="slidenum">
              <a:t>6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5" name="Picture 3" descr="A picture containing water, outdoor, empty&#10;&#10;Description automatically generated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106" t="5661" r="16370" b="263"/>
          <a:stretch>
            <a:fillRect/>
          </a:stretch>
        </p:blipFill>
        <p:spPr>
          <a:xfrm rot="10799991">
            <a:off x="4890220" y="1511850"/>
            <a:ext cx="4057494" cy="337854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le 2"/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Grandview College Prep. Academy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309716" y="1090339"/>
            <a:ext cx="6050566" cy="4615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Construction Safety Fencing at Wings 50 and 60</a:t>
            </a:r>
          </a:p>
        </p:txBody>
      </p:sp>
      <p:grpSp>
        <p:nvGrpSpPr>
          <p:cNvPr id="8" name="Group 6"/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9" name="Rectangle 7"/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" name="Rectangle 8"/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13" name="Arrow: Right 13"/>
          <p:cNvSpPr/>
          <p:nvPr/>
        </p:nvSpPr>
        <p:spPr>
          <a:xfrm rot="3814868">
            <a:off x="1996753" y="2302704"/>
            <a:ext cx="561789" cy="196111"/>
          </a:xfrm>
          <a:custGeom>
            <a:avLst>
              <a:gd name="f0" fmla="val 1783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val f7"/>
              <a:gd name="f15" fmla="val f8"/>
              <a:gd name="f16" fmla="pin 0 f0 21600"/>
              <a:gd name="f17" fmla="pin 0 f1 108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2"/>
              <a:gd name="f29" fmla="+- 21600 0 f21"/>
              <a:gd name="f30" fmla="*/ f22 f13 1"/>
              <a:gd name="f31" fmla="*/ f21 f12 1"/>
              <a:gd name="f32" fmla="+- f25 0 f3"/>
              <a:gd name="f33" fmla="+- f26 0 f3"/>
              <a:gd name="f34" fmla="*/ 0 f27 1"/>
              <a:gd name="f35" fmla="*/ 21600 f27 1"/>
              <a:gd name="f36" fmla="*/ f29 f22 1"/>
              <a:gd name="f37" fmla="*/ f28 f13 1"/>
              <a:gd name="f38" fmla="*/ f36 1 10800"/>
              <a:gd name="f39" fmla="*/ f34 1 f27"/>
              <a:gd name="f40" fmla="*/ f35 1 f27"/>
              <a:gd name="f41" fmla="+- f21 f38 0"/>
              <a:gd name="f42" fmla="*/ f39 f12 1"/>
              <a:gd name="f43" fmla="*/ f39 f13 1"/>
              <a:gd name="f44" fmla="*/ f40 f13 1"/>
              <a:gd name="f45" fmla="*/ f41 f12 1"/>
            </a:gdLst>
            <a:ahLst>
              <a:ahXY gdRefX="f0" minX="f7" maxX="f8" gdRefY="f1" minY="f7" maxY="f9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3"/>
              </a:cxn>
              <a:cxn ang="f33">
                <a:pos x="f31" y="f44"/>
              </a:cxn>
            </a:cxnLst>
            <a:rect l="f42" t="f30" r="f45" b="f37"/>
            <a:pathLst>
              <a:path w="21600" h="21600">
                <a:moveTo>
                  <a:pt x="f7" y="f22"/>
                </a:moveTo>
                <a:lnTo>
                  <a:pt x="f21" y="f22"/>
                </a:lnTo>
                <a:lnTo>
                  <a:pt x="f21" y="f7"/>
                </a:lnTo>
                <a:lnTo>
                  <a:pt x="f8" y="f9"/>
                </a:lnTo>
                <a:lnTo>
                  <a:pt x="f21" y="f8"/>
                </a:lnTo>
                <a:lnTo>
                  <a:pt x="f21" y="f28"/>
                </a:lnTo>
                <a:lnTo>
                  <a:pt x="f7" y="f28"/>
                </a:lnTo>
                <a:close/>
              </a:path>
            </a:pathLst>
          </a:custGeom>
          <a:solidFill>
            <a:srgbClr val="2189C4"/>
          </a:solidFill>
          <a:ln w="12701" cap="flat">
            <a:solidFill>
              <a:srgbClr val="1563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091653" y="4890394"/>
            <a:ext cx="1720580" cy="4615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Wing 50</a:t>
            </a:r>
          </a:p>
        </p:txBody>
      </p:sp>
      <p:sp>
        <p:nvSpPr>
          <p:cNvPr id="15" name="Star: 5 Points 15"/>
          <p:cNvSpPr/>
          <p:nvPr/>
        </p:nvSpPr>
        <p:spPr>
          <a:xfrm>
            <a:off x="2891405" y="3075209"/>
            <a:ext cx="322646" cy="3802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105146"/>
              <a:gd name="f9" fmla="val 110557"/>
              <a:gd name="f10" fmla="val 19098"/>
              <a:gd name="f11" fmla="+- 0 0 -27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+- 1080000 f1 0"/>
              <a:gd name="f18" fmla="+- 18360000 f1 0"/>
              <a:gd name="f19" fmla="+- 20520000 f1 0"/>
              <a:gd name="f20" fmla="+- 3240000 f1 0"/>
              <a:gd name="f21" fmla="*/ f11 f0 1"/>
              <a:gd name="f22" fmla="*/ f12 f0 1"/>
              <a:gd name="f23" fmla="*/ f13 f0 1"/>
              <a:gd name="f24" fmla="?: f14 f3 1"/>
              <a:gd name="f25" fmla="?: f15 f4 1"/>
              <a:gd name="f26" fmla="?: f16 f5 1"/>
              <a:gd name="f27" fmla="+- f17 0 f1"/>
              <a:gd name="f28" fmla="+- f18 0 f1"/>
              <a:gd name="f29" fmla="+- f19 0 f1"/>
              <a:gd name="f30" fmla="+- f20 0 f1"/>
              <a:gd name="f31" fmla="*/ f21 1 f2"/>
              <a:gd name="f32" fmla="*/ f22 1 f2"/>
              <a:gd name="f33" fmla="*/ f23 1 f2"/>
              <a:gd name="f34" fmla="*/ f24 1 21600"/>
              <a:gd name="f35" fmla="*/ f25 1 21600"/>
              <a:gd name="f36" fmla="*/ 21600 f24 1"/>
              <a:gd name="f37" fmla="*/ 21600 f25 1"/>
              <a:gd name="f38" fmla="+- f27 f1 0"/>
              <a:gd name="f39" fmla="+- f28 f1 0"/>
              <a:gd name="f40" fmla="+- f29 f1 0"/>
              <a:gd name="f41" fmla="+- f30 f1 0"/>
              <a:gd name="f42" fmla="+- f31 0 f1"/>
              <a:gd name="f43" fmla="+- f32 0 f1"/>
              <a:gd name="f44" fmla="+- f33 0 f1"/>
              <a:gd name="f45" fmla="min f35 f34"/>
              <a:gd name="f46" fmla="*/ f36 1 f26"/>
              <a:gd name="f47" fmla="*/ f37 1 f26"/>
              <a:gd name="f48" fmla="*/ f38 f7 1"/>
              <a:gd name="f49" fmla="*/ f39 f7 1"/>
              <a:gd name="f50" fmla="*/ f40 f7 1"/>
              <a:gd name="f51" fmla="*/ f41 f7 1"/>
              <a:gd name="f52" fmla="val f46"/>
              <a:gd name="f53" fmla="val f47"/>
              <a:gd name="f54" fmla="*/ f48 1 f0"/>
              <a:gd name="f55" fmla="*/ f49 1 f0"/>
              <a:gd name="f56" fmla="*/ f50 1 f0"/>
              <a:gd name="f57" fmla="*/ f51 1 f0"/>
              <a:gd name="f58" fmla="*/ f6 f45 1"/>
              <a:gd name="f59" fmla="+- f53 0 f6"/>
              <a:gd name="f60" fmla="+- f52 0 f6"/>
              <a:gd name="f61" fmla="+- 0 0 f54"/>
              <a:gd name="f62" fmla="+- 0 0 f55"/>
              <a:gd name="f63" fmla="+- 0 0 f56"/>
              <a:gd name="f64" fmla="+- 0 0 f57"/>
              <a:gd name="f65" fmla="*/ f59 1 2"/>
              <a:gd name="f66" fmla="*/ f60 1 2"/>
              <a:gd name="f67" fmla="+- 0 0 f61"/>
              <a:gd name="f68" fmla="+- 0 0 f62"/>
              <a:gd name="f69" fmla="+- 0 0 f63"/>
              <a:gd name="f70" fmla="+- 0 0 f64"/>
              <a:gd name="f71" fmla="+- f6 f65 0"/>
              <a:gd name="f72" fmla="+- f6 f66 0"/>
              <a:gd name="f73" fmla="*/ f66 f8 1"/>
              <a:gd name="f74" fmla="*/ f65 f9 1"/>
              <a:gd name="f75" fmla="*/ f67 f0 1"/>
              <a:gd name="f76" fmla="*/ f68 f0 1"/>
              <a:gd name="f77" fmla="*/ f69 f0 1"/>
              <a:gd name="f78" fmla="*/ f70 f0 1"/>
              <a:gd name="f79" fmla="*/ f73 1 100000"/>
              <a:gd name="f80" fmla="*/ f74 1 100000"/>
              <a:gd name="f81" fmla="*/ f71 f9 1"/>
              <a:gd name="f82" fmla="*/ f75 1 f7"/>
              <a:gd name="f83" fmla="*/ f76 1 f7"/>
              <a:gd name="f84" fmla="*/ f77 1 f7"/>
              <a:gd name="f85" fmla="*/ f78 1 f7"/>
              <a:gd name="f86" fmla="*/ f72 f45 1"/>
              <a:gd name="f87" fmla="+- f82 0 f1"/>
              <a:gd name="f88" fmla="+- f83 0 f1"/>
              <a:gd name="f89" fmla="+- f84 0 f1"/>
              <a:gd name="f90" fmla="+- f85 0 f1"/>
              <a:gd name="f91" fmla="*/ f81 1 100000"/>
              <a:gd name="f92" fmla="*/ f79 f10 1"/>
              <a:gd name="f93" fmla="*/ f80 f10 1"/>
              <a:gd name="f94" fmla="cos 1 f87"/>
              <a:gd name="f95" fmla="cos 1 f88"/>
              <a:gd name="f96" fmla="sin 1 f87"/>
              <a:gd name="f97" fmla="sin 1 f88"/>
              <a:gd name="f98" fmla="cos 1 f89"/>
              <a:gd name="f99" fmla="cos 1 f90"/>
              <a:gd name="f100" fmla="sin 1 f90"/>
              <a:gd name="f101" fmla="sin 1 f89"/>
              <a:gd name="f102" fmla="*/ f92 1 50000"/>
              <a:gd name="f103" fmla="*/ f93 1 50000"/>
              <a:gd name="f104" fmla="+- 0 0 f94"/>
              <a:gd name="f105" fmla="+- 0 0 f95"/>
              <a:gd name="f106" fmla="+- 0 0 f96"/>
              <a:gd name="f107" fmla="+- 0 0 f97"/>
              <a:gd name="f108" fmla="+- 0 0 f98"/>
              <a:gd name="f109" fmla="+- 0 0 f99"/>
              <a:gd name="f110" fmla="+- 0 0 f100"/>
              <a:gd name="f111" fmla="+- 0 0 f101"/>
              <a:gd name="f112" fmla="+- f91 f103 0"/>
              <a:gd name="f113" fmla="+- 0 0 f104"/>
              <a:gd name="f114" fmla="+- 0 0 f105"/>
              <a:gd name="f115" fmla="+- 0 0 f106"/>
              <a:gd name="f116" fmla="+- 0 0 f107"/>
              <a:gd name="f117" fmla="+- 0 0 f108"/>
              <a:gd name="f118" fmla="+- 0 0 f109"/>
              <a:gd name="f119" fmla="+- 0 0 f110"/>
              <a:gd name="f120" fmla="+- 0 0 f111"/>
              <a:gd name="f121" fmla="*/ f112 f45 1"/>
              <a:gd name="f122" fmla="val f113"/>
              <a:gd name="f123" fmla="val f114"/>
              <a:gd name="f124" fmla="val f115"/>
              <a:gd name="f125" fmla="val f116"/>
              <a:gd name="f126" fmla="val f117"/>
              <a:gd name="f127" fmla="val f118"/>
              <a:gd name="f128" fmla="val f119"/>
              <a:gd name="f129" fmla="val f120"/>
              <a:gd name="f130" fmla="*/ f122 f79 1"/>
              <a:gd name="f131" fmla="*/ f123 f79 1"/>
              <a:gd name="f132" fmla="*/ f124 f80 1"/>
              <a:gd name="f133" fmla="*/ f125 f80 1"/>
              <a:gd name="f134" fmla="*/ f126 f102 1"/>
              <a:gd name="f135" fmla="*/ f127 f102 1"/>
              <a:gd name="f136" fmla="*/ f128 f103 1"/>
              <a:gd name="f137" fmla="*/ f129 f103 1"/>
              <a:gd name="f138" fmla="+- f72 0 f130"/>
              <a:gd name="f139" fmla="+- f72 0 f131"/>
              <a:gd name="f140" fmla="+- f72 f131 0"/>
              <a:gd name="f141" fmla="+- f72 f130 0"/>
              <a:gd name="f142" fmla="+- f91 0 f132"/>
              <a:gd name="f143" fmla="+- f91 0 f133"/>
              <a:gd name="f144" fmla="+- f72 0 f134"/>
              <a:gd name="f145" fmla="+- f72 0 f135"/>
              <a:gd name="f146" fmla="+- f72 f135 0"/>
              <a:gd name="f147" fmla="+- f72 f134 0"/>
              <a:gd name="f148" fmla="+- f91 0 f136"/>
              <a:gd name="f149" fmla="+- f91 0 f137"/>
              <a:gd name="f150" fmla="*/ f144 f45 1"/>
              <a:gd name="f151" fmla="*/ f148 f45 1"/>
              <a:gd name="f152" fmla="*/ f147 f45 1"/>
              <a:gd name="f153" fmla="*/ f138 f45 1"/>
              <a:gd name="f154" fmla="*/ f142 f45 1"/>
              <a:gd name="f155" fmla="*/ f145 f45 1"/>
              <a:gd name="f156" fmla="*/ f146 f45 1"/>
              <a:gd name="f157" fmla="*/ f141 f45 1"/>
              <a:gd name="f158" fmla="*/ f149 f45 1"/>
              <a:gd name="f159" fmla="*/ f140 f45 1"/>
              <a:gd name="f160" fmla="*/ f143 f45 1"/>
              <a:gd name="f161" fmla="*/ f139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153" y="f154"/>
              </a:cxn>
              <a:cxn ang="f43">
                <a:pos x="f161" y="f160"/>
              </a:cxn>
              <a:cxn ang="f43">
                <a:pos x="f159" y="f160"/>
              </a:cxn>
              <a:cxn ang="f44">
                <a:pos x="f157" y="f154"/>
              </a:cxn>
            </a:cxnLst>
            <a:rect l="f150" t="f151" r="f152" b="f121"/>
            <a:pathLst>
              <a:path>
                <a:moveTo>
                  <a:pt x="f153" y="f154"/>
                </a:moveTo>
                <a:lnTo>
                  <a:pt x="f155" y="f151"/>
                </a:lnTo>
                <a:lnTo>
                  <a:pt x="f86" y="f58"/>
                </a:lnTo>
                <a:lnTo>
                  <a:pt x="f156" y="f151"/>
                </a:lnTo>
                <a:lnTo>
                  <a:pt x="f157" y="f154"/>
                </a:lnTo>
                <a:lnTo>
                  <a:pt x="f152" y="f158"/>
                </a:lnTo>
                <a:lnTo>
                  <a:pt x="f159" y="f160"/>
                </a:lnTo>
                <a:lnTo>
                  <a:pt x="f86" y="f121"/>
                </a:lnTo>
                <a:lnTo>
                  <a:pt x="f161" y="f160"/>
                </a:lnTo>
                <a:lnTo>
                  <a:pt x="f150" y="f158"/>
                </a:lnTo>
                <a:close/>
              </a:path>
            </a:pathLst>
          </a:custGeom>
          <a:solidFill>
            <a:srgbClr val="2189C4"/>
          </a:solidFill>
          <a:ln w="12701" cap="flat">
            <a:solidFill>
              <a:srgbClr val="1563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Sparks Middle School</a:t>
            </a:r>
          </a:p>
        </p:txBody>
      </p:sp>
      <p:grpSp>
        <p:nvGrpSpPr>
          <p:cNvPr id="3" name="Group 17"/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4" name="Rectangle 18"/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5" name="Rectangle 19"/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TextBox 20"/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7" name="TextBox 21"/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8" name="Slide Number Placeholder 6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F371A27-FA93-4BE7-BD25-6DDB67727B30}" type="slidenum">
              <a:t>7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67790" y="915597"/>
            <a:ext cx="5715813" cy="439006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266190" y="1479691"/>
            <a:ext cx="4598069" cy="40066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lide Number Placeholder 1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623C4A7-B880-45CF-87AA-6A40CC546041}" type="slidenum">
              <a:t>8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  <p:pic>
        <p:nvPicPr>
          <p:cNvPr id="4" name="Picture 3" descr="A picture containing text, building, outdoor, roof&#10;&#10;Description automatically generated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13">
            <a:off x="4689093" y="1611333"/>
            <a:ext cx="4539666" cy="399249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0" y="5739277"/>
            <a:ext cx="2642122" cy="1118722"/>
            <a:chOff x="0" y="5739277"/>
            <a:chExt cx="2642122" cy="1118722"/>
          </a:xfrm>
        </p:grpSpPr>
        <p:sp>
          <p:nvSpPr>
            <p:cNvPr id="6" name="Rectangle 5"/>
            <p:cNvSpPr/>
            <p:nvPr/>
          </p:nvSpPr>
          <p:spPr>
            <a:xfrm>
              <a:off x="0" y="5739277"/>
              <a:ext cx="267983" cy="1118722"/>
            </a:xfrm>
            <a:prstGeom prst="rect">
              <a:avLst/>
            </a:prstGeom>
            <a:solidFill>
              <a:srgbClr val="625858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58702" y="5739277"/>
              <a:ext cx="2383420" cy="1118722"/>
            </a:xfrm>
            <a:prstGeom prst="rect">
              <a:avLst/>
            </a:prstGeom>
            <a:solidFill>
              <a:srgbClr val="B8C40E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2399" b="0" i="0" u="none" strike="noStrike" kern="1200" cap="none" spc="0" baseline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2668" y="6197986"/>
              <a:ext cx="2403683" cy="338556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600" b="0" i="0" u="none" strike="noStrike" kern="1200" cap="none" spc="0" baseline="0">
                  <a:solidFill>
                    <a:srgbClr val="FFFFFF"/>
                  </a:solidFill>
                  <a:uFillTx/>
                  <a:latin typeface="Calibri" pitchFamily="34"/>
                  <a:cs typeface="Calibri" pitchFamily="34"/>
                </a:rPr>
                <a:t>Construction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5887" y="5869707"/>
              <a:ext cx="2459342" cy="36933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40" tIns="45720" rIns="91440" bIns="45720" anchor="t" anchorCtr="1" compatLnSpc="1">
              <a:spAutoFit/>
            </a:bodyPr>
            <a:lstStyle/>
            <a:p>
              <a:pPr marL="0" marR="0" lvl="0" indent="0" algn="ctr" defTabSz="60952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800" b="1" i="0" u="none" strike="noStrike" kern="1200" cap="none" spc="0" baseline="0">
                  <a:solidFill>
                    <a:srgbClr val="FFFFFF"/>
                  </a:solidFill>
                  <a:uFillTx/>
                  <a:latin typeface="Georgia" pitchFamily="18"/>
                </a:rPr>
                <a:t>Project Status</a:t>
              </a:r>
            </a:p>
          </p:txBody>
        </p:sp>
      </p:grpSp>
      <p:sp>
        <p:nvSpPr>
          <p:cNvPr id="10" name="Title 2"/>
          <p:cNvSpPr txBox="1"/>
          <p:nvPr/>
        </p:nvSpPr>
        <p:spPr>
          <a:xfrm>
            <a:off x="1055912" y="315687"/>
            <a:ext cx="8088087" cy="52251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60958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000000"/>
                </a:solidFill>
                <a:uFillTx/>
                <a:latin typeface="Georgia" pitchFamily="18"/>
              </a:rPr>
              <a:t>Sparks Middle School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7983" y="876205"/>
            <a:ext cx="6905932" cy="46153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39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Construction Safety Fencing West of Buildings C and D</a:t>
            </a:r>
          </a:p>
        </p:txBody>
      </p:sp>
      <p:sp>
        <p:nvSpPr>
          <p:cNvPr id="12" name="Rectangle 12"/>
          <p:cNvSpPr/>
          <p:nvPr/>
        </p:nvSpPr>
        <p:spPr>
          <a:xfrm>
            <a:off x="817473" y="3331012"/>
            <a:ext cx="845253" cy="1583036"/>
          </a:xfrm>
          <a:prstGeom prst="rect">
            <a:avLst/>
          </a:prstGeom>
          <a:solidFill>
            <a:srgbClr val="2189C4">
              <a:alpha val="40000"/>
            </a:srgbClr>
          </a:solidFill>
          <a:ln w="12701" cap="flat">
            <a:solidFill>
              <a:srgbClr val="1563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3" name="Arrow: Right 13"/>
          <p:cNvSpPr/>
          <p:nvPr/>
        </p:nvSpPr>
        <p:spPr>
          <a:xfrm rot="5400013">
            <a:off x="985325" y="2872364"/>
            <a:ext cx="561789" cy="196111"/>
          </a:xfrm>
          <a:custGeom>
            <a:avLst>
              <a:gd name="f0" fmla="val 1783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val f7"/>
              <a:gd name="f15" fmla="val f8"/>
              <a:gd name="f16" fmla="pin 0 f0 21600"/>
              <a:gd name="f17" fmla="pin 0 f1 10800"/>
              <a:gd name="f18" fmla="*/ f10 f2 1"/>
              <a:gd name="f19" fmla="*/ f11 f2 1"/>
              <a:gd name="f20" fmla="+- f15 0 f14"/>
              <a:gd name="f21" fmla="val f16"/>
              <a:gd name="f22" fmla="val f17"/>
              <a:gd name="f23" fmla="*/ f16 f12 1"/>
              <a:gd name="f24" fmla="*/ f17 f13 1"/>
              <a:gd name="f25" fmla="*/ f18 1 f4"/>
              <a:gd name="f26" fmla="*/ f19 1 f4"/>
              <a:gd name="f27" fmla="*/ f20 1 21600"/>
              <a:gd name="f28" fmla="+- 21600 0 f22"/>
              <a:gd name="f29" fmla="+- 21600 0 f21"/>
              <a:gd name="f30" fmla="*/ f22 f13 1"/>
              <a:gd name="f31" fmla="*/ f21 f12 1"/>
              <a:gd name="f32" fmla="+- f25 0 f3"/>
              <a:gd name="f33" fmla="+- f26 0 f3"/>
              <a:gd name="f34" fmla="*/ 0 f27 1"/>
              <a:gd name="f35" fmla="*/ 21600 f27 1"/>
              <a:gd name="f36" fmla="*/ f29 f22 1"/>
              <a:gd name="f37" fmla="*/ f28 f13 1"/>
              <a:gd name="f38" fmla="*/ f36 1 10800"/>
              <a:gd name="f39" fmla="*/ f34 1 f27"/>
              <a:gd name="f40" fmla="*/ f35 1 f27"/>
              <a:gd name="f41" fmla="+- f21 f38 0"/>
              <a:gd name="f42" fmla="*/ f39 f12 1"/>
              <a:gd name="f43" fmla="*/ f39 f13 1"/>
              <a:gd name="f44" fmla="*/ f40 f13 1"/>
              <a:gd name="f45" fmla="*/ f41 f12 1"/>
            </a:gdLst>
            <a:ahLst>
              <a:ahXY gdRefX="f0" minX="f7" maxX="f8" gdRefY="f1" minY="f7" maxY="f9">
                <a:pos x="f23" y="f24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3"/>
              </a:cxn>
              <a:cxn ang="f33">
                <a:pos x="f31" y="f44"/>
              </a:cxn>
            </a:cxnLst>
            <a:rect l="f42" t="f30" r="f45" b="f37"/>
            <a:pathLst>
              <a:path w="21600" h="21600">
                <a:moveTo>
                  <a:pt x="f7" y="f22"/>
                </a:moveTo>
                <a:lnTo>
                  <a:pt x="f21" y="f22"/>
                </a:lnTo>
                <a:lnTo>
                  <a:pt x="f21" y="f7"/>
                </a:lnTo>
                <a:lnTo>
                  <a:pt x="f8" y="f9"/>
                </a:lnTo>
                <a:lnTo>
                  <a:pt x="f21" y="f8"/>
                </a:lnTo>
                <a:lnTo>
                  <a:pt x="f21" y="f28"/>
                </a:lnTo>
                <a:lnTo>
                  <a:pt x="f7" y="f28"/>
                </a:lnTo>
                <a:close/>
              </a:path>
            </a:pathLst>
          </a:custGeom>
          <a:solidFill>
            <a:srgbClr val="2189C4"/>
          </a:solidFill>
          <a:ln w="12701" cap="flat">
            <a:solidFill>
              <a:srgbClr val="1563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4" name="Star: 5 Points 14"/>
          <p:cNvSpPr/>
          <p:nvPr/>
        </p:nvSpPr>
        <p:spPr>
          <a:xfrm>
            <a:off x="1761134" y="3348386"/>
            <a:ext cx="322646" cy="38024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105146"/>
              <a:gd name="f9" fmla="val 110557"/>
              <a:gd name="f10" fmla="val 19098"/>
              <a:gd name="f11" fmla="+- 0 0 -27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+- 1080000 f1 0"/>
              <a:gd name="f18" fmla="+- 18360000 f1 0"/>
              <a:gd name="f19" fmla="+- 20520000 f1 0"/>
              <a:gd name="f20" fmla="+- 3240000 f1 0"/>
              <a:gd name="f21" fmla="*/ f11 f0 1"/>
              <a:gd name="f22" fmla="*/ f12 f0 1"/>
              <a:gd name="f23" fmla="*/ f13 f0 1"/>
              <a:gd name="f24" fmla="?: f14 f3 1"/>
              <a:gd name="f25" fmla="?: f15 f4 1"/>
              <a:gd name="f26" fmla="?: f16 f5 1"/>
              <a:gd name="f27" fmla="+- f17 0 f1"/>
              <a:gd name="f28" fmla="+- f18 0 f1"/>
              <a:gd name="f29" fmla="+- f19 0 f1"/>
              <a:gd name="f30" fmla="+- f20 0 f1"/>
              <a:gd name="f31" fmla="*/ f21 1 f2"/>
              <a:gd name="f32" fmla="*/ f22 1 f2"/>
              <a:gd name="f33" fmla="*/ f23 1 f2"/>
              <a:gd name="f34" fmla="*/ f24 1 21600"/>
              <a:gd name="f35" fmla="*/ f25 1 21600"/>
              <a:gd name="f36" fmla="*/ 21600 f24 1"/>
              <a:gd name="f37" fmla="*/ 21600 f25 1"/>
              <a:gd name="f38" fmla="+- f27 f1 0"/>
              <a:gd name="f39" fmla="+- f28 f1 0"/>
              <a:gd name="f40" fmla="+- f29 f1 0"/>
              <a:gd name="f41" fmla="+- f30 f1 0"/>
              <a:gd name="f42" fmla="+- f31 0 f1"/>
              <a:gd name="f43" fmla="+- f32 0 f1"/>
              <a:gd name="f44" fmla="+- f33 0 f1"/>
              <a:gd name="f45" fmla="min f35 f34"/>
              <a:gd name="f46" fmla="*/ f36 1 f26"/>
              <a:gd name="f47" fmla="*/ f37 1 f26"/>
              <a:gd name="f48" fmla="*/ f38 f7 1"/>
              <a:gd name="f49" fmla="*/ f39 f7 1"/>
              <a:gd name="f50" fmla="*/ f40 f7 1"/>
              <a:gd name="f51" fmla="*/ f41 f7 1"/>
              <a:gd name="f52" fmla="val f46"/>
              <a:gd name="f53" fmla="val f47"/>
              <a:gd name="f54" fmla="*/ f48 1 f0"/>
              <a:gd name="f55" fmla="*/ f49 1 f0"/>
              <a:gd name="f56" fmla="*/ f50 1 f0"/>
              <a:gd name="f57" fmla="*/ f51 1 f0"/>
              <a:gd name="f58" fmla="*/ f6 f45 1"/>
              <a:gd name="f59" fmla="+- f53 0 f6"/>
              <a:gd name="f60" fmla="+- f52 0 f6"/>
              <a:gd name="f61" fmla="+- 0 0 f54"/>
              <a:gd name="f62" fmla="+- 0 0 f55"/>
              <a:gd name="f63" fmla="+- 0 0 f56"/>
              <a:gd name="f64" fmla="+- 0 0 f57"/>
              <a:gd name="f65" fmla="*/ f59 1 2"/>
              <a:gd name="f66" fmla="*/ f60 1 2"/>
              <a:gd name="f67" fmla="+- 0 0 f61"/>
              <a:gd name="f68" fmla="+- 0 0 f62"/>
              <a:gd name="f69" fmla="+- 0 0 f63"/>
              <a:gd name="f70" fmla="+- 0 0 f64"/>
              <a:gd name="f71" fmla="+- f6 f65 0"/>
              <a:gd name="f72" fmla="+- f6 f66 0"/>
              <a:gd name="f73" fmla="*/ f66 f8 1"/>
              <a:gd name="f74" fmla="*/ f65 f9 1"/>
              <a:gd name="f75" fmla="*/ f67 f0 1"/>
              <a:gd name="f76" fmla="*/ f68 f0 1"/>
              <a:gd name="f77" fmla="*/ f69 f0 1"/>
              <a:gd name="f78" fmla="*/ f70 f0 1"/>
              <a:gd name="f79" fmla="*/ f73 1 100000"/>
              <a:gd name="f80" fmla="*/ f74 1 100000"/>
              <a:gd name="f81" fmla="*/ f71 f9 1"/>
              <a:gd name="f82" fmla="*/ f75 1 f7"/>
              <a:gd name="f83" fmla="*/ f76 1 f7"/>
              <a:gd name="f84" fmla="*/ f77 1 f7"/>
              <a:gd name="f85" fmla="*/ f78 1 f7"/>
              <a:gd name="f86" fmla="*/ f72 f45 1"/>
              <a:gd name="f87" fmla="+- f82 0 f1"/>
              <a:gd name="f88" fmla="+- f83 0 f1"/>
              <a:gd name="f89" fmla="+- f84 0 f1"/>
              <a:gd name="f90" fmla="+- f85 0 f1"/>
              <a:gd name="f91" fmla="*/ f81 1 100000"/>
              <a:gd name="f92" fmla="*/ f79 f10 1"/>
              <a:gd name="f93" fmla="*/ f80 f10 1"/>
              <a:gd name="f94" fmla="cos 1 f87"/>
              <a:gd name="f95" fmla="cos 1 f88"/>
              <a:gd name="f96" fmla="sin 1 f87"/>
              <a:gd name="f97" fmla="sin 1 f88"/>
              <a:gd name="f98" fmla="cos 1 f89"/>
              <a:gd name="f99" fmla="cos 1 f90"/>
              <a:gd name="f100" fmla="sin 1 f90"/>
              <a:gd name="f101" fmla="sin 1 f89"/>
              <a:gd name="f102" fmla="*/ f92 1 50000"/>
              <a:gd name="f103" fmla="*/ f93 1 50000"/>
              <a:gd name="f104" fmla="+- 0 0 f94"/>
              <a:gd name="f105" fmla="+- 0 0 f95"/>
              <a:gd name="f106" fmla="+- 0 0 f96"/>
              <a:gd name="f107" fmla="+- 0 0 f97"/>
              <a:gd name="f108" fmla="+- 0 0 f98"/>
              <a:gd name="f109" fmla="+- 0 0 f99"/>
              <a:gd name="f110" fmla="+- 0 0 f100"/>
              <a:gd name="f111" fmla="+- 0 0 f101"/>
              <a:gd name="f112" fmla="+- f91 f103 0"/>
              <a:gd name="f113" fmla="+- 0 0 f104"/>
              <a:gd name="f114" fmla="+- 0 0 f105"/>
              <a:gd name="f115" fmla="+- 0 0 f106"/>
              <a:gd name="f116" fmla="+- 0 0 f107"/>
              <a:gd name="f117" fmla="+- 0 0 f108"/>
              <a:gd name="f118" fmla="+- 0 0 f109"/>
              <a:gd name="f119" fmla="+- 0 0 f110"/>
              <a:gd name="f120" fmla="+- 0 0 f111"/>
              <a:gd name="f121" fmla="*/ f112 f45 1"/>
              <a:gd name="f122" fmla="val f113"/>
              <a:gd name="f123" fmla="val f114"/>
              <a:gd name="f124" fmla="val f115"/>
              <a:gd name="f125" fmla="val f116"/>
              <a:gd name="f126" fmla="val f117"/>
              <a:gd name="f127" fmla="val f118"/>
              <a:gd name="f128" fmla="val f119"/>
              <a:gd name="f129" fmla="val f120"/>
              <a:gd name="f130" fmla="*/ f122 f79 1"/>
              <a:gd name="f131" fmla="*/ f123 f79 1"/>
              <a:gd name="f132" fmla="*/ f124 f80 1"/>
              <a:gd name="f133" fmla="*/ f125 f80 1"/>
              <a:gd name="f134" fmla="*/ f126 f102 1"/>
              <a:gd name="f135" fmla="*/ f127 f102 1"/>
              <a:gd name="f136" fmla="*/ f128 f103 1"/>
              <a:gd name="f137" fmla="*/ f129 f103 1"/>
              <a:gd name="f138" fmla="+- f72 0 f130"/>
              <a:gd name="f139" fmla="+- f72 0 f131"/>
              <a:gd name="f140" fmla="+- f72 f131 0"/>
              <a:gd name="f141" fmla="+- f72 f130 0"/>
              <a:gd name="f142" fmla="+- f91 0 f132"/>
              <a:gd name="f143" fmla="+- f91 0 f133"/>
              <a:gd name="f144" fmla="+- f72 0 f134"/>
              <a:gd name="f145" fmla="+- f72 0 f135"/>
              <a:gd name="f146" fmla="+- f72 f135 0"/>
              <a:gd name="f147" fmla="+- f72 f134 0"/>
              <a:gd name="f148" fmla="+- f91 0 f136"/>
              <a:gd name="f149" fmla="+- f91 0 f137"/>
              <a:gd name="f150" fmla="*/ f144 f45 1"/>
              <a:gd name="f151" fmla="*/ f148 f45 1"/>
              <a:gd name="f152" fmla="*/ f147 f45 1"/>
              <a:gd name="f153" fmla="*/ f138 f45 1"/>
              <a:gd name="f154" fmla="*/ f142 f45 1"/>
              <a:gd name="f155" fmla="*/ f145 f45 1"/>
              <a:gd name="f156" fmla="*/ f146 f45 1"/>
              <a:gd name="f157" fmla="*/ f141 f45 1"/>
              <a:gd name="f158" fmla="*/ f149 f45 1"/>
              <a:gd name="f159" fmla="*/ f140 f45 1"/>
              <a:gd name="f160" fmla="*/ f143 f45 1"/>
              <a:gd name="f161" fmla="*/ f139 f4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2">
                <a:pos x="f153" y="f154"/>
              </a:cxn>
              <a:cxn ang="f43">
                <a:pos x="f161" y="f160"/>
              </a:cxn>
              <a:cxn ang="f43">
                <a:pos x="f159" y="f160"/>
              </a:cxn>
              <a:cxn ang="f44">
                <a:pos x="f157" y="f154"/>
              </a:cxn>
            </a:cxnLst>
            <a:rect l="f150" t="f151" r="f152" b="f121"/>
            <a:pathLst>
              <a:path>
                <a:moveTo>
                  <a:pt x="f153" y="f154"/>
                </a:moveTo>
                <a:lnTo>
                  <a:pt x="f155" y="f151"/>
                </a:lnTo>
                <a:lnTo>
                  <a:pt x="f86" y="f58"/>
                </a:lnTo>
                <a:lnTo>
                  <a:pt x="f156" y="f151"/>
                </a:lnTo>
                <a:lnTo>
                  <a:pt x="f157" y="f154"/>
                </a:lnTo>
                <a:lnTo>
                  <a:pt x="f152" y="f158"/>
                </a:lnTo>
                <a:lnTo>
                  <a:pt x="f159" y="f160"/>
                </a:lnTo>
                <a:lnTo>
                  <a:pt x="f86" y="f121"/>
                </a:lnTo>
                <a:lnTo>
                  <a:pt x="f161" y="f160"/>
                </a:lnTo>
                <a:lnTo>
                  <a:pt x="f150" y="f158"/>
                </a:lnTo>
                <a:close/>
              </a:path>
            </a:pathLst>
          </a:custGeom>
          <a:solidFill>
            <a:srgbClr val="2189C4"/>
          </a:solidFill>
          <a:ln w="12701" cap="flat">
            <a:solidFill>
              <a:srgbClr val="1563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/>
        </p:nvSpPr>
        <p:spPr>
          <a:xfrm>
            <a:off x="-8165" y="0"/>
            <a:ext cx="9152165" cy="6865415"/>
          </a:xfrm>
          <a:prstGeom prst="rect">
            <a:avLst/>
          </a:prstGeom>
          <a:solidFill>
            <a:srgbClr val="2189C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1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3" name="Picture 8" descr="A picture containing window, drawing&#10;&#10;Description automatically generated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51" y="-485043"/>
            <a:ext cx="5562596" cy="55625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10"/>
          <p:cNvSpPr/>
          <p:nvPr/>
        </p:nvSpPr>
        <p:spPr>
          <a:xfrm>
            <a:off x="307823" y="4762122"/>
            <a:ext cx="8066635" cy="15753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307823" y="4762122"/>
            <a:ext cx="320844" cy="1575300"/>
          </a:xfrm>
          <a:prstGeom prst="rect">
            <a:avLst/>
          </a:prstGeom>
          <a:solidFill>
            <a:srgbClr val="59595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-13021" y="4762122"/>
            <a:ext cx="320844" cy="1575300"/>
          </a:xfrm>
          <a:prstGeom prst="rect">
            <a:avLst/>
          </a:prstGeom>
          <a:solidFill>
            <a:srgbClr val="C6122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399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7" name="Picture 1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01339" y="5674044"/>
            <a:ext cx="1684827" cy="4341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tle 1"/>
          <p:cNvSpPr txBox="1"/>
          <p:nvPr/>
        </p:nvSpPr>
        <p:spPr>
          <a:xfrm>
            <a:off x="769540" y="5306820"/>
            <a:ext cx="6711641" cy="48590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all" spc="0" baseline="0">
                <a:solidFill>
                  <a:srgbClr val="000000"/>
                </a:solidFill>
                <a:uFillTx/>
                <a:latin typeface="Georgia" pitchFamily="18"/>
              </a:rPr>
              <a:t>Questions + answers</a:t>
            </a:r>
          </a:p>
        </p:txBody>
      </p:sp>
      <p:sp>
        <p:nvSpPr>
          <p:cNvPr id="9" name="Slide Number Placeholder 1"/>
          <p:cNvSpPr txBox="1"/>
          <p:nvPr/>
        </p:nvSpPr>
        <p:spPr>
          <a:xfrm>
            <a:off x="6457949" y="6356351"/>
            <a:ext cx="2057400" cy="36512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r" defTabSz="60952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C4FF6C6-0078-4425-B8F4-F7798F9D30A6}" type="slidenum">
              <a:t>9</a:t>
            </a:fld>
            <a:endParaRPr lang="en-US" sz="1200" b="0" i="0" u="none" strike="noStrike" kern="1200" cap="none" spc="0" baseline="0">
              <a:solidFill>
                <a:srgbClr val="898989"/>
              </a:solidFill>
              <a:uFillTx/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Cover Op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ver Option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ver Option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1075DD14ACE4DBFD85931C4A3D8B2" ma:contentTypeVersion="14" ma:contentTypeDescription="Create a new document." ma:contentTypeScope="" ma:versionID="92eed37e0c3ca5a6c4c917609fb6e07a">
  <xsd:schema xmlns:xsd="http://www.w3.org/2001/XMLSchema" xmlns:xs="http://www.w3.org/2001/XMLSchema" xmlns:p="http://schemas.microsoft.com/office/2006/metadata/properties" xmlns:ns3="c5f0dd29-812e-4e38-9221-6fe88239b54b" xmlns:ns4="b3fe1c67-6478-45b1-aa56-5fc4d7a72521" targetNamespace="http://schemas.microsoft.com/office/2006/metadata/properties" ma:root="true" ma:fieldsID="0fde5bd7b731ef473ad5b1f0d1b9c7ca" ns3:_="" ns4:_="">
    <xsd:import namespace="c5f0dd29-812e-4e38-9221-6fe88239b54b"/>
    <xsd:import namespace="b3fe1c67-6478-45b1-aa56-5fc4d7a725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0dd29-812e-4e38-9221-6fe88239b5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fe1c67-6478-45b1-aa56-5fc4d7a725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2CDE7D-38E8-414F-84F1-CF978B9C13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f0dd29-812e-4e38-9221-6fe88239b54b"/>
    <ds:schemaRef ds:uri="b3fe1c67-6478-45b1-aa56-5fc4d7a725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22368F-52CA-471C-829D-1CE67A777F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3289E0-96CB-4F26-821B-90DBF2325E1B}">
  <ds:schemaRefs>
    <ds:schemaRef ds:uri="http://schemas.microsoft.com/office/infopath/2007/PartnerControls"/>
    <ds:schemaRef ds:uri="http://purl.org/dc/terms/"/>
    <ds:schemaRef ds:uri="c5f0dd29-812e-4e38-9221-6fe88239b54b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b3fe1c67-6478-45b1-aa56-5fc4d7a72521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917</TotalTime>
  <Words>125</Words>
  <Application>Microsoft Office PowerPoint</Application>
  <PresentationFormat>Widescreen</PresentationFormat>
  <Paragraphs>51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Georgia</vt:lpstr>
      <vt:lpstr>Open Sans</vt:lpstr>
      <vt:lpstr>Cover Option 1</vt:lpstr>
      <vt:lpstr>Blank</vt:lpstr>
      <vt:lpstr>1_Cover Option 1</vt:lpstr>
      <vt:lpstr>2_Cover Option 2</vt:lpstr>
      <vt:lpstr>21st Century Classroom Improvements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Lawrence</dc:creator>
  <cp:lastModifiedBy>Lelia Gonzalez (Davidson)</cp:lastModifiedBy>
  <cp:revision>10</cp:revision>
  <cp:lastPrinted>2021-07-09T21:22:16Z</cp:lastPrinted>
  <dcterms:created xsi:type="dcterms:W3CDTF">2015-06-16T12:22:02Z</dcterms:created>
  <dcterms:modified xsi:type="dcterms:W3CDTF">2022-10-25T19:44:08Z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0x01010036D1075DD14ACE4DBFD85931C4A3D8B2</vt:lpwstr>
  </property>
  <property fmtid="{D5CDD505-2E9C-101B-9397-08002B2CF9AE}" pid="3" name="MediaServiceImageTags">
    <vt:lpwstr/>
  </property>
</Properties>
</file>