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omments/modernComment_2F8_0.xml" ContentType="application/vnd.ms-powerpoint.comments+xml"/>
  <Override PartName="/ppt/comments/modernComment_30F_0.xml" ContentType="application/vnd.ms-powerpoint.comment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50" r:id="rId5"/>
    <p:sldMasterId id="2147483652" r:id="rId6"/>
    <p:sldMasterId id="2147483654" r:id="rId7"/>
  </p:sldMasterIdLst>
  <p:notesMasterIdLst>
    <p:notesMasterId r:id="rId18"/>
  </p:notesMasterIdLst>
  <p:sldIdLst>
    <p:sldId id="756" r:id="rId8"/>
    <p:sldId id="760" r:id="rId9"/>
    <p:sldId id="776" r:id="rId10"/>
    <p:sldId id="793" r:id="rId11"/>
    <p:sldId id="778" r:id="rId12"/>
    <p:sldId id="774" r:id="rId13"/>
    <p:sldId id="790" r:id="rId14"/>
    <p:sldId id="775" r:id="rId15"/>
    <p:sldId id="783" r:id="rId16"/>
    <p:sldId id="771" r:id="rId17"/>
  </p:sldIdLst>
  <p:sldSz cx="9144000" cy="6858000" type="screen4x3"/>
  <p:notesSz cx="7086600" cy="93726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4E59A0A-BC18-FD80-F477-4F2289E3EC9F}" name="Jessica Morley" initials="JM" userId="S::jmorley@cumming-group.com::fe3d5e02-dd94-4931-b0ca-ea0c9dd2b57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2EA1D8"/>
    <a:srgbClr val="ED1729"/>
    <a:srgbClr val="FF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EAEFF7"/>
          </a:solidFill>
        </a:fill>
      </a:tcStyle>
    </a:wholeTbl>
    <a:band1H>
      <a:tcStyle>
        <a:tcBdr/>
        <a:fill>
          <a:solidFill>
            <a:srgbClr val="D2DEEF"/>
          </a:solidFill>
        </a:fill>
      </a:tcStyle>
    </a:band1H>
    <a:band2H>
      <a:tcStyle>
        <a:tcBdr/>
      </a:tcStyle>
    </a:band2H>
    <a:band1V>
      <a:tcStyle>
        <a:tcBdr/>
        <a:fill>
          <a:solidFill>
            <a:srgbClr val="D2DEEF"/>
          </a:solidFill>
        </a:fill>
      </a:tcStyle>
    </a:band1V>
    <a:band2V>
      <a:tcStyle>
        <a:tcBdr/>
      </a:tcStyle>
    </a:band2V>
    <a:la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5B9BD5"/>
          </a:solidFill>
        </a:fill>
      </a:tcStyle>
    </a:lastCol>
    <a:fir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5B9BD5"/>
          </a:solidFill>
        </a:fill>
      </a:tcStyle>
    </a:firstCol>
    <a:la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top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5B9BD5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bottom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5B9BD5"/>
          </a:solidFill>
        </a:fill>
      </a:tcStyle>
    </a:firstRow>
  </a:tblStyle>
  <a:tblStyle styleId="{21E4AEA4-8DFA-4A89-87EB-49C32662AFE0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FCECE8"/>
          </a:solidFill>
        </a:fill>
      </a:tcStyle>
    </a:wholeTbl>
    <a:band1H>
      <a:tcStyle>
        <a:tcBdr/>
        <a:fill>
          <a:solidFill>
            <a:srgbClr val="F8D7CD"/>
          </a:solidFill>
        </a:fill>
      </a:tcStyle>
    </a:band1H>
    <a:band2H>
      <a:tcStyle>
        <a:tcBdr/>
      </a:tcStyle>
    </a:band2H>
    <a:band1V>
      <a:tcStyle>
        <a:tcBdr/>
        <a:fill>
          <a:solidFill>
            <a:srgbClr val="F8D7CD"/>
          </a:solidFill>
        </a:fill>
      </a:tcStyle>
    </a:band1V>
    <a:band2V>
      <a:tcStyle>
        <a:tcBdr/>
      </a:tcStyle>
    </a:band2V>
    <a:la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ED7D31"/>
          </a:solidFill>
        </a:fill>
      </a:tcStyle>
    </a:lastCol>
    <a:fir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ED7D31"/>
          </a:solidFill>
        </a:fill>
      </a:tcStyle>
    </a:firstCol>
    <a:la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top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ED7D31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bottom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ED7D31"/>
          </a:solidFill>
        </a:fill>
      </a:tcStyle>
    </a:firstRow>
  </a:tblStyle>
  <a:tblStyle styleId="{93296810-A885-4BE3-A3E7-6D5BEEA58F35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EBF1E9"/>
          </a:solidFill>
        </a:fill>
      </a:tcStyle>
    </a:wholeTbl>
    <a:band1H>
      <a:tcStyle>
        <a:tcBdr/>
        <a:fill>
          <a:solidFill>
            <a:srgbClr val="D5E3CF"/>
          </a:solidFill>
        </a:fill>
      </a:tcStyle>
    </a:band1H>
    <a:band2H>
      <a:tcStyle>
        <a:tcBdr/>
      </a:tcStyle>
    </a:band2H>
    <a:band1V>
      <a:tcStyle>
        <a:tcBdr/>
        <a:fill>
          <a:solidFill>
            <a:srgbClr val="D5E3CF"/>
          </a:solidFill>
        </a:fill>
      </a:tcStyle>
    </a:band1V>
    <a:band2V>
      <a:tcStyle>
        <a:tcBdr/>
      </a:tcStyle>
    </a:band2V>
    <a:la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70AD47"/>
          </a:solidFill>
        </a:fill>
      </a:tcStyle>
    </a:lastCol>
    <a:fir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70AD47"/>
          </a:solidFill>
        </a:fill>
      </a:tcStyle>
    </a:firstCol>
    <a:la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top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70AD47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bottom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70AD47"/>
          </a:solidFill>
        </a:fill>
      </a:tcStyle>
    </a:firstRow>
  </a:tblStyle>
  <a:tblStyle styleId="{00A15C55-8517-42AA-B614-E9B94910E393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FFF4E7"/>
          </a:solidFill>
        </a:fill>
      </a:tcStyle>
    </a:wholeTbl>
    <a:band1H>
      <a:tcStyle>
        <a:tcBdr/>
        <a:fill>
          <a:solidFill>
            <a:srgbClr val="FFE8CB"/>
          </a:solidFill>
        </a:fill>
      </a:tcStyle>
    </a:band1H>
    <a:band2H>
      <a:tcStyle>
        <a:tcBdr/>
      </a:tcStyle>
    </a:band2H>
    <a:band1V>
      <a:tcStyle>
        <a:tcBdr/>
        <a:fill>
          <a:solidFill>
            <a:srgbClr val="FFE8CB"/>
          </a:solidFill>
        </a:fill>
      </a:tcStyle>
    </a:band1V>
    <a:band2V>
      <a:tcStyle>
        <a:tcBdr/>
      </a:tcStyle>
    </a:band2V>
    <a:la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FFC000"/>
          </a:solidFill>
        </a:fill>
      </a:tcStyle>
    </a:lastCol>
    <a:fir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FFC000"/>
          </a:solidFill>
        </a:fill>
      </a:tcStyle>
    </a:firstCol>
    <a:la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top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FFC000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bottom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FFC000"/>
          </a:solidFill>
        </a:fill>
      </a:tcStyle>
    </a:firstRow>
  </a:tblStyle>
  <a:tblStyle styleId="{7DF18680-E054-41AD-8BC1-D1AEF772440D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E9EBF5"/>
          </a:solidFill>
        </a:fill>
      </a:tcStyle>
    </a:wholeTbl>
    <a:band1H>
      <a:tcStyle>
        <a:tcBdr/>
        <a:fill>
          <a:solidFill>
            <a:srgbClr val="CFD5EA"/>
          </a:solidFill>
        </a:fill>
      </a:tcStyle>
    </a:band1H>
    <a:band2H>
      <a:tcStyle>
        <a:tcBdr/>
      </a:tcStyle>
    </a:band2H>
    <a:band1V>
      <a:tcStyle>
        <a:tcBdr/>
        <a:fill>
          <a:solidFill>
            <a:srgbClr val="CFD5EA"/>
          </a:solidFill>
        </a:fill>
      </a:tcStyle>
    </a:band1V>
    <a:band2V>
      <a:tcStyle>
        <a:tcBdr/>
      </a:tcStyle>
    </a:band2V>
    <a:la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4472C4"/>
          </a:solidFill>
        </a:fill>
      </a:tcStyle>
    </a:lastCol>
    <a:fir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4472C4"/>
          </a:solidFill>
        </a:fill>
      </a:tcStyle>
    </a:firstCol>
    <a:la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top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4472C4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bottom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4472C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5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165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microsoft.com/office/2018/10/relationships/authors" Target="authors.xml"/><Relationship Id="rId10" Type="http://schemas.openxmlformats.org/officeDocument/2006/relationships/slide" Target="slides/slide3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tableStyles" Target="tableStyles.xml"/></Relationships>
</file>

<file path=ppt/comments/modernComment_2F8_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7E11F63E-D86A-4801-9B2E-07D409A88462}" authorId="{B4E59A0A-BC18-FD80-F477-4F2289E3EC9F}" status="resolved" created="2023-01-11T19:57:16.225" complete="100000">
    <pc:sldMkLst xmlns:pc="http://schemas.microsoft.com/office/powerpoint/2013/main/command">
      <pc:docMk/>
      <pc:sldMk cId="0" sldId="760"/>
    </pc:sldMkLst>
    <p188:txBody>
      <a:bodyPr/>
      <a:lstStyle/>
      <a:p>
        <a:r>
          <a:rPr lang="en-US"/>
          <a:t>Joel: Do we need this one again for the new board members? Or do we remove it from the slide show?</a:t>
        </a:r>
      </a:p>
    </p188:txBody>
  </p188:cm>
</p188:cmLst>
</file>

<file path=ppt/comments/modernComment_30F_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42B8E493-F020-4DB1-9EC8-12D544092ACA}" authorId="{B4E59A0A-BC18-FD80-F477-4F2289E3EC9F}" created="2023-01-13T00:07:44.619">
    <pc:sldMkLst xmlns:pc="http://schemas.microsoft.com/office/powerpoint/2013/main/command">
      <pc:docMk/>
      <pc:sldMk cId="0" sldId="783"/>
    </pc:sldMkLst>
    <p188:replyLst>
      <p188:reply id="{42F6B563-237F-45DC-A7FB-07BE75382B29}" authorId="{B4E59A0A-BC18-FD80-F477-4F2289E3EC9F}" created="2023-01-13T00:08:01.085">
        <p188:txBody>
          <a:bodyPr/>
          <a:lstStyle/>
          <a:p>
            <a:r>
              <a:rPr lang="en-US"/>
              <a:t>Joel</a:t>
            </a:r>
          </a:p>
        </p188:txBody>
      </p188:reply>
    </p188:replyLst>
    <p188:txBody>
      <a:bodyPr/>
      <a:lstStyle/>
      <a:p>
        <a:r>
          <a:rPr lang="en-US"/>
          <a:t>I added this mainly for Dr. Chang. Now that he's gone do you think we should keep it?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C723749-C0A4-566F-DA6E-3E555FBEAF2D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070866" cy="470257"/>
          </a:xfrm>
          <a:prstGeom prst="rect">
            <a:avLst/>
          </a:prstGeom>
          <a:noFill/>
          <a:ln>
            <a:noFill/>
          </a:ln>
        </p:spPr>
        <p:txBody>
          <a:bodyPr vert="horz" wrap="square" lIns="94036" tIns="47018" rIns="94036" bIns="47018" anchor="t" anchorCtr="0" compatLnSpc="1">
            <a:noAutofit/>
          </a:bodyPr>
          <a:lstStyle>
            <a:lvl1pPr marL="0" marR="0" lvl="0" indent="0" algn="l" defTabSz="59299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031ED3-C929-0CD1-22A6-9937E70BE2E2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4014097" y="0"/>
            <a:ext cx="3070866" cy="470257"/>
          </a:xfrm>
          <a:prstGeom prst="rect">
            <a:avLst/>
          </a:prstGeom>
          <a:noFill/>
          <a:ln>
            <a:noFill/>
          </a:ln>
        </p:spPr>
        <p:txBody>
          <a:bodyPr vert="horz" wrap="square" lIns="94036" tIns="47018" rIns="94036" bIns="47018" anchor="t" anchorCtr="0" compatLnSpc="1">
            <a:noAutofit/>
          </a:bodyPr>
          <a:lstStyle>
            <a:lvl1pPr marL="0" marR="0" lvl="0" indent="0" algn="r" defTabSz="59299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0F1A9CA2-796A-4EF0-AB28-645D170CE834}" type="datetime1">
              <a:rPr lang="en-US"/>
              <a:pPr lvl="0"/>
              <a:t>3/20/2023</a:t>
            </a:fld>
            <a:endParaRPr lang="en-US" dirty="0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0C7C40C1-7CDF-A389-0F20-5FC80FD26A2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435095" y="1171575"/>
            <a:ext cx="4216398" cy="3162296"/>
          </a:xfrm>
          <a:prstGeom prst="rect">
            <a:avLst/>
          </a:prstGeom>
          <a:noFill/>
          <a:ln w="12701">
            <a:solidFill>
              <a:srgbClr val="000000"/>
            </a:solidFill>
            <a:prstDash val="solid"/>
          </a:ln>
        </p:spPr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7BC0BE33-9A8A-DBC7-CF7A-EE30B4BBA561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708660" y="4510561"/>
            <a:ext cx="5669280" cy="3690454"/>
          </a:xfrm>
          <a:prstGeom prst="rect">
            <a:avLst/>
          </a:prstGeom>
          <a:noFill/>
          <a:ln>
            <a:noFill/>
          </a:ln>
        </p:spPr>
        <p:txBody>
          <a:bodyPr vert="horz" wrap="square" lIns="94036" tIns="47018" rIns="94036" bIns="47018" anchor="t" anchorCtr="0" compatLnSpc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4E17B5-3610-FC69-CF07-4DCCB19577A2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8902342"/>
            <a:ext cx="3070866" cy="470257"/>
          </a:xfrm>
          <a:prstGeom prst="rect">
            <a:avLst/>
          </a:prstGeom>
          <a:noFill/>
          <a:ln>
            <a:noFill/>
          </a:ln>
        </p:spPr>
        <p:txBody>
          <a:bodyPr vert="horz" wrap="square" lIns="94036" tIns="47018" rIns="94036" bIns="47018" anchor="b" anchorCtr="0" compatLnSpc="1">
            <a:noAutofit/>
          </a:bodyPr>
          <a:lstStyle>
            <a:lvl1pPr marL="0" marR="0" lvl="0" indent="0" algn="l" defTabSz="59299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0C54B9-24B0-8B92-214D-EB7714156610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4014097" y="8902342"/>
            <a:ext cx="3070866" cy="470257"/>
          </a:xfrm>
          <a:prstGeom prst="rect">
            <a:avLst/>
          </a:prstGeom>
          <a:noFill/>
          <a:ln>
            <a:noFill/>
          </a:ln>
        </p:spPr>
        <p:txBody>
          <a:bodyPr vert="horz" wrap="square" lIns="94036" tIns="47018" rIns="94036" bIns="47018" anchor="b" anchorCtr="0" compatLnSpc="1">
            <a:noAutofit/>
          </a:bodyPr>
          <a:lstStyle>
            <a:lvl1pPr marL="0" marR="0" lvl="0" indent="0" algn="r" defTabSz="59299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D5442CB8-CEB5-48B6-8F7D-AC3A00E25D85}" type="slidenum"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3409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marR="0" lvl="0" indent="0" algn="l" defTabSz="1219041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600" b="0" i="0" u="none" strike="noStrike" kern="1200" cap="none" spc="0" baseline="0">
        <a:solidFill>
          <a:srgbClr val="000000"/>
        </a:solidFill>
        <a:uFillTx/>
        <a:latin typeface="Calibri"/>
      </a:defRPr>
    </a:lvl1pPr>
    <a:lvl2pPr marL="609520" marR="0" lvl="1" indent="0" algn="l" defTabSz="1219041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600" b="0" i="0" u="none" strike="noStrike" kern="1200" cap="none" spc="0" baseline="0">
        <a:solidFill>
          <a:srgbClr val="000000"/>
        </a:solidFill>
        <a:uFillTx/>
        <a:latin typeface="Calibri"/>
      </a:defRPr>
    </a:lvl2pPr>
    <a:lvl3pPr marL="1219041" marR="0" lvl="2" indent="0" algn="l" defTabSz="1219041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600" b="0" i="0" u="none" strike="noStrike" kern="1200" cap="none" spc="0" baseline="0">
        <a:solidFill>
          <a:srgbClr val="000000"/>
        </a:solidFill>
        <a:uFillTx/>
        <a:latin typeface="Calibri"/>
      </a:defRPr>
    </a:lvl3pPr>
    <a:lvl4pPr marL="1828571" marR="0" lvl="3" indent="0" algn="l" defTabSz="1219041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600" b="0" i="0" u="none" strike="noStrike" kern="1200" cap="none" spc="0" baseline="0">
        <a:solidFill>
          <a:srgbClr val="000000"/>
        </a:solidFill>
        <a:uFillTx/>
        <a:latin typeface="Calibri"/>
      </a:defRPr>
    </a:lvl4pPr>
    <a:lvl5pPr marL="2438092" marR="0" lvl="4" indent="0" algn="l" defTabSz="1219041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600" b="0" i="0" u="none" strike="noStrike" kern="1200" cap="none" spc="0" baseline="0">
        <a:solidFill>
          <a:srgbClr val="000000"/>
        </a:solidFill>
        <a:uFillTx/>
        <a:latin typeface="Calibri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0F7BE3-A681-C692-01A0-7077130D74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14450" y="1116013"/>
            <a:ext cx="4014788" cy="301307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93376F-6C55-F5F0-F70E-4D5DD3CD63D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47045C-3F11-6181-8A46-82E5087D9879}"/>
              </a:ext>
            </a:extLst>
          </p:cNvPr>
          <p:cNvSpPr txBox="1"/>
          <p:nvPr/>
        </p:nvSpPr>
        <p:spPr>
          <a:xfrm>
            <a:off x="4014097" y="8902342"/>
            <a:ext cx="3070866" cy="47025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4036" tIns="47018" rIns="94036" bIns="47018" anchor="b" anchorCtr="0" compatLnSpc="1">
            <a:noAutofit/>
          </a:bodyPr>
          <a:lstStyle/>
          <a:p>
            <a:pPr marL="0" marR="0" lvl="0" indent="0" algn="r" defTabSz="44480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E4B9E7E-DAA8-4670-A005-3837296889C7}" type="slidenum">
              <a:t>1</a:t>
            </a:fld>
            <a:endParaRPr lang="en-US" sz="1200" b="0" i="0" u="none" strike="noStrike" kern="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35100" y="1171575"/>
            <a:ext cx="4216400" cy="3162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D5442CB8-CEB5-48B6-8F7D-AC3A00E25D85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49052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9B0A0D-C4BF-443A-1C12-482CCEEBAF7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82776" y="5387882"/>
            <a:ext cx="8451113" cy="146896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r" defTabSz="45719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lang="en-US" sz="2000" b="0" i="0" u="none" strike="noStrike" cap="none" spc="0" baseline="0">
                <a:solidFill>
                  <a:srgbClr val="000000"/>
                </a:solidFill>
                <a:uFillTx/>
                <a:latin typeface="Arial Black" pitchFamily="34"/>
              </a:defRPr>
            </a:lvl1pPr>
          </a:lstStyle>
          <a:p>
            <a:pPr lvl="0"/>
            <a:r>
              <a:rPr lang="en-US"/>
              <a:t>PRESENTATION TITLE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9C2427-211F-A57B-CA7B-8067F640B907}"/>
              </a:ext>
            </a:extLst>
          </p:cNvPr>
          <p:cNvSpPr txBox="1">
            <a:spLocks noGrp="1"/>
          </p:cNvSpPr>
          <p:nvPr>
            <p:ph type="subTitle" sz="quarter" idx="4294967295"/>
          </p:nvPr>
        </p:nvSpPr>
        <p:spPr>
          <a:xfrm>
            <a:off x="3973973" y="5933514"/>
            <a:ext cx="4859917" cy="92448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r" defTabSz="457190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  <a:tabLst/>
              <a:defRPr lang="en-US" sz="1600" b="0" i="0" u="none" strike="noStrike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defRPr>
            </a:lvl1pPr>
          </a:lstStyle>
          <a:p>
            <a:pPr lvl="0"/>
            <a:r>
              <a:rPr lang="en-US"/>
              <a:t>Subtitle or Date Here</a:t>
            </a:r>
          </a:p>
        </p:txBody>
      </p:sp>
      <p:sp>
        <p:nvSpPr>
          <p:cNvPr id="4" name="Picture Placeholder 17">
            <a:extLst>
              <a:ext uri="{FF2B5EF4-FFF2-40B4-BE49-F238E27FC236}">
                <a16:creationId xmlns:a16="http://schemas.microsoft.com/office/drawing/2014/main" id="{503F933E-654F-1BA4-39E3-C13125554AAA}"/>
              </a:ext>
            </a:extLst>
          </p:cNvPr>
          <p:cNvSpPr txBox="1">
            <a:spLocks noGrp="1"/>
          </p:cNvSpPr>
          <p:nvPr>
            <p:ph type="pic" sz="quarter" idx="4294967295"/>
          </p:nvPr>
        </p:nvSpPr>
        <p:spPr>
          <a:xfrm>
            <a:off x="0" y="9"/>
            <a:ext cx="9144000" cy="685684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defTabSz="457190" fontAlgn="auto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  <a:tabLst/>
              <a:defRPr lang="en-US" sz="3200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E97DC6CA-F48C-4DAA-2B50-F7AACC9A99E2}"/>
              </a:ext>
            </a:extLst>
          </p:cNvPr>
          <p:cNvSpPr/>
          <p:nvPr/>
        </p:nvSpPr>
        <p:spPr>
          <a:xfrm>
            <a:off x="9" y="5126181"/>
            <a:ext cx="2909456" cy="173181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909455"/>
              <a:gd name="f7" fmla="val 1298864"/>
              <a:gd name="f8" fmla="val 2098964"/>
              <a:gd name="f9" fmla="+- 0 0 -90"/>
              <a:gd name="f10" fmla="*/ f3 1 2909455"/>
              <a:gd name="f11" fmla="*/ f4 1 1298864"/>
              <a:gd name="f12" fmla="+- f7 0 f5"/>
              <a:gd name="f13" fmla="+- f6 0 f5"/>
              <a:gd name="f14" fmla="*/ f9 f0 1"/>
              <a:gd name="f15" fmla="*/ f13 1 2909455"/>
              <a:gd name="f16" fmla="*/ f12 1 1298864"/>
              <a:gd name="f17" fmla="*/ 0 f13 1"/>
              <a:gd name="f18" fmla="*/ 0 f12 1"/>
              <a:gd name="f19" fmla="*/ 2909455 f13 1"/>
              <a:gd name="f20" fmla="*/ 1298864 f12 1"/>
              <a:gd name="f21" fmla="*/ 2098964 f13 1"/>
              <a:gd name="f22" fmla="*/ f14 1 f2"/>
              <a:gd name="f23" fmla="*/ f17 1 2909455"/>
              <a:gd name="f24" fmla="*/ f18 1 1298864"/>
              <a:gd name="f25" fmla="*/ f19 1 2909455"/>
              <a:gd name="f26" fmla="*/ f20 1 1298864"/>
              <a:gd name="f27" fmla="*/ f21 1 2909455"/>
              <a:gd name="f28" fmla="*/ f5 1 f15"/>
              <a:gd name="f29" fmla="*/ f6 1 f15"/>
              <a:gd name="f30" fmla="*/ f5 1 f16"/>
              <a:gd name="f31" fmla="*/ f7 1 f16"/>
              <a:gd name="f32" fmla="+- f22 0 f1"/>
              <a:gd name="f33" fmla="*/ f23 1 f15"/>
              <a:gd name="f34" fmla="*/ f24 1 f16"/>
              <a:gd name="f35" fmla="*/ f27 1 f15"/>
              <a:gd name="f36" fmla="*/ f25 1 f15"/>
              <a:gd name="f37" fmla="*/ f26 1 f16"/>
              <a:gd name="f38" fmla="*/ f28 f10 1"/>
              <a:gd name="f39" fmla="*/ f29 f10 1"/>
              <a:gd name="f40" fmla="*/ f31 f11 1"/>
              <a:gd name="f41" fmla="*/ f30 f11 1"/>
              <a:gd name="f42" fmla="*/ f33 f10 1"/>
              <a:gd name="f43" fmla="*/ f34 f11 1"/>
              <a:gd name="f44" fmla="*/ f35 f10 1"/>
              <a:gd name="f45" fmla="*/ f36 f10 1"/>
              <a:gd name="f46" fmla="*/ f37 f1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42" y="f43"/>
              </a:cxn>
              <a:cxn ang="f32">
                <a:pos x="f44" y="f43"/>
              </a:cxn>
              <a:cxn ang="f32">
                <a:pos x="f45" y="f46"/>
              </a:cxn>
              <a:cxn ang="f32">
                <a:pos x="f42" y="f46"/>
              </a:cxn>
              <a:cxn ang="f32">
                <a:pos x="f42" y="f43"/>
              </a:cxn>
            </a:cxnLst>
            <a:rect l="f38" t="f41" r="f39" b="f40"/>
            <a:pathLst>
              <a:path w="2909455" h="1298864">
                <a:moveTo>
                  <a:pt x="f5" y="f5"/>
                </a:moveTo>
                <a:lnTo>
                  <a:pt x="f8" y="f5"/>
                </a:lnTo>
                <a:lnTo>
                  <a:pt x="f6" y="f7"/>
                </a:lnTo>
                <a:lnTo>
                  <a:pt x="f5" y="f7"/>
                </a:lnTo>
                <a:lnTo>
                  <a:pt x="f5" y="f5"/>
                </a:lnTo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0952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247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21008221-4371-886E-E016-62D486D1B2D2}"/>
              </a:ext>
            </a:extLst>
          </p:cNvPr>
          <p:cNvSpPr/>
          <p:nvPr/>
        </p:nvSpPr>
        <p:spPr>
          <a:xfrm rot="10799991">
            <a:off x="6234553" y="0"/>
            <a:ext cx="2909456" cy="173181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909455"/>
              <a:gd name="f7" fmla="val 1298864"/>
              <a:gd name="f8" fmla="val 2098964"/>
              <a:gd name="f9" fmla="+- 0 0 -90"/>
              <a:gd name="f10" fmla="*/ f3 1 2909455"/>
              <a:gd name="f11" fmla="*/ f4 1 1298864"/>
              <a:gd name="f12" fmla="+- f7 0 f5"/>
              <a:gd name="f13" fmla="+- f6 0 f5"/>
              <a:gd name="f14" fmla="*/ f9 f0 1"/>
              <a:gd name="f15" fmla="*/ f13 1 2909455"/>
              <a:gd name="f16" fmla="*/ f12 1 1298864"/>
              <a:gd name="f17" fmla="*/ 0 f13 1"/>
              <a:gd name="f18" fmla="*/ 0 f12 1"/>
              <a:gd name="f19" fmla="*/ 2909455 f13 1"/>
              <a:gd name="f20" fmla="*/ 1298864 f12 1"/>
              <a:gd name="f21" fmla="*/ 2098964 f13 1"/>
              <a:gd name="f22" fmla="*/ f14 1 f2"/>
              <a:gd name="f23" fmla="*/ f17 1 2909455"/>
              <a:gd name="f24" fmla="*/ f18 1 1298864"/>
              <a:gd name="f25" fmla="*/ f19 1 2909455"/>
              <a:gd name="f26" fmla="*/ f20 1 1298864"/>
              <a:gd name="f27" fmla="*/ f21 1 2909455"/>
              <a:gd name="f28" fmla="*/ f5 1 f15"/>
              <a:gd name="f29" fmla="*/ f6 1 f15"/>
              <a:gd name="f30" fmla="*/ f5 1 f16"/>
              <a:gd name="f31" fmla="*/ f7 1 f16"/>
              <a:gd name="f32" fmla="+- f22 0 f1"/>
              <a:gd name="f33" fmla="*/ f23 1 f15"/>
              <a:gd name="f34" fmla="*/ f24 1 f16"/>
              <a:gd name="f35" fmla="*/ f27 1 f15"/>
              <a:gd name="f36" fmla="*/ f25 1 f15"/>
              <a:gd name="f37" fmla="*/ f26 1 f16"/>
              <a:gd name="f38" fmla="*/ f28 f10 1"/>
              <a:gd name="f39" fmla="*/ f29 f10 1"/>
              <a:gd name="f40" fmla="*/ f31 f11 1"/>
              <a:gd name="f41" fmla="*/ f30 f11 1"/>
              <a:gd name="f42" fmla="*/ f33 f10 1"/>
              <a:gd name="f43" fmla="*/ f34 f11 1"/>
              <a:gd name="f44" fmla="*/ f35 f10 1"/>
              <a:gd name="f45" fmla="*/ f36 f10 1"/>
              <a:gd name="f46" fmla="*/ f37 f1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42" y="f43"/>
              </a:cxn>
              <a:cxn ang="f32">
                <a:pos x="f44" y="f43"/>
              </a:cxn>
              <a:cxn ang="f32">
                <a:pos x="f45" y="f46"/>
              </a:cxn>
              <a:cxn ang="f32">
                <a:pos x="f42" y="f46"/>
              </a:cxn>
              <a:cxn ang="f32">
                <a:pos x="f42" y="f43"/>
              </a:cxn>
            </a:cxnLst>
            <a:rect l="f38" t="f41" r="f39" b="f40"/>
            <a:pathLst>
              <a:path w="2909455" h="1298864">
                <a:moveTo>
                  <a:pt x="f5" y="f5"/>
                </a:moveTo>
                <a:lnTo>
                  <a:pt x="f8" y="f5"/>
                </a:lnTo>
                <a:lnTo>
                  <a:pt x="f6" y="f7"/>
                </a:lnTo>
                <a:lnTo>
                  <a:pt x="f5" y="f7"/>
                </a:lnTo>
                <a:lnTo>
                  <a:pt x="f5" y="f5"/>
                </a:lnTo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0952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247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7" name="Picture 8" descr="Corrected Cumming Logo-white-red small.png">
            <a:extLst>
              <a:ext uri="{FF2B5EF4-FFF2-40B4-BE49-F238E27FC236}">
                <a16:creationId xmlns:a16="http://schemas.microsoft.com/office/drawing/2014/main" id="{EFF0EBAC-D5C7-E38C-A16D-8798CD888F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8240" y="417652"/>
            <a:ext cx="1741474" cy="448266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8926269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7229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7">
            <a:extLst>
              <a:ext uri="{FF2B5EF4-FFF2-40B4-BE49-F238E27FC236}">
                <a16:creationId xmlns:a16="http://schemas.microsoft.com/office/drawing/2014/main" id="{6A5C4CFB-87E0-34EB-7B9C-79E8CD501040}"/>
              </a:ext>
            </a:extLst>
          </p:cNvPr>
          <p:cNvSpPr txBox="1">
            <a:spLocks noGrp="1"/>
          </p:cNvSpPr>
          <p:nvPr>
            <p:ph type="pic" sz="quarter" idx="4294967295"/>
          </p:nvPr>
        </p:nvSpPr>
        <p:spPr>
          <a:xfrm>
            <a:off x="0" y="0"/>
            <a:ext cx="9144000" cy="421525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457154" marR="0" lvl="0" indent="-457154" defTabSz="609539" fontAlgn="auto">
              <a:lnSpc>
                <a:spcPct val="100000"/>
              </a:lnSpc>
              <a:spcAft>
                <a:spcPts val="0"/>
              </a:spcAft>
              <a:buSzPct val="100000"/>
              <a:buFont typeface="Arial"/>
              <a:tabLst/>
              <a:defRPr lang="en-US" sz="4267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6671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2D5DC8F3-6904-A6A2-254C-961B5FAF3A44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143000" y="3602041"/>
            <a:ext cx="6858000" cy="1655758"/>
          </a:xfr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002FD77C-7253-54CB-9E64-F38A84984F7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4C9588A0-F020-51FA-C4ED-F0407436A54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307D67C-45FD-EE2B-B1DC-37E44C6EA7D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E32F276-5E58-4164-A6B8-1131B12B9A7F}" type="slidenum"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3809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3F0D9BF-1996-9A73-7F20-1894CCF3790B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ACAF970-FA01-C63C-EE23-0B6CACEC9C8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B3C6F5E4-08BD-C142-9D0E-40F86C5604F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95F718E6-052A-9E3C-5C80-8494C2D76D7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9603163-FC00-4EDC-8534-4EC2A0B212C5}" type="slidenum"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6556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C05FAB17-737D-BDAB-C34A-1B75AB2FA33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23885" y="4589465"/>
            <a:ext cx="7886700" cy="1500182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5542FD67-9A7E-B024-7F7C-E2563CAC785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48E7670C-0350-00AB-5FC9-CF669F24CA1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A5A0D31-1934-34F8-85C4-C35AC93C93E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A953653-0F40-4956-A5C7-DE304B2C3D7D}" type="slidenum"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4025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7EA3A977-28D4-F689-B93E-040AC750982A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28650" y="1825627"/>
            <a:ext cx="3886200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83B904E-B9F3-483D-54E8-504A6861845C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4629149" y="1825627"/>
            <a:ext cx="3886200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4">
            <a:extLst>
              <a:ext uri="{FF2B5EF4-FFF2-40B4-BE49-F238E27FC236}">
                <a16:creationId xmlns:a16="http://schemas.microsoft.com/office/drawing/2014/main" id="{927F2635-05EA-2CC6-985A-F1AA35026D6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 dirty="0"/>
          </a:p>
        </p:txBody>
      </p:sp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2F874074-9A54-999C-5B31-D2D166E628E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C99657DA-0B77-F92A-AE3A-7BEB5E09BA0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5BBB166-E7C2-4EF9-881A-2003D6F87E84}" type="slidenum"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36806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51A01955-17F9-9EB6-81A1-ED0ABE762D0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29838" y="1681160"/>
            <a:ext cx="3868341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57EC132D-EB3A-6698-8817-FDDC73059688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29838" y="2505071"/>
            <a:ext cx="3868341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136EB8C3-44A7-4D95-D6A1-8FD61CD8481F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4629149" y="1681160"/>
            <a:ext cx="3887388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2B8EF44E-6CC2-E016-8FBB-30581EDBA88C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4629149" y="2505071"/>
            <a:ext cx="3887388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6">
            <a:extLst>
              <a:ext uri="{FF2B5EF4-FFF2-40B4-BE49-F238E27FC236}">
                <a16:creationId xmlns:a16="http://schemas.microsoft.com/office/drawing/2014/main" id="{243F172D-B268-60D2-E2EB-081B524A078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 dirty="0"/>
          </a:p>
        </p:txBody>
      </p:sp>
      <p:sp>
        <p:nvSpPr>
          <p:cNvPr id="7" name="Footer Placeholder 7">
            <a:extLst>
              <a:ext uri="{FF2B5EF4-FFF2-40B4-BE49-F238E27FC236}">
                <a16:creationId xmlns:a16="http://schemas.microsoft.com/office/drawing/2014/main" id="{4333805F-F002-6286-CF66-BED5584CFA3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 dirty="0"/>
          </a:p>
        </p:txBody>
      </p:sp>
      <p:sp>
        <p:nvSpPr>
          <p:cNvPr id="8" name="Slide Number Placeholder 8">
            <a:extLst>
              <a:ext uri="{FF2B5EF4-FFF2-40B4-BE49-F238E27FC236}">
                <a16:creationId xmlns:a16="http://schemas.microsoft.com/office/drawing/2014/main" id="{925245EB-C323-26A3-DE09-AACC1F1CEC1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33CCAA3-F4A2-42FF-A6DD-FA5A0F223C45}" type="slidenum"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06127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0B5B0553-12CA-DA97-0D04-F67E62D6A10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 dirty="0"/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ECAF92F9-B29B-7CF2-7B78-911D30273FD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 dirty="0"/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74922D09-0522-B3C4-7951-89DD874D6E0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121BB23-C69B-45E7-AF86-96B5D1A3535A}" type="slidenum"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7431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74722010-48CD-6759-EC55-E591798608D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 dirty="0"/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1CD10557-5904-0E73-4D16-64031CEB705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6803939" y="6492871"/>
            <a:ext cx="2057400" cy="365129"/>
          </a:xfr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A8E5D195-425E-4A67-9B22-353BBB119EFB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4" name="Group 5">
            <a:extLst>
              <a:ext uri="{FF2B5EF4-FFF2-40B4-BE49-F238E27FC236}">
                <a16:creationId xmlns:a16="http://schemas.microsoft.com/office/drawing/2014/main" id="{FBDC21CE-B500-3AFC-08D3-A741B114F1EE}"/>
              </a:ext>
            </a:extLst>
          </p:cNvPr>
          <p:cNvGrpSpPr/>
          <p:nvPr/>
        </p:nvGrpSpPr>
        <p:grpSpPr>
          <a:xfrm>
            <a:off x="0" y="365129"/>
            <a:ext cx="955995" cy="485903"/>
            <a:chOff x="0" y="365129"/>
            <a:chExt cx="955995" cy="485903"/>
          </a:xfrm>
        </p:grpSpPr>
        <p:sp>
          <p:nvSpPr>
            <p:cNvPr id="5" name="Rectangle 6">
              <a:extLst>
                <a:ext uri="{FF2B5EF4-FFF2-40B4-BE49-F238E27FC236}">
                  <a16:creationId xmlns:a16="http://schemas.microsoft.com/office/drawing/2014/main" id="{222D62B3-75F4-1E71-524C-5C699289B2C5}"/>
                </a:ext>
              </a:extLst>
            </p:cNvPr>
            <p:cNvSpPr/>
            <p:nvPr/>
          </p:nvSpPr>
          <p:spPr>
            <a:xfrm>
              <a:off x="307823" y="365129"/>
              <a:ext cx="648172" cy="485903"/>
            </a:xfrm>
            <a:prstGeom prst="rect">
              <a:avLst/>
            </a:prstGeom>
            <a:solidFill>
              <a:srgbClr val="C61225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0952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2399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6" name="Rectangle 7">
              <a:extLst>
                <a:ext uri="{FF2B5EF4-FFF2-40B4-BE49-F238E27FC236}">
                  <a16:creationId xmlns:a16="http://schemas.microsoft.com/office/drawing/2014/main" id="{97F0E319-8EA2-B06F-2C85-580DA00063CC}"/>
                </a:ext>
              </a:extLst>
            </p:cNvPr>
            <p:cNvSpPr/>
            <p:nvPr/>
          </p:nvSpPr>
          <p:spPr>
            <a:xfrm>
              <a:off x="203051" y="365129"/>
              <a:ext cx="117793" cy="485903"/>
            </a:xfrm>
            <a:prstGeom prst="rect">
              <a:avLst/>
            </a:prstGeom>
            <a:solidFill>
              <a:srgbClr val="2189C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0952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2399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7" name="Rectangle 8">
              <a:extLst>
                <a:ext uri="{FF2B5EF4-FFF2-40B4-BE49-F238E27FC236}">
                  <a16:creationId xmlns:a16="http://schemas.microsoft.com/office/drawing/2014/main" id="{00A5014D-7FD1-8010-8301-6D7B5E1EAF92}"/>
                </a:ext>
              </a:extLst>
            </p:cNvPr>
            <p:cNvSpPr/>
            <p:nvPr/>
          </p:nvSpPr>
          <p:spPr>
            <a:xfrm>
              <a:off x="0" y="365129"/>
              <a:ext cx="203051" cy="485903"/>
            </a:xfrm>
            <a:prstGeom prst="rect">
              <a:avLst/>
            </a:prstGeom>
            <a:solidFill>
              <a:srgbClr val="625858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0952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2399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185951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2CD84972-5FF6-35B8-4D1C-A56B8DA254FE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887388" y="987423"/>
            <a:ext cx="4629149" cy="48736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B8BA28E6-466A-73FB-A557-5A7CE1026093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629838" y="2057400"/>
            <a:ext cx="2949177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4">
            <a:extLst>
              <a:ext uri="{FF2B5EF4-FFF2-40B4-BE49-F238E27FC236}">
                <a16:creationId xmlns:a16="http://schemas.microsoft.com/office/drawing/2014/main" id="{8ABEEED3-9457-58E4-5FF4-1F4D92FB5F8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 dirty="0"/>
          </a:p>
        </p:txBody>
      </p:sp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F6FE70FA-35AF-327E-2305-B613F6D451B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32FAAA7D-585C-93BF-126A-3DFC5A124DE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A9D8925-5717-4267-A662-D0B0F61CB67A}" type="slidenum"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3285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D287E9FD-BD11-1054-F4B9-37ED753687D4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3887388" y="987423"/>
            <a:ext cx="4629149" cy="4873623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r>
              <a:rPr lang="en-US" dirty="0"/>
              <a:t>Click icon to add picture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5BFD306C-9244-7434-DFC2-53D80AA8602B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629838" y="2057400"/>
            <a:ext cx="2949177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4">
            <a:extLst>
              <a:ext uri="{FF2B5EF4-FFF2-40B4-BE49-F238E27FC236}">
                <a16:creationId xmlns:a16="http://schemas.microsoft.com/office/drawing/2014/main" id="{97F8730A-1415-FC82-7B17-A71B98B4D92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 dirty="0"/>
          </a:p>
        </p:txBody>
      </p:sp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694ABB54-A49F-A6A3-9058-1E550693B8D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B0701760-E89B-B744-FACA-F0524C9A475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DC1EF0C-58DB-40BD-9186-706E100DCFC5}" type="slidenum"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02852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ext Placeholder 2">
            <a:extLst>
              <a:ext uri="{FF2B5EF4-FFF2-40B4-BE49-F238E27FC236}">
                <a16:creationId xmlns:a16="http://schemas.microsoft.com/office/drawing/2014/main" id="{EDE8AB80-8C87-BADF-9BF6-FF619CCCF4B7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31C02078-6D7E-1EC0-37E0-28EF525C28D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2CFF0006-B876-88A2-FAC7-1E4E6887F74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564AFD9-2D10-DEA1-3524-31670E3EE52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9B281FA-9E2C-4A0F-9F2D-271D9C4F3478}" type="slidenum"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03179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ext Placeholder 2">
            <a:extLst>
              <a:ext uri="{FF2B5EF4-FFF2-40B4-BE49-F238E27FC236}">
                <a16:creationId xmlns:a16="http://schemas.microsoft.com/office/drawing/2014/main" id="{11DD0732-F996-5A51-27C0-3E598410BE63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628650" y="365129"/>
            <a:ext cx="5800725" cy="581183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5D837679-464B-DCC6-19AD-9807344AC52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79E0FB08-5E52-A9BF-D0CD-BE01C722663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F07D84FF-3467-6BC4-5FA1-588ED705B14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D3618F3-6DB8-4947-9512-0CB74EB791D3}" type="slidenum"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34495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6180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3" descr="Cumming PPT Template 16-9.pdf">
            <a:extLst>
              <a:ext uri="{FF2B5EF4-FFF2-40B4-BE49-F238E27FC236}">
                <a16:creationId xmlns:a16="http://schemas.microsoft.com/office/drawing/2014/main" id="{B461534D-CC7E-4D08-CBE1-F18A9DEF86B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1371"/>
          <a:stretch>
            <a:fillRect/>
          </a:stretch>
        </p:blipFill>
        <p:spPr>
          <a:xfrm>
            <a:off x="0" y="438912"/>
            <a:ext cx="9144000" cy="539234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3" descr="Corrected Cumming Logo-white-red small.png">
            <a:extLst>
              <a:ext uri="{FF2B5EF4-FFF2-40B4-BE49-F238E27FC236}">
                <a16:creationId xmlns:a16="http://schemas.microsoft.com/office/drawing/2014/main" id="{FEE47D5E-1483-6FC9-B28B-5A450A7C808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-7230" t="-33677" r="-7540" b="-20150"/>
          <a:stretch>
            <a:fillRect/>
          </a:stretch>
        </p:blipFill>
        <p:spPr>
          <a:xfrm>
            <a:off x="7295211" y="6037490"/>
            <a:ext cx="1588952" cy="548191"/>
          </a:xfrm>
          <a:prstGeom prst="rect">
            <a:avLst/>
          </a:prstGeom>
          <a:noFill/>
          <a:ln cap="flat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77D782-6D37-B985-65A8-1697EE05B08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8650" y="365129"/>
            <a:ext cx="78867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3EA762-40DA-0A0B-89CE-1E7CFD25C84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28650" y="1825627"/>
            <a:ext cx="78867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6D9B19-05E4-EF8A-37AF-1A7AD904A5EA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60952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6EC61A-69A0-A99A-F0A7-DF932CE2112E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3028949" y="6356351"/>
            <a:ext cx="3086099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60952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C1DE65-C6D0-4AB1-275A-E9A1ACAC3121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6457949" y="6356351"/>
            <a:ext cx="20574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60952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AAA427EE-E7FE-4670-9794-C2697E48A632}" type="slidenum">
              <a:t>‹#›</a:t>
            </a:fld>
            <a:endParaRPr lang="en-US" dirty="0"/>
          </a:p>
        </p:txBody>
      </p:sp>
      <p:pic>
        <p:nvPicPr>
          <p:cNvPr id="7" name="Picture 7" descr="Corrected Cumming Logo-white-red small.png">
            <a:extLst>
              <a:ext uri="{FF2B5EF4-FFF2-40B4-BE49-F238E27FC236}">
                <a16:creationId xmlns:a16="http://schemas.microsoft.com/office/drawing/2014/main" id="{8B73C3BE-50CB-3867-96DC-D0B0445A4836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l="-7230" t="-33677" r="-7540" b="-20150"/>
          <a:stretch>
            <a:fillRect/>
          </a:stretch>
        </p:blipFill>
        <p:spPr>
          <a:xfrm>
            <a:off x="7295211" y="6037490"/>
            <a:ext cx="1588952" cy="548191"/>
          </a:xfrm>
          <a:prstGeom prst="rect">
            <a:avLst/>
          </a:prstGeom>
          <a:noFill/>
          <a:ln cap="flat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  <p:sldLayoutId id="2147483666" r:id="rId12"/>
  </p:sldLayoutIdLst>
  <p:hf hdr="0" ftr="0" dt="0"/>
  <p:txStyles>
    <p:titleStyle>
      <a:lvl1pPr marL="0" marR="0" lvl="0" indent="0" algn="l" defTabSz="914372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en-US" sz="4400" b="0" i="0" u="none" strike="noStrike" kern="1200" cap="none" spc="0" baseline="0">
          <a:solidFill>
            <a:srgbClr val="000000"/>
          </a:solidFill>
          <a:uFillTx/>
          <a:latin typeface="Calibri Light"/>
        </a:defRPr>
      </a:lvl1pPr>
    </p:titleStyle>
    <p:bodyStyle>
      <a:lvl1pPr marL="228590" marR="0" lvl="0" indent="-228590" algn="l" defTabSz="914372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en-US" sz="28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685781" marR="0" lvl="1" indent="-228590" algn="l" defTabSz="914372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24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2972" marR="0" lvl="2" indent="-228590" algn="l" defTabSz="914372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20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163" marR="0" lvl="3" indent="-228590" algn="l" defTabSz="914372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18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345" marR="0" lvl="4" indent="-228590" algn="l" defTabSz="914372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18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2F8_0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30F_0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5">
            <a:extLst>
              <a:ext uri="{FF2B5EF4-FFF2-40B4-BE49-F238E27FC236}">
                <a16:creationId xmlns:a16="http://schemas.microsoft.com/office/drawing/2014/main" id="{F10C7919-5464-5024-37BF-EB969F8BB7A2}"/>
              </a:ext>
            </a:extLst>
          </p:cNvPr>
          <p:cNvSpPr txBox="1">
            <a:spLocks noGrp="1"/>
          </p:cNvSpPr>
          <p:nvPr>
            <p:ph type="pic" sz="quarter" idx="4294967295"/>
          </p:nvPr>
        </p:nvSpPr>
        <p:spPr>
          <a:xfrm>
            <a:off x="0" y="0"/>
            <a:ext cx="9144000" cy="421525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endParaRPr lang="en-US" dirty="0"/>
          </a:p>
        </p:txBody>
      </p:sp>
      <p:pic>
        <p:nvPicPr>
          <p:cNvPr id="3" name="Picture Placeholder 5" descr="A blue sign sitting in the grass&#10;&#10;Description automatically generated">
            <a:extLst>
              <a:ext uri="{FF2B5EF4-FFF2-40B4-BE49-F238E27FC236}">
                <a16:creationId xmlns:a16="http://schemas.microsoft.com/office/drawing/2014/main" id="{EE6F39DA-6476-61C1-EC63-D40D15A6955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-1" r="-17"/>
          <a:stretch>
            <a:fillRect/>
          </a:stretch>
        </p:blipFill>
        <p:spPr>
          <a:xfrm>
            <a:off x="0" y="0"/>
            <a:ext cx="9145536" cy="6858000"/>
          </a:xfrm>
          <a:prstGeom prst="rect">
            <a:avLst/>
          </a:prstGeom>
          <a:solidFill>
            <a:srgbClr val="00125E"/>
          </a:solidFill>
          <a:ln cap="flat">
            <a:noFill/>
          </a:ln>
        </p:spPr>
      </p:pic>
      <p:sp>
        <p:nvSpPr>
          <p:cNvPr id="4" name="Rectangle 10">
            <a:extLst>
              <a:ext uri="{FF2B5EF4-FFF2-40B4-BE49-F238E27FC236}">
                <a16:creationId xmlns:a16="http://schemas.microsoft.com/office/drawing/2014/main" id="{EAA4740A-7A09-91DB-B02B-50CD6C2C6A60}"/>
              </a:ext>
            </a:extLst>
          </p:cNvPr>
          <p:cNvSpPr/>
          <p:nvPr/>
        </p:nvSpPr>
        <p:spPr>
          <a:xfrm>
            <a:off x="307823" y="4762122"/>
            <a:ext cx="8066635" cy="15753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0952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399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D772545F-24EA-67FC-6912-B033A494B28A}"/>
              </a:ext>
            </a:extLst>
          </p:cNvPr>
          <p:cNvSpPr/>
          <p:nvPr/>
        </p:nvSpPr>
        <p:spPr>
          <a:xfrm>
            <a:off x="307823" y="4762122"/>
            <a:ext cx="320844" cy="1575300"/>
          </a:xfrm>
          <a:prstGeom prst="rect">
            <a:avLst/>
          </a:prstGeom>
          <a:solidFill>
            <a:srgbClr val="2189C4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0952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399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9B3BC033-6393-DDB6-1AE8-C9B8D1DE2B87}"/>
              </a:ext>
            </a:extLst>
          </p:cNvPr>
          <p:cNvSpPr/>
          <p:nvPr/>
        </p:nvSpPr>
        <p:spPr>
          <a:xfrm>
            <a:off x="-13021" y="4762122"/>
            <a:ext cx="320844" cy="1575300"/>
          </a:xfrm>
          <a:prstGeom prst="rect">
            <a:avLst/>
          </a:prstGeom>
          <a:solidFill>
            <a:srgbClr val="C61225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0952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399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7" name="Picture 13">
            <a:extLst>
              <a:ext uri="{FF2B5EF4-FFF2-40B4-BE49-F238E27FC236}">
                <a16:creationId xmlns:a16="http://schemas.microsoft.com/office/drawing/2014/main" id="{D7211A59-AFFB-3E4B-C74B-F5CD2D09C10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427972" y="5649212"/>
            <a:ext cx="1684827" cy="43411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A571D653-C87B-C166-0F80-ECCA4C452F3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8659" y="5023274"/>
            <a:ext cx="9831921" cy="84299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 defTabSz="609539">
              <a:lnSpc>
                <a:spcPct val="100000"/>
              </a:lnSpc>
              <a:spcBef>
                <a:spcPts val="0"/>
              </a:spcBef>
            </a:pPr>
            <a:r>
              <a:rPr lang="en-US" sz="2800" b="1" dirty="0">
                <a:solidFill>
                  <a:srgbClr val="000000"/>
                </a:solidFill>
                <a:latin typeface="Georgia" pitchFamily="18"/>
              </a:rPr>
              <a:t>21</a:t>
            </a:r>
            <a:r>
              <a:rPr lang="en-US" sz="2800" b="1" baseline="30000" dirty="0">
                <a:solidFill>
                  <a:srgbClr val="000000"/>
                </a:solidFill>
                <a:latin typeface="Georgia" pitchFamily="18"/>
              </a:rPr>
              <a:t>st</a:t>
            </a:r>
            <a:r>
              <a:rPr lang="en-US" sz="2800" b="1" dirty="0">
                <a:solidFill>
                  <a:srgbClr val="000000"/>
                </a:solidFill>
                <a:latin typeface="Georgia" pitchFamily="18"/>
              </a:rPr>
              <a:t> Century Classroom Improvements</a:t>
            </a:r>
            <a:endParaRPr lang="en-US" sz="2800" b="1" dirty="0">
              <a:solidFill>
                <a:srgbClr val="000000"/>
              </a:solidFill>
              <a:highlight>
                <a:srgbClr val="FFFF00"/>
              </a:highlight>
              <a:latin typeface="Georgia" pitchFamily="18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3085CDE4-4673-08C9-6317-AA24C71BAAB6}"/>
              </a:ext>
            </a:extLst>
          </p:cNvPr>
          <p:cNvSpPr txBox="1">
            <a:spLocks noGrp="1"/>
          </p:cNvSpPr>
          <p:nvPr>
            <p:ph type="subTitle" sz="quarter" idx="4294967295"/>
          </p:nvPr>
        </p:nvSpPr>
        <p:spPr>
          <a:xfrm>
            <a:off x="659062" y="5564636"/>
            <a:ext cx="4307076" cy="43411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marL="0" lvl="0" indent="0" defTabSz="609539">
              <a:lnSpc>
                <a:spcPct val="100000"/>
              </a:lnSpc>
              <a:spcBef>
                <a:spcPts val="400"/>
              </a:spcBef>
              <a:buNone/>
            </a:pPr>
            <a:r>
              <a:rPr lang="en-US" sz="1600" dirty="0"/>
              <a:t>March 23, 2023, </a:t>
            </a:r>
            <a:r>
              <a:rPr lang="en-US" sz="1600" dirty="0">
                <a:solidFill>
                  <a:srgbClr val="000000"/>
                </a:solidFill>
                <a:latin typeface="Calibri"/>
              </a:rPr>
              <a:t>Board Update</a:t>
            </a:r>
          </a:p>
        </p:txBody>
      </p:sp>
      <p:pic>
        <p:nvPicPr>
          <p:cNvPr id="10" name="Picture 2" descr="Image result for hacienda la puente usd&quot;">
            <a:extLst>
              <a:ext uri="{FF2B5EF4-FFF2-40B4-BE49-F238E27FC236}">
                <a16:creationId xmlns:a16="http://schemas.microsoft.com/office/drawing/2014/main" id="{9F7C91BE-8D6C-BD01-9EC7-218E4AA0FB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7626955" y="0"/>
            <a:ext cx="1530065" cy="1136178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5">
            <a:extLst>
              <a:ext uri="{FF2B5EF4-FFF2-40B4-BE49-F238E27FC236}">
                <a16:creationId xmlns:a16="http://schemas.microsoft.com/office/drawing/2014/main" id="{0A1EFDA9-2C5C-EE3F-2890-A0773367AB0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18190" y="1072215"/>
            <a:ext cx="6047183" cy="5347612"/>
          </a:xfrm>
          <a:prstGeom prst="rect">
            <a:avLst/>
          </a:prstGeom>
          <a:solidFill>
            <a:srgbClr val="A6A6A6">
              <a:alpha val="44000"/>
            </a:srgbClr>
          </a:solidFill>
          <a:ln w="9528" cap="flat">
            <a:solidFill>
              <a:srgbClr val="FF0000"/>
            </a:solidFill>
            <a:prstDash val="solid"/>
            <a:miter/>
          </a:ln>
        </p:spPr>
      </p:pic>
      <p:sp>
        <p:nvSpPr>
          <p:cNvPr id="4" name="Title 2">
            <a:extLst>
              <a:ext uri="{FF2B5EF4-FFF2-40B4-BE49-F238E27FC236}">
                <a16:creationId xmlns:a16="http://schemas.microsoft.com/office/drawing/2014/main" id="{8D9B4EF1-3421-41B1-7C7C-DF8F776C7752}"/>
              </a:ext>
            </a:extLst>
          </p:cNvPr>
          <p:cNvSpPr txBox="1"/>
          <p:nvPr/>
        </p:nvSpPr>
        <p:spPr>
          <a:xfrm>
            <a:off x="897138" y="293865"/>
            <a:ext cx="6752169" cy="90079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60958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800" b="1" i="0" u="none" strike="noStrike" kern="1200" cap="none" spc="0" dirty="0">
                <a:solidFill>
                  <a:srgbClr val="000000"/>
                </a:solidFill>
                <a:uFillTx/>
                <a:latin typeface="Georgia" pitchFamily="18"/>
              </a:rPr>
              <a:t>Sites In Progress &amp; Completed</a:t>
            </a:r>
            <a:endParaRPr lang="en-US" sz="2800" b="1" i="0" u="none" strike="noStrike" kern="1200" cap="none" spc="0" baseline="0" dirty="0">
              <a:solidFill>
                <a:srgbClr val="000000"/>
              </a:solidFill>
              <a:uFillTx/>
              <a:latin typeface="Georgia" pitchFamily="18"/>
            </a:endParaRP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54C546AD-CA51-9091-0DAC-984FC768395C}"/>
              </a:ext>
            </a:extLst>
          </p:cNvPr>
          <p:cNvSpPr/>
          <p:nvPr/>
        </p:nvSpPr>
        <p:spPr>
          <a:xfrm rot="16200004">
            <a:off x="4458883" y="2172857"/>
            <a:ext cx="6857899" cy="2512332"/>
          </a:xfrm>
          <a:prstGeom prst="rect">
            <a:avLst/>
          </a:prstGeom>
          <a:solidFill>
            <a:srgbClr val="C61225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0952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399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6571149-D22D-D4B2-C5E3-D37812DDE3EA}"/>
              </a:ext>
            </a:extLst>
          </p:cNvPr>
          <p:cNvSpPr txBox="1"/>
          <p:nvPr/>
        </p:nvSpPr>
        <p:spPr>
          <a:xfrm>
            <a:off x="6776664" y="2029199"/>
            <a:ext cx="2332094" cy="104936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1" i="0" u="sng" strike="noStrike" kern="1200" cap="none" spc="0" baseline="0" dirty="0">
                <a:solidFill>
                  <a:srgbClr val="FFFFFF"/>
                </a:solidFill>
                <a:uFillTx/>
                <a:latin typeface="Calibri"/>
                <a:ea typeface="Open Sans" pitchFamily="34"/>
                <a:cs typeface="Arial" pitchFamily="34"/>
              </a:rPr>
              <a:t>IN PROGRESS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  <a:ea typeface="Open Sans" pitchFamily="34"/>
                <a:cs typeface="Arial" pitchFamily="34"/>
              </a:rPr>
              <a:t>Newton MS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 dirty="0">
              <a:solidFill>
                <a:srgbClr val="F5939E"/>
              </a:solidFill>
              <a:uFillTx/>
              <a:latin typeface="Calibri"/>
              <a:ea typeface="Open Sans" pitchFamily="34"/>
              <a:cs typeface="Arial" pitchFamily="34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934A8D1-599A-A460-7D8E-F99C7A9CF1EB}"/>
              </a:ext>
            </a:extLst>
          </p:cNvPr>
          <p:cNvSpPr txBox="1"/>
          <p:nvPr/>
        </p:nvSpPr>
        <p:spPr>
          <a:xfrm>
            <a:off x="6768974" y="2497098"/>
            <a:ext cx="2332094" cy="104936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  <a:ea typeface="Open Sans" pitchFamily="34"/>
                <a:cs typeface="Arial" pitchFamily="34"/>
              </a:rPr>
              <a:t>Grandview K-8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  <a:ea typeface="Open Sans" pitchFamily="34"/>
                <a:cs typeface="Arial" pitchFamily="34"/>
              </a:rPr>
              <a:t>Sparks MS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 dirty="0">
              <a:solidFill>
                <a:srgbClr val="F5939E"/>
              </a:solidFill>
              <a:uFillTx/>
              <a:latin typeface="Calibri"/>
              <a:ea typeface="Open Sans" pitchFamily="34"/>
              <a:cs typeface="Arial" pitchFamily="34"/>
            </a:endParaRPr>
          </a:p>
        </p:txBody>
      </p:sp>
      <p:sp>
        <p:nvSpPr>
          <p:cNvPr id="13" name="Rectangle 1">
            <a:extLst>
              <a:ext uri="{FF2B5EF4-FFF2-40B4-BE49-F238E27FC236}">
                <a16:creationId xmlns:a16="http://schemas.microsoft.com/office/drawing/2014/main" id="{FB77F67E-E08E-FCD8-812A-B066665383BB}"/>
              </a:ext>
            </a:extLst>
          </p:cNvPr>
          <p:cNvSpPr/>
          <p:nvPr/>
        </p:nvSpPr>
        <p:spPr>
          <a:xfrm>
            <a:off x="4895459" y="5411775"/>
            <a:ext cx="1099566" cy="977356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0952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399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14" name="Oval 35">
            <a:extLst>
              <a:ext uri="{FF2B5EF4-FFF2-40B4-BE49-F238E27FC236}">
                <a16:creationId xmlns:a16="http://schemas.microsoft.com/office/drawing/2014/main" id="{A5CBBB2E-BA0E-9634-0DE2-677FE157C6D1}"/>
              </a:ext>
            </a:extLst>
          </p:cNvPr>
          <p:cNvSpPr/>
          <p:nvPr/>
        </p:nvSpPr>
        <p:spPr>
          <a:xfrm>
            <a:off x="2896334" y="1896172"/>
            <a:ext cx="559868" cy="53012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C61225">
              <a:alpha val="44000"/>
            </a:srgbClr>
          </a:solidFill>
          <a:ln w="38103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0952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399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15" name="Oval 37">
            <a:extLst>
              <a:ext uri="{FF2B5EF4-FFF2-40B4-BE49-F238E27FC236}">
                <a16:creationId xmlns:a16="http://schemas.microsoft.com/office/drawing/2014/main" id="{57E5FDDF-E2BB-3641-D5B2-53656A9FCE5C}"/>
              </a:ext>
            </a:extLst>
          </p:cNvPr>
          <p:cNvSpPr/>
          <p:nvPr/>
        </p:nvSpPr>
        <p:spPr>
          <a:xfrm>
            <a:off x="2044311" y="4468064"/>
            <a:ext cx="559868" cy="53012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C61225">
              <a:alpha val="44000"/>
            </a:srgbClr>
          </a:solidFill>
          <a:ln w="38103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0952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399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17" name="Oval 5">
            <a:extLst>
              <a:ext uri="{FF2B5EF4-FFF2-40B4-BE49-F238E27FC236}">
                <a16:creationId xmlns:a16="http://schemas.microsoft.com/office/drawing/2014/main" id="{E3BB0A6E-7A7D-0C8D-CEFD-7C745B2A36CE}"/>
              </a:ext>
            </a:extLst>
          </p:cNvPr>
          <p:cNvSpPr/>
          <p:nvPr/>
        </p:nvSpPr>
        <p:spPr>
          <a:xfrm>
            <a:off x="5032156" y="2251240"/>
            <a:ext cx="559868" cy="53012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C61225">
              <a:alpha val="44000"/>
            </a:srgbClr>
          </a:solidFill>
          <a:ln w="38103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0952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399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18" name="Oval 8">
            <a:extLst>
              <a:ext uri="{FF2B5EF4-FFF2-40B4-BE49-F238E27FC236}">
                <a16:creationId xmlns:a16="http://schemas.microsoft.com/office/drawing/2014/main" id="{DA433B1E-F7F2-D8CB-694C-8A86E3E0AE25}"/>
              </a:ext>
            </a:extLst>
          </p:cNvPr>
          <p:cNvSpPr/>
          <p:nvPr/>
        </p:nvSpPr>
        <p:spPr>
          <a:xfrm>
            <a:off x="3480617" y="2951719"/>
            <a:ext cx="559868" cy="53012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A6A6A6">
              <a:alpha val="44000"/>
            </a:srgbClr>
          </a:solidFill>
          <a:ln w="9528" cap="flat">
            <a:solidFill>
              <a:srgbClr val="FF0000"/>
            </a:solidFill>
            <a:prstDash val="solid"/>
            <a:miter/>
          </a:ln>
          <a:effectLst>
            <a:glow>
              <a:schemeClr val="bg1">
                <a:alpha val="40000"/>
              </a:schemeClr>
            </a:glow>
          </a:effectLst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0952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399" b="0" i="0" u="none" strike="noStrike" kern="1200" cap="none" spc="0" baseline="0" dirty="0">
              <a:solidFill>
                <a:srgbClr val="FFFFFF"/>
              </a:solidFill>
              <a:highlight>
                <a:srgbClr val="C0C0C0"/>
              </a:highlight>
              <a:uFillTx/>
              <a:latin typeface="Calibri"/>
            </a:endParaRPr>
          </a:p>
        </p:txBody>
      </p:sp>
      <p:sp>
        <p:nvSpPr>
          <p:cNvPr id="19" name="Oval 11">
            <a:extLst>
              <a:ext uri="{FF2B5EF4-FFF2-40B4-BE49-F238E27FC236}">
                <a16:creationId xmlns:a16="http://schemas.microsoft.com/office/drawing/2014/main" id="{38CD6CB0-46D4-3112-2266-3D192EF8ED37}"/>
              </a:ext>
            </a:extLst>
          </p:cNvPr>
          <p:cNvSpPr/>
          <p:nvPr/>
        </p:nvSpPr>
        <p:spPr>
          <a:xfrm>
            <a:off x="2782692" y="4881652"/>
            <a:ext cx="559868" cy="53012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A6A6A6">
              <a:alpha val="44000"/>
            </a:srgbClr>
          </a:solidFill>
          <a:ln w="9528" cap="flat">
            <a:solidFill>
              <a:srgbClr val="FF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0952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399" b="0" i="0" u="none" strike="noStrike" kern="1200" cap="none" spc="0" baseline="0" dirty="0">
              <a:solidFill>
                <a:srgbClr val="FFFFFF"/>
              </a:solidFill>
              <a:highlight>
                <a:srgbClr val="C0C0C0"/>
              </a:highlight>
              <a:uFillTx/>
              <a:latin typeface="Calibri"/>
            </a:endParaRPr>
          </a:p>
        </p:txBody>
      </p:sp>
      <p:sp>
        <p:nvSpPr>
          <p:cNvPr id="20" name="Oval 12">
            <a:extLst>
              <a:ext uri="{FF2B5EF4-FFF2-40B4-BE49-F238E27FC236}">
                <a16:creationId xmlns:a16="http://schemas.microsoft.com/office/drawing/2014/main" id="{C211B126-8D92-D1D8-167F-13F93ADE8D99}"/>
              </a:ext>
            </a:extLst>
          </p:cNvPr>
          <p:cNvSpPr/>
          <p:nvPr/>
        </p:nvSpPr>
        <p:spPr>
          <a:xfrm>
            <a:off x="3250783" y="4322515"/>
            <a:ext cx="559868" cy="53012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A6A6A6">
              <a:alpha val="44000"/>
            </a:srgbClr>
          </a:solidFill>
          <a:ln w="9528" cap="flat">
            <a:solidFill>
              <a:srgbClr val="FF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0952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399" b="0" i="0" u="none" strike="noStrike" kern="1200" cap="none" spc="0" baseline="0" dirty="0">
              <a:solidFill>
                <a:srgbClr val="FFFFFF"/>
              </a:solidFill>
              <a:highlight>
                <a:srgbClr val="C0C0C0"/>
              </a:highlight>
              <a:uFillTx/>
              <a:latin typeface="Calibri"/>
            </a:endParaRPr>
          </a:p>
        </p:txBody>
      </p:sp>
      <p:sp>
        <p:nvSpPr>
          <p:cNvPr id="21" name="Oval 14">
            <a:extLst>
              <a:ext uri="{FF2B5EF4-FFF2-40B4-BE49-F238E27FC236}">
                <a16:creationId xmlns:a16="http://schemas.microsoft.com/office/drawing/2014/main" id="{286B5BDD-D692-9C39-4154-E24B03218C9D}"/>
              </a:ext>
            </a:extLst>
          </p:cNvPr>
          <p:cNvSpPr/>
          <p:nvPr/>
        </p:nvSpPr>
        <p:spPr>
          <a:xfrm>
            <a:off x="1829833" y="4981824"/>
            <a:ext cx="559868" cy="53012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A6A6A6">
              <a:alpha val="44000"/>
            </a:srgbClr>
          </a:solidFill>
          <a:ln w="9528" cap="flat">
            <a:solidFill>
              <a:srgbClr val="FF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0952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399" b="0" i="0" u="none" strike="noStrike" kern="1200" cap="none" spc="0" baseline="0" dirty="0">
              <a:solidFill>
                <a:srgbClr val="FFFFFF"/>
              </a:solidFill>
              <a:highlight>
                <a:srgbClr val="C0C0C0"/>
              </a:highlight>
              <a:uFillTx/>
              <a:latin typeface="Calibri"/>
            </a:endParaRPr>
          </a:p>
        </p:txBody>
      </p:sp>
      <p:sp>
        <p:nvSpPr>
          <p:cNvPr id="22" name="Oval 15">
            <a:extLst>
              <a:ext uri="{FF2B5EF4-FFF2-40B4-BE49-F238E27FC236}">
                <a16:creationId xmlns:a16="http://schemas.microsoft.com/office/drawing/2014/main" id="{0371FF3B-2130-9F10-DAA2-5C8B7655CFFD}"/>
              </a:ext>
            </a:extLst>
          </p:cNvPr>
          <p:cNvSpPr/>
          <p:nvPr/>
        </p:nvSpPr>
        <p:spPr>
          <a:xfrm>
            <a:off x="2440606" y="2082692"/>
            <a:ext cx="559868" cy="53012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A6A6A6">
              <a:alpha val="44000"/>
            </a:srgbClr>
          </a:solidFill>
          <a:ln w="9528" cap="flat">
            <a:solidFill>
              <a:srgbClr val="FF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0952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399" b="0" i="0" u="none" strike="noStrike" kern="1200" cap="none" spc="0" baseline="0" dirty="0">
              <a:solidFill>
                <a:srgbClr val="FFFFFF"/>
              </a:solidFill>
              <a:highlight>
                <a:srgbClr val="C0C0C0"/>
              </a:highlight>
              <a:uFillTx/>
              <a:latin typeface="Calibri"/>
            </a:endParaRP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78935A5B-5C9E-9020-6355-6BCC19158383}"/>
              </a:ext>
            </a:extLst>
          </p:cNvPr>
          <p:cNvSpPr txBox="1"/>
          <p:nvPr/>
        </p:nvSpPr>
        <p:spPr>
          <a:xfrm>
            <a:off x="6811905" y="3724177"/>
            <a:ext cx="2332094" cy="104936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1" i="0" u="sng" strike="noStrike" kern="1200" cap="none" spc="0" baseline="0" dirty="0">
                <a:solidFill>
                  <a:srgbClr val="000000"/>
                </a:solidFill>
                <a:uFillTx/>
                <a:latin typeface="Calibri"/>
                <a:ea typeface="Open Sans" pitchFamily="34"/>
                <a:cs typeface="Arial" pitchFamily="34"/>
              </a:rPr>
              <a:t>Completed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1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  <a:ea typeface="Open Sans" pitchFamily="34"/>
                <a:cs typeface="Arial" pitchFamily="34"/>
              </a:rPr>
              <a:t>Nelson ES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1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  <a:ea typeface="Open Sans" pitchFamily="34"/>
                <a:cs typeface="Arial" pitchFamily="34"/>
              </a:rPr>
              <a:t>Los Altos ES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1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  <a:ea typeface="Open Sans" pitchFamily="34"/>
                <a:cs typeface="Arial" pitchFamily="34"/>
              </a:rPr>
              <a:t>Workman ES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1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  <a:ea typeface="Open Sans" pitchFamily="34"/>
                <a:cs typeface="Arial" pitchFamily="34"/>
              </a:rPr>
              <a:t>Mesa Robles K-8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1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  <a:ea typeface="Open Sans" pitchFamily="34"/>
                <a:cs typeface="Arial" pitchFamily="34"/>
              </a:rPr>
              <a:t>Cedarlane K-8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 dirty="0">
              <a:solidFill>
                <a:srgbClr val="FFFFFF"/>
              </a:solidFill>
              <a:uFillTx/>
              <a:latin typeface="Calibri"/>
              <a:ea typeface="Open Sans" pitchFamily="34"/>
              <a:cs typeface="Arial" pitchFamily="34"/>
            </a:endParaRP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 dirty="0">
              <a:solidFill>
                <a:srgbClr val="F5939E"/>
              </a:solidFill>
              <a:uFillTx/>
              <a:latin typeface="Calibri"/>
              <a:ea typeface="Open Sans" pitchFamily="34"/>
              <a:cs typeface="Arial" pitchFamily="34"/>
            </a:endParaRPr>
          </a:p>
        </p:txBody>
      </p:sp>
      <p:sp>
        <p:nvSpPr>
          <p:cNvPr id="24" name="Oval 2">
            <a:extLst>
              <a:ext uri="{FF2B5EF4-FFF2-40B4-BE49-F238E27FC236}">
                <a16:creationId xmlns:a16="http://schemas.microsoft.com/office/drawing/2014/main" id="{CE0EC649-495C-F0A9-E0BF-9619876A605B}"/>
              </a:ext>
            </a:extLst>
          </p:cNvPr>
          <p:cNvSpPr/>
          <p:nvPr/>
        </p:nvSpPr>
        <p:spPr>
          <a:xfrm>
            <a:off x="6061613" y="3767209"/>
            <a:ext cx="559868" cy="53012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A6A6A6">
              <a:alpha val="44000"/>
            </a:srgbClr>
          </a:solidFill>
          <a:ln w="9528" cap="flat">
            <a:solidFill>
              <a:srgbClr val="FF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0952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399" b="0" i="0" u="none" strike="noStrike" kern="1200" cap="none" spc="0" baseline="0" dirty="0">
              <a:solidFill>
                <a:srgbClr val="FFFFFF"/>
              </a:solidFill>
              <a:highlight>
                <a:srgbClr val="C0C0C0"/>
              </a:highlight>
              <a:uFillTx/>
              <a:latin typeface="Calibri"/>
            </a:endParaRPr>
          </a:p>
        </p:txBody>
      </p:sp>
      <p:sp>
        <p:nvSpPr>
          <p:cNvPr id="28" name="Oval 5">
            <a:extLst>
              <a:ext uri="{FF2B5EF4-FFF2-40B4-BE49-F238E27FC236}">
                <a16:creationId xmlns:a16="http://schemas.microsoft.com/office/drawing/2014/main" id="{9CDEF1BC-F6D3-3066-40D4-BB52FC9701E0}"/>
              </a:ext>
            </a:extLst>
          </p:cNvPr>
          <p:cNvSpPr/>
          <p:nvPr/>
        </p:nvSpPr>
        <p:spPr>
          <a:xfrm>
            <a:off x="6061613" y="1963402"/>
            <a:ext cx="559868" cy="53012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C61225">
              <a:alpha val="44000"/>
            </a:srgbClr>
          </a:solidFill>
          <a:ln w="38103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0952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399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A8E5D195-425E-4A67-9B22-353BBB119EFB}" type="slidenum">
              <a:rPr lang="en-US" smtClean="0"/>
              <a:t>2</a:t>
            </a:fld>
            <a:endParaRPr lang="en-US" dirty="0"/>
          </a:p>
        </p:txBody>
      </p:sp>
    </p:spTree>
  </p:cSld>
  <p:clrMapOvr>
    <a:masterClrMapping/>
  </p:clrMapOvr>
  <p:extLst>
    <p:ext uri="{6950BFC3-D8DA-4A85-94F7-54DA5524770B}">
      <p188:commentRel xmlns="" xmlns:p188="http://schemas.microsoft.com/office/powerpoint/2018/8/main" r:id="rId3"/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id="{BF89D5A7-BA8A-283B-8FFA-AFCCEED161D6}"/>
              </a:ext>
            </a:extLst>
          </p:cNvPr>
          <p:cNvSpPr txBox="1"/>
          <p:nvPr/>
        </p:nvSpPr>
        <p:spPr>
          <a:xfrm>
            <a:off x="1055912" y="315687"/>
            <a:ext cx="8088087" cy="52251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60958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800" b="1" i="0" u="none" strike="noStrike" kern="1200" cap="none" spc="0" baseline="0" dirty="0">
                <a:solidFill>
                  <a:srgbClr val="000000"/>
                </a:solidFill>
                <a:uFillTx/>
                <a:latin typeface="Georgia" pitchFamily="18"/>
              </a:rPr>
              <a:t>Newton Middle School</a:t>
            </a: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094C0DF1-283F-E21C-1373-95079B78EB68}"/>
              </a:ext>
            </a:extLst>
          </p:cNvPr>
          <p:cNvSpPr txBox="1"/>
          <p:nvPr/>
        </p:nvSpPr>
        <p:spPr>
          <a:xfrm>
            <a:off x="914848" y="876304"/>
            <a:ext cx="7446637" cy="46153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60952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399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Prep for Phase 1 Turn </a:t>
            </a:r>
            <a:r>
              <a:rPr lang="en-US" sz="2399" dirty="0">
                <a:solidFill>
                  <a:srgbClr val="000000"/>
                </a:solidFill>
                <a:latin typeface="Calibri"/>
              </a:rPr>
              <a:t>O</a:t>
            </a:r>
            <a:r>
              <a:rPr lang="en-US" sz="2399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ver– Building D, March 10, 2023</a:t>
            </a:r>
          </a:p>
        </p:txBody>
      </p:sp>
      <p:grpSp>
        <p:nvGrpSpPr>
          <p:cNvPr id="7" name="Group 8">
            <a:extLst>
              <a:ext uri="{FF2B5EF4-FFF2-40B4-BE49-F238E27FC236}">
                <a16:creationId xmlns:a16="http://schemas.microsoft.com/office/drawing/2014/main" id="{6B05D1DE-152C-3C19-FD0B-F730E55EE799}"/>
              </a:ext>
            </a:extLst>
          </p:cNvPr>
          <p:cNvGrpSpPr/>
          <p:nvPr/>
        </p:nvGrpSpPr>
        <p:grpSpPr>
          <a:xfrm>
            <a:off x="0" y="5739277"/>
            <a:ext cx="2642122" cy="1118722"/>
            <a:chOff x="0" y="5739277"/>
            <a:chExt cx="2642122" cy="1118722"/>
          </a:xfrm>
        </p:grpSpPr>
        <p:sp>
          <p:nvSpPr>
            <p:cNvPr id="8" name="Rectangle 9">
              <a:extLst>
                <a:ext uri="{FF2B5EF4-FFF2-40B4-BE49-F238E27FC236}">
                  <a16:creationId xmlns:a16="http://schemas.microsoft.com/office/drawing/2014/main" id="{90E61DC4-CF35-C309-EB08-32556A436DC2}"/>
                </a:ext>
              </a:extLst>
            </p:cNvPr>
            <p:cNvSpPr/>
            <p:nvPr/>
          </p:nvSpPr>
          <p:spPr>
            <a:xfrm>
              <a:off x="0" y="5739277"/>
              <a:ext cx="267983" cy="1118722"/>
            </a:xfrm>
            <a:prstGeom prst="rect">
              <a:avLst/>
            </a:prstGeom>
            <a:solidFill>
              <a:srgbClr val="625858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0952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2399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9" name="Rectangle 10">
              <a:extLst>
                <a:ext uri="{FF2B5EF4-FFF2-40B4-BE49-F238E27FC236}">
                  <a16:creationId xmlns:a16="http://schemas.microsoft.com/office/drawing/2014/main" id="{D93140A0-FA45-2234-8CB5-7094B2F53AE7}"/>
                </a:ext>
              </a:extLst>
            </p:cNvPr>
            <p:cNvSpPr/>
            <p:nvPr/>
          </p:nvSpPr>
          <p:spPr>
            <a:xfrm>
              <a:off x="258702" y="5739277"/>
              <a:ext cx="2383420" cy="1118722"/>
            </a:xfrm>
            <a:prstGeom prst="rect">
              <a:avLst/>
            </a:prstGeom>
            <a:solidFill>
              <a:srgbClr val="B8C40E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0952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2399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10" name="TextBox 11">
              <a:extLst>
                <a:ext uri="{FF2B5EF4-FFF2-40B4-BE49-F238E27FC236}">
                  <a16:creationId xmlns:a16="http://schemas.microsoft.com/office/drawing/2014/main" id="{8D0AD093-5D26-4074-8C99-1300A0A5AED7}"/>
                </a:ext>
              </a:extLst>
            </p:cNvPr>
            <p:cNvSpPr txBox="1"/>
            <p:nvPr/>
          </p:nvSpPr>
          <p:spPr>
            <a:xfrm>
              <a:off x="152668" y="6197986"/>
              <a:ext cx="2403683" cy="338556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1" compatLnSpc="1">
              <a:spAutoFit/>
            </a:bodyPr>
            <a:lstStyle/>
            <a:p>
              <a:pPr marL="0" marR="0" lvl="0" indent="0" algn="ctr" defTabSz="60952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600" b="0" i="0" u="none" strike="noStrike" kern="1200" cap="none" spc="0" baseline="0" dirty="0">
                  <a:solidFill>
                    <a:srgbClr val="FFFFFF"/>
                  </a:solidFill>
                  <a:uFillTx/>
                  <a:latin typeface="Calibri" pitchFamily="34"/>
                  <a:cs typeface="Calibri" pitchFamily="34"/>
                </a:rPr>
                <a:t>Construction</a:t>
              </a:r>
            </a:p>
          </p:txBody>
        </p:sp>
        <p:sp>
          <p:nvSpPr>
            <p:cNvPr id="11" name="TextBox 12">
              <a:extLst>
                <a:ext uri="{FF2B5EF4-FFF2-40B4-BE49-F238E27FC236}">
                  <a16:creationId xmlns:a16="http://schemas.microsoft.com/office/drawing/2014/main" id="{0829B300-58DB-55A6-DF3A-D2443C36C517}"/>
                </a:ext>
              </a:extLst>
            </p:cNvPr>
            <p:cNvSpPr txBox="1"/>
            <p:nvPr/>
          </p:nvSpPr>
          <p:spPr>
            <a:xfrm>
              <a:off x="105887" y="5869707"/>
              <a:ext cx="2459342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1" compatLnSpc="1">
              <a:spAutoFit/>
            </a:bodyPr>
            <a:lstStyle/>
            <a:p>
              <a:pPr marL="0" marR="0" lvl="0" indent="0" algn="ctr" defTabSz="60952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800" b="1" i="0" u="none" strike="noStrike" kern="1200" cap="none" spc="0" baseline="0" dirty="0">
                  <a:solidFill>
                    <a:srgbClr val="FFFFFF"/>
                  </a:solidFill>
                  <a:uFillTx/>
                  <a:latin typeface="Georgia" pitchFamily="18"/>
                </a:rPr>
                <a:t>Project Status</a:t>
              </a:r>
            </a:p>
          </p:txBody>
        </p:sp>
      </p:grpSp>
      <p:pic>
        <p:nvPicPr>
          <p:cNvPr id="30" name="Picture 4">
            <a:extLst>
              <a:ext uri="{FF2B5EF4-FFF2-40B4-BE49-F238E27FC236}">
                <a16:creationId xmlns:a16="http://schemas.microsoft.com/office/drawing/2014/main" id="{FBCCDC8F-5987-2ECE-D848-7E21607D7B7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-187874" y="1860676"/>
            <a:ext cx="3084766" cy="2313575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3" name="Slide Number Placeholder 12"/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A8E5D195-425E-4A67-9B22-353BBB119EFB}" type="slidenum">
              <a:rPr lang="en-US" smtClean="0"/>
              <a:t>3</a:t>
            </a:fld>
            <a:endParaRPr lang="en-US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29A45ED-852F-8ED4-D3EE-461E2A963D53}"/>
              </a:ext>
            </a:extLst>
          </p:cNvPr>
          <p:cNvGrpSpPr/>
          <p:nvPr/>
        </p:nvGrpSpPr>
        <p:grpSpPr>
          <a:xfrm>
            <a:off x="2857311" y="1475080"/>
            <a:ext cx="5322203" cy="4394627"/>
            <a:chOff x="2857311" y="1475080"/>
            <a:chExt cx="5322203" cy="4394627"/>
          </a:xfrm>
        </p:grpSpPr>
        <p:pic>
          <p:nvPicPr>
            <p:cNvPr id="4" name="Picture 4">
              <a:extLst>
                <a:ext uri="{FF2B5EF4-FFF2-40B4-BE49-F238E27FC236}">
                  <a16:creationId xmlns:a16="http://schemas.microsoft.com/office/drawing/2014/main" id="{07157613-79AC-B57F-B4B5-FD2908ECB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67" r="4567"/>
            <a:stretch/>
          </p:blipFill>
          <p:spPr>
            <a:xfrm rot="10800000">
              <a:off x="2857311" y="1475080"/>
              <a:ext cx="5322203" cy="4394627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EFCA50E-9928-3AEF-D68E-4905C71DD3FC}"/>
                </a:ext>
              </a:extLst>
            </p:cNvPr>
            <p:cNvSpPr/>
            <p:nvPr/>
          </p:nvSpPr>
          <p:spPr>
            <a:xfrm>
              <a:off x="3320955" y="1910687"/>
              <a:ext cx="354842" cy="227462"/>
            </a:xfrm>
            <a:custGeom>
              <a:avLst/>
              <a:gdLst>
                <a:gd name="connsiteX0" fmla="*/ 54591 w 354842"/>
                <a:gd name="connsiteY0" fmla="*/ 0 h 227462"/>
                <a:gd name="connsiteX1" fmla="*/ 354842 w 354842"/>
                <a:gd name="connsiteY1" fmla="*/ 77337 h 227462"/>
                <a:gd name="connsiteX2" fmla="*/ 236561 w 354842"/>
                <a:gd name="connsiteY2" fmla="*/ 204716 h 227462"/>
                <a:gd name="connsiteX3" fmla="*/ 168323 w 354842"/>
                <a:gd name="connsiteY3" fmla="*/ 227462 h 227462"/>
                <a:gd name="connsiteX4" fmla="*/ 0 w 354842"/>
                <a:gd name="connsiteY4" fmla="*/ 177420 h 227462"/>
                <a:gd name="connsiteX5" fmla="*/ 54591 w 354842"/>
                <a:gd name="connsiteY5" fmla="*/ 0 h 227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54842" h="227462">
                  <a:moveTo>
                    <a:pt x="54591" y="0"/>
                  </a:moveTo>
                  <a:lnTo>
                    <a:pt x="354842" y="77337"/>
                  </a:lnTo>
                  <a:lnTo>
                    <a:pt x="236561" y="204716"/>
                  </a:lnTo>
                  <a:lnTo>
                    <a:pt x="168323" y="227462"/>
                  </a:lnTo>
                  <a:lnTo>
                    <a:pt x="0" y="177420"/>
                  </a:lnTo>
                  <a:lnTo>
                    <a:pt x="54591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797D2789-4567-6C4D-3922-1556FA2E97C2}"/>
              </a:ext>
            </a:extLst>
          </p:cNvPr>
          <p:cNvSpPr txBox="1"/>
          <p:nvPr/>
        </p:nvSpPr>
        <p:spPr>
          <a:xfrm>
            <a:off x="1055912" y="315687"/>
            <a:ext cx="8088087" cy="52251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60958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800" b="1" i="0" u="none" strike="noStrike" kern="1200" cap="none" spc="0" baseline="0" dirty="0">
                <a:solidFill>
                  <a:srgbClr val="000000"/>
                </a:solidFill>
                <a:uFillTx/>
                <a:latin typeface="Georgia" pitchFamily="18"/>
              </a:rPr>
              <a:t>Newton Middle School</a:t>
            </a:r>
          </a:p>
        </p:txBody>
      </p:sp>
      <p:grpSp>
        <p:nvGrpSpPr>
          <p:cNvPr id="3" name="Group 17">
            <a:extLst>
              <a:ext uri="{FF2B5EF4-FFF2-40B4-BE49-F238E27FC236}">
                <a16:creationId xmlns:a16="http://schemas.microsoft.com/office/drawing/2014/main" id="{56913975-0206-2904-A813-A28FA196CB16}"/>
              </a:ext>
            </a:extLst>
          </p:cNvPr>
          <p:cNvGrpSpPr/>
          <p:nvPr/>
        </p:nvGrpSpPr>
        <p:grpSpPr>
          <a:xfrm>
            <a:off x="0" y="5739277"/>
            <a:ext cx="2642122" cy="1118722"/>
            <a:chOff x="0" y="5739277"/>
            <a:chExt cx="2642122" cy="1118722"/>
          </a:xfrm>
        </p:grpSpPr>
        <p:sp>
          <p:nvSpPr>
            <p:cNvPr id="4" name="Rectangle 18">
              <a:extLst>
                <a:ext uri="{FF2B5EF4-FFF2-40B4-BE49-F238E27FC236}">
                  <a16:creationId xmlns:a16="http://schemas.microsoft.com/office/drawing/2014/main" id="{5DE8CA07-BC7E-A427-15BD-F5E03C96CA3D}"/>
                </a:ext>
              </a:extLst>
            </p:cNvPr>
            <p:cNvSpPr/>
            <p:nvPr/>
          </p:nvSpPr>
          <p:spPr>
            <a:xfrm>
              <a:off x="0" y="5739277"/>
              <a:ext cx="267983" cy="1118722"/>
            </a:xfrm>
            <a:prstGeom prst="rect">
              <a:avLst/>
            </a:prstGeom>
            <a:solidFill>
              <a:srgbClr val="625858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0952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2399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5" name="Rectangle 19">
              <a:extLst>
                <a:ext uri="{FF2B5EF4-FFF2-40B4-BE49-F238E27FC236}">
                  <a16:creationId xmlns:a16="http://schemas.microsoft.com/office/drawing/2014/main" id="{CB281C3F-AEB8-F38B-8DE4-168DAE1B7B25}"/>
                </a:ext>
              </a:extLst>
            </p:cNvPr>
            <p:cNvSpPr/>
            <p:nvPr/>
          </p:nvSpPr>
          <p:spPr>
            <a:xfrm>
              <a:off x="258702" y="5739277"/>
              <a:ext cx="2383420" cy="1118722"/>
            </a:xfrm>
            <a:prstGeom prst="rect">
              <a:avLst/>
            </a:prstGeom>
            <a:solidFill>
              <a:srgbClr val="B8C40E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0952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2399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7" name="TextBox 21">
              <a:extLst>
                <a:ext uri="{FF2B5EF4-FFF2-40B4-BE49-F238E27FC236}">
                  <a16:creationId xmlns:a16="http://schemas.microsoft.com/office/drawing/2014/main" id="{8237867B-FB0E-F3FE-82D4-8D1140B576AB}"/>
                </a:ext>
              </a:extLst>
            </p:cNvPr>
            <p:cNvSpPr txBox="1"/>
            <p:nvPr/>
          </p:nvSpPr>
          <p:spPr>
            <a:xfrm>
              <a:off x="105887" y="5869707"/>
              <a:ext cx="2459342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1" compatLnSpc="1">
              <a:spAutoFit/>
            </a:bodyPr>
            <a:lstStyle/>
            <a:p>
              <a:pPr marL="0" marR="0" lvl="0" indent="0" algn="ctr" defTabSz="60952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800" b="1" i="0" u="none" strike="noStrike" kern="1200" cap="none" spc="0" baseline="0" dirty="0">
                  <a:solidFill>
                    <a:srgbClr val="FFFFFF"/>
                  </a:solidFill>
                  <a:uFillTx/>
                  <a:latin typeface="Georgia" pitchFamily="18"/>
                </a:rPr>
                <a:t>Project Status</a:t>
              </a:r>
            </a:p>
          </p:txBody>
        </p:sp>
      </p:grpSp>
      <p:pic>
        <p:nvPicPr>
          <p:cNvPr id="9" name="Picture 7">
            <a:extLst>
              <a:ext uri="{FF2B5EF4-FFF2-40B4-BE49-F238E27FC236}">
                <a16:creationId xmlns:a16="http://schemas.microsoft.com/office/drawing/2014/main" id="{D0042749-15E2-85CF-1CAD-0E172684DD8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6548"/>
          <a:stretch/>
        </p:blipFill>
        <p:spPr>
          <a:xfrm>
            <a:off x="435037" y="1135222"/>
            <a:ext cx="8250709" cy="402150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0" name="Slide Number Placeholder 9"/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A8E5D195-425E-4A67-9B22-353BBB119EFB}" type="slidenum">
              <a:rPr lang="en-US" smtClean="0"/>
              <a:t>4</a:t>
            </a:fld>
            <a:endParaRPr lang="en-US" dirty="0"/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8D0AD093-5D26-4074-8C99-1300A0A5AED7}"/>
              </a:ext>
            </a:extLst>
          </p:cNvPr>
          <p:cNvSpPr txBox="1"/>
          <p:nvPr/>
        </p:nvSpPr>
        <p:spPr>
          <a:xfrm>
            <a:off x="152668" y="6197986"/>
            <a:ext cx="2403683" cy="33855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60952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0" u="none" strike="noStrike" kern="1200" cap="none" spc="0" baseline="0" dirty="0">
                <a:solidFill>
                  <a:srgbClr val="FFFFFF"/>
                </a:solidFill>
                <a:uFillTx/>
                <a:latin typeface="Calibri" pitchFamily="34"/>
                <a:cs typeface="Calibri" pitchFamily="34"/>
              </a:rPr>
              <a:t>Construction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68F7F9F-3604-E679-7D53-9C5A0355DADD}"/>
              </a:ext>
            </a:extLst>
          </p:cNvPr>
          <p:cNvSpPr txBox="1"/>
          <p:nvPr/>
        </p:nvSpPr>
        <p:spPr>
          <a:xfrm>
            <a:off x="3486151" y="5284935"/>
            <a:ext cx="294102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 smtClean="0"/>
              <a:t>Modernization Plan</a:t>
            </a:r>
            <a:endParaRPr lang="en-US" b="1" u="sng" dirty="0" smtClean="0"/>
          </a:p>
          <a:p>
            <a:r>
              <a:rPr lang="en-US" dirty="0" smtClean="0"/>
              <a:t>Classrooms: 19</a:t>
            </a:r>
          </a:p>
          <a:p>
            <a:r>
              <a:rPr lang="en-US" dirty="0" smtClean="0"/>
              <a:t>Music Room: 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417885" y="1758462"/>
            <a:ext cx="624253" cy="14946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565143" y="1737559"/>
            <a:ext cx="626451" cy="238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5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$ 1.41M</a:t>
            </a:r>
            <a:endParaRPr lang="en-US" sz="950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60739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AE7E6926-93AA-47BC-AF8F-0D6AD063A3A7}"/>
              </a:ext>
            </a:extLst>
          </p:cNvPr>
          <p:cNvSpPr txBox="1"/>
          <p:nvPr/>
        </p:nvSpPr>
        <p:spPr>
          <a:xfrm>
            <a:off x="6800849" y="6492870"/>
            <a:ext cx="2057400" cy="3651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r" defTabSz="60952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1F982C90-FC51-4EF8-A152-A6A12254E3CA}" type="slidenum">
              <a: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rPr>
              <a:t>5</a:t>
            </a:fld>
            <a:endParaRPr lang="en-US" sz="1200" b="0" i="0" u="none" strike="noStrike" kern="1200" cap="none" spc="0" baseline="0" dirty="0">
              <a:solidFill>
                <a:srgbClr val="898989"/>
              </a:solidFill>
              <a:uFillTx/>
              <a:latin typeface="Calibri"/>
            </a:endParaRP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370F1C36-FB57-6662-C0BB-6BD91599E59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16" r="25216"/>
          <a:stretch/>
        </p:blipFill>
        <p:spPr>
          <a:xfrm rot="10800000">
            <a:off x="2991082" y="1437344"/>
            <a:ext cx="2955005" cy="4444845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Title 2">
            <a:extLst>
              <a:ext uri="{FF2B5EF4-FFF2-40B4-BE49-F238E27FC236}">
                <a16:creationId xmlns:a16="http://schemas.microsoft.com/office/drawing/2014/main" id="{6133E9A7-E6C0-5978-C923-9CF558A65A9F}"/>
              </a:ext>
            </a:extLst>
          </p:cNvPr>
          <p:cNvSpPr txBox="1"/>
          <p:nvPr/>
        </p:nvSpPr>
        <p:spPr>
          <a:xfrm>
            <a:off x="1055912" y="315687"/>
            <a:ext cx="8088087" cy="52251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60958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800" b="1" i="0" u="none" strike="noStrike" kern="1200" cap="none" spc="0" baseline="0" dirty="0">
                <a:solidFill>
                  <a:srgbClr val="000000"/>
                </a:solidFill>
                <a:uFillTx/>
                <a:latin typeface="Georgia" pitchFamily="18"/>
              </a:rPr>
              <a:t>Grandview College Prep. Academy</a:t>
            </a:r>
          </a:p>
        </p:txBody>
      </p:sp>
      <p:sp>
        <p:nvSpPr>
          <p:cNvPr id="7" name="TextBox 5">
            <a:extLst>
              <a:ext uri="{FF2B5EF4-FFF2-40B4-BE49-F238E27FC236}">
                <a16:creationId xmlns:a16="http://schemas.microsoft.com/office/drawing/2014/main" id="{39AB2260-2C3F-81FF-960B-2F800CD10CCF}"/>
              </a:ext>
            </a:extLst>
          </p:cNvPr>
          <p:cNvSpPr txBox="1"/>
          <p:nvPr/>
        </p:nvSpPr>
        <p:spPr>
          <a:xfrm>
            <a:off x="295466" y="975809"/>
            <a:ext cx="5514523" cy="46153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60952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399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Construction Site Work at Wings 50 and 60</a:t>
            </a:r>
          </a:p>
        </p:txBody>
      </p:sp>
      <p:grpSp>
        <p:nvGrpSpPr>
          <p:cNvPr id="8" name="Group 6">
            <a:extLst>
              <a:ext uri="{FF2B5EF4-FFF2-40B4-BE49-F238E27FC236}">
                <a16:creationId xmlns:a16="http://schemas.microsoft.com/office/drawing/2014/main" id="{ABCEA25E-AAF6-26A1-B182-9A5A7973B389}"/>
              </a:ext>
            </a:extLst>
          </p:cNvPr>
          <p:cNvGrpSpPr/>
          <p:nvPr/>
        </p:nvGrpSpPr>
        <p:grpSpPr>
          <a:xfrm>
            <a:off x="0" y="5739277"/>
            <a:ext cx="2642122" cy="1118722"/>
            <a:chOff x="0" y="5739277"/>
            <a:chExt cx="2642122" cy="1118722"/>
          </a:xfrm>
        </p:grpSpPr>
        <p:sp>
          <p:nvSpPr>
            <p:cNvPr id="9" name="Rectangle 7">
              <a:extLst>
                <a:ext uri="{FF2B5EF4-FFF2-40B4-BE49-F238E27FC236}">
                  <a16:creationId xmlns:a16="http://schemas.microsoft.com/office/drawing/2014/main" id="{15522518-E66C-9837-0E25-88810DBFF118}"/>
                </a:ext>
              </a:extLst>
            </p:cNvPr>
            <p:cNvSpPr/>
            <p:nvPr/>
          </p:nvSpPr>
          <p:spPr>
            <a:xfrm>
              <a:off x="0" y="5739277"/>
              <a:ext cx="267983" cy="1118722"/>
            </a:xfrm>
            <a:prstGeom prst="rect">
              <a:avLst/>
            </a:prstGeom>
            <a:solidFill>
              <a:srgbClr val="625858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0952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2399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10" name="Rectangle 8">
              <a:extLst>
                <a:ext uri="{FF2B5EF4-FFF2-40B4-BE49-F238E27FC236}">
                  <a16:creationId xmlns:a16="http://schemas.microsoft.com/office/drawing/2014/main" id="{40A9384E-2D97-0D66-981C-0040E4A5A06D}"/>
                </a:ext>
              </a:extLst>
            </p:cNvPr>
            <p:cNvSpPr/>
            <p:nvPr/>
          </p:nvSpPr>
          <p:spPr>
            <a:xfrm>
              <a:off x="258702" y="5739277"/>
              <a:ext cx="2383420" cy="1118722"/>
            </a:xfrm>
            <a:prstGeom prst="rect">
              <a:avLst/>
            </a:prstGeom>
            <a:solidFill>
              <a:srgbClr val="B8C40E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0952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2399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11" name="TextBox 9">
              <a:extLst>
                <a:ext uri="{FF2B5EF4-FFF2-40B4-BE49-F238E27FC236}">
                  <a16:creationId xmlns:a16="http://schemas.microsoft.com/office/drawing/2014/main" id="{6EE91136-A835-83F5-8F5E-3958AED5FF14}"/>
                </a:ext>
              </a:extLst>
            </p:cNvPr>
            <p:cNvSpPr txBox="1"/>
            <p:nvPr/>
          </p:nvSpPr>
          <p:spPr>
            <a:xfrm>
              <a:off x="152668" y="6197986"/>
              <a:ext cx="2403683" cy="338556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1" compatLnSpc="1">
              <a:spAutoFit/>
            </a:bodyPr>
            <a:lstStyle/>
            <a:p>
              <a:pPr marL="0" marR="0" lvl="0" indent="0" algn="ctr" defTabSz="60952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600" b="0" i="0" u="none" strike="noStrike" kern="1200" cap="none" spc="0" baseline="0" dirty="0">
                  <a:solidFill>
                    <a:srgbClr val="FFFFFF"/>
                  </a:solidFill>
                  <a:uFillTx/>
                  <a:latin typeface="Calibri" pitchFamily="34"/>
                  <a:cs typeface="Calibri" pitchFamily="34"/>
                </a:rPr>
                <a:t>Construction</a:t>
              </a:r>
            </a:p>
          </p:txBody>
        </p:sp>
        <p:sp>
          <p:nvSpPr>
            <p:cNvPr id="12" name="TextBox 10">
              <a:extLst>
                <a:ext uri="{FF2B5EF4-FFF2-40B4-BE49-F238E27FC236}">
                  <a16:creationId xmlns:a16="http://schemas.microsoft.com/office/drawing/2014/main" id="{79E91EA0-565F-0ED8-FAB6-F39113BCE43D}"/>
                </a:ext>
              </a:extLst>
            </p:cNvPr>
            <p:cNvSpPr txBox="1"/>
            <p:nvPr/>
          </p:nvSpPr>
          <p:spPr>
            <a:xfrm>
              <a:off x="105887" y="5869707"/>
              <a:ext cx="2459342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1" compatLnSpc="1">
              <a:spAutoFit/>
            </a:bodyPr>
            <a:lstStyle/>
            <a:p>
              <a:pPr marL="0" marR="0" lvl="0" indent="0" algn="ctr" defTabSz="60952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800" b="1" i="0" u="none" strike="noStrike" kern="1200" cap="none" spc="0" baseline="0" dirty="0">
                  <a:solidFill>
                    <a:srgbClr val="FFFFFF"/>
                  </a:solidFill>
                  <a:uFillTx/>
                  <a:latin typeface="Georgia" pitchFamily="18"/>
                </a:rPr>
                <a:t>Project Status</a:t>
              </a:r>
            </a:p>
          </p:txBody>
        </p:sp>
      </p:grpSp>
      <p:pic>
        <p:nvPicPr>
          <p:cNvPr id="16" name="Picture 17">
            <a:extLst>
              <a:ext uri="{FF2B5EF4-FFF2-40B4-BE49-F238E27FC236}">
                <a16:creationId xmlns:a16="http://schemas.microsoft.com/office/drawing/2014/main" id="{E3BFD6C9-97C3-4308-A114-4C42FDA771B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13">
            <a:off x="-341292" y="1876376"/>
            <a:ext cx="3512177" cy="263413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7" name="Slide Number Placeholder 16"/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A8E5D195-425E-4A67-9B22-353BBB119EFB}" type="slidenum">
              <a:rPr lang="en-US" smtClean="0"/>
              <a:t>5</a:t>
            </a:fld>
            <a:endParaRPr lang="en-US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A4FA987E-2241-88D4-CF57-4BA98CF617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0453" y="1437346"/>
            <a:ext cx="2584682" cy="344816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68F7F9F-3604-E679-7D53-9C5A0355DADD}"/>
              </a:ext>
            </a:extLst>
          </p:cNvPr>
          <p:cNvSpPr txBox="1"/>
          <p:nvPr/>
        </p:nvSpPr>
        <p:spPr>
          <a:xfrm>
            <a:off x="3124754" y="5967153"/>
            <a:ext cx="26876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Tackable Wall Board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E5CDF63F-1721-B24B-13CD-29B3051C67DD}"/>
              </a:ext>
            </a:extLst>
          </p:cNvPr>
          <p:cNvSpPr txBox="1"/>
          <p:nvPr/>
        </p:nvSpPr>
        <p:spPr>
          <a:xfrm>
            <a:off x="1055912" y="315687"/>
            <a:ext cx="8088087" cy="52251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60958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800" b="1" i="0" u="none" strike="noStrike" kern="1200" cap="none" spc="0" baseline="0" dirty="0">
                <a:solidFill>
                  <a:srgbClr val="000000"/>
                </a:solidFill>
                <a:uFillTx/>
                <a:latin typeface="Georgia" pitchFamily="18"/>
              </a:rPr>
              <a:t>Grandview College Prep. Academy</a:t>
            </a:r>
          </a:p>
        </p:txBody>
      </p:sp>
      <p:grpSp>
        <p:nvGrpSpPr>
          <p:cNvPr id="3" name="Group 17">
            <a:extLst>
              <a:ext uri="{FF2B5EF4-FFF2-40B4-BE49-F238E27FC236}">
                <a16:creationId xmlns:a16="http://schemas.microsoft.com/office/drawing/2014/main" id="{B41480DB-74E4-736E-2622-AA23C40189BC}"/>
              </a:ext>
            </a:extLst>
          </p:cNvPr>
          <p:cNvGrpSpPr/>
          <p:nvPr/>
        </p:nvGrpSpPr>
        <p:grpSpPr>
          <a:xfrm>
            <a:off x="0" y="5739277"/>
            <a:ext cx="2642122" cy="1118722"/>
            <a:chOff x="0" y="5739277"/>
            <a:chExt cx="2642122" cy="1118722"/>
          </a:xfrm>
        </p:grpSpPr>
        <p:sp>
          <p:nvSpPr>
            <p:cNvPr id="4" name="Rectangle 18">
              <a:extLst>
                <a:ext uri="{FF2B5EF4-FFF2-40B4-BE49-F238E27FC236}">
                  <a16:creationId xmlns:a16="http://schemas.microsoft.com/office/drawing/2014/main" id="{7BBD4987-81CC-2A7A-851E-A832354D51BE}"/>
                </a:ext>
              </a:extLst>
            </p:cNvPr>
            <p:cNvSpPr/>
            <p:nvPr/>
          </p:nvSpPr>
          <p:spPr>
            <a:xfrm>
              <a:off x="0" y="5739277"/>
              <a:ext cx="267983" cy="1118722"/>
            </a:xfrm>
            <a:prstGeom prst="rect">
              <a:avLst/>
            </a:prstGeom>
            <a:solidFill>
              <a:srgbClr val="625858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0952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2399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5" name="Rectangle 19">
              <a:extLst>
                <a:ext uri="{FF2B5EF4-FFF2-40B4-BE49-F238E27FC236}">
                  <a16:creationId xmlns:a16="http://schemas.microsoft.com/office/drawing/2014/main" id="{EC9E9D4A-84C5-1596-1621-2AE69163F6E3}"/>
                </a:ext>
              </a:extLst>
            </p:cNvPr>
            <p:cNvSpPr/>
            <p:nvPr/>
          </p:nvSpPr>
          <p:spPr>
            <a:xfrm>
              <a:off x="258702" y="5739277"/>
              <a:ext cx="2383420" cy="1118722"/>
            </a:xfrm>
            <a:prstGeom prst="rect">
              <a:avLst/>
            </a:prstGeom>
            <a:solidFill>
              <a:srgbClr val="B8C40E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0952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2399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7" name="TextBox 21">
              <a:extLst>
                <a:ext uri="{FF2B5EF4-FFF2-40B4-BE49-F238E27FC236}">
                  <a16:creationId xmlns:a16="http://schemas.microsoft.com/office/drawing/2014/main" id="{7E992798-8944-D821-8168-1BE7AB70F393}"/>
                </a:ext>
              </a:extLst>
            </p:cNvPr>
            <p:cNvSpPr txBox="1"/>
            <p:nvPr/>
          </p:nvSpPr>
          <p:spPr>
            <a:xfrm>
              <a:off x="105887" y="5869707"/>
              <a:ext cx="2459342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1" compatLnSpc="1">
              <a:spAutoFit/>
            </a:bodyPr>
            <a:lstStyle/>
            <a:p>
              <a:pPr marL="0" marR="0" lvl="0" indent="0" algn="ctr" defTabSz="60952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800" b="1" i="0" u="none" strike="noStrike" kern="1200" cap="none" spc="0" baseline="0" dirty="0">
                  <a:solidFill>
                    <a:srgbClr val="FFFFFF"/>
                  </a:solidFill>
                  <a:uFillTx/>
                  <a:latin typeface="Georgia" pitchFamily="18"/>
                </a:rPr>
                <a:t>Project Status</a:t>
              </a:r>
            </a:p>
          </p:txBody>
        </p:sp>
      </p:grpSp>
      <p:sp>
        <p:nvSpPr>
          <p:cNvPr id="9" name="Slide Number Placeholder 8"/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A8E5D195-425E-4A67-9B22-353BBB119EFB}" type="slidenum">
              <a:rPr lang="en-US" smtClean="0"/>
              <a:t>6</a:t>
            </a:fld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7EC69CD-1947-67A7-184E-99EE40B85D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445" y="1100703"/>
            <a:ext cx="8137007" cy="3879670"/>
          </a:xfrm>
          <a:prstGeom prst="rect">
            <a:avLst/>
          </a:prstGeom>
        </p:spPr>
      </p:pic>
      <p:sp>
        <p:nvSpPr>
          <p:cNvPr id="10" name="TextBox 11">
            <a:extLst>
              <a:ext uri="{FF2B5EF4-FFF2-40B4-BE49-F238E27FC236}">
                <a16:creationId xmlns:a16="http://schemas.microsoft.com/office/drawing/2014/main" id="{8D0AD093-5D26-4074-8C99-1300A0A5AED7}"/>
              </a:ext>
            </a:extLst>
          </p:cNvPr>
          <p:cNvSpPr txBox="1"/>
          <p:nvPr/>
        </p:nvSpPr>
        <p:spPr>
          <a:xfrm>
            <a:off x="152668" y="6197986"/>
            <a:ext cx="2403683" cy="33855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60952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0" u="none" strike="noStrike" kern="1200" cap="none" spc="0" baseline="0" dirty="0">
                <a:solidFill>
                  <a:srgbClr val="FFFFFF"/>
                </a:solidFill>
                <a:uFillTx/>
                <a:latin typeface="Calibri" pitchFamily="34"/>
                <a:cs typeface="Calibri" pitchFamily="34"/>
              </a:rPr>
              <a:t>Construction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68F7F9F-3604-E679-7D53-9C5A0355DADD}"/>
              </a:ext>
            </a:extLst>
          </p:cNvPr>
          <p:cNvSpPr txBox="1"/>
          <p:nvPr/>
        </p:nvSpPr>
        <p:spPr>
          <a:xfrm>
            <a:off x="3486151" y="5259568"/>
            <a:ext cx="2941026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 smtClean="0"/>
              <a:t>Modernization Plan</a:t>
            </a:r>
            <a:endParaRPr lang="en-US" b="1" u="sng" dirty="0" smtClean="0"/>
          </a:p>
          <a:p>
            <a:r>
              <a:rPr lang="en-US" dirty="0" smtClean="0"/>
              <a:t>Classrooms: 18</a:t>
            </a:r>
          </a:p>
          <a:p>
            <a:r>
              <a:rPr lang="en-US" dirty="0" smtClean="0"/>
              <a:t>Music Room: 1</a:t>
            </a:r>
          </a:p>
          <a:p>
            <a:r>
              <a:rPr lang="en-US" dirty="0" smtClean="0"/>
              <a:t>Kinder: 2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F469B260-40D1-0994-1CD0-2F1AFC93EC33}"/>
              </a:ext>
            </a:extLst>
          </p:cNvPr>
          <p:cNvGrpSpPr/>
          <p:nvPr/>
        </p:nvGrpSpPr>
        <p:grpSpPr>
          <a:xfrm>
            <a:off x="0" y="5739277"/>
            <a:ext cx="2642122" cy="1118722"/>
            <a:chOff x="0" y="5739277"/>
            <a:chExt cx="2642122" cy="1118722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E4BBD078-D25A-9F8C-7D69-EA4942B5A71B}"/>
                </a:ext>
              </a:extLst>
            </p:cNvPr>
            <p:cNvSpPr/>
            <p:nvPr/>
          </p:nvSpPr>
          <p:spPr>
            <a:xfrm>
              <a:off x="0" y="5739277"/>
              <a:ext cx="267983" cy="1118722"/>
            </a:xfrm>
            <a:prstGeom prst="rect">
              <a:avLst/>
            </a:prstGeom>
            <a:solidFill>
              <a:srgbClr val="625858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0952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2399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D8A6F4-3493-DAB2-2B2E-B52E8953E55B}"/>
                </a:ext>
              </a:extLst>
            </p:cNvPr>
            <p:cNvSpPr/>
            <p:nvPr/>
          </p:nvSpPr>
          <p:spPr>
            <a:xfrm>
              <a:off x="258702" y="5739277"/>
              <a:ext cx="2383420" cy="1118722"/>
            </a:xfrm>
            <a:prstGeom prst="rect">
              <a:avLst/>
            </a:prstGeom>
            <a:solidFill>
              <a:srgbClr val="B8C40E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0952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2399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15475C2-8647-631E-15CD-1E007FD4E8B4}"/>
                </a:ext>
              </a:extLst>
            </p:cNvPr>
            <p:cNvSpPr txBox="1"/>
            <p:nvPr/>
          </p:nvSpPr>
          <p:spPr>
            <a:xfrm>
              <a:off x="152668" y="6197986"/>
              <a:ext cx="2403683" cy="338556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1" compatLnSpc="1">
              <a:spAutoFit/>
            </a:bodyPr>
            <a:lstStyle/>
            <a:p>
              <a:pPr marL="0" marR="0" lvl="0" indent="0" algn="ctr" defTabSz="60952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600" b="0" i="0" u="none" strike="noStrike" kern="1200" cap="none" spc="0" baseline="0" dirty="0">
                  <a:solidFill>
                    <a:srgbClr val="FFFFFF"/>
                  </a:solidFill>
                  <a:uFillTx/>
                  <a:latin typeface="Calibri" pitchFamily="34"/>
                  <a:cs typeface="Calibri" pitchFamily="34"/>
                </a:rPr>
                <a:t>Construction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DD45542-3D8A-2095-1E6B-9228DB024C98}"/>
                </a:ext>
              </a:extLst>
            </p:cNvPr>
            <p:cNvSpPr txBox="1"/>
            <p:nvPr/>
          </p:nvSpPr>
          <p:spPr>
            <a:xfrm>
              <a:off x="105887" y="5869707"/>
              <a:ext cx="2459342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1" compatLnSpc="1">
              <a:spAutoFit/>
            </a:bodyPr>
            <a:lstStyle/>
            <a:p>
              <a:pPr marL="0" marR="0" lvl="0" indent="0" algn="ctr" defTabSz="60952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800" b="1" i="0" u="none" strike="noStrike" kern="1200" cap="none" spc="0" baseline="0" dirty="0">
                  <a:solidFill>
                    <a:srgbClr val="FFFFFF"/>
                  </a:solidFill>
                  <a:uFillTx/>
                  <a:latin typeface="Georgia" pitchFamily="18"/>
                </a:rPr>
                <a:t>Project Status</a:t>
              </a:r>
            </a:p>
          </p:txBody>
        </p:sp>
      </p:grpSp>
      <p:sp>
        <p:nvSpPr>
          <p:cNvPr id="10" name="Title 2">
            <a:extLst>
              <a:ext uri="{FF2B5EF4-FFF2-40B4-BE49-F238E27FC236}">
                <a16:creationId xmlns:a16="http://schemas.microsoft.com/office/drawing/2014/main" id="{B510440C-E5C9-EB0E-212F-00675060598B}"/>
              </a:ext>
            </a:extLst>
          </p:cNvPr>
          <p:cNvSpPr txBox="1"/>
          <p:nvPr/>
        </p:nvSpPr>
        <p:spPr>
          <a:xfrm>
            <a:off x="1055912" y="315687"/>
            <a:ext cx="8088087" cy="52251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60958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800" b="1" i="0" u="none" strike="noStrike" kern="1200" cap="none" spc="0" baseline="0" dirty="0">
                <a:solidFill>
                  <a:srgbClr val="000000"/>
                </a:solidFill>
                <a:uFillTx/>
                <a:latin typeface="Georgia" pitchFamily="18"/>
              </a:rPr>
              <a:t>Sparks Middle School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164A969-9B97-A049-023A-8F5D027E4B84}"/>
              </a:ext>
            </a:extLst>
          </p:cNvPr>
          <p:cNvSpPr txBox="1"/>
          <p:nvPr/>
        </p:nvSpPr>
        <p:spPr>
          <a:xfrm>
            <a:off x="267983" y="876205"/>
            <a:ext cx="5355505" cy="46153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60952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399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Construction: Site Work Buildings E and D</a:t>
            </a:r>
          </a:p>
        </p:txBody>
      </p:sp>
      <p:pic>
        <p:nvPicPr>
          <p:cNvPr id="13" name="Picture 3">
            <a:extLst>
              <a:ext uri="{FF2B5EF4-FFF2-40B4-BE49-F238E27FC236}">
                <a16:creationId xmlns:a16="http://schemas.microsoft.com/office/drawing/2014/main" id="{FA2ECC7A-B950-749B-1502-7A8829C570C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0" r="22103" b="1891"/>
          <a:stretch/>
        </p:blipFill>
        <p:spPr>
          <a:xfrm rot="10800000">
            <a:off x="4800598" y="1507287"/>
            <a:ext cx="4166247" cy="420381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4" name="Picture 17">
            <a:extLst>
              <a:ext uri="{FF2B5EF4-FFF2-40B4-BE49-F238E27FC236}">
                <a16:creationId xmlns:a16="http://schemas.microsoft.com/office/drawing/2014/main" id="{3DAC28B8-9C70-8884-82B7-276BDDDEDF4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133991" y="1508581"/>
            <a:ext cx="4572190" cy="3429143"/>
          </a:xfrm>
          <a:prstGeom prst="rect">
            <a:avLst/>
          </a:prstGeom>
          <a:noFill/>
          <a:ln cap="flat">
            <a:noFill/>
          </a:ln>
          <a:effectLst>
            <a:glow rad="469900">
              <a:schemeClr val="bg1">
                <a:alpha val="40000"/>
              </a:schemeClr>
            </a:glow>
          </a:effec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A8E5D195-425E-4A67-9B22-353BBB119EFB}" type="slidenum">
              <a:rPr lang="en-US" smtClean="0"/>
              <a:t>7</a:t>
            </a:fld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0BCF813-0E51-0373-91A6-C72889055420}"/>
              </a:ext>
            </a:extLst>
          </p:cNvPr>
          <p:cNvSpPr txBox="1"/>
          <p:nvPr/>
        </p:nvSpPr>
        <p:spPr>
          <a:xfrm>
            <a:off x="148762" y="4911951"/>
            <a:ext cx="43933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Tackable Wall Board, Power, Data </a:t>
            </a:r>
          </a:p>
          <a:p>
            <a:r>
              <a:rPr lang="en-US" sz="2400" dirty="0"/>
              <a:t>Technology and Flooring</a:t>
            </a:r>
          </a:p>
        </p:txBody>
      </p:sp>
    </p:spTree>
    <p:extLst>
      <p:ext uri="{BB962C8B-B14F-4D97-AF65-F5344CB8AC3E}">
        <p14:creationId xmlns:p14="http://schemas.microsoft.com/office/powerpoint/2010/main" val="7638825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9A1FD37A-70C4-8AE4-A745-D75490AD697C}"/>
              </a:ext>
            </a:extLst>
          </p:cNvPr>
          <p:cNvSpPr txBox="1"/>
          <p:nvPr/>
        </p:nvSpPr>
        <p:spPr>
          <a:xfrm>
            <a:off x="1055912" y="315687"/>
            <a:ext cx="8088087" cy="52251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60958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800" b="1" i="0" u="none" strike="noStrike" kern="1200" cap="none" spc="0" baseline="0" dirty="0">
                <a:solidFill>
                  <a:srgbClr val="000000"/>
                </a:solidFill>
                <a:uFillTx/>
                <a:latin typeface="Georgia" pitchFamily="18"/>
              </a:rPr>
              <a:t>Sparks Middle School</a:t>
            </a:r>
          </a:p>
        </p:txBody>
      </p:sp>
      <p:grpSp>
        <p:nvGrpSpPr>
          <p:cNvPr id="3" name="Group 17">
            <a:extLst>
              <a:ext uri="{FF2B5EF4-FFF2-40B4-BE49-F238E27FC236}">
                <a16:creationId xmlns:a16="http://schemas.microsoft.com/office/drawing/2014/main" id="{41C3CF8E-5E13-C1E6-7977-1ADA454C2264}"/>
              </a:ext>
            </a:extLst>
          </p:cNvPr>
          <p:cNvGrpSpPr/>
          <p:nvPr/>
        </p:nvGrpSpPr>
        <p:grpSpPr>
          <a:xfrm>
            <a:off x="0" y="5739277"/>
            <a:ext cx="2642122" cy="1118722"/>
            <a:chOff x="0" y="5739277"/>
            <a:chExt cx="2642122" cy="1118722"/>
          </a:xfrm>
        </p:grpSpPr>
        <p:sp>
          <p:nvSpPr>
            <p:cNvPr id="4" name="Rectangle 18">
              <a:extLst>
                <a:ext uri="{FF2B5EF4-FFF2-40B4-BE49-F238E27FC236}">
                  <a16:creationId xmlns:a16="http://schemas.microsoft.com/office/drawing/2014/main" id="{6DD6C55E-9F3A-D727-46FF-029AB3791967}"/>
                </a:ext>
              </a:extLst>
            </p:cNvPr>
            <p:cNvSpPr/>
            <p:nvPr/>
          </p:nvSpPr>
          <p:spPr>
            <a:xfrm>
              <a:off x="0" y="5739277"/>
              <a:ext cx="267983" cy="1118722"/>
            </a:xfrm>
            <a:prstGeom prst="rect">
              <a:avLst/>
            </a:prstGeom>
            <a:solidFill>
              <a:srgbClr val="625858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0952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2399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5" name="Rectangle 19">
              <a:extLst>
                <a:ext uri="{FF2B5EF4-FFF2-40B4-BE49-F238E27FC236}">
                  <a16:creationId xmlns:a16="http://schemas.microsoft.com/office/drawing/2014/main" id="{D5D4D743-F712-447F-94B2-0BEF7DADC923}"/>
                </a:ext>
              </a:extLst>
            </p:cNvPr>
            <p:cNvSpPr/>
            <p:nvPr/>
          </p:nvSpPr>
          <p:spPr>
            <a:xfrm>
              <a:off x="258702" y="5739277"/>
              <a:ext cx="2383420" cy="1118722"/>
            </a:xfrm>
            <a:prstGeom prst="rect">
              <a:avLst/>
            </a:prstGeom>
            <a:solidFill>
              <a:srgbClr val="B8C40E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0952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2399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7" name="TextBox 21">
              <a:extLst>
                <a:ext uri="{FF2B5EF4-FFF2-40B4-BE49-F238E27FC236}">
                  <a16:creationId xmlns:a16="http://schemas.microsoft.com/office/drawing/2014/main" id="{5327A8CC-83F0-AD39-AE65-03E067426105}"/>
                </a:ext>
              </a:extLst>
            </p:cNvPr>
            <p:cNvSpPr txBox="1"/>
            <p:nvPr/>
          </p:nvSpPr>
          <p:spPr>
            <a:xfrm>
              <a:off x="105887" y="5869707"/>
              <a:ext cx="2459342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1" compatLnSpc="1">
              <a:spAutoFit/>
            </a:bodyPr>
            <a:lstStyle/>
            <a:p>
              <a:pPr marL="0" marR="0" lvl="0" indent="0" algn="ctr" defTabSz="60952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800" b="1" i="0" u="none" strike="noStrike" kern="1200" cap="none" spc="0" baseline="0" dirty="0">
                  <a:solidFill>
                    <a:srgbClr val="FFFFFF"/>
                  </a:solidFill>
                  <a:uFillTx/>
                  <a:latin typeface="Georgia" pitchFamily="18"/>
                </a:rPr>
                <a:t>Project Status</a:t>
              </a:r>
            </a:p>
          </p:txBody>
        </p:sp>
      </p:grpSp>
      <p:pic>
        <p:nvPicPr>
          <p:cNvPr id="9" name="Picture 7">
            <a:extLst>
              <a:ext uri="{FF2B5EF4-FFF2-40B4-BE49-F238E27FC236}">
                <a16:creationId xmlns:a16="http://schemas.microsoft.com/office/drawing/2014/main" id="{B3718BDC-E50A-1A60-5F91-9AD5D035335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" r="746"/>
          <a:stretch/>
        </p:blipFill>
        <p:spPr>
          <a:xfrm>
            <a:off x="267983" y="1166481"/>
            <a:ext cx="8307896" cy="408426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0" name="Slide Number Placeholder 9"/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A8E5D195-425E-4A67-9B22-353BBB119EFB}" type="slidenum">
              <a:rPr lang="en-US" smtClean="0"/>
              <a:t>8</a:t>
            </a:fld>
            <a:endParaRPr lang="en-US" dirty="0"/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8D0AD093-5D26-4074-8C99-1300A0A5AED7}"/>
              </a:ext>
            </a:extLst>
          </p:cNvPr>
          <p:cNvSpPr txBox="1"/>
          <p:nvPr/>
        </p:nvSpPr>
        <p:spPr>
          <a:xfrm>
            <a:off x="152668" y="6197986"/>
            <a:ext cx="2403683" cy="33855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60952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0" u="none" strike="noStrike" kern="1200" cap="none" spc="0" baseline="0" dirty="0">
                <a:solidFill>
                  <a:srgbClr val="FFFFFF"/>
                </a:solidFill>
                <a:uFillTx/>
                <a:latin typeface="Calibri" pitchFamily="34"/>
                <a:cs typeface="Calibri" pitchFamily="34"/>
              </a:rPr>
              <a:t>Construction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68F7F9F-3604-E679-7D53-9C5A0355DADD}"/>
              </a:ext>
            </a:extLst>
          </p:cNvPr>
          <p:cNvSpPr txBox="1"/>
          <p:nvPr/>
        </p:nvSpPr>
        <p:spPr>
          <a:xfrm>
            <a:off x="3486151" y="5284935"/>
            <a:ext cx="294102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smtClean="0"/>
              <a:t>Modernization Plan</a:t>
            </a:r>
            <a:endParaRPr lang="en-US" b="1" u="sng" dirty="0" smtClean="0"/>
          </a:p>
          <a:p>
            <a:r>
              <a:rPr lang="en-US" dirty="0" smtClean="0"/>
              <a:t>Classrooms: 12</a:t>
            </a:r>
          </a:p>
          <a:p>
            <a:r>
              <a:rPr lang="en-US" dirty="0" smtClean="0"/>
              <a:t>Music Room: 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DC16A78-4D45-AA25-F918-728AE4496AA4}"/>
              </a:ext>
            </a:extLst>
          </p:cNvPr>
          <p:cNvSpPr txBox="1"/>
          <p:nvPr/>
        </p:nvSpPr>
        <p:spPr>
          <a:xfrm>
            <a:off x="976781" y="264831"/>
            <a:ext cx="8088087" cy="52251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60958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600" b="1" i="0" u="none" strike="noStrike" kern="1200" cap="none" spc="0" baseline="0" dirty="0">
                <a:solidFill>
                  <a:srgbClr val="000000"/>
                </a:solidFill>
                <a:uFillTx/>
                <a:latin typeface="Georgia" pitchFamily="18"/>
              </a:rPr>
              <a:t>Scheduled Completion</a:t>
            </a:r>
          </a:p>
        </p:txBody>
      </p:sp>
      <p:grpSp>
        <p:nvGrpSpPr>
          <p:cNvPr id="4" name="Group 17">
            <a:extLst>
              <a:ext uri="{FF2B5EF4-FFF2-40B4-BE49-F238E27FC236}">
                <a16:creationId xmlns:a16="http://schemas.microsoft.com/office/drawing/2014/main" id="{0D67D093-BA26-B4D8-41B1-3D316BC5DB08}"/>
              </a:ext>
            </a:extLst>
          </p:cNvPr>
          <p:cNvGrpSpPr/>
          <p:nvPr/>
        </p:nvGrpSpPr>
        <p:grpSpPr>
          <a:xfrm>
            <a:off x="0" y="5739277"/>
            <a:ext cx="2642122" cy="1118722"/>
            <a:chOff x="0" y="5739277"/>
            <a:chExt cx="2642122" cy="1118722"/>
          </a:xfrm>
        </p:grpSpPr>
        <p:sp>
          <p:nvSpPr>
            <p:cNvPr id="5" name="Rectangle 18">
              <a:extLst>
                <a:ext uri="{FF2B5EF4-FFF2-40B4-BE49-F238E27FC236}">
                  <a16:creationId xmlns:a16="http://schemas.microsoft.com/office/drawing/2014/main" id="{B40D9342-888F-DC4D-3AE5-FD46A005A84F}"/>
                </a:ext>
              </a:extLst>
            </p:cNvPr>
            <p:cNvSpPr/>
            <p:nvPr/>
          </p:nvSpPr>
          <p:spPr>
            <a:xfrm>
              <a:off x="0" y="5739277"/>
              <a:ext cx="267983" cy="1118722"/>
            </a:xfrm>
            <a:prstGeom prst="rect">
              <a:avLst/>
            </a:prstGeom>
            <a:solidFill>
              <a:srgbClr val="625858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6" name="Rectangle 19">
              <a:extLst>
                <a:ext uri="{FF2B5EF4-FFF2-40B4-BE49-F238E27FC236}">
                  <a16:creationId xmlns:a16="http://schemas.microsoft.com/office/drawing/2014/main" id="{FB57CF7C-8B3C-DB8A-516A-BEE11CEC7154}"/>
                </a:ext>
              </a:extLst>
            </p:cNvPr>
            <p:cNvSpPr/>
            <p:nvPr/>
          </p:nvSpPr>
          <p:spPr>
            <a:xfrm>
              <a:off x="258702" y="5739277"/>
              <a:ext cx="2383420" cy="1118722"/>
            </a:xfrm>
            <a:prstGeom prst="rect">
              <a:avLst/>
            </a:prstGeom>
            <a:solidFill>
              <a:srgbClr val="A5A5A5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7" name="TextBox 20">
              <a:extLst>
                <a:ext uri="{FF2B5EF4-FFF2-40B4-BE49-F238E27FC236}">
                  <a16:creationId xmlns:a16="http://schemas.microsoft.com/office/drawing/2014/main" id="{AB1E26C8-744A-F7D6-1F95-9A1E65F0D3FC}"/>
                </a:ext>
              </a:extLst>
            </p:cNvPr>
            <p:cNvSpPr txBox="1"/>
            <p:nvPr/>
          </p:nvSpPr>
          <p:spPr>
            <a:xfrm>
              <a:off x="152668" y="6197986"/>
              <a:ext cx="2403683" cy="338556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1" compatLnSpc="1">
              <a:sp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600" dirty="0" smtClean="0">
                  <a:solidFill>
                    <a:srgbClr val="FFFFFF"/>
                  </a:solidFill>
                  <a:latin typeface="Calibri" pitchFamily="34"/>
                  <a:cs typeface="Calibri" pitchFamily="34"/>
                </a:rPr>
                <a:t>Construction</a:t>
              </a:r>
              <a:endParaRPr lang="en-US" sz="1600" b="0" i="0" u="none" strike="noStrike" kern="1200" cap="none" spc="0" baseline="0" dirty="0">
                <a:solidFill>
                  <a:srgbClr val="FFFFFF"/>
                </a:solidFill>
                <a:uFillTx/>
                <a:latin typeface="Calibri" pitchFamily="34"/>
                <a:cs typeface="Calibri" pitchFamily="34"/>
              </a:endParaRPr>
            </a:p>
          </p:txBody>
        </p:sp>
        <p:sp>
          <p:nvSpPr>
            <p:cNvPr id="8" name="TextBox 21">
              <a:extLst>
                <a:ext uri="{FF2B5EF4-FFF2-40B4-BE49-F238E27FC236}">
                  <a16:creationId xmlns:a16="http://schemas.microsoft.com/office/drawing/2014/main" id="{DD7A989A-1428-2618-432F-F4E923050ABC}"/>
                </a:ext>
              </a:extLst>
            </p:cNvPr>
            <p:cNvSpPr txBox="1"/>
            <p:nvPr/>
          </p:nvSpPr>
          <p:spPr>
            <a:xfrm>
              <a:off x="105887" y="5869707"/>
              <a:ext cx="2459342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1" compatLnSpc="1">
              <a:sp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800" b="1" i="0" u="none" strike="noStrike" kern="1200" cap="none" spc="0" baseline="0" dirty="0">
                  <a:solidFill>
                    <a:srgbClr val="FFFFFF"/>
                  </a:solidFill>
                  <a:uFillTx/>
                  <a:latin typeface="Georgia" pitchFamily="18"/>
                </a:rPr>
                <a:t>Project Status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8E0B3A7F-E59B-3C93-BDF9-1B66F7DFEA95}"/>
              </a:ext>
            </a:extLst>
          </p:cNvPr>
          <p:cNvSpPr txBox="1"/>
          <p:nvPr/>
        </p:nvSpPr>
        <p:spPr>
          <a:xfrm>
            <a:off x="2215267" y="2292382"/>
            <a:ext cx="47262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Grandview: August 2023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B753961-EE90-3FDE-3DB6-23AAF298076C}"/>
              </a:ext>
            </a:extLst>
          </p:cNvPr>
          <p:cNvSpPr txBox="1"/>
          <p:nvPr/>
        </p:nvSpPr>
        <p:spPr>
          <a:xfrm>
            <a:off x="2311209" y="3055333"/>
            <a:ext cx="42618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Sparks MS: </a:t>
            </a:r>
            <a:r>
              <a:rPr lang="en-US" sz="3200" dirty="0" smtClean="0"/>
              <a:t>May </a:t>
            </a:r>
            <a:r>
              <a:rPr lang="en-US" sz="3200" dirty="0"/>
              <a:t>2023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A8E5D195-425E-4A67-9B22-353BBB119EFB}" type="slidenum">
              <a:rPr lang="en-US" smtClean="0"/>
              <a:t>9</a:t>
            </a:fld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B753961-EE90-3FDE-3DB6-23AAF298076C}"/>
              </a:ext>
            </a:extLst>
          </p:cNvPr>
          <p:cNvSpPr txBox="1"/>
          <p:nvPr/>
        </p:nvSpPr>
        <p:spPr>
          <a:xfrm>
            <a:off x="1731688" y="3709837"/>
            <a:ext cx="52098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Newton MS: December 2023</a:t>
            </a:r>
          </a:p>
        </p:txBody>
      </p:sp>
    </p:spTree>
  </p:cSld>
  <p:clrMapOvr>
    <a:masterClrMapping/>
  </p:clrMapOvr>
  <p:extLst mod="1">
    <p:ext uri="{6950BFC3-D8DA-4A85-94F7-54DA5524770B}">
      <p188:commentRel xmlns="" xmlns:p188="http://schemas.microsoft.com/office/powerpoint/2018/8/main" r:id="rId2"/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F93CF310-7932-536B-4DE7-CCA9EF06B15C}"/>
              </a:ext>
            </a:extLst>
          </p:cNvPr>
          <p:cNvSpPr/>
          <p:nvPr/>
        </p:nvSpPr>
        <p:spPr>
          <a:xfrm>
            <a:off x="-8165" y="0"/>
            <a:ext cx="9152165" cy="6865415"/>
          </a:xfrm>
          <a:prstGeom prst="rect">
            <a:avLst/>
          </a:prstGeom>
          <a:solidFill>
            <a:srgbClr val="2189C4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0952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3199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3" name="Picture 8" descr="A picture containing window, drawing&#10;&#10;Description automatically generated">
            <a:extLst>
              <a:ext uri="{FF2B5EF4-FFF2-40B4-BE49-F238E27FC236}">
                <a16:creationId xmlns:a16="http://schemas.microsoft.com/office/drawing/2014/main" id="{E94A2666-8A77-7CDE-7371-AAFA2D3164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1151" y="-485043"/>
            <a:ext cx="5562596" cy="55625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Rectangle 10">
            <a:extLst>
              <a:ext uri="{FF2B5EF4-FFF2-40B4-BE49-F238E27FC236}">
                <a16:creationId xmlns:a16="http://schemas.microsoft.com/office/drawing/2014/main" id="{C4276EF0-AF3C-16DD-12F3-3130EDB51082}"/>
              </a:ext>
            </a:extLst>
          </p:cNvPr>
          <p:cNvSpPr/>
          <p:nvPr/>
        </p:nvSpPr>
        <p:spPr>
          <a:xfrm>
            <a:off x="307823" y="4762122"/>
            <a:ext cx="8066635" cy="15753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0952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399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EC64BB41-743A-9A68-8B48-AB7325C73E56}"/>
              </a:ext>
            </a:extLst>
          </p:cNvPr>
          <p:cNvSpPr/>
          <p:nvPr/>
        </p:nvSpPr>
        <p:spPr>
          <a:xfrm>
            <a:off x="307823" y="4762122"/>
            <a:ext cx="320844" cy="1575300"/>
          </a:xfrm>
          <a:prstGeom prst="rect">
            <a:avLst/>
          </a:prstGeom>
          <a:solidFill>
            <a:srgbClr val="595959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0952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399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BDBEE47A-DBAF-3832-3B4E-E850842AC992}"/>
              </a:ext>
            </a:extLst>
          </p:cNvPr>
          <p:cNvSpPr/>
          <p:nvPr/>
        </p:nvSpPr>
        <p:spPr>
          <a:xfrm>
            <a:off x="-13021" y="4762122"/>
            <a:ext cx="320844" cy="1575300"/>
          </a:xfrm>
          <a:prstGeom prst="rect">
            <a:avLst/>
          </a:prstGeom>
          <a:solidFill>
            <a:srgbClr val="C61225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0952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399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7" name="Picture 13">
            <a:extLst>
              <a:ext uri="{FF2B5EF4-FFF2-40B4-BE49-F238E27FC236}">
                <a16:creationId xmlns:a16="http://schemas.microsoft.com/office/drawing/2014/main" id="{2BCBBC09-3E0D-261E-B2B4-D004673B785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401339" y="5674044"/>
            <a:ext cx="1684827" cy="43411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2B80CBBB-1337-1D1A-9489-4D0F0F1D8AFC}"/>
              </a:ext>
            </a:extLst>
          </p:cNvPr>
          <p:cNvSpPr txBox="1"/>
          <p:nvPr/>
        </p:nvSpPr>
        <p:spPr>
          <a:xfrm>
            <a:off x="769540" y="5306820"/>
            <a:ext cx="6711641" cy="48590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200" b="1" i="0" u="none" strike="noStrike" kern="1200" cap="all" spc="0" baseline="0" dirty="0">
                <a:solidFill>
                  <a:srgbClr val="000000"/>
                </a:solidFill>
                <a:uFillTx/>
                <a:latin typeface="Georgia" pitchFamily="18"/>
              </a:rPr>
              <a:t>Questions + answers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ver Option 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lan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over Option 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Cover Option 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9523770-d282-4544-8201-76b538a78dc4">
      <Terms xmlns="http://schemas.microsoft.com/office/infopath/2007/PartnerControls"/>
    </lcf76f155ced4ddcb4097134ff3c332f>
    <TaxCatchAll xmlns="ba587033-c552-4685-b642-42a7346cc661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206813045DC3844B16D01EC48AB5FC6" ma:contentTypeVersion="16" ma:contentTypeDescription="Create a new document." ma:contentTypeScope="" ma:versionID="bfc71f6f295063097f534084669a48e4">
  <xsd:schema xmlns:xsd="http://www.w3.org/2001/XMLSchema" xmlns:xs="http://www.w3.org/2001/XMLSchema" xmlns:p="http://schemas.microsoft.com/office/2006/metadata/properties" xmlns:ns2="39523770-d282-4544-8201-76b538a78dc4" xmlns:ns3="39881851-c737-49f1-b9ea-00d1f26389c6" xmlns:ns4="ba587033-c552-4685-b642-42a7346cc661" targetNamespace="http://schemas.microsoft.com/office/2006/metadata/properties" ma:root="true" ma:fieldsID="0ae4fc28170a3c57c24aa45452a25cb9" ns2:_="" ns3:_="" ns4:_="">
    <xsd:import namespace="39523770-d282-4544-8201-76b538a78dc4"/>
    <xsd:import namespace="39881851-c737-49f1-b9ea-00d1f26389c6"/>
    <xsd:import namespace="ba587033-c552-4685-b642-42a7346cc66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523770-d282-4544-8201-76b538a78dc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eaaaf8c8-b3c8-4e2b-b533-a5c767a0558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881851-c737-49f1-b9ea-00d1f26389c6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587033-c552-4685-b642-42a7346cc661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f7be8119-9171-4b5b-9318-0bda48004182}" ma:internalName="TaxCatchAll" ma:showField="CatchAllData" ma:web="ba587033-c552-4685-b642-42a7346cc66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3F7204C-E0BC-429A-93F9-2653F5C3E15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565BE16-E9C4-4401-BF99-592DDBC235F1}">
  <ds:schemaRefs>
    <ds:schemaRef ds:uri="http://purl.org/dc/terms/"/>
    <ds:schemaRef ds:uri="http://schemas.microsoft.com/office/2006/documentManagement/types"/>
    <ds:schemaRef ds:uri="39881851-c737-49f1-b9ea-00d1f26389c6"/>
    <ds:schemaRef ds:uri="http://purl.org/dc/elements/1.1/"/>
    <ds:schemaRef ds:uri="ba587033-c552-4685-b642-42a7346cc661"/>
    <ds:schemaRef ds:uri="39523770-d282-4544-8201-76b538a78dc4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276D29F1-EB6B-4ACF-B8B8-98607F392ED6}">
  <ds:schemaRefs>
    <ds:schemaRef ds:uri="39523770-d282-4544-8201-76b538a78dc4"/>
    <ds:schemaRef ds:uri="39881851-c737-49f1-b9ea-00d1f26389c6"/>
    <ds:schemaRef ds:uri="ba587033-c552-4685-b642-42a7346cc66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989</TotalTime>
  <Words>185</Words>
  <Application>Microsoft Office PowerPoint</Application>
  <PresentationFormat>On-screen Show (4:3)</PresentationFormat>
  <Paragraphs>66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10</vt:i4>
      </vt:variant>
    </vt:vector>
  </HeadingPairs>
  <TitlesOfParts>
    <vt:vector size="22" baseType="lpstr">
      <vt:lpstr>Arial</vt:lpstr>
      <vt:lpstr>Arial Black</vt:lpstr>
      <vt:lpstr>Arial Narrow</vt:lpstr>
      <vt:lpstr>Calibri</vt:lpstr>
      <vt:lpstr>Calibri Light</vt:lpstr>
      <vt:lpstr>Georgia</vt:lpstr>
      <vt:lpstr>Open Sans</vt:lpstr>
      <vt:lpstr>Times New Roman</vt:lpstr>
      <vt:lpstr>Cover Option 1</vt:lpstr>
      <vt:lpstr>Blank</vt:lpstr>
      <vt:lpstr>1_Cover Option 1</vt:lpstr>
      <vt:lpstr>2_Cover Option 2</vt:lpstr>
      <vt:lpstr>21st Century Classroom Improvements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Carly Lawrence</dc:creator>
  <cp:lastModifiedBy>Joel Duarte</cp:lastModifiedBy>
  <cp:revision>29</cp:revision>
  <cp:lastPrinted>2022-10-27T21:01:03Z</cp:lastPrinted>
  <dcterms:created xsi:type="dcterms:W3CDTF">2015-06-16T12:22:02Z</dcterms:created>
  <dcterms:modified xsi:type="dcterms:W3CDTF">2023-03-20T23:57:29Z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0x010100D206813045DC3844B16D01EC48AB5FC6</vt:lpwstr>
  </property>
  <property fmtid="{D5CDD505-2E9C-101B-9397-08002B2CF9AE}" pid="3" name="MediaServiceImageTags">
    <vt:lpwstr/>
  </property>
</Properties>
</file>