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84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9753bb3a8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9753bb3a8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9456dae24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9456dae24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>
            <a:gsLst>
              <a:gs pos="0">
                <a:srgbClr val="0045A1"/>
              </a:gs>
              <a:gs pos="55000">
                <a:srgbClr val="3D7FE9"/>
              </a:gs>
              <a:gs pos="100000">
                <a:srgbClr val="0045A1"/>
              </a:gs>
            </a:gsLst>
            <a:lin ang="3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ucida Sans"/>
              <a:buNone/>
              <a:defRPr sz="48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R="64008" lvl="0" algn="r">
              <a:spcBef>
                <a:spcPts val="400"/>
              </a:spcBef>
              <a:spcAft>
                <a:spcPts val="0"/>
              </a:spcAft>
              <a:buSzPts val="1836"/>
              <a:buNone/>
              <a:defRPr>
                <a:solidFill>
                  <a:schemeClr val="dk2"/>
                </a:solidFill>
              </a:defRPr>
            </a:lvl1pPr>
            <a:lvl2pPr lvl="1" algn="ctr">
              <a:spcBef>
                <a:spcPts val="324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35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19" name="Google Shape;19;p2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20" name="Google Shape;20;p2"/>
            <p:cNvSpPr/>
            <p:nvPr/>
          </p:nvSpPr>
          <p:spPr>
            <a:xfrm>
              <a:off x="1687513" y="4832896"/>
              <a:ext cx="7456487" cy="518816"/>
            </a:xfrm>
            <a:custGeom>
              <a:avLst/>
              <a:gdLst/>
              <a:ahLst/>
              <a:cxnLst/>
              <a:rect l="l" t="t" r="r" b="b"/>
              <a:pathLst>
                <a:path w="4697" h="367" extrusionOk="0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rgbClr val="99B0E0">
                <a:alpha val="4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35443" y="5135526"/>
              <a:ext cx="9108557" cy="838200"/>
            </a:xfrm>
            <a:custGeom>
              <a:avLst/>
              <a:gdLst/>
              <a:ahLst/>
              <a:cxnLst/>
              <a:rect l="l" t="t" r="r" b="b"/>
              <a:pathLst>
                <a:path w="5760" h="528" extrusionOk="0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0" y="4883888"/>
              <a:ext cx="9144000" cy="1981200"/>
            </a:xfrm>
            <a:custGeom>
              <a:avLst/>
              <a:gdLst/>
              <a:ahLst/>
              <a:cxnLst/>
              <a:rect l="l" t="t" r="r" b="b"/>
              <a:pathLst>
                <a:path w="5760" h="1248" extrusionOk="0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 amt="50000"/>
              </a:blip>
              <a:tile tx="0" ty="0" sx="50000" sy="50000" flip="none" algn="t"/>
            </a:blip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  <p:cxnSp>
          <p:nvCxnSpPr>
            <p:cNvPr id="23" name="Google Shape;23;p2"/>
            <p:cNvCxnSpPr/>
            <p:nvPr/>
          </p:nvCxnSpPr>
          <p:spPr>
            <a:xfrm>
              <a:off x="-3765" y="4880373"/>
              <a:ext cx="9147765" cy="839943"/>
            </a:xfrm>
            <a:prstGeom prst="straightConnector1">
              <a:avLst/>
            </a:prstGeom>
            <a:noFill/>
            <a:ln w="12050" cap="flat" cmpd="sng">
              <a:solidFill>
                <a:srgbClr val="90A8DC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24" name="Google Shape;24;p2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E6EBF5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lvl="1" indent="0" algn="r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lvl="2" indent="0" algn="r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lvl="3" indent="0" algn="r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lvl="4" indent="0" algn="r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lvl="5" indent="0" algn="r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lvl="6" indent="0" algn="r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lvl="7" indent="0" algn="r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lvl="8" indent="0" algn="r">
              <a:spcBef>
                <a:spcPts val="0"/>
              </a:spcBef>
              <a:buNone/>
              <a:defRPr sz="1000" b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6324" algn="l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marL="914400" lvl="1" indent="-342900" algn="l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Lucida Sans"/>
              <a:buNone/>
              <a:defRPr sz="48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564"/>
              <a:buNone/>
              <a:defRPr sz="23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324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5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35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" name="Google Shape;39;p4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0057AE"/>
              </a:gs>
              <a:gs pos="72000">
                <a:srgbClr val="4480E2"/>
              </a:gs>
              <a:gs pos="100000">
                <a:srgbClr val="779CE3"/>
              </a:gs>
            </a:gsLst>
            <a:lin ang="16200000" scaled="0"/>
          </a:gradFill>
          <a:ln w="9525" cap="rnd" cmpd="sng">
            <a:solidFill>
              <a:srgbClr val="0A519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40" name="Google Shape;40;p4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0057AE"/>
              </a:gs>
              <a:gs pos="72000">
                <a:srgbClr val="4480E2"/>
              </a:gs>
              <a:gs pos="100000">
                <a:srgbClr val="779CE3"/>
              </a:gs>
            </a:gsLst>
            <a:lin ang="16200000" scaled="0"/>
          </a:gradFill>
          <a:ln w="9525" cap="rnd" cmpd="sng">
            <a:solidFill>
              <a:srgbClr val="0A519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9504" algn="l">
              <a:spcBef>
                <a:spcPts val="400"/>
              </a:spcBef>
              <a:spcAft>
                <a:spcPts val="0"/>
              </a:spcAft>
              <a:buSzPts val="1904"/>
              <a:buChar char="🞂"/>
              <a:defRPr sz="2800"/>
            </a:lvl1pPr>
            <a:lvl2pPr marL="914400" lvl="1" indent="-381000" algn="l">
              <a:spcBef>
                <a:spcPts val="324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3pPr>
            <a:lvl4pPr marL="1828800" lvl="3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body" idx="2"/>
          </p:nvPr>
        </p:nvSpPr>
        <p:spPr>
          <a:xfrm>
            <a:off x="4648200" y="1481328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9504" algn="l">
              <a:spcBef>
                <a:spcPts val="400"/>
              </a:spcBef>
              <a:spcAft>
                <a:spcPts val="0"/>
              </a:spcAft>
              <a:buSzPts val="1904"/>
              <a:buChar char="🞂"/>
              <a:defRPr sz="2800"/>
            </a:lvl1pPr>
            <a:lvl2pPr marL="914400" lvl="1" indent="-381000" algn="l">
              <a:spcBef>
                <a:spcPts val="324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3pPr>
            <a:lvl4pPr marL="1828800" lvl="3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ison" type="twoTxTwoObj">
  <p:cSld name="TWO_OBJECTS_WITH_TEXT">
    <p:bg>
      <p:bgPr>
        <a:blipFill rotWithShape="1">
          <a:blip r:embed="rId2">
            <a:alphaModFix/>
          </a:blip>
          <a:tile tx="0" ty="0" sx="50000" sy="50000" flip="none" algn="tl"/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prstGeom prst="rect">
            <a:avLst/>
          </a:prstGeom>
          <a:solidFill>
            <a:schemeClr val="accent1"/>
          </a:solidFill>
          <a:ln w="96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45700" rIns="91425" bIns="45700" anchor="ctr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632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324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5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5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5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body" idx="2"/>
          </p:nvPr>
        </p:nvSpPr>
        <p:spPr>
          <a:xfrm>
            <a:off x="4645026" y="5410200"/>
            <a:ext cx="4041775" cy="762000"/>
          </a:xfrm>
          <a:prstGeom prst="rect">
            <a:avLst/>
          </a:prstGeom>
          <a:solidFill>
            <a:schemeClr val="accent1"/>
          </a:solidFill>
          <a:ln w="96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75" tIns="45700" rIns="91425" bIns="45700" anchor="ctr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632"/>
              <a:buNone/>
              <a:defRPr sz="2400" b="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324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5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5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5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body" idx="3"/>
          </p:nvPr>
        </p:nvSpPr>
        <p:spPr>
          <a:xfrm>
            <a:off x="457200" y="1444294"/>
            <a:ext cx="4040188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2232" algn="l">
              <a:spcBef>
                <a:spcPts val="400"/>
              </a:spcBef>
              <a:spcAft>
                <a:spcPts val="0"/>
              </a:spcAft>
              <a:buSzPts val="1632"/>
              <a:buChar char="🞂"/>
              <a:defRPr sz="2400"/>
            </a:lvl1pPr>
            <a:lvl2pPr marL="914400" lvl="1" indent="-355600" algn="l">
              <a:spcBef>
                <a:spcPts val="324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3pPr>
            <a:lvl4pPr marL="1828800" lvl="3" indent="-330200" algn="l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body" idx="4"/>
          </p:nvPr>
        </p:nvSpPr>
        <p:spPr>
          <a:xfrm>
            <a:off x="4645025" y="1444294"/>
            <a:ext cx="4041775" cy="3941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2232" algn="l">
              <a:spcBef>
                <a:spcPts val="0"/>
              </a:spcBef>
              <a:spcAft>
                <a:spcPts val="0"/>
              </a:spcAft>
              <a:buSzPts val="1632"/>
              <a:buChar char="🞂"/>
              <a:defRPr sz="2400"/>
            </a:lvl1pPr>
            <a:lvl2pPr marL="914400" lvl="1" indent="-355600" algn="l">
              <a:spcBef>
                <a:spcPts val="324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 sz="1800"/>
            </a:lvl3pPr>
            <a:lvl4pPr marL="1828800" lvl="3" indent="-330200" algn="l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spcBef>
                <a:spcPts val="350"/>
              </a:spcBef>
              <a:spcAft>
                <a:spcPts val="0"/>
              </a:spcAft>
              <a:buSzPts val="1600"/>
              <a:buChar char="●"/>
              <a:defRPr sz="1600"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6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bg>
      <p:bgPr>
        <a:blipFill rotWithShape="1">
          <a:blip r:embed="rId2">
            <a:alphaModFix/>
          </a:blip>
          <a:tile tx="0" ty="0" sx="50000" sy="50000" flip="none" algn="tl"/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00"/>
              <a:buFont typeface="Lucida Sans"/>
              <a:buNone/>
              <a:defRPr sz="2500" b="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4419600" y="5355102"/>
            <a:ext cx="3974592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spcBef>
                <a:spcPts val="400"/>
              </a:spcBef>
              <a:spcAft>
                <a:spcPts val="0"/>
              </a:spcAft>
              <a:buSzPts val="1088"/>
              <a:buNone/>
              <a:defRPr sz="1600"/>
            </a:lvl1pPr>
            <a:lvl2pPr marL="914400" lvl="1" indent="-228600" algn="l">
              <a:spcBef>
                <a:spcPts val="324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35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35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35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914400" y="274320"/>
            <a:ext cx="7479792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6776" algn="l">
              <a:spcBef>
                <a:spcPts val="400"/>
              </a:spcBef>
              <a:spcAft>
                <a:spcPts val="0"/>
              </a:spcAft>
              <a:buSzPts val="2176"/>
              <a:buChar char="🞂"/>
              <a:defRPr sz="3200"/>
            </a:lvl1pPr>
            <a:lvl2pPr marL="914400" lvl="1" indent="-406400" algn="l">
              <a:spcBef>
                <a:spcPts val="324"/>
              </a:spcBef>
              <a:spcAft>
                <a:spcPts val="0"/>
              </a:spcAft>
              <a:buSzPts val="2800"/>
              <a:buChar char="◦"/>
              <a:defRPr sz="2800"/>
            </a:lvl2pPr>
            <a:lvl3pPr marL="1371600" lvl="2" indent="-381000" algn="l">
              <a:spcBef>
                <a:spcPts val="350"/>
              </a:spcBef>
              <a:spcAft>
                <a:spcPts val="0"/>
              </a:spcAft>
              <a:buSzPts val="2400"/>
              <a:buChar char="●"/>
              <a:defRPr sz="2400"/>
            </a:lvl3pPr>
            <a:lvl4pPr marL="1828800" lvl="3" indent="-355600" algn="l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spcBef>
                <a:spcPts val="350"/>
              </a:spcBef>
              <a:spcAft>
                <a:spcPts val="0"/>
              </a:spcAft>
              <a:buSzPts val="2000"/>
              <a:buChar char="●"/>
              <a:defRPr sz="2000"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bg>
      <p:bgPr>
        <a:gradFill>
          <a:gsLst>
            <a:gs pos="0">
              <a:srgbClr val="B1B1B1"/>
            </a:gs>
            <a:gs pos="40000">
              <a:srgbClr val="9E9E9E"/>
            </a:gs>
            <a:gs pos="100000">
              <a:schemeClr val="dk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body" idx="1"/>
          </p:nvPr>
        </p:nvSpPr>
        <p:spPr>
          <a:xfrm>
            <a:off x="1141232" y="5443402"/>
            <a:ext cx="7162800" cy="648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marR="18288" lvl="0" indent="-228600" algn="r">
              <a:spcBef>
                <a:spcPts val="400"/>
              </a:spcBef>
              <a:spcAft>
                <a:spcPts val="0"/>
              </a:spcAft>
              <a:buSzPts val="952"/>
              <a:buNone/>
              <a:defRPr sz="1400"/>
            </a:lvl1pPr>
            <a:lvl2pPr marL="914400" lvl="1" indent="-304800" algn="l">
              <a:spcBef>
                <a:spcPts val="324"/>
              </a:spcBef>
              <a:spcAft>
                <a:spcPts val="0"/>
              </a:spcAft>
              <a:buSzPts val="1200"/>
              <a:buChar char="◦"/>
              <a:defRPr sz="1200"/>
            </a:lvl2pPr>
            <a:lvl3pPr marL="1371600" lvl="2" indent="-292100" algn="l">
              <a:spcBef>
                <a:spcPts val="350"/>
              </a:spcBef>
              <a:spcAft>
                <a:spcPts val="0"/>
              </a:spcAft>
              <a:buSzPts val="1000"/>
              <a:buChar char="●"/>
              <a:defRPr sz="1000"/>
            </a:lvl3pPr>
            <a:lvl4pPr marL="1828800" lvl="3" indent="-285750" algn="l">
              <a:spcBef>
                <a:spcPts val="35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 algn="l">
              <a:spcBef>
                <a:spcPts val="350"/>
              </a:spcBef>
              <a:spcAft>
                <a:spcPts val="0"/>
              </a:spcAft>
              <a:buSzPts val="900"/>
              <a:buChar char="●"/>
              <a:defRPr sz="900"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>
            <a:spLocks noGrp="1"/>
          </p:cNvSpPr>
          <p:nvPr>
            <p:ph type="pic" idx="2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76"/>
              <a:buFont typeface="Noto Sans Symbols"/>
              <a:buNone/>
              <a:defRPr sz="32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R="0" lvl="1" algn="l" rtl="0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sz="23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●"/>
              <a:defRPr sz="21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●"/>
              <a:defRPr sz="19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■"/>
              <a:defRPr sz="18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lvl="1" indent="0" algn="r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lvl="2" indent="0" algn="r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lvl="3" indent="0" algn="r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lvl="4" indent="0" algn="r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lvl="5" indent="0" algn="r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lvl="6" indent="0" algn="r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lvl="7" indent="0" algn="r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lvl="8" indent="0" algn="r">
              <a:spcBef>
                <a:spcPts val="0"/>
              </a:spcBef>
              <a:buNone/>
              <a:defRPr sz="1000" b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Lucida Sans"/>
              <a:buNone/>
              <a:defRPr sz="3000" b="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0"/>
          <p:cNvSpPr/>
          <p:nvPr/>
        </p:nvSpPr>
        <p:spPr>
          <a:xfrm>
            <a:off x="499273" y="5944936"/>
            <a:ext cx="4940624" cy="921076"/>
          </a:xfrm>
          <a:custGeom>
            <a:avLst/>
            <a:gdLst/>
            <a:ahLst/>
            <a:cxnLst/>
            <a:rect l="l" t="t" r="r" b="b"/>
            <a:pathLst>
              <a:path w="7485" h="337" extrusionOk="0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99B0E0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1" name="Google Shape;81;p10"/>
          <p:cNvSpPr/>
          <p:nvPr/>
        </p:nvSpPr>
        <p:spPr>
          <a:xfrm>
            <a:off x="485717" y="5939011"/>
            <a:ext cx="3690451" cy="933450"/>
          </a:xfrm>
          <a:custGeom>
            <a:avLst/>
            <a:gdLst/>
            <a:ahLst/>
            <a:cxnLst/>
            <a:rect l="l" t="t" r="r" b="b"/>
            <a:pathLst>
              <a:path w="5591" h="588" extrusionOk="0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2" name="Google Shape;82;p10"/>
          <p:cNvSpPr/>
          <p:nvPr/>
        </p:nvSpPr>
        <p:spPr>
          <a:xfrm>
            <a:off x="-6042" y="5791253"/>
            <a:ext cx="3402314" cy="1080868"/>
          </a:xfrm>
          <a:prstGeom prst="rtTriangle">
            <a:avLst/>
          </a:prstGeom>
          <a:blipFill rotWithShape="1">
            <a:blip r:embed="rId2">
              <a:alphaModFix amt="50000"/>
            </a:blip>
            <a:tile tx="0" ty="0" sx="50000" sy="50000" flip="none" algn="t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83" name="Google Shape;83;p10"/>
          <p:cNvCxnSpPr/>
          <p:nvPr/>
        </p:nvCxnSpPr>
        <p:spPr>
          <a:xfrm>
            <a:off x="-9237" y="5787738"/>
            <a:ext cx="3405509" cy="1084383"/>
          </a:xfrm>
          <a:prstGeom prst="straightConnector1">
            <a:avLst/>
          </a:prstGeom>
          <a:noFill/>
          <a:ln w="12050" cap="flat" cmpd="sng">
            <a:solidFill>
              <a:srgbClr val="90A8DC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4" name="Google Shape;84;p10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0057AE"/>
              </a:gs>
              <a:gs pos="72000">
                <a:srgbClr val="4480E2"/>
              </a:gs>
              <a:gs pos="100000">
                <a:srgbClr val="779CE3"/>
              </a:gs>
            </a:gsLst>
            <a:lin ang="16200000" scaled="0"/>
          </a:gradFill>
          <a:ln w="9525" cap="rnd" cmpd="sng">
            <a:solidFill>
              <a:srgbClr val="0A519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5" name="Google Shape;85;p10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>
            <a:gsLst>
              <a:gs pos="0">
                <a:srgbClr val="0057AE"/>
              </a:gs>
              <a:gs pos="72000">
                <a:srgbClr val="4480E2"/>
              </a:gs>
              <a:gs pos="100000">
                <a:srgbClr val="779CE3"/>
              </a:gs>
            </a:gsLst>
            <a:lin ang="16200000" scaled="0"/>
          </a:gradFill>
          <a:ln w="9525" cap="rnd" cmpd="sng">
            <a:solidFill>
              <a:srgbClr val="0A5190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25400" dir="5400000">
              <a:srgbClr val="000000">
                <a:alpha val="4588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1"/>
          <p:cNvSpPr txBox="1">
            <a:spLocks noGrp="1"/>
          </p:cNvSpPr>
          <p:nvPr>
            <p:ph type="body" idx="1"/>
          </p:nvPr>
        </p:nvSpPr>
        <p:spPr>
          <a:xfrm rot="5400000">
            <a:off x="2378964" y="-440436"/>
            <a:ext cx="4386071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6324" algn="l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marL="914400" lvl="1" indent="-342900" algn="l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1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"/>
          <p:cNvSpPr txBox="1">
            <a:spLocks noGrp="1"/>
          </p:cNvSpPr>
          <p:nvPr>
            <p:ph type="title"/>
          </p:nvPr>
        </p:nvSpPr>
        <p:spPr>
          <a:xfrm rot="5400000">
            <a:off x="4936367" y="2182285"/>
            <a:ext cx="5592761" cy="1777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 txBox="1">
            <a:spLocks noGrp="1"/>
          </p:cNvSpPr>
          <p:nvPr>
            <p:ph type="body" idx="1"/>
          </p:nvPr>
        </p:nvSpPr>
        <p:spPr>
          <a:xfrm rot="5400000">
            <a:off x="823120" y="-91279"/>
            <a:ext cx="5592760" cy="6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06324" algn="l">
              <a:spcBef>
                <a:spcPts val="400"/>
              </a:spcBef>
              <a:spcAft>
                <a:spcPts val="0"/>
              </a:spcAft>
              <a:buSzPts val="1224"/>
              <a:buChar char="🞂"/>
              <a:defRPr/>
            </a:lvl1pPr>
            <a:lvl2pPr marL="914400" lvl="1" indent="-342900" algn="l">
              <a:spcBef>
                <a:spcPts val="324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spcBef>
                <a:spcPts val="3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7pPr>
            <a:lvl8pPr marL="3657600" lvl="7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8pPr>
            <a:lvl9pPr marL="4114800" lvl="8" indent="-342900" algn="l">
              <a:spcBef>
                <a:spcPts val="35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499273" y="5944936"/>
            <a:ext cx="4940624" cy="921076"/>
          </a:xfrm>
          <a:custGeom>
            <a:avLst/>
            <a:gdLst/>
            <a:ahLst/>
            <a:cxnLst/>
            <a:rect l="l" t="t" r="r" b="b"/>
            <a:pathLst>
              <a:path w="7485" h="337" extrusionOk="0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99B0E0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485717" y="5939011"/>
            <a:ext cx="3690451" cy="933450"/>
          </a:xfrm>
          <a:custGeom>
            <a:avLst/>
            <a:gdLst/>
            <a:ahLst/>
            <a:cxnLst/>
            <a:rect l="l" t="t" r="r" b="b"/>
            <a:pathLst>
              <a:path w="5591" h="588" extrusionOk="0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" name="Google Shape;8;p1"/>
          <p:cNvSpPr/>
          <p:nvPr/>
        </p:nvSpPr>
        <p:spPr>
          <a:xfrm>
            <a:off x="-6042" y="5791253"/>
            <a:ext cx="3402314" cy="1080868"/>
          </a:xfrm>
          <a:prstGeom prst="rtTriangle">
            <a:avLst/>
          </a:prstGeom>
          <a:blipFill rotWithShape="1">
            <a:blip r:embed="rId13">
              <a:alphaModFix amt="50000"/>
            </a:blip>
            <a:tile tx="0" ty="0" sx="50000" sy="50000" flip="none" algn="t"/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cxnSp>
        <p:nvCxnSpPr>
          <p:cNvPr id="9" name="Google Shape;9;p1"/>
          <p:cNvCxnSpPr/>
          <p:nvPr/>
        </p:nvCxnSpPr>
        <p:spPr>
          <a:xfrm>
            <a:off x="-9237" y="5787738"/>
            <a:ext cx="3405509" cy="1084383"/>
          </a:xfrm>
          <a:prstGeom prst="straightConnector1">
            <a:avLst/>
          </a:prstGeom>
          <a:noFill/>
          <a:ln w="12050" cap="flat" cmpd="sng">
            <a:solidFill>
              <a:srgbClr val="90A8DC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  <a:defRPr sz="4100" b="1" i="0" u="none" strike="noStrike" cap="none">
                <a:solidFill>
                  <a:schemeClr val="dk2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5186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Char char="🞂"/>
              <a:defRPr sz="27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914400" marR="0" lvl="1" indent="-374650" algn="l" rtl="0">
              <a:spcBef>
                <a:spcPts val="324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Verdana"/>
              <a:buChar char="◦"/>
              <a:defRPr sz="23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1371600" marR="0" lvl="2" indent="-36195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Noto Sans Symbols"/>
              <a:buChar char="●"/>
              <a:defRPr sz="21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1828800" marR="0" lvl="3" indent="-34925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Noto Sans Symbols"/>
              <a:buChar char="●"/>
              <a:defRPr sz="19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2286000" marR="0" lvl="4" indent="-342900" algn="l" rtl="0">
              <a:spcBef>
                <a:spcPts val="35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2743200" marR="0" lvl="5" indent="-3429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Noto Sans Symbols"/>
              <a:buChar char="■"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3200400" marR="0" lvl="6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3657600" marR="0" lvl="7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4114800" marR="0" lvl="8" indent="-330200" algn="l" rtl="0"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Char char="■"/>
              <a:defRPr sz="16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u="none">
                <a:solidFill>
                  <a:schemeClr val="dk1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aps.edu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tierraantigua.aps.ed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haroni"/>
              <a:buNone/>
            </a:pPr>
            <a:r>
              <a:rPr lang="en-US">
                <a:latin typeface="Aharoni"/>
                <a:ea typeface="Aharoni"/>
                <a:cs typeface="Aharoni"/>
                <a:sym typeface="Aharoni"/>
              </a:rPr>
              <a:t>How to Place a Book Hold</a:t>
            </a:r>
            <a:endParaRPr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03" name="Google Shape;103;p13"/>
          <p:cNvSpPr txBox="1"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64008" lvl="0" indent="0" algn="r" rtl="0">
              <a:spcBef>
                <a:spcPts val="0"/>
              </a:spcBef>
              <a:spcAft>
                <a:spcPts val="0"/>
              </a:spcAft>
              <a:buSzPts val="1836"/>
              <a:buNone/>
            </a:pPr>
            <a:r>
              <a:rPr lang="en-US">
                <a:latin typeface="Aharoni"/>
                <a:ea typeface="Aharoni"/>
                <a:cs typeface="Aharoni"/>
                <a:sym typeface="Aharoni"/>
              </a:rPr>
              <a:t>Use the Destiny Library Catalog </a:t>
            </a:r>
            <a:endParaRPr/>
          </a:p>
          <a:p>
            <a:pPr marL="0" marR="64008" lvl="0" indent="0" algn="r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r>
              <a:rPr lang="en-US">
                <a:latin typeface="Aharoni"/>
                <a:ea typeface="Aharoni"/>
                <a:cs typeface="Aharoni"/>
                <a:sym typeface="Aharoni"/>
              </a:rPr>
              <a:t>to Reserve Books!</a:t>
            </a:r>
            <a:endParaRPr>
              <a:latin typeface="Aharoni"/>
              <a:ea typeface="Aharoni"/>
              <a:cs typeface="Aharoni"/>
              <a:sym typeface="Aharon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SzPts val="1360"/>
              <a:buChar char="🞂"/>
            </a:pPr>
            <a:r>
              <a:rPr lang="en-US" sz="2000">
                <a:latin typeface="Aharoni"/>
                <a:ea typeface="Aharoni"/>
                <a:cs typeface="Aharoni"/>
                <a:sym typeface="Aharoni"/>
              </a:rPr>
              <a:t>Go online to ClassLink (my.aps.edu) and login using your APS username and password.</a:t>
            </a:r>
            <a:endParaRPr sz="2000">
              <a:latin typeface="Aharoni"/>
              <a:ea typeface="Aharoni"/>
              <a:cs typeface="Aharoni"/>
              <a:sym typeface="Aharoni"/>
            </a:endParaRPr>
          </a:p>
          <a:p>
            <a:pPr marL="365760" lvl="0" indent="-139446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>
              <a:latin typeface="Aharoni"/>
              <a:ea typeface="Aharoni"/>
              <a:cs typeface="Aharoni"/>
              <a:sym typeface="Aharoni"/>
            </a:endParaRPr>
          </a:p>
          <a:p>
            <a:pPr marL="365760" lvl="0" indent="-139446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>
              <a:latin typeface="Aharoni"/>
              <a:ea typeface="Aharoni"/>
              <a:cs typeface="Aharoni"/>
              <a:sym typeface="Aharoni"/>
            </a:endParaRPr>
          </a:p>
          <a:p>
            <a:pPr marL="365760" lvl="0" indent="-139446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/>
          </a:p>
          <a:p>
            <a:pPr marL="365760" lvl="0" indent="-139446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haroni"/>
              <a:buNone/>
            </a:pPr>
            <a:r>
              <a:rPr lang="en-US">
                <a:latin typeface="Aharoni"/>
                <a:ea typeface="Aharoni"/>
                <a:cs typeface="Aharoni"/>
                <a:sym typeface="Aharoni"/>
              </a:rPr>
              <a:t>Log-in to ClassLink</a:t>
            </a:r>
            <a:r>
              <a:rPr lang="en-US"/>
              <a:t>	 (my.aps.edu)</a:t>
            </a:r>
            <a:endParaRPr/>
          </a:p>
        </p:txBody>
      </p:sp>
      <p:pic>
        <p:nvPicPr>
          <p:cNvPr id="110" name="Google Shape;110;p14" descr="Screen Clipp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40775" y="2569100"/>
            <a:ext cx="3549286" cy="27982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SzPts val="1836"/>
              <a:buChar char="🞂"/>
            </a:pPr>
            <a:r>
              <a:rPr lang="en-US">
                <a:latin typeface="Aharoni"/>
                <a:ea typeface="Aharoni"/>
                <a:cs typeface="Aharoni"/>
                <a:sym typeface="Aharoni"/>
              </a:rPr>
              <a:t>Click on APS Libraries</a:t>
            </a:r>
            <a:endParaRPr/>
          </a:p>
          <a:p>
            <a:pPr marL="365760" lvl="0" indent="-139446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/>
          </a:p>
          <a:p>
            <a:pPr marL="365760" lvl="0" indent="-139446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/>
          </a:p>
          <a:p>
            <a:pPr marL="365760" lvl="0" indent="-139446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/>
          </a:p>
        </p:txBody>
      </p:sp>
      <p:sp>
        <p:nvSpPr>
          <p:cNvPr id="116" name="Google Shape;116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haroni"/>
              <a:buNone/>
            </a:pPr>
            <a:r>
              <a:rPr lang="en-US">
                <a:latin typeface="Aharoni"/>
                <a:ea typeface="Aharoni"/>
                <a:cs typeface="Aharoni"/>
                <a:sym typeface="Aharoni"/>
              </a:rPr>
              <a:t>Choose APS Libraries</a:t>
            </a:r>
            <a:endParaRPr>
              <a:latin typeface="Aharoni"/>
              <a:ea typeface="Aharoni"/>
              <a:cs typeface="Aharoni"/>
              <a:sym typeface="Aharoni"/>
            </a:endParaRPr>
          </a:p>
        </p:txBody>
      </p:sp>
      <p:pic>
        <p:nvPicPr>
          <p:cNvPr id="117" name="Google Shape;117;p15" descr="Screen Clipp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468" y="2404919"/>
            <a:ext cx="7621064" cy="262428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/>
          <p:nvPr/>
        </p:nvSpPr>
        <p:spPr>
          <a:xfrm>
            <a:off x="1191491" y="4724400"/>
            <a:ext cx="484632" cy="978408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55000" cap="flat" cmpd="thickThin">
            <a:solidFill>
              <a:srgbClr val="0A51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SzPts val="1836"/>
              <a:buChar char="🞂"/>
            </a:pPr>
            <a:r>
              <a:rPr lang="en-US">
                <a:latin typeface="Aharoni"/>
                <a:ea typeface="Aharoni"/>
                <a:cs typeface="Aharoni"/>
                <a:sym typeface="Aharoni"/>
              </a:rPr>
              <a:t>There are several database choices in APS Libraries.  For now, click on Library Catalog.  </a:t>
            </a:r>
            <a:endParaRPr/>
          </a:p>
          <a:p>
            <a:pPr marL="365760" lvl="0" indent="-139446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>
              <a:latin typeface="Aharoni"/>
              <a:ea typeface="Aharoni"/>
              <a:cs typeface="Aharoni"/>
              <a:sym typeface="Aharoni"/>
            </a:endParaRPr>
          </a:p>
          <a:p>
            <a:pPr marL="365760" lvl="0" indent="-139446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24" name="Google Shape;124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haroni"/>
              <a:buNone/>
            </a:pPr>
            <a:r>
              <a:rPr lang="en-US">
                <a:latin typeface="Aharoni"/>
                <a:ea typeface="Aharoni"/>
                <a:cs typeface="Aharoni"/>
                <a:sym typeface="Aharoni"/>
              </a:rPr>
              <a:t>Click on Follett Library Catalog</a:t>
            </a:r>
            <a:endParaRPr>
              <a:latin typeface="Aharoni"/>
              <a:ea typeface="Aharoni"/>
              <a:cs typeface="Aharoni"/>
              <a:sym typeface="Aharoni"/>
            </a:endParaRPr>
          </a:p>
        </p:txBody>
      </p:sp>
      <p:pic>
        <p:nvPicPr>
          <p:cNvPr id="125" name="Google Shape;125;p16" descr="Screen Clipp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1" y="2805017"/>
            <a:ext cx="7635230" cy="278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6"/>
          <p:cNvSpPr/>
          <p:nvPr/>
        </p:nvSpPr>
        <p:spPr>
          <a:xfrm>
            <a:off x="8139684" y="4664695"/>
            <a:ext cx="484632" cy="978408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55000" cap="flat" cmpd="thickThin">
            <a:solidFill>
              <a:srgbClr val="0A51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7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SzPts val="1836"/>
              <a:buChar char="🞂"/>
            </a:pPr>
            <a:r>
              <a:rPr lang="en-US">
                <a:latin typeface="Aharoni"/>
                <a:ea typeface="Aharoni"/>
                <a:cs typeface="Aharoni"/>
                <a:sym typeface="Aharoni"/>
              </a:rPr>
              <a:t>This is the Destiny Catalog Home Page. Click on “Catalog” in the banner at the top of the page.</a:t>
            </a:r>
            <a:endParaRPr/>
          </a:p>
          <a:p>
            <a:pPr marL="365760" lvl="0" indent="-139446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/>
          </a:p>
          <a:p>
            <a:pPr marL="365760" lvl="0" indent="-139446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/>
          </a:p>
        </p:txBody>
      </p:sp>
      <p:sp>
        <p:nvSpPr>
          <p:cNvPr id="132" name="Google Shape;132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haroni"/>
              <a:buNone/>
            </a:pPr>
            <a:r>
              <a:rPr lang="en-US">
                <a:latin typeface="Aharoni"/>
                <a:ea typeface="Aharoni"/>
                <a:cs typeface="Aharoni"/>
                <a:sym typeface="Aharoni"/>
              </a:rPr>
              <a:t>Destiny Catalog Home Page</a:t>
            </a:r>
            <a:endParaRPr>
              <a:latin typeface="Aharoni"/>
              <a:ea typeface="Aharoni"/>
              <a:cs typeface="Aharoni"/>
              <a:sym typeface="Aharoni"/>
            </a:endParaRPr>
          </a:p>
        </p:txBody>
      </p:sp>
      <p:pic>
        <p:nvPicPr>
          <p:cNvPr id="133" name="Google Shape;133;p17" descr="Screen Clipp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9798" y="2667000"/>
            <a:ext cx="625247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7"/>
          <p:cNvSpPr/>
          <p:nvPr/>
        </p:nvSpPr>
        <p:spPr>
          <a:xfrm>
            <a:off x="3581400" y="3124200"/>
            <a:ext cx="242316" cy="7620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55000" cap="flat" cmpd="thickThin">
            <a:solidFill>
              <a:srgbClr val="0A51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SzPts val="1836"/>
              <a:buChar char="🞂"/>
            </a:pPr>
            <a:r>
              <a:rPr lang="en-US">
                <a:latin typeface="Aharoni"/>
                <a:ea typeface="Aharoni"/>
                <a:cs typeface="Aharoni"/>
                <a:sym typeface="Aharoni"/>
              </a:rPr>
              <a:t>I typed in the book title </a:t>
            </a:r>
            <a:r>
              <a:rPr lang="en-US" u="sng">
                <a:latin typeface="Aharoni"/>
                <a:ea typeface="Aharoni"/>
                <a:cs typeface="Aharoni"/>
                <a:sym typeface="Aharoni"/>
              </a:rPr>
              <a:t>Hatchet</a:t>
            </a:r>
            <a:r>
              <a:rPr lang="en-US">
                <a:latin typeface="Aharoni"/>
                <a:ea typeface="Aharoni"/>
                <a:cs typeface="Aharoni"/>
                <a:sym typeface="Aharoni"/>
              </a:rPr>
              <a:t>, then clicked on the “Title” box.</a:t>
            </a:r>
            <a:endParaRPr/>
          </a:p>
          <a:p>
            <a:pPr marL="365760" lvl="0" indent="-139446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 u="sng"/>
          </a:p>
          <a:p>
            <a:pPr marL="365760" lvl="0" indent="-139446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 u="sng"/>
          </a:p>
        </p:txBody>
      </p:sp>
      <p:sp>
        <p:nvSpPr>
          <p:cNvPr id="140" name="Google Shape;140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Aharoni"/>
              <a:buNone/>
            </a:pPr>
            <a:r>
              <a:rPr lang="en-US" sz="3690">
                <a:latin typeface="Aharoni"/>
                <a:ea typeface="Aharoni"/>
                <a:cs typeface="Aharoni"/>
                <a:sym typeface="Aharoni"/>
              </a:rPr>
              <a:t>Search for keyword, title, author, subject or series on this page. </a:t>
            </a:r>
            <a:endParaRPr sz="3690">
              <a:latin typeface="Aharoni"/>
              <a:ea typeface="Aharoni"/>
              <a:cs typeface="Aharoni"/>
              <a:sym typeface="Aharoni"/>
            </a:endParaRPr>
          </a:p>
        </p:txBody>
      </p:sp>
      <p:pic>
        <p:nvPicPr>
          <p:cNvPr id="141" name="Google Shape;141;p18" descr="Screen Clipp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47800" y="2743200"/>
            <a:ext cx="7010400" cy="3079694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8"/>
          <p:cNvSpPr/>
          <p:nvPr/>
        </p:nvSpPr>
        <p:spPr>
          <a:xfrm>
            <a:off x="3733800" y="3325091"/>
            <a:ext cx="121158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55000" cap="flat" cmpd="thickThin">
            <a:solidFill>
              <a:srgbClr val="0A51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43" name="Google Shape;143;p18"/>
          <p:cNvSpPr/>
          <p:nvPr/>
        </p:nvSpPr>
        <p:spPr>
          <a:xfrm>
            <a:off x="4374642" y="4724400"/>
            <a:ext cx="121158" cy="685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55000" cap="flat" cmpd="thickThin">
            <a:solidFill>
              <a:srgbClr val="0A51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9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SzPts val="1836"/>
              <a:buChar char="🞂"/>
            </a:pPr>
            <a:r>
              <a:rPr lang="en-US">
                <a:latin typeface="Aharoni"/>
                <a:ea typeface="Aharoni"/>
                <a:cs typeface="Aharoni"/>
                <a:sym typeface="Aharoni"/>
              </a:rPr>
              <a:t>Click on the title of the book, which will take you to a detail page about the book.</a:t>
            </a:r>
            <a:endParaRPr/>
          </a:p>
          <a:p>
            <a:pPr marL="365760" lvl="0" indent="-139446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>
              <a:latin typeface="Aharoni"/>
              <a:ea typeface="Aharoni"/>
              <a:cs typeface="Aharoni"/>
              <a:sym typeface="Aharoni"/>
            </a:endParaRPr>
          </a:p>
          <a:p>
            <a:pPr marL="365760" lvl="0" indent="-139446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49" name="Google Shape;149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90"/>
              <a:buFont typeface="Aharoni"/>
              <a:buNone/>
            </a:pPr>
            <a:r>
              <a:rPr lang="en-US" sz="3690">
                <a:latin typeface="Aharoni"/>
                <a:ea typeface="Aharoni"/>
                <a:cs typeface="Aharoni"/>
                <a:sym typeface="Aharoni"/>
              </a:rPr>
              <a:t>Now click on the title of the book.  </a:t>
            </a:r>
            <a:endParaRPr sz="3690">
              <a:latin typeface="Aharoni"/>
              <a:ea typeface="Aharoni"/>
              <a:cs typeface="Aharoni"/>
              <a:sym typeface="Aharoni"/>
            </a:endParaRPr>
          </a:p>
        </p:txBody>
      </p:sp>
      <p:pic>
        <p:nvPicPr>
          <p:cNvPr id="150" name="Google Shape;150;p19" descr="Screen Clipp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2895600"/>
            <a:ext cx="7924800" cy="2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9"/>
          <p:cNvSpPr/>
          <p:nvPr/>
        </p:nvSpPr>
        <p:spPr>
          <a:xfrm>
            <a:off x="1589740" y="4267200"/>
            <a:ext cx="121158" cy="18745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55000" cap="flat" cmpd="thickThin">
            <a:solidFill>
              <a:srgbClr val="0A51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SzPts val="1836"/>
              <a:buChar char="🞂"/>
            </a:pPr>
            <a:r>
              <a:rPr lang="en-US">
                <a:latin typeface="Aharoni"/>
                <a:ea typeface="Aharoni"/>
                <a:cs typeface="Aharoni"/>
                <a:sym typeface="Aharoni"/>
              </a:rPr>
              <a:t>On the right side of the page, click on “Hold It”.   </a:t>
            </a:r>
            <a:endParaRPr/>
          </a:p>
          <a:p>
            <a:pPr marL="109728" lvl="0" indent="0" algn="l" rtl="0">
              <a:spcBef>
                <a:spcPts val="400"/>
              </a:spcBef>
              <a:spcAft>
                <a:spcPts val="0"/>
              </a:spcAft>
              <a:buSzPts val="1836"/>
              <a:buNone/>
            </a:pPr>
            <a:endParaRPr/>
          </a:p>
        </p:txBody>
      </p:sp>
      <p:sp>
        <p:nvSpPr>
          <p:cNvPr id="157" name="Google Shape;157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haroni"/>
              <a:buNone/>
            </a:pPr>
            <a:r>
              <a:rPr lang="en-US">
                <a:latin typeface="Aharoni"/>
                <a:ea typeface="Aharoni"/>
                <a:cs typeface="Aharoni"/>
                <a:sym typeface="Aharoni"/>
              </a:rPr>
              <a:t>Click on “Hold It”.</a:t>
            </a:r>
            <a:endParaRPr>
              <a:latin typeface="Aharoni"/>
              <a:ea typeface="Aharoni"/>
              <a:cs typeface="Aharoni"/>
              <a:sym typeface="Aharoni"/>
            </a:endParaRPr>
          </a:p>
        </p:txBody>
      </p:sp>
      <p:pic>
        <p:nvPicPr>
          <p:cNvPr id="158" name="Google Shape;158;p20" descr="Screen Clipp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0436" y="2667000"/>
            <a:ext cx="7509164" cy="291210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0"/>
          <p:cNvSpPr/>
          <p:nvPr/>
        </p:nvSpPr>
        <p:spPr>
          <a:xfrm>
            <a:off x="8035636" y="3767318"/>
            <a:ext cx="574964" cy="237155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55000" cap="flat" cmpd="thickThin">
            <a:solidFill>
              <a:srgbClr val="0A51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1" descr="Screen Clippi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2057400"/>
            <a:ext cx="8229600" cy="3124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Lucida Sans"/>
              <a:buNone/>
            </a:pPr>
            <a:r>
              <a:rPr lang="en-US"/>
              <a:t>Now click “Save”.</a:t>
            </a:r>
            <a:endParaRPr/>
          </a:p>
        </p:txBody>
      </p:sp>
      <p:sp>
        <p:nvSpPr>
          <p:cNvPr id="166" name="Google Shape;166;p21"/>
          <p:cNvSpPr/>
          <p:nvPr/>
        </p:nvSpPr>
        <p:spPr>
          <a:xfrm>
            <a:off x="4253484" y="4724400"/>
            <a:ext cx="484632" cy="978408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55000" cap="flat" cmpd="thickThin">
            <a:solidFill>
              <a:srgbClr val="0A51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To check if the books you placed on hold are ready for pickup, click on </a:t>
            </a:r>
            <a:r>
              <a:rPr lang="en-US" b="1"/>
              <a:t>My Info</a:t>
            </a:r>
            <a:r>
              <a:rPr lang="en-US"/>
              <a:t> in the blue banner at the top of the page. Click on “Holds” to see if your books are </a:t>
            </a:r>
            <a:r>
              <a:rPr lang="en-US" b="1"/>
              <a:t>“Ready”</a:t>
            </a:r>
            <a:r>
              <a:rPr lang="en-US"/>
              <a:t> or </a:t>
            </a:r>
            <a:r>
              <a:rPr lang="en-US" b="1"/>
              <a:t>“Pending”</a:t>
            </a:r>
            <a:r>
              <a:rPr lang="en-US"/>
              <a:t>.  Book holds that are “Ready” can be picked up, book holds that are “Pending” are not available yet.</a:t>
            </a:r>
            <a:endParaRPr/>
          </a:p>
        </p:txBody>
      </p:sp>
      <p:sp>
        <p:nvSpPr>
          <p:cNvPr id="172" name="Google Shape;172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Check Hold Status	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3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760" lvl="0" indent="-256032" algn="l" rtl="0">
              <a:spcBef>
                <a:spcPts val="0"/>
              </a:spcBef>
              <a:spcAft>
                <a:spcPts val="0"/>
              </a:spcAft>
              <a:buSzPts val="1836"/>
              <a:buChar char="🞂"/>
            </a:pPr>
            <a:r>
              <a:rPr lang="en-US">
                <a:latin typeface="Aharoni"/>
                <a:ea typeface="Aharoni"/>
                <a:cs typeface="Aharoni"/>
                <a:sym typeface="Aharoni"/>
              </a:rPr>
              <a:t>If you prefer, you can search for books using pictures, by clicking on the “Visual” tab on the Catalog search page.</a:t>
            </a:r>
            <a:endParaRPr>
              <a:latin typeface="Aharoni"/>
              <a:ea typeface="Aharoni"/>
              <a:cs typeface="Aharoni"/>
              <a:sym typeface="Aharoni"/>
            </a:endParaRPr>
          </a:p>
        </p:txBody>
      </p:sp>
      <p:sp>
        <p:nvSpPr>
          <p:cNvPr id="178" name="Google Shape;178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Aharoni"/>
              <a:buNone/>
            </a:pPr>
            <a:r>
              <a:rPr lang="en-US">
                <a:latin typeface="Aharoni"/>
                <a:ea typeface="Aharoni"/>
                <a:cs typeface="Aharoni"/>
                <a:sym typeface="Aharoni"/>
              </a:rPr>
              <a:t>Visual Catalog Search</a:t>
            </a:r>
            <a:endParaRPr>
              <a:latin typeface="Aharoni"/>
              <a:ea typeface="Aharoni"/>
              <a:cs typeface="Aharoni"/>
              <a:sym typeface="Aharoni"/>
            </a:endParaRPr>
          </a:p>
        </p:txBody>
      </p:sp>
      <p:pic>
        <p:nvPicPr>
          <p:cNvPr id="179" name="Google Shape;179;p23" descr="Screen Clipp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1200" y="2895600"/>
            <a:ext cx="5867400" cy="266699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3"/>
          <p:cNvSpPr/>
          <p:nvPr/>
        </p:nvSpPr>
        <p:spPr>
          <a:xfrm>
            <a:off x="5855312" y="3207327"/>
            <a:ext cx="121158" cy="47798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55000" cap="flat" cmpd="thickThin">
            <a:solidFill>
              <a:srgbClr val="0A519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4" descr="Screen Clippi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2439131"/>
            <a:ext cx="8229600" cy="260997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haroni"/>
              <a:buNone/>
            </a:pPr>
            <a:r>
              <a:rPr lang="en-US" sz="2800">
                <a:latin typeface="Aharoni"/>
                <a:ea typeface="Aharoni"/>
                <a:cs typeface="Aharoni"/>
                <a:sym typeface="Aharoni"/>
              </a:rPr>
              <a:t>Click on the pictures until you find the book category you want. Follow the previous instructions to place a book hold.</a:t>
            </a:r>
            <a:endParaRPr sz="2800">
              <a:latin typeface="Aharoni"/>
              <a:ea typeface="Aharoni"/>
              <a:cs typeface="Aharoni"/>
              <a:sym typeface="Aharon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5"/>
          <p:cNvSpPr txBox="1">
            <a:spLocks noGrp="1"/>
          </p:cNvSpPr>
          <p:nvPr>
            <p:ph type="body" idx="1"/>
          </p:nvPr>
        </p:nvSpPr>
        <p:spPr>
          <a:xfrm>
            <a:off x="457200" y="1481328"/>
            <a:ext cx="8229600" cy="4526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540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 b="1">
                <a:latin typeface="Calibri"/>
                <a:ea typeface="Calibri"/>
                <a:cs typeface="Calibri"/>
                <a:sym typeface="Calibri"/>
              </a:rPr>
              <a:t>Here are other ways to access the library catalog and Destiny Discover ebooks:</a:t>
            </a:r>
            <a:endParaRPr sz="2200" b="1">
              <a:latin typeface="Calibri"/>
              <a:ea typeface="Calibri"/>
              <a:cs typeface="Calibri"/>
              <a:sym typeface="Calibri"/>
            </a:endParaRPr>
          </a:p>
          <a:p>
            <a:pPr marL="2540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29DD1"/>
              </a:buClr>
              <a:buSzPts val="1800"/>
              <a:buFont typeface="Arial"/>
              <a:buAutoNum type="arabicPeriod"/>
            </a:pPr>
            <a:r>
              <a:rPr lang="en-US" sz="2200" b="1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1" u="sng">
                <a:solidFill>
                  <a:srgbClr val="9454C3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https://library.aps.edu/</a:t>
            </a:r>
            <a:r>
              <a:rPr lang="en-US" sz="2200" b="1">
                <a:latin typeface="Calibri"/>
                <a:ea typeface="Calibri"/>
                <a:cs typeface="Calibri"/>
                <a:sym typeface="Calibri"/>
              </a:rPr>
              <a:t>   Scroll down to Tierra Antigua ES and click on our school name.  Click on “”Log-in” in the upper right corner of the catalog home page.  Use your APS username and password to log-in.  </a:t>
            </a:r>
            <a:endParaRPr sz="22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 b="1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629DD1"/>
              </a:buClr>
              <a:buSzPts val="1800"/>
              <a:buFont typeface="Arial"/>
              <a:buAutoNum type="arabicPeriod"/>
            </a:pPr>
            <a:r>
              <a:rPr lang="en-US" sz="2200" b="1" u="sng">
                <a:solidFill>
                  <a:srgbClr val="9454C3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https://tierraantigua.aps.edu/</a:t>
            </a:r>
            <a:r>
              <a:rPr lang="en-US" sz="2200" b="1">
                <a:latin typeface="Calibri"/>
                <a:ea typeface="Calibri"/>
                <a:cs typeface="Calibri"/>
                <a:sym typeface="Calibri"/>
              </a:rPr>
              <a:t>  Go to our school website.  Scroll down just a bit and click on “Library”.  Now click on the button that says “Library Catalog”.  Click on “Log-in” in the upper right corner of the page and login using your APS username and password.</a:t>
            </a:r>
            <a:endParaRPr sz="22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/>
              <a:t>Other Ways to the Library Catalog</a:t>
            </a:r>
            <a:endParaRPr sz="33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course">
  <a:themeElements>
    <a:clrScheme name="Flow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425</Words>
  <Application>Microsoft Office PowerPoint</Application>
  <PresentationFormat>On-screen Show (4:3)</PresentationFormat>
  <Paragraphs>32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Aharoni</vt:lpstr>
      <vt:lpstr>Arial</vt:lpstr>
      <vt:lpstr>Calibri</vt:lpstr>
      <vt:lpstr>Lucida Sans</vt:lpstr>
      <vt:lpstr>Noto Sans Symbols</vt:lpstr>
      <vt:lpstr>Verdana</vt:lpstr>
      <vt:lpstr>Concourse</vt:lpstr>
      <vt:lpstr>How to Place a Book Hold</vt:lpstr>
      <vt:lpstr>Log-in to ClassLink  (my.aps.edu)</vt:lpstr>
      <vt:lpstr>Choose APS Libraries</vt:lpstr>
      <vt:lpstr>Click on Follett Library Catalog</vt:lpstr>
      <vt:lpstr>Destiny Catalog Home Page</vt:lpstr>
      <vt:lpstr>Search for keyword, title, author, subject or series on this page. </vt:lpstr>
      <vt:lpstr>Now click on the title of the book.  </vt:lpstr>
      <vt:lpstr>Click on “Hold It”.</vt:lpstr>
      <vt:lpstr>Now click “Save”.</vt:lpstr>
      <vt:lpstr>Check Hold Status </vt:lpstr>
      <vt:lpstr>Visual Catalog Search</vt:lpstr>
      <vt:lpstr>Click on the pictures until you find the book category you want. Follow the previous instructions to place a book hold.</vt:lpstr>
      <vt:lpstr>Other Ways to the Library Catalog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Place a Book Hold</dc:title>
  <dc:creator>Telge, Frank</dc:creator>
  <cp:lastModifiedBy>Telge, Frank</cp:lastModifiedBy>
  <cp:revision>1</cp:revision>
  <dcterms:modified xsi:type="dcterms:W3CDTF">2020-09-11T19:23:14Z</dcterms:modified>
</cp:coreProperties>
</file>