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840"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685800" y="1905000"/>
            <a:ext cx="7543800" cy="259397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6600"/>
              <a:buFont typeface="Cambria"/>
              <a:buNone/>
              <a:defRPr sz="66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2"/>
          <p:cNvSpPr txBox="1">
            <a:spLocks noGrp="1"/>
          </p:cNvSpPr>
          <p:nvPr>
            <p:ph type="subTitle" idx="1"/>
          </p:nvPr>
        </p:nvSpPr>
        <p:spPr>
          <a:xfrm>
            <a:off x="685800" y="4572000"/>
            <a:ext cx="6461760" cy="1066800"/>
          </a:xfrm>
          <a:prstGeom prst="rect">
            <a:avLst/>
          </a:prstGeom>
          <a:noFill/>
          <a:ln>
            <a:noFill/>
          </a:ln>
        </p:spPr>
        <p:txBody>
          <a:bodyPr spcFirstLastPara="1" wrap="square" lIns="91425" tIns="45700" rIns="91425" bIns="45700" anchor="t" anchorCtr="0">
            <a:noAutofit/>
          </a:bodyPr>
          <a:lstStyle>
            <a:lvl1pPr lvl="0" algn="l">
              <a:spcBef>
                <a:spcPts val="400"/>
              </a:spcBef>
              <a:spcAft>
                <a:spcPts val="0"/>
              </a:spcAft>
              <a:buSzPts val="2000"/>
              <a:buNone/>
              <a:defRPr sz="2000">
                <a:solidFill>
                  <a:srgbClr val="888888"/>
                </a:solidFill>
              </a:defRPr>
            </a:lvl1pPr>
            <a:lvl2pPr lvl="1" algn="ctr">
              <a:spcBef>
                <a:spcPts val="400"/>
              </a:spcBef>
              <a:spcAft>
                <a:spcPts val="0"/>
              </a:spcAft>
              <a:buSzPts val="2000"/>
              <a:buNone/>
              <a:defRPr>
                <a:solidFill>
                  <a:srgbClr val="888888"/>
                </a:solidFill>
              </a:defRPr>
            </a:lvl2pPr>
            <a:lvl3pPr lvl="2" algn="ctr">
              <a:spcBef>
                <a:spcPts val="360"/>
              </a:spcBef>
              <a:spcAft>
                <a:spcPts val="0"/>
              </a:spcAft>
              <a:buSzPts val="1800"/>
              <a:buNone/>
              <a:defRPr>
                <a:solidFill>
                  <a:srgbClr val="888888"/>
                </a:solidFill>
              </a:defRPr>
            </a:lvl3pPr>
            <a:lvl4pPr lvl="3" algn="ctr">
              <a:spcBef>
                <a:spcPts val="320"/>
              </a:spcBef>
              <a:spcAft>
                <a:spcPts val="0"/>
              </a:spcAft>
              <a:buSzPts val="1600"/>
              <a:buNone/>
              <a:defRPr>
                <a:solidFill>
                  <a:srgbClr val="888888"/>
                </a:solidFill>
              </a:defRPr>
            </a:lvl4pPr>
            <a:lvl5pPr lvl="4" algn="ctr">
              <a:spcBef>
                <a:spcPts val="280"/>
              </a:spcBef>
              <a:spcAft>
                <a:spcPts val="0"/>
              </a:spcAft>
              <a:buSzPts val="1400"/>
              <a:buNone/>
              <a:defRPr>
                <a:solidFill>
                  <a:srgbClr val="888888"/>
                </a:solidFill>
              </a:defRPr>
            </a:lvl5pPr>
            <a:lvl6pPr lvl="5" algn="ctr">
              <a:spcBef>
                <a:spcPts val="280"/>
              </a:spcBef>
              <a:spcAft>
                <a:spcPts val="0"/>
              </a:spcAft>
              <a:buSzPts val="1400"/>
              <a:buNone/>
              <a:defRPr>
                <a:solidFill>
                  <a:srgbClr val="888888"/>
                </a:solidFill>
              </a:defRPr>
            </a:lvl6pPr>
            <a:lvl7pPr lvl="6" algn="ctr">
              <a:spcBef>
                <a:spcPts val="280"/>
              </a:spcBef>
              <a:spcAft>
                <a:spcPts val="0"/>
              </a:spcAft>
              <a:buSzPts val="1400"/>
              <a:buNone/>
              <a:defRPr>
                <a:solidFill>
                  <a:srgbClr val="888888"/>
                </a:solidFill>
              </a:defRPr>
            </a:lvl7pPr>
            <a:lvl8pPr lvl="7" algn="ctr">
              <a:spcBef>
                <a:spcPts val="280"/>
              </a:spcBef>
              <a:spcAft>
                <a:spcPts val="0"/>
              </a:spcAft>
              <a:buSzPts val="1400"/>
              <a:buNone/>
              <a:defRPr>
                <a:solidFill>
                  <a:srgbClr val="888888"/>
                </a:solidFill>
              </a:defRPr>
            </a:lvl8pPr>
            <a:lvl9pPr lvl="8" algn="ctr">
              <a:spcBef>
                <a:spcPts val="280"/>
              </a:spcBef>
              <a:spcAft>
                <a:spcPts val="0"/>
              </a:spcAft>
              <a:buSzPts val="1400"/>
              <a:buNone/>
              <a:defRPr>
                <a:solidFill>
                  <a:srgbClr val="888888"/>
                </a:solidFill>
              </a:defRPr>
            </a:lvl9pPr>
          </a:lstStyle>
          <a:p>
            <a:endParaRPr/>
          </a:p>
        </p:txBody>
      </p:sp>
      <p:sp>
        <p:nvSpPr>
          <p:cNvPr id="16" name="Google Shape;16;p2"/>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2" name="Google Shape;22;p3"/>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722313" y="5486400"/>
            <a:ext cx="7659687" cy="11684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dk2"/>
              </a:buClr>
              <a:buSzPts val="3600"/>
              <a:buFont typeface="Cambria"/>
              <a:buNone/>
              <a:defRPr sz="3600" b="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4"/>
          <p:cNvSpPr txBox="1">
            <a:spLocks noGrp="1"/>
          </p:cNvSpPr>
          <p:nvPr>
            <p:ph type="body" idx="1"/>
          </p:nvPr>
        </p:nvSpPr>
        <p:spPr>
          <a:xfrm>
            <a:off x="722313" y="3852863"/>
            <a:ext cx="6135687" cy="1633538"/>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SzPts val="2000"/>
              <a:buNone/>
              <a:defRPr sz="2000">
                <a:solidFill>
                  <a:srgbClr val="888888"/>
                </a:solidFill>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280"/>
              </a:spcBef>
              <a:spcAft>
                <a:spcPts val="0"/>
              </a:spcAft>
              <a:buSzPts val="1400"/>
              <a:buNone/>
              <a:defRPr sz="1400">
                <a:solidFill>
                  <a:srgbClr val="888888"/>
                </a:solidFill>
              </a:defRPr>
            </a:lvl6pPr>
            <a:lvl7pPr marL="3200400" lvl="6" indent="-228600" algn="l">
              <a:spcBef>
                <a:spcPts val="280"/>
              </a:spcBef>
              <a:spcAft>
                <a:spcPts val="0"/>
              </a:spcAft>
              <a:buSzPts val="1400"/>
              <a:buNone/>
              <a:defRPr sz="1400">
                <a:solidFill>
                  <a:srgbClr val="888888"/>
                </a:solidFill>
              </a:defRPr>
            </a:lvl7pPr>
            <a:lvl8pPr marL="3657600" lvl="7" indent="-228600" algn="l">
              <a:spcBef>
                <a:spcPts val="280"/>
              </a:spcBef>
              <a:spcAft>
                <a:spcPts val="0"/>
              </a:spcAft>
              <a:buSzPts val="1400"/>
              <a:buNone/>
              <a:defRPr sz="1400">
                <a:solidFill>
                  <a:srgbClr val="888888"/>
                </a:solidFill>
              </a:defRPr>
            </a:lvl8pPr>
            <a:lvl9pPr marL="4114800" lvl="8" indent="-228600" algn="l">
              <a:spcBef>
                <a:spcPts val="280"/>
              </a:spcBef>
              <a:spcAft>
                <a:spcPts val="0"/>
              </a:spcAft>
              <a:buSzPts val="1400"/>
              <a:buNone/>
              <a:defRPr sz="1400">
                <a:solidFill>
                  <a:srgbClr val="888888"/>
                </a:solidFill>
              </a:defRPr>
            </a:lvl9pPr>
          </a:lstStyle>
          <a:p>
            <a:endParaRPr/>
          </a:p>
        </p:txBody>
      </p:sp>
      <p:sp>
        <p:nvSpPr>
          <p:cNvPr id="28" name="Google Shape;28;p4"/>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457200" y="1536192"/>
            <a:ext cx="3657600" cy="4590288"/>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34" name="Google Shape;34;p5"/>
          <p:cNvSpPr txBox="1">
            <a:spLocks noGrp="1"/>
          </p:cNvSpPr>
          <p:nvPr>
            <p:ph type="body" idx="2"/>
          </p:nvPr>
        </p:nvSpPr>
        <p:spPr>
          <a:xfrm>
            <a:off x="4419600" y="1536192"/>
            <a:ext cx="3657600" cy="4590288"/>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35" name="Google Shape;35;p5"/>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4600"/>
              <a:buFont typeface="Cambri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457200" y="1535113"/>
            <a:ext cx="3657600" cy="639762"/>
          </a:xfrm>
          <a:prstGeom prst="rect">
            <a:avLst/>
          </a:prstGeom>
          <a:noFill/>
          <a:ln>
            <a:noFill/>
          </a:ln>
        </p:spPr>
        <p:txBody>
          <a:bodyPr spcFirstLastPara="1" wrap="square" lIns="91425" tIns="45700" rIns="91425" bIns="45700" anchor="b" anchorCtr="0">
            <a:noAutofit/>
          </a:bodyPr>
          <a:lstStyle>
            <a:lvl1pPr marL="457200" lvl="0" indent="-228600" algn="ctr">
              <a:spcBef>
                <a:spcPts val="400"/>
              </a:spcBef>
              <a:spcAft>
                <a:spcPts val="0"/>
              </a:spcAft>
              <a:buSzPts val="2000"/>
              <a:buNone/>
              <a:defRPr sz="2000" b="1">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41" name="Google Shape;41;p6"/>
          <p:cNvSpPr txBox="1">
            <a:spLocks noGrp="1"/>
          </p:cNvSpPr>
          <p:nvPr>
            <p:ph type="body" idx="2"/>
          </p:nvPr>
        </p:nvSpPr>
        <p:spPr>
          <a:xfrm>
            <a:off x="457200" y="2174875"/>
            <a:ext cx="3657600"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42" name="Google Shape;42;p6"/>
          <p:cNvSpPr txBox="1">
            <a:spLocks noGrp="1"/>
          </p:cNvSpPr>
          <p:nvPr>
            <p:ph type="body" idx="3"/>
          </p:nvPr>
        </p:nvSpPr>
        <p:spPr>
          <a:xfrm>
            <a:off x="4419600" y="1535113"/>
            <a:ext cx="3657600" cy="639762"/>
          </a:xfrm>
          <a:prstGeom prst="rect">
            <a:avLst/>
          </a:prstGeom>
          <a:noFill/>
          <a:ln>
            <a:noFill/>
          </a:ln>
        </p:spPr>
        <p:txBody>
          <a:bodyPr spcFirstLastPara="1" wrap="square" lIns="91425" tIns="45700" rIns="91425" bIns="45700" anchor="b" anchorCtr="0">
            <a:noAutofit/>
          </a:bodyPr>
          <a:lstStyle>
            <a:lvl1pPr marL="457200" lvl="0" indent="-228600" algn="ctr">
              <a:spcBef>
                <a:spcPts val="400"/>
              </a:spcBef>
              <a:spcAft>
                <a:spcPts val="0"/>
              </a:spcAft>
              <a:buSzPts val="2000"/>
              <a:buNone/>
              <a:defRPr sz="2000" b="1">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43" name="Google Shape;43;p6"/>
          <p:cNvSpPr txBox="1">
            <a:spLocks noGrp="1"/>
          </p:cNvSpPr>
          <p:nvPr>
            <p:ph type="body" idx="4"/>
          </p:nvPr>
        </p:nvSpPr>
        <p:spPr>
          <a:xfrm>
            <a:off x="4419600" y="2174875"/>
            <a:ext cx="3657600"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44" name="Google Shape;44;p6"/>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6"/>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6"/>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7"/>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7"/>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8"/>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8"/>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304801" y="5495544"/>
            <a:ext cx="7772400" cy="59436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dk2"/>
              </a:buClr>
              <a:buSzPts val="2200"/>
              <a:buFont typeface="Cambri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304799" y="6096000"/>
            <a:ext cx="7772401" cy="609600"/>
          </a:xfrm>
          <a:prstGeom prst="rect">
            <a:avLst/>
          </a:prstGeom>
          <a:noFill/>
          <a:ln>
            <a:noFill/>
          </a:ln>
        </p:spPr>
        <p:txBody>
          <a:bodyPr spcFirstLastPara="1" wrap="square" lIns="91425" tIns="45700" rIns="91425" bIns="45700" anchor="t" anchorCtr="0">
            <a:noAutofit/>
          </a:bodyPr>
          <a:lstStyle>
            <a:lvl1pPr marL="457200" lvl="0" indent="-228600" algn="ctr">
              <a:spcBef>
                <a:spcPts val="320"/>
              </a:spcBef>
              <a:spcAft>
                <a:spcPts val="0"/>
              </a:spcAft>
              <a:buSzPts val="1600"/>
              <a:buNone/>
              <a:defRPr sz="1600"/>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59" name="Google Shape;59;p9"/>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9"/>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62" name="Google Shape;62;p9"/>
          <p:cNvSpPr txBox="1">
            <a:spLocks noGrp="1"/>
          </p:cNvSpPr>
          <p:nvPr>
            <p:ph type="body" idx="2"/>
          </p:nvPr>
        </p:nvSpPr>
        <p:spPr>
          <a:xfrm>
            <a:off x="304800" y="381000"/>
            <a:ext cx="7772400" cy="494284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301752" y="5495278"/>
            <a:ext cx="7772400" cy="594626"/>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dk2"/>
              </a:buClr>
              <a:buSzPts val="2200"/>
              <a:buFont typeface="Cambria"/>
              <a:buNone/>
              <a:defRPr sz="22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0"/>
          <p:cNvSpPr>
            <a:spLocks noGrp="1"/>
          </p:cNvSpPr>
          <p:nvPr>
            <p:ph type="pic" idx="2"/>
          </p:nvPr>
        </p:nvSpPr>
        <p:spPr>
          <a:xfrm>
            <a:off x="0" y="0"/>
            <a:ext cx="8458200" cy="54864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accent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accent2"/>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accent3"/>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accent4"/>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accent5"/>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accent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accent2"/>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accent3"/>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accent4"/>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1"/>
          </p:nvPr>
        </p:nvSpPr>
        <p:spPr>
          <a:xfrm>
            <a:off x="301752" y="6096000"/>
            <a:ext cx="7772400" cy="612648"/>
          </a:xfrm>
          <a:prstGeom prst="rect">
            <a:avLst/>
          </a:prstGeom>
          <a:noFill/>
          <a:ln>
            <a:noFill/>
          </a:ln>
        </p:spPr>
        <p:txBody>
          <a:bodyPr spcFirstLastPara="1" wrap="square" lIns="91425" tIns="45700" rIns="91425" bIns="45700" anchor="t" anchorCtr="0">
            <a:noAutofit/>
          </a:bodyPr>
          <a:lstStyle>
            <a:lvl1pPr marL="457200" lvl="0" indent="-228600" algn="ctr">
              <a:spcBef>
                <a:spcPts val="320"/>
              </a:spcBef>
              <a:spcAft>
                <a:spcPts val="0"/>
              </a:spcAft>
              <a:buSzPts val="1600"/>
              <a:buNone/>
              <a:defRPr sz="1600"/>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67" name="Google Shape;67;p10"/>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0"/>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69" name="Google Shape;69;p10"/>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1"/>
          <p:cNvSpPr txBox="1">
            <a:spLocks noGrp="1"/>
          </p:cNvSpPr>
          <p:nvPr>
            <p:ph type="body" idx="1"/>
          </p:nvPr>
        </p:nvSpPr>
        <p:spPr>
          <a:xfrm rot="5400000">
            <a:off x="1866900" y="190500"/>
            <a:ext cx="4800600" cy="76200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3" name="Google Shape;73;p11"/>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1"/>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1"/>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6"/>
        <p:cNvGrpSpPr/>
        <p:nvPr/>
      </p:nvGrpSpPr>
      <p:grpSpPr>
        <a:xfrm>
          <a:off x="0" y="0"/>
          <a:ext cx="0" cy="0"/>
          <a:chOff x="0" y="0"/>
          <a:chExt cx="0" cy="0"/>
        </a:xfrm>
      </p:grpSpPr>
      <p:sp>
        <p:nvSpPr>
          <p:cNvPr id="77" name="Google Shape;77;p12"/>
          <p:cNvSpPr txBox="1">
            <a:spLocks noGrp="1"/>
          </p:cNvSpPr>
          <p:nvPr>
            <p:ph type="title"/>
          </p:nvPr>
        </p:nvSpPr>
        <p:spPr>
          <a:xfrm rot="5400000">
            <a:off x="4579937" y="2324100"/>
            <a:ext cx="5851525" cy="17526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9" name="Google Shape;79;p12"/>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2"/>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2"/>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75000">
              <a:schemeClr val="lt1"/>
            </a:gs>
            <a:gs pos="100000">
              <a:srgbClr val="D8D8D8"/>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chemeClr val="dk2"/>
              </a:buClr>
              <a:buSzPts val="4600"/>
              <a:buFont typeface="Cambria"/>
              <a:buNone/>
              <a:defRPr sz="4600" b="0" i="0" u="none" strike="noStrike" cap="none">
                <a:solidFill>
                  <a:schemeClr val="dk2"/>
                </a:solidFill>
                <a:latin typeface="Cambria"/>
                <a:ea typeface="Cambria"/>
                <a:cs typeface="Cambria"/>
                <a:sym typeface="Cambr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lvl1pPr marL="457200" marR="0" lvl="0" indent="-368300" algn="l" rtl="0">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 name="Google Shape;8;p1"/>
          <p:cNvSpPr/>
          <p:nvPr/>
        </p:nvSpPr>
        <p:spPr>
          <a:xfrm>
            <a:off x="8458200" y="0"/>
            <a:ext cx="6858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 name="Google Shape;9;p1"/>
          <p:cNvSpPr/>
          <p:nvPr/>
        </p:nvSpPr>
        <p:spPr>
          <a:xfrm>
            <a:off x="8458200" y="5486400"/>
            <a:ext cx="685800" cy="6858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 name="Google Shape;10;p1"/>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spcBef>
                <a:spcPts val="0"/>
              </a:spcBef>
              <a:buNone/>
              <a:defRPr sz="1800" b="0" i="0" u="none" strike="noStrike" cap="none">
                <a:solidFill>
                  <a:srgbClr val="FFFFFF"/>
                </a:solidFill>
                <a:latin typeface="Calibri"/>
                <a:ea typeface="Calibri"/>
                <a:cs typeface="Calibri"/>
                <a:sym typeface="Calibri"/>
              </a:defRPr>
            </a:lvl1pPr>
            <a:lvl2pPr marL="0" marR="0" lvl="1" indent="0" algn="ctr" rtl="0">
              <a:spcBef>
                <a:spcPts val="0"/>
              </a:spcBef>
              <a:buNone/>
              <a:defRPr sz="1800" b="0" i="0" u="none" strike="noStrike" cap="none">
                <a:solidFill>
                  <a:srgbClr val="FFFFFF"/>
                </a:solidFill>
                <a:latin typeface="Calibri"/>
                <a:ea typeface="Calibri"/>
                <a:cs typeface="Calibri"/>
                <a:sym typeface="Calibri"/>
              </a:defRPr>
            </a:lvl2pPr>
            <a:lvl3pPr marL="0" marR="0" lvl="2" indent="0" algn="ctr" rtl="0">
              <a:spcBef>
                <a:spcPts val="0"/>
              </a:spcBef>
              <a:buNone/>
              <a:defRPr sz="1800" b="0" i="0" u="none" strike="noStrike" cap="none">
                <a:solidFill>
                  <a:srgbClr val="FFFFFF"/>
                </a:solidFill>
                <a:latin typeface="Calibri"/>
                <a:ea typeface="Calibri"/>
                <a:cs typeface="Calibri"/>
                <a:sym typeface="Calibri"/>
              </a:defRPr>
            </a:lvl3pPr>
            <a:lvl4pPr marL="0" marR="0" lvl="3" indent="0" algn="ctr" rtl="0">
              <a:spcBef>
                <a:spcPts val="0"/>
              </a:spcBef>
              <a:buNone/>
              <a:defRPr sz="1800" b="0" i="0" u="none" strike="noStrike" cap="none">
                <a:solidFill>
                  <a:srgbClr val="FFFFFF"/>
                </a:solidFill>
                <a:latin typeface="Calibri"/>
                <a:ea typeface="Calibri"/>
                <a:cs typeface="Calibri"/>
                <a:sym typeface="Calibri"/>
              </a:defRPr>
            </a:lvl4pPr>
            <a:lvl5pPr marL="0" marR="0" lvl="4" indent="0" algn="ctr" rtl="0">
              <a:spcBef>
                <a:spcPts val="0"/>
              </a:spcBef>
              <a:buNone/>
              <a:defRPr sz="1800" b="0" i="0" u="none" strike="noStrike" cap="none">
                <a:solidFill>
                  <a:srgbClr val="FFFFFF"/>
                </a:solidFill>
                <a:latin typeface="Calibri"/>
                <a:ea typeface="Calibri"/>
                <a:cs typeface="Calibri"/>
                <a:sym typeface="Calibri"/>
              </a:defRPr>
            </a:lvl5pPr>
            <a:lvl6pPr marL="0" marR="0" lvl="5" indent="0" algn="ctr" rtl="0">
              <a:spcBef>
                <a:spcPts val="0"/>
              </a:spcBef>
              <a:buNone/>
              <a:defRPr sz="1800" b="0" i="0" u="none" strike="noStrike" cap="none">
                <a:solidFill>
                  <a:srgbClr val="FFFFFF"/>
                </a:solidFill>
                <a:latin typeface="Calibri"/>
                <a:ea typeface="Calibri"/>
                <a:cs typeface="Calibri"/>
                <a:sym typeface="Calibri"/>
              </a:defRPr>
            </a:lvl6pPr>
            <a:lvl7pPr marL="0" marR="0" lvl="6" indent="0" algn="ctr" rtl="0">
              <a:spcBef>
                <a:spcPts val="0"/>
              </a:spcBef>
              <a:buNone/>
              <a:defRPr sz="1800" b="0" i="0" u="none" strike="noStrike" cap="none">
                <a:solidFill>
                  <a:srgbClr val="FFFFFF"/>
                </a:solidFill>
                <a:latin typeface="Calibri"/>
                <a:ea typeface="Calibri"/>
                <a:cs typeface="Calibri"/>
                <a:sym typeface="Calibri"/>
              </a:defRPr>
            </a:lvl7pPr>
            <a:lvl8pPr marL="0" marR="0" lvl="7" indent="0" algn="ctr" rtl="0">
              <a:spcBef>
                <a:spcPts val="0"/>
              </a:spcBef>
              <a:buNone/>
              <a:defRPr sz="1800" b="0" i="0" u="none" strike="noStrike" cap="none">
                <a:solidFill>
                  <a:srgbClr val="FFFFFF"/>
                </a:solidFill>
                <a:latin typeface="Calibri"/>
                <a:ea typeface="Calibri"/>
                <a:cs typeface="Calibri"/>
                <a:sym typeface="Calibri"/>
              </a:defRPr>
            </a:lvl8pPr>
            <a:lvl9pPr marL="0" marR="0" lvl="8" indent="0" algn="ctr" rtl="0">
              <a:spcBef>
                <a:spcPts val="0"/>
              </a:spcBef>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1" name="Google Shape;11;p1"/>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library.aps.edu/"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tierraantigua.aps.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3"/>
          <p:cNvSpPr txBox="1">
            <a:spLocks noGrp="1"/>
          </p:cNvSpPr>
          <p:nvPr>
            <p:ph type="ctrTitle"/>
          </p:nvPr>
        </p:nvSpPr>
        <p:spPr>
          <a:xfrm>
            <a:off x="685800" y="1905000"/>
            <a:ext cx="7543800" cy="2593975"/>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dk2"/>
              </a:buClr>
              <a:buSzPts val="6600"/>
              <a:buFont typeface="Cambria"/>
              <a:buNone/>
            </a:pPr>
            <a:r>
              <a:rPr lang="en-US" b="1"/>
              <a:t>How to Access Destiny Discover eBooks</a:t>
            </a:r>
            <a:endParaRPr b="1"/>
          </a:p>
        </p:txBody>
      </p:sp>
      <p:sp>
        <p:nvSpPr>
          <p:cNvPr id="87" name="Google Shape;87;p13"/>
          <p:cNvSpPr txBox="1">
            <a:spLocks noGrp="1"/>
          </p:cNvSpPr>
          <p:nvPr>
            <p:ph type="subTitle" idx="1"/>
          </p:nvPr>
        </p:nvSpPr>
        <p:spPr>
          <a:xfrm>
            <a:off x="685800" y="4572000"/>
            <a:ext cx="6461760" cy="10668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SzPts val="1400"/>
              <a:buNone/>
            </a:pPr>
            <a:endParaRPr sz="1400"/>
          </a:p>
          <a:p>
            <a:pPr marL="0" lvl="0" indent="0" algn="l" rtl="0">
              <a:lnSpc>
                <a:spcPct val="80000"/>
              </a:lnSpc>
              <a:spcBef>
                <a:spcPts val="280"/>
              </a:spcBef>
              <a:spcAft>
                <a:spcPts val="0"/>
              </a:spcAft>
              <a:buSzPts val="1400"/>
              <a:buNone/>
            </a:pPr>
            <a:endParaRPr sz="1400"/>
          </a:p>
          <a:p>
            <a:pPr marL="0" lvl="0" indent="0" algn="l" rtl="0">
              <a:lnSpc>
                <a:spcPct val="80000"/>
              </a:lnSpc>
              <a:spcBef>
                <a:spcPts val="280"/>
              </a:spcBef>
              <a:spcAft>
                <a:spcPts val="0"/>
              </a:spcAft>
              <a:buSzPts val="1400"/>
              <a:buNone/>
            </a:pPr>
            <a:endParaRPr sz="1400"/>
          </a:p>
          <a:p>
            <a:pPr marL="0" lvl="0" indent="0" algn="ctr" rtl="0">
              <a:lnSpc>
                <a:spcPct val="80000"/>
              </a:lnSpc>
              <a:spcBef>
                <a:spcPts val="434"/>
              </a:spcBef>
              <a:spcAft>
                <a:spcPts val="0"/>
              </a:spcAft>
              <a:buSzPts val="2170"/>
              <a:buNone/>
            </a:pPr>
            <a:r>
              <a:rPr lang="en-US" sz="2170" b="1"/>
              <a:t>Read Books on Your Device!</a:t>
            </a:r>
            <a:endParaRPr/>
          </a:p>
          <a:p>
            <a:pPr marL="0" lvl="0" indent="0" algn="l" rtl="0">
              <a:lnSpc>
                <a:spcPct val="80000"/>
              </a:lnSpc>
              <a:spcBef>
                <a:spcPts val="280"/>
              </a:spcBef>
              <a:spcAft>
                <a:spcPts val="0"/>
              </a:spcAft>
              <a:buSzPts val="1400"/>
              <a:buNone/>
            </a:pPr>
            <a:endParaRPr sz="1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4"/>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Cambria"/>
              <a:buNone/>
            </a:pPr>
            <a:r>
              <a:rPr lang="en-US" sz="3600" b="1"/>
              <a:t>Log-in to ClassLink (my.aps.edu)</a:t>
            </a:r>
            <a:endParaRPr sz="3600" b="1"/>
          </a:p>
        </p:txBody>
      </p:sp>
      <p:sp>
        <p:nvSpPr>
          <p:cNvPr id="93" name="Google Shape;93;p14"/>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Char char="•"/>
            </a:pPr>
            <a:r>
              <a:rPr lang="en-US"/>
              <a:t>Go online to ClassLink (my.aps.edu)and log-in using your APS username and password. If you have an iPad, just click on the app icon. </a:t>
            </a:r>
            <a:endParaRPr/>
          </a:p>
          <a:p>
            <a:pPr marL="342900" lvl="0" indent="-88900" algn="l" rtl="0">
              <a:spcBef>
                <a:spcPts val="440"/>
              </a:spcBef>
              <a:spcAft>
                <a:spcPts val="0"/>
              </a:spcAft>
              <a:buSzPts val="2200"/>
              <a:buNone/>
            </a:pPr>
            <a:endParaRPr/>
          </a:p>
          <a:p>
            <a:pPr marL="342900" lvl="0" indent="-88900" algn="l" rtl="0">
              <a:spcBef>
                <a:spcPts val="440"/>
              </a:spcBef>
              <a:spcAft>
                <a:spcPts val="0"/>
              </a:spcAft>
              <a:buSzPts val="2200"/>
              <a:buNone/>
            </a:pPr>
            <a:endParaRPr/>
          </a:p>
          <a:p>
            <a:pPr marL="342900" lvl="0" indent="-88900" algn="l" rtl="0">
              <a:spcBef>
                <a:spcPts val="440"/>
              </a:spcBef>
              <a:spcAft>
                <a:spcPts val="0"/>
              </a:spcAft>
              <a:buSzPts val="2200"/>
              <a:buNone/>
            </a:pPr>
            <a:endParaRPr/>
          </a:p>
        </p:txBody>
      </p:sp>
      <p:pic>
        <p:nvPicPr>
          <p:cNvPr id="94" name="Google Shape;94;p14" descr="Screen Clipping"/>
          <p:cNvPicPr preferRelativeResize="0"/>
          <p:nvPr/>
        </p:nvPicPr>
        <p:blipFill rotWithShape="1">
          <a:blip r:embed="rId3">
            <a:alphaModFix/>
          </a:blip>
          <a:srcRect/>
          <a:stretch/>
        </p:blipFill>
        <p:spPr>
          <a:xfrm>
            <a:off x="2362200" y="3147045"/>
            <a:ext cx="3810001" cy="232721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5"/>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b="1"/>
              <a:t>Choose APS Libraries</a:t>
            </a:r>
            <a:endParaRPr b="1"/>
          </a:p>
        </p:txBody>
      </p:sp>
      <p:sp>
        <p:nvSpPr>
          <p:cNvPr id="100" name="Google Shape;100;p15"/>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Char char="•"/>
            </a:pPr>
            <a:r>
              <a:rPr lang="en-US" b="1"/>
              <a:t>Click on “APS Libraries”</a:t>
            </a:r>
            <a:endParaRPr/>
          </a:p>
          <a:p>
            <a:pPr marL="342900" lvl="0" indent="-88900" algn="l" rtl="0">
              <a:spcBef>
                <a:spcPts val="440"/>
              </a:spcBef>
              <a:spcAft>
                <a:spcPts val="0"/>
              </a:spcAft>
              <a:buSzPts val="2200"/>
              <a:buNone/>
            </a:pPr>
            <a:endParaRPr b="1"/>
          </a:p>
          <a:p>
            <a:pPr marL="342900" lvl="0" indent="-88900" algn="l" rtl="0">
              <a:spcBef>
                <a:spcPts val="440"/>
              </a:spcBef>
              <a:spcAft>
                <a:spcPts val="0"/>
              </a:spcAft>
              <a:buSzPts val="2200"/>
              <a:buNone/>
            </a:pPr>
            <a:endParaRPr b="1"/>
          </a:p>
          <a:p>
            <a:pPr marL="342900" lvl="0" indent="-88900" algn="l" rtl="0">
              <a:spcBef>
                <a:spcPts val="440"/>
              </a:spcBef>
              <a:spcAft>
                <a:spcPts val="0"/>
              </a:spcAft>
              <a:buSzPts val="2200"/>
              <a:buNone/>
            </a:pPr>
            <a:endParaRPr b="1"/>
          </a:p>
        </p:txBody>
      </p:sp>
      <p:pic>
        <p:nvPicPr>
          <p:cNvPr id="101" name="Google Shape;101;p15" descr="Screen Clipping"/>
          <p:cNvPicPr preferRelativeResize="0"/>
          <p:nvPr/>
        </p:nvPicPr>
        <p:blipFill rotWithShape="1">
          <a:blip r:embed="rId3">
            <a:alphaModFix/>
          </a:blip>
          <a:srcRect/>
          <a:stretch/>
        </p:blipFill>
        <p:spPr>
          <a:xfrm>
            <a:off x="990601" y="2580066"/>
            <a:ext cx="5815284" cy="275393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Cambria"/>
              <a:buNone/>
            </a:pPr>
            <a:r>
              <a:rPr lang="en-US" sz="4000" b="1"/>
              <a:t>Click on Follett Library Catalog</a:t>
            </a:r>
            <a:endParaRPr sz="4000" b="1"/>
          </a:p>
        </p:txBody>
      </p:sp>
      <p:pic>
        <p:nvPicPr>
          <p:cNvPr id="107" name="Google Shape;107;p16" descr="Screen Clipping"/>
          <p:cNvPicPr preferRelativeResize="0">
            <a:picLocks noGrp="1"/>
          </p:cNvPicPr>
          <p:nvPr>
            <p:ph type="body" idx="1"/>
          </p:nvPr>
        </p:nvPicPr>
        <p:blipFill rotWithShape="1">
          <a:blip r:embed="rId3">
            <a:alphaModFix/>
          </a:blip>
          <a:srcRect/>
          <a:stretch/>
        </p:blipFill>
        <p:spPr>
          <a:xfrm>
            <a:off x="990600" y="1828800"/>
            <a:ext cx="6737447" cy="370125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b="1"/>
              <a:t>Destiny Catalog Home Page</a:t>
            </a:r>
            <a:endParaRPr b="1"/>
          </a:p>
        </p:txBody>
      </p:sp>
      <p:sp>
        <p:nvSpPr>
          <p:cNvPr id="113" name="Google Shape;113;p17"/>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88900" algn="l" rtl="0">
              <a:spcBef>
                <a:spcPts val="0"/>
              </a:spcBef>
              <a:spcAft>
                <a:spcPts val="0"/>
              </a:spcAft>
              <a:buSzPts val="2200"/>
              <a:buNone/>
            </a:pPr>
            <a:endParaRPr/>
          </a:p>
          <a:p>
            <a:pPr marL="342900" lvl="0" indent="-88900" algn="l" rtl="0">
              <a:spcBef>
                <a:spcPts val="440"/>
              </a:spcBef>
              <a:spcAft>
                <a:spcPts val="0"/>
              </a:spcAft>
              <a:buSzPts val="2200"/>
              <a:buNone/>
            </a:pPr>
            <a:endParaRPr/>
          </a:p>
          <a:p>
            <a:pPr marL="342900" lvl="0" indent="-88900" algn="l" rtl="0">
              <a:spcBef>
                <a:spcPts val="440"/>
              </a:spcBef>
              <a:spcAft>
                <a:spcPts val="0"/>
              </a:spcAft>
              <a:buSzPts val="2200"/>
              <a:buNone/>
            </a:pPr>
            <a:endParaRPr/>
          </a:p>
        </p:txBody>
      </p:sp>
      <p:pic>
        <p:nvPicPr>
          <p:cNvPr id="114" name="Google Shape;114;p17" descr="Screen Clipping"/>
          <p:cNvPicPr preferRelativeResize="0"/>
          <p:nvPr/>
        </p:nvPicPr>
        <p:blipFill rotWithShape="1">
          <a:blip r:embed="rId3">
            <a:alphaModFix/>
          </a:blip>
          <a:srcRect/>
          <a:stretch/>
        </p:blipFill>
        <p:spPr>
          <a:xfrm>
            <a:off x="904809" y="1600200"/>
            <a:ext cx="6787445" cy="3810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b="1"/>
              <a:t>Click on “Destiny Discover”</a:t>
            </a:r>
            <a:endParaRPr b="1"/>
          </a:p>
        </p:txBody>
      </p:sp>
      <p:sp>
        <p:nvSpPr>
          <p:cNvPr id="120" name="Google Shape;120;p18"/>
          <p:cNvSpPr txBox="1">
            <a:spLocks noGrp="1"/>
          </p:cNvSpPr>
          <p:nvPr>
            <p:ph type="body" idx="1"/>
          </p:nvPr>
        </p:nvSpPr>
        <p:spPr>
          <a:xfrm>
            <a:off x="457200" y="1600200"/>
            <a:ext cx="7696200" cy="4800600"/>
          </a:xfrm>
          <a:prstGeom prst="rect">
            <a:avLst/>
          </a:prstGeom>
          <a:noFill/>
          <a:ln>
            <a:noFill/>
          </a:ln>
        </p:spPr>
        <p:txBody>
          <a:bodyPr spcFirstLastPara="1" wrap="square" lIns="91425" tIns="45700" rIns="91425" bIns="45700" anchor="t" anchorCtr="0">
            <a:noAutofit/>
          </a:bodyPr>
          <a:lstStyle/>
          <a:p>
            <a:pPr marL="342900" lvl="0" indent="-88900" algn="l" rtl="0">
              <a:spcBef>
                <a:spcPts val="0"/>
              </a:spcBef>
              <a:spcAft>
                <a:spcPts val="0"/>
              </a:spcAft>
              <a:buSzPts val="2200"/>
              <a:buNone/>
            </a:pPr>
            <a:endParaRPr/>
          </a:p>
          <a:p>
            <a:pPr marL="342900" lvl="0" indent="-228600" algn="l" rtl="0">
              <a:spcBef>
                <a:spcPts val="440"/>
              </a:spcBef>
              <a:spcAft>
                <a:spcPts val="0"/>
              </a:spcAft>
              <a:buSzPts val="2200"/>
              <a:buChar char="•"/>
            </a:pPr>
            <a:r>
              <a:rPr lang="en-US" b="1"/>
              <a:t>On the left side of the screen, click on Destiny Discover.</a:t>
            </a:r>
            <a:endParaRPr/>
          </a:p>
          <a:p>
            <a:pPr marL="342900" lvl="0" indent="-88900" algn="l" rtl="0">
              <a:spcBef>
                <a:spcPts val="440"/>
              </a:spcBef>
              <a:spcAft>
                <a:spcPts val="0"/>
              </a:spcAft>
              <a:buSzPts val="2200"/>
              <a:buNone/>
            </a:pPr>
            <a:endParaRPr b="1"/>
          </a:p>
          <a:p>
            <a:pPr marL="342900" lvl="0" indent="-88900" algn="l" rtl="0">
              <a:spcBef>
                <a:spcPts val="440"/>
              </a:spcBef>
              <a:spcAft>
                <a:spcPts val="0"/>
              </a:spcAft>
              <a:buSzPts val="2200"/>
              <a:buNone/>
            </a:pPr>
            <a:endParaRPr b="1"/>
          </a:p>
        </p:txBody>
      </p:sp>
      <p:pic>
        <p:nvPicPr>
          <p:cNvPr id="121" name="Google Shape;121;p18" descr="Screen Clipping"/>
          <p:cNvPicPr preferRelativeResize="0"/>
          <p:nvPr/>
        </p:nvPicPr>
        <p:blipFill rotWithShape="1">
          <a:blip r:embed="rId3">
            <a:alphaModFix/>
          </a:blip>
          <a:srcRect/>
          <a:stretch/>
        </p:blipFill>
        <p:spPr>
          <a:xfrm>
            <a:off x="914400" y="2895600"/>
            <a:ext cx="7010400" cy="2895600"/>
          </a:xfrm>
          <a:prstGeom prst="rect">
            <a:avLst/>
          </a:prstGeom>
          <a:noFill/>
          <a:ln>
            <a:noFill/>
          </a:ln>
        </p:spPr>
      </p:pic>
      <p:sp>
        <p:nvSpPr>
          <p:cNvPr id="122" name="Google Shape;122;p18"/>
          <p:cNvSpPr/>
          <p:nvPr/>
        </p:nvSpPr>
        <p:spPr>
          <a:xfrm>
            <a:off x="1447800" y="3867150"/>
            <a:ext cx="461482" cy="190500"/>
          </a:xfrm>
          <a:prstGeom prst="leftArrow">
            <a:avLst>
              <a:gd name="adj1" fmla="val 50000"/>
              <a:gd name="adj2" fmla="val 50000"/>
            </a:avLst>
          </a:prstGeom>
          <a:solidFill>
            <a:schemeClr val="accent1"/>
          </a:solidFill>
          <a:ln w="25400" cap="flat" cmpd="sng">
            <a:solidFill>
              <a:srgbClr val="4772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9"/>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b="1"/>
              <a:t>This is Destiny Discover.</a:t>
            </a:r>
            <a:endParaRPr b="1"/>
          </a:p>
        </p:txBody>
      </p:sp>
      <p:sp>
        <p:nvSpPr>
          <p:cNvPr id="128" name="Google Shape;128;p19"/>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Char char="•"/>
            </a:pPr>
            <a:r>
              <a:rPr lang="en-US" b="1"/>
              <a:t>This is where you can check out or open ebooks or audiobooks, see what’s new in the library, or even place holds!</a:t>
            </a:r>
            <a:endParaRPr/>
          </a:p>
          <a:p>
            <a:pPr marL="342900" lvl="0" indent="-88900" algn="l" rtl="0">
              <a:spcBef>
                <a:spcPts val="440"/>
              </a:spcBef>
              <a:spcAft>
                <a:spcPts val="0"/>
              </a:spcAft>
              <a:buSzPts val="2200"/>
              <a:buNone/>
            </a:pPr>
            <a:endParaRPr b="1"/>
          </a:p>
        </p:txBody>
      </p:sp>
      <p:pic>
        <p:nvPicPr>
          <p:cNvPr id="129" name="Google Shape;129;p19" descr="Screen Clipping"/>
          <p:cNvPicPr preferRelativeResize="0"/>
          <p:nvPr/>
        </p:nvPicPr>
        <p:blipFill rotWithShape="1">
          <a:blip r:embed="rId3">
            <a:alphaModFix/>
          </a:blip>
          <a:srcRect/>
          <a:stretch/>
        </p:blipFill>
        <p:spPr>
          <a:xfrm>
            <a:off x="838200" y="2819400"/>
            <a:ext cx="7261578" cy="338039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0"/>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b="1"/>
              <a:t>Scroll Down to eBooks</a:t>
            </a:r>
            <a:endParaRPr b="1"/>
          </a:p>
        </p:txBody>
      </p:sp>
      <p:sp>
        <p:nvSpPr>
          <p:cNvPr id="135" name="Google Shape;135;p20"/>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spcBef>
                <a:spcPts val="0"/>
              </a:spcBef>
              <a:spcAft>
                <a:spcPts val="0"/>
              </a:spcAft>
              <a:buSzPts val="2200"/>
              <a:buChar char="•"/>
            </a:pPr>
            <a:r>
              <a:rPr lang="en-US" b="1"/>
              <a:t>Scroll down to ebooks and click “See All”.  This shows you the eBooks in our collection.</a:t>
            </a:r>
            <a:endParaRPr/>
          </a:p>
          <a:p>
            <a:pPr marL="342900" lvl="0" indent="-88900" algn="l" rtl="0">
              <a:spcBef>
                <a:spcPts val="440"/>
              </a:spcBef>
              <a:spcAft>
                <a:spcPts val="0"/>
              </a:spcAft>
              <a:buSzPts val="2200"/>
              <a:buNone/>
            </a:pPr>
            <a:endParaRPr b="1"/>
          </a:p>
          <a:p>
            <a:pPr marL="342900" lvl="0" indent="-88900" algn="l" rtl="0">
              <a:spcBef>
                <a:spcPts val="440"/>
              </a:spcBef>
              <a:spcAft>
                <a:spcPts val="0"/>
              </a:spcAft>
              <a:buSzPts val="2200"/>
              <a:buNone/>
            </a:pPr>
            <a:endParaRPr b="1"/>
          </a:p>
        </p:txBody>
      </p:sp>
      <p:pic>
        <p:nvPicPr>
          <p:cNvPr id="136" name="Google Shape;136;p20" descr="Screen Clipping"/>
          <p:cNvPicPr preferRelativeResize="0"/>
          <p:nvPr/>
        </p:nvPicPr>
        <p:blipFill rotWithShape="1">
          <a:blip r:embed="rId3">
            <a:alphaModFix/>
          </a:blip>
          <a:srcRect/>
          <a:stretch/>
        </p:blipFill>
        <p:spPr>
          <a:xfrm>
            <a:off x="762000" y="2590800"/>
            <a:ext cx="7086600" cy="291614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sz="3800" b="1"/>
              <a:t>Scroll through the titles.</a:t>
            </a:r>
            <a:endParaRPr sz="3800" b="1"/>
          </a:p>
        </p:txBody>
      </p:sp>
      <p:sp>
        <p:nvSpPr>
          <p:cNvPr id="142" name="Google Shape;142;p21"/>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184150" algn="l" rtl="0">
              <a:spcBef>
                <a:spcPts val="0"/>
              </a:spcBef>
              <a:spcAft>
                <a:spcPts val="0"/>
              </a:spcAft>
              <a:buSzPts val="1500"/>
              <a:buChar char="•"/>
            </a:pPr>
            <a:r>
              <a:rPr lang="en-US" sz="1500" b="1"/>
              <a:t>Scroll through the ebooks to find one you want to read.  Click on “Open” or “Checkout”.  For some ebooks you may be redirected to another login page.  Use your APS username and password. For more information about your library account, click the “person” in the upper right corner of the screen.  Click on “Checkouts” to see what books you have out, or to open and read previously checked-out ebooks.</a:t>
            </a:r>
            <a:endParaRPr sz="1500"/>
          </a:p>
          <a:p>
            <a:pPr marL="342900" lvl="0" indent="-88900" algn="l" rtl="0">
              <a:spcBef>
                <a:spcPts val="440"/>
              </a:spcBef>
              <a:spcAft>
                <a:spcPts val="0"/>
              </a:spcAft>
              <a:buSzPts val="2200"/>
              <a:buNone/>
            </a:pPr>
            <a:endParaRPr b="1"/>
          </a:p>
        </p:txBody>
      </p:sp>
      <p:pic>
        <p:nvPicPr>
          <p:cNvPr id="143" name="Google Shape;143;p21" descr="Screen Clipping"/>
          <p:cNvPicPr preferRelativeResize="0"/>
          <p:nvPr/>
        </p:nvPicPr>
        <p:blipFill rotWithShape="1">
          <a:blip r:embed="rId3">
            <a:alphaModFix/>
          </a:blip>
          <a:srcRect/>
          <a:stretch/>
        </p:blipFill>
        <p:spPr>
          <a:xfrm>
            <a:off x="815600" y="3000550"/>
            <a:ext cx="6666800" cy="2993575"/>
          </a:xfrm>
          <a:prstGeom prst="rect">
            <a:avLst/>
          </a:prstGeom>
          <a:noFill/>
          <a:ln>
            <a:noFill/>
          </a:ln>
        </p:spPr>
      </p:pic>
      <p:sp>
        <p:nvSpPr>
          <p:cNvPr id="144" name="Google Shape;144;p21"/>
          <p:cNvSpPr/>
          <p:nvPr/>
        </p:nvSpPr>
        <p:spPr>
          <a:xfrm>
            <a:off x="5334000" y="5836264"/>
            <a:ext cx="242316" cy="749808"/>
          </a:xfrm>
          <a:prstGeom prst="upArrow">
            <a:avLst>
              <a:gd name="adj1" fmla="val 50000"/>
              <a:gd name="adj2" fmla="val 50000"/>
            </a:avLst>
          </a:prstGeom>
          <a:solidFill>
            <a:schemeClr val="accent1"/>
          </a:solidFill>
          <a:ln w="25400" cap="flat" cmpd="sng">
            <a:solidFill>
              <a:srgbClr val="4772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2"/>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b="1"/>
              <a:t>Returning ebooks</a:t>
            </a:r>
            <a:endParaRPr b="1"/>
          </a:p>
        </p:txBody>
      </p:sp>
      <p:sp>
        <p:nvSpPr>
          <p:cNvPr id="150" name="Google Shape;150;p22"/>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88900" algn="l" rtl="0">
              <a:spcBef>
                <a:spcPts val="0"/>
              </a:spcBef>
              <a:spcAft>
                <a:spcPts val="0"/>
              </a:spcAft>
              <a:buSzPts val="2200"/>
              <a:buNone/>
            </a:pPr>
            <a:endParaRPr/>
          </a:p>
          <a:p>
            <a:pPr marL="114300" lvl="0" indent="0" algn="l" rtl="0">
              <a:spcBef>
                <a:spcPts val="440"/>
              </a:spcBef>
              <a:spcAft>
                <a:spcPts val="0"/>
              </a:spcAft>
              <a:buSzPts val="2200"/>
              <a:buNone/>
            </a:pPr>
            <a:endParaRPr/>
          </a:p>
          <a:p>
            <a:pPr marL="342900" lvl="0" indent="-228600" algn="l" rtl="0">
              <a:spcBef>
                <a:spcPts val="640"/>
              </a:spcBef>
              <a:spcAft>
                <a:spcPts val="0"/>
              </a:spcAft>
              <a:buSzPts val="3200"/>
              <a:buChar char="•"/>
            </a:pPr>
            <a:r>
              <a:rPr lang="en-US" sz="3200" b="1"/>
              <a:t>If you checked out the ebook, it will automatically be returned on the due date – no action needed!</a:t>
            </a:r>
            <a:endParaRPr/>
          </a:p>
          <a:p>
            <a:pPr marL="342900" lvl="0" indent="-25400" algn="l" rtl="0">
              <a:spcBef>
                <a:spcPts val="640"/>
              </a:spcBef>
              <a:spcAft>
                <a:spcPts val="0"/>
              </a:spcAft>
              <a:buSzPts val="3200"/>
              <a:buNone/>
            </a:pPr>
            <a:endParaRPr sz="3200"/>
          </a:p>
          <a:p>
            <a:pPr marL="114300" lvl="0" indent="0" algn="l" rtl="0">
              <a:spcBef>
                <a:spcPts val="440"/>
              </a:spcBef>
              <a:spcAft>
                <a:spcPts val="0"/>
              </a:spcAft>
              <a:buSzPts val="2200"/>
              <a:buNone/>
            </a:pPr>
            <a:endParaRPr/>
          </a:p>
          <a:p>
            <a:pPr marL="342900" lvl="0" indent="-88900" algn="l" rtl="0">
              <a:spcBef>
                <a:spcPts val="440"/>
              </a:spcBef>
              <a:spcAft>
                <a:spcPts val="0"/>
              </a:spcAft>
              <a:buSzPts val="2200"/>
              <a:buNone/>
            </a:pPr>
            <a:endParaRPr/>
          </a:p>
          <a:p>
            <a:pPr marL="114300" lvl="0" indent="0" algn="l" rtl="0">
              <a:spcBef>
                <a:spcPts val="440"/>
              </a:spcBef>
              <a:spcAft>
                <a:spcPts val="0"/>
              </a:spcAft>
              <a:buSzPts val="2200"/>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600"/>
              <a:buFont typeface="Cambria"/>
              <a:buNone/>
            </a:pPr>
            <a:r>
              <a:rPr lang="en-US" sz="3800" b="1"/>
              <a:t>Other Ways to the Library Catalog</a:t>
            </a:r>
            <a:endParaRPr sz="3800" b="1"/>
          </a:p>
        </p:txBody>
      </p:sp>
      <p:sp>
        <p:nvSpPr>
          <p:cNvPr id="156" name="Google Shape;156;p2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254000" lvl="0" indent="0" algn="l" rtl="0">
              <a:spcBef>
                <a:spcPts val="0"/>
              </a:spcBef>
              <a:spcAft>
                <a:spcPts val="0"/>
              </a:spcAft>
              <a:buSzPts val="2200"/>
              <a:buNone/>
            </a:pPr>
            <a:r>
              <a:rPr lang="en-US" b="1"/>
              <a:t>Here are other ways to access the library catalog and Destiny Discover ebooks:</a:t>
            </a:r>
            <a:endParaRPr b="1"/>
          </a:p>
          <a:p>
            <a:pPr marL="254000" lvl="0" indent="0" algn="l" rtl="0">
              <a:spcBef>
                <a:spcPts val="0"/>
              </a:spcBef>
              <a:spcAft>
                <a:spcPts val="0"/>
              </a:spcAft>
              <a:buSzPts val="2200"/>
              <a:buNone/>
            </a:pPr>
            <a:endParaRPr b="1"/>
          </a:p>
          <a:p>
            <a:pPr marL="457200" lvl="0" indent="-342900" algn="l" rtl="0">
              <a:spcBef>
                <a:spcPts val="0"/>
              </a:spcBef>
              <a:spcAft>
                <a:spcPts val="0"/>
              </a:spcAft>
              <a:buSzPts val="1800"/>
              <a:buAutoNum type="arabicPeriod"/>
            </a:pPr>
            <a:r>
              <a:rPr lang="en-US" b="1"/>
              <a:t> </a:t>
            </a:r>
            <a:r>
              <a:rPr lang="en-US" b="1" u="sng">
                <a:solidFill>
                  <a:schemeClr val="hlink"/>
                </a:solidFill>
                <a:hlinkClick r:id="rId3"/>
              </a:rPr>
              <a:t>https://library.aps.edu/</a:t>
            </a:r>
            <a:r>
              <a:rPr lang="en-US" b="1"/>
              <a:t>   Scroll down to Tierra Antigua ES and click on our school name.  Click on “”Log-in” in the upper right corner of the catalog home page.  Use your APS username and password to log-in.  </a:t>
            </a:r>
            <a:endParaRPr b="1"/>
          </a:p>
          <a:p>
            <a:pPr marL="0" lvl="0" indent="0" algn="l" rtl="0">
              <a:spcBef>
                <a:spcPts val="0"/>
              </a:spcBef>
              <a:spcAft>
                <a:spcPts val="0"/>
              </a:spcAft>
              <a:buNone/>
            </a:pPr>
            <a:endParaRPr b="1"/>
          </a:p>
          <a:p>
            <a:pPr marL="457200" lvl="0" indent="-342900" algn="l" rtl="0">
              <a:spcBef>
                <a:spcPts val="0"/>
              </a:spcBef>
              <a:spcAft>
                <a:spcPts val="0"/>
              </a:spcAft>
              <a:buSzPts val="1800"/>
              <a:buAutoNum type="arabicPeriod"/>
            </a:pPr>
            <a:r>
              <a:rPr lang="en-US" b="1" u="sng">
                <a:solidFill>
                  <a:schemeClr val="hlink"/>
                </a:solidFill>
                <a:hlinkClick r:id="rId4"/>
              </a:rPr>
              <a:t>https://tierraantigua.aps.edu/</a:t>
            </a:r>
            <a:r>
              <a:rPr lang="en-US" b="1"/>
              <a:t>  Go to our school website.  Scroll down just a bit and click on “Library”.  Now click on the button that says “Library Catalog”.  Click on “Log-in” in the upper right corner of the page and login using your APS username and password.</a:t>
            </a:r>
            <a:endParaRPr b="1"/>
          </a:p>
          <a:p>
            <a:pPr marL="0" lvl="0" indent="0" algn="l" rtl="0">
              <a:spcBef>
                <a:spcPts val="0"/>
              </a:spcBef>
              <a:spcAft>
                <a:spcPts val="0"/>
              </a:spcAft>
              <a:buNone/>
            </a:pPr>
            <a:endParaRPr b="1"/>
          </a:p>
        </p:txBody>
      </p:sp>
    </p:spTree>
  </p:cSld>
  <p:clrMapOvr>
    <a:masterClrMapping/>
  </p:clrMapOvr>
</p:sld>
</file>

<file path=ppt/theme/theme1.xml><?xml version="1.0" encoding="utf-8"?>
<a:theme xmlns:a="http://schemas.openxmlformats.org/drawingml/2006/main" name="Adjacency">
  <a:themeElements>
    <a:clrScheme name="Elemental">
      <a:dk1>
        <a:srgbClr val="000000"/>
      </a:dk1>
      <a:lt1>
        <a:srgbClr val="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364</Words>
  <Application>Microsoft Office PowerPoint</Application>
  <PresentationFormat>On-screen Show (4:3)</PresentationFormat>
  <Paragraphs>35</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Cambria</vt:lpstr>
      <vt:lpstr>Adjacency</vt:lpstr>
      <vt:lpstr>How to Access Destiny Discover eBooks</vt:lpstr>
      <vt:lpstr>Log-in to ClassLink (my.aps.edu)</vt:lpstr>
      <vt:lpstr>Choose APS Libraries</vt:lpstr>
      <vt:lpstr>Click on Follett Library Catalog</vt:lpstr>
      <vt:lpstr>Destiny Catalog Home Page</vt:lpstr>
      <vt:lpstr>Click on “Destiny Discover”</vt:lpstr>
      <vt:lpstr>This is Destiny Discover.</vt:lpstr>
      <vt:lpstr>Scroll Down to eBooks</vt:lpstr>
      <vt:lpstr>Scroll through the titles.</vt:lpstr>
      <vt:lpstr>Returning ebooks</vt:lpstr>
      <vt:lpstr>Other Ways to the Library Catalog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Access Destiny Discover eBooks</dc:title>
  <dc:creator>Telge, Frank</dc:creator>
  <cp:lastModifiedBy>Telge, Frank</cp:lastModifiedBy>
  <cp:revision>1</cp:revision>
  <dcterms:modified xsi:type="dcterms:W3CDTF">2020-09-11T19:24:08Z</dcterms:modified>
</cp:coreProperties>
</file>