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changesInfos/changesInfo1.xml" ContentType="application/vnd.ms-powerpoint.changesinfo+xml"/>
  <Override PartName="/ppt/revisionInfo.xml" ContentType="application/vnd.ms-powerpoint.revisioninfo+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43"/>
  </p:notesMasterIdLst>
  <p:sldIdLst>
    <p:sldId id="272" r:id="rId2"/>
    <p:sldId id="945" r:id="rId3"/>
    <p:sldId id="916" r:id="rId4"/>
    <p:sldId id="962" r:id="rId5"/>
    <p:sldId id="336" r:id="rId6"/>
    <p:sldId id="957" r:id="rId7"/>
    <p:sldId id="958" r:id="rId8"/>
    <p:sldId id="959" r:id="rId9"/>
    <p:sldId id="960" r:id="rId10"/>
    <p:sldId id="961" r:id="rId11"/>
    <p:sldId id="963" r:id="rId12"/>
    <p:sldId id="822" r:id="rId13"/>
    <p:sldId id="964" r:id="rId14"/>
    <p:sldId id="932" r:id="rId15"/>
    <p:sldId id="954" r:id="rId16"/>
    <p:sldId id="955" r:id="rId17"/>
    <p:sldId id="956" r:id="rId18"/>
    <p:sldId id="965" r:id="rId19"/>
    <p:sldId id="966" r:id="rId20"/>
    <p:sldId id="922" r:id="rId21"/>
    <p:sldId id="967" r:id="rId22"/>
    <p:sldId id="924" r:id="rId23"/>
    <p:sldId id="939" r:id="rId24"/>
    <p:sldId id="969" r:id="rId25"/>
    <p:sldId id="968" r:id="rId26"/>
    <p:sldId id="926" r:id="rId27"/>
    <p:sldId id="927" r:id="rId28"/>
    <p:sldId id="940" r:id="rId29"/>
    <p:sldId id="941" r:id="rId30"/>
    <p:sldId id="942" r:id="rId31"/>
    <p:sldId id="943" r:id="rId32"/>
    <p:sldId id="933" r:id="rId33"/>
    <p:sldId id="947" r:id="rId34"/>
    <p:sldId id="934" r:id="rId35"/>
    <p:sldId id="948" r:id="rId36"/>
    <p:sldId id="937" r:id="rId37"/>
    <p:sldId id="931" r:id="rId38"/>
    <p:sldId id="949" r:id="rId39"/>
    <p:sldId id="950" r:id="rId40"/>
    <p:sldId id="970" r:id="rId41"/>
    <p:sldId id="951" r:id="rId42"/>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38F78189-6BDF-E3F1-AF8E-D064B785CD2E}" name="Susanne Terry" initials="ST" userId="S::susanne.terry@sdcoe.net::4c7d7437-8bd0-4637-b3fb-6d4be2e4b74f" providerId="AD"/>
</p188: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6EFAC87F-EDE3-43AB-A2C1-129E787215EE}" v="69" dt="2023-05-17T16:20:34.405"/>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5495" autoAdjust="0"/>
  </p:normalViewPr>
  <p:slideViewPr>
    <p:cSldViewPr snapToGrid="0">
      <p:cViewPr varScale="1">
        <p:scale>
          <a:sx n="85" d="100"/>
          <a:sy n="85" d="100"/>
        </p:scale>
        <p:origin x="396" y="5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tableStyles" Target="tableStyles.xml"/><Relationship Id="rId50" Type="http://schemas.microsoft.com/office/2018/10/relationships/authors" Target="authors.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microsoft.com/office/2015/10/relationships/revisionInfo" Target="revisionInfo.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notesMaster" Target="notesMasters/notesMaster1.xml"/><Relationship Id="rId48" Type="http://schemas.microsoft.com/office/2016/11/relationships/changesInfo" Target="changesInfos/changesInfo1.xml"/><Relationship Id="rId8" Type="http://schemas.openxmlformats.org/officeDocument/2006/relationships/slide" Target="slides/slide7.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theme" Target="theme/theme1.xml"/><Relationship Id="rId20" Type="http://schemas.openxmlformats.org/officeDocument/2006/relationships/slide" Target="slides/slide19.xml"/><Relationship Id="rId41" Type="http://schemas.openxmlformats.org/officeDocument/2006/relationships/slide" Target="slides/slide40.xml"/><Relationship Id="rId1" Type="http://schemas.openxmlformats.org/officeDocument/2006/relationships/slideMaster" Target="slideMasters/slideMaster1.xml"/><Relationship Id="rId6" Type="http://schemas.openxmlformats.org/officeDocument/2006/relationships/slide" Target="slides/slide5.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Pearl Strategies" userId="f2b9d6334934c214" providerId="LiveId" clId="{58333621-6FF1-41B8-8D70-5BD08AE95047}"/>
    <pc:docChg chg="modSld">
      <pc:chgData name="Pearl Strategies" userId="f2b9d6334934c214" providerId="LiveId" clId="{58333621-6FF1-41B8-8D70-5BD08AE95047}" dt="2022-03-24T16:31:32.469" v="1"/>
      <pc:docMkLst>
        <pc:docMk/>
      </pc:docMkLst>
      <pc:sldChg chg="modSp mod">
        <pc:chgData name="Pearl Strategies" userId="f2b9d6334934c214" providerId="LiveId" clId="{58333621-6FF1-41B8-8D70-5BD08AE95047}" dt="2022-03-24T16:31:32.469" v="1"/>
        <pc:sldMkLst>
          <pc:docMk/>
          <pc:sldMk cId="3480745405" sldId="259"/>
        </pc:sldMkLst>
        <pc:spChg chg="mod">
          <ac:chgData name="Pearl Strategies" userId="f2b9d6334934c214" providerId="LiveId" clId="{58333621-6FF1-41B8-8D70-5BD08AE95047}" dt="2022-03-24T16:31:32.469" v="1"/>
          <ac:spMkLst>
            <pc:docMk/>
            <pc:sldMk cId="3480745405" sldId="259"/>
            <ac:spMk id="8" creationId="{D7D758F5-9F14-4C56-AEA1-D722A399512E}"/>
          </ac:spMkLst>
        </pc:spChg>
      </pc:sldChg>
    </pc:docChg>
  </pc:docChgLst>
  <pc:docChgLst>
    <pc:chgData name="Pearl Strategies" userId="f2b9d6334934c214" providerId="LiveId" clId="{0ACB64A4-A27E-4B96-A020-00C6E8F99EA7}"/>
    <pc:docChg chg="undo redo custSel addSld delSld modSld sldOrd modMainMaster">
      <pc:chgData name="Pearl Strategies" userId="f2b9d6334934c214" providerId="LiveId" clId="{0ACB64A4-A27E-4B96-A020-00C6E8F99EA7}" dt="2023-03-27T20:56:36.500" v="5102" actId="20577"/>
      <pc:docMkLst>
        <pc:docMk/>
      </pc:docMkLst>
      <pc:sldChg chg="del">
        <pc:chgData name="Pearl Strategies" userId="f2b9d6334934c214" providerId="LiveId" clId="{0ACB64A4-A27E-4B96-A020-00C6E8F99EA7}" dt="2023-03-27T18:36:38.376" v="2" actId="47"/>
        <pc:sldMkLst>
          <pc:docMk/>
          <pc:sldMk cId="2055029509" sldId="256"/>
        </pc:sldMkLst>
      </pc:sldChg>
      <pc:sldChg chg="del">
        <pc:chgData name="Pearl Strategies" userId="f2b9d6334934c214" providerId="LiveId" clId="{0ACB64A4-A27E-4B96-A020-00C6E8F99EA7}" dt="2023-03-27T19:43:06.815" v="2169" actId="47"/>
        <pc:sldMkLst>
          <pc:docMk/>
          <pc:sldMk cId="1706728891" sldId="257"/>
        </pc:sldMkLst>
      </pc:sldChg>
      <pc:sldChg chg="del">
        <pc:chgData name="Pearl Strategies" userId="f2b9d6334934c214" providerId="LiveId" clId="{0ACB64A4-A27E-4B96-A020-00C6E8F99EA7}" dt="2023-03-27T19:43:06.815" v="2169" actId="47"/>
        <pc:sldMkLst>
          <pc:docMk/>
          <pc:sldMk cId="2174992893" sldId="258"/>
        </pc:sldMkLst>
      </pc:sldChg>
      <pc:sldChg chg="modSp del mod">
        <pc:chgData name="Pearl Strategies" userId="f2b9d6334934c214" providerId="LiveId" clId="{0ACB64A4-A27E-4B96-A020-00C6E8F99EA7}" dt="2023-03-27T19:43:06.815" v="2169" actId="47"/>
        <pc:sldMkLst>
          <pc:docMk/>
          <pc:sldMk cId="3480745405" sldId="259"/>
        </pc:sldMkLst>
        <pc:spChg chg="mod">
          <ac:chgData name="Pearl Strategies" userId="f2b9d6334934c214" providerId="LiveId" clId="{0ACB64A4-A27E-4B96-A020-00C6E8F99EA7}" dt="2023-03-27T18:37:10.451" v="14" actId="27636"/>
          <ac:spMkLst>
            <pc:docMk/>
            <pc:sldMk cId="3480745405" sldId="259"/>
            <ac:spMk id="8" creationId="{D7D758F5-9F14-4C56-AEA1-D722A399512E}"/>
          </ac:spMkLst>
        </pc:spChg>
      </pc:sldChg>
      <pc:sldChg chg="modSp del mod">
        <pc:chgData name="Pearl Strategies" userId="f2b9d6334934c214" providerId="LiveId" clId="{0ACB64A4-A27E-4B96-A020-00C6E8F99EA7}" dt="2023-03-27T19:43:06.815" v="2169" actId="47"/>
        <pc:sldMkLst>
          <pc:docMk/>
          <pc:sldMk cId="2341101853" sldId="260"/>
        </pc:sldMkLst>
        <pc:spChg chg="mod">
          <ac:chgData name="Pearl Strategies" userId="f2b9d6334934c214" providerId="LiveId" clId="{0ACB64A4-A27E-4B96-A020-00C6E8F99EA7}" dt="2023-03-27T18:37:10.466" v="15" actId="27636"/>
          <ac:spMkLst>
            <pc:docMk/>
            <pc:sldMk cId="2341101853" sldId="260"/>
            <ac:spMk id="8" creationId="{D7D758F5-9F14-4C56-AEA1-D722A399512E}"/>
          </ac:spMkLst>
        </pc:spChg>
      </pc:sldChg>
      <pc:sldChg chg="del">
        <pc:chgData name="Pearl Strategies" userId="f2b9d6334934c214" providerId="LiveId" clId="{0ACB64A4-A27E-4B96-A020-00C6E8F99EA7}" dt="2023-03-27T19:43:06.815" v="2169" actId="47"/>
        <pc:sldMkLst>
          <pc:docMk/>
          <pc:sldMk cId="3589414870" sldId="261"/>
        </pc:sldMkLst>
      </pc:sldChg>
      <pc:sldChg chg="modSp del mod">
        <pc:chgData name="Pearl Strategies" userId="f2b9d6334934c214" providerId="LiveId" clId="{0ACB64A4-A27E-4B96-A020-00C6E8F99EA7}" dt="2023-03-27T19:43:06.815" v="2169" actId="47"/>
        <pc:sldMkLst>
          <pc:docMk/>
          <pc:sldMk cId="4294694446" sldId="262"/>
        </pc:sldMkLst>
        <pc:spChg chg="mod">
          <ac:chgData name="Pearl Strategies" userId="f2b9d6334934c214" providerId="LiveId" clId="{0ACB64A4-A27E-4B96-A020-00C6E8F99EA7}" dt="2023-03-27T18:37:10.480" v="16" actId="27636"/>
          <ac:spMkLst>
            <pc:docMk/>
            <pc:sldMk cId="4294694446" sldId="262"/>
            <ac:spMk id="8" creationId="{D7D758F5-9F14-4C56-AEA1-D722A399512E}"/>
          </ac:spMkLst>
        </pc:spChg>
      </pc:sldChg>
      <pc:sldChg chg="del">
        <pc:chgData name="Pearl Strategies" userId="f2b9d6334934c214" providerId="LiveId" clId="{0ACB64A4-A27E-4B96-A020-00C6E8F99EA7}" dt="2023-03-27T19:43:06.815" v="2169" actId="47"/>
        <pc:sldMkLst>
          <pc:docMk/>
          <pc:sldMk cId="1726463368" sldId="263"/>
        </pc:sldMkLst>
      </pc:sldChg>
      <pc:sldChg chg="modSp del mod">
        <pc:chgData name="Pearl Strategies" userId="f2b9d6334934c214" providerId="LiveId" clId="{0ACB64A4-A27E-4B96-A020-00C6E8F99EA7}" dt="2023-03-27T19:43:06.815" v="2169" actId="47"/>
        <pc:sldMkLst>
          <pc:docMk/>
          <pc:sldMk cId="295278742" sldId="264"/>
        </pc:sldMkLst>
        <pc:spChg chg="mod">
          <ac:chgData name="Pearl Strategies" userId="f2b9d6334934c214" providerId="LiveId" clId="{0ACB64A4-A27E-4B96-A020-00C6E8F99EA7}" dt="2023-03-27T18:37:10.504" v="18" actId="27636"/>
          <ac:spMkLst>
            <pc:docMk/>
            <pc:sldMk cId="295278742" sldId="264"/>
            <ac:spMk id="3" creationId="{B2FCF170-43BD-4010-9E3B-86112FC2B171}"/>
          </ac:spMkLst>
        </pc:spChg>
      </pc:sldChg>
      <pc:sldChg chg="del">
        <pc:chgData name="Pearl Strategies" userId="f2b9d6334934c214" providerId="LiveId" clId="{0ACB64A4-A27E-4B96-A020-00C6E8F99EA7}" dt="2023-03-27T19:43:06.815" v="2169" actId="47"/>
        <pc:sldMkLst>
          <pc:docMk/>
          <pc:sldMk cId="3022305096" sldId="265"/>
        </pc:sldMkLst>
      </pc:sldChg>
      <pc:sldChg chg="modSp del mod">
        <pc:chgData name="Pearl Strategies" userId="f2b9d6334934c214" providerId="LiveId" clId="{0ACB64A4-A27E-4B96-A020-00C6E8F99EA7}" dt="2023-03-27T19:43:06.815" v="2169" actId="47"/>
        <pc:sldMkLst>
          <pc:docMk/>
          <pc:sldMk cId="4183133570" sldId="266"/>
        </pc:sldMkLst>
        <pc:spChg chg="mod">
          <ac:chgData name="Pearl Strategies" userId="f2b9d6334934c214" providerId="LiveId" clId="{0ACB64A4-A27E-4B96-A020-00C6E8F99EA7}" dt="2023-03-27T18:37:10.529" v="20" actId="27636"/>
          <ac:spMkLst>
            <pc:docMk/>
            <pc:sldMk cId="4183133570" sldId="266"/>
            <ac:spMk id="3" creationId="{B2FCF170-43BD-4010-9E3B-86112FC2B171}"/>
          </ac:spMkLst>
        </pc:spChg>
      </pc:sldChg>
      <pc:sldChg chg="modSp del mod">
        <pc:chgData name="Pearl Strategies" userId="f2b9d6334934c214" providerId="LiveId" clId="{0ACB64A4-A27E-4B96-A020-00C6E8F99EA7}" dt="2023-03-27T19:43:06.815" v="2169" actId="47"/>
        <pc:sldMkLst>
          <pc:docMk/>
          <pc:sldMk cId="2912128708" sldId="267"/>
        </pc:sldMkLst>
        <pc:spChg chg="mod">
          <ac:chgData name="Pearl Strategies" userId="f2b9d6334934c214" providerId="LiveId" clId="{0ACB64A4-A27E-4B96-A020-00C6E8F99EA7}" dt="2023-03-27T18:37:10.494" v="17" actId="27636"/>
          <ac:spMkLst>
            <pc:docMk/>
            <pc:sldMk cId="2912128708" sldId="267"/>
            <ac:spMk id="3" creationId="{B2FCF170-43BD-4010-9E3B-86112FC2B171}"/>
          </ac:spMkLst>
        </pc:spChg>
      </pc:sldChg>
      <pc:sldChg chg="modSp del mod">
        <pc:chgData name="Pearl Strategies" userId="f2b9d6334934c214" providerId="LiveId" clId="{0ACB64A4-A27E-4B96-A020-00C6E8F99EA7}" dt="2023-03-27T19:43:06.815" v="2169" actId="47"/>
        <pc:sldMkLst>
          <pc:docMk/>
          <pc:sldMk cId="3004503978" sldId="268"/>
        </pc:sldMkLst>
        <pc:spChg chg="mod">
          <ac:chgData name="Pearl Strategies" userId="f2b9d6334934c214" providerId="LiveId" clId="{0ACB64A4-A27E-4B96-A020-00C6E8F99EA7}" dt="2023-03-27T18:37:10.512" v="19" actId="27636"/>
          <ac:spMkLst>
            <pc:docMk/>
            <pc:sldMk cId="3004503978" sldId="268"/>
            <ac:spMk id="3" creationId="{B2FCF170-43BD-4010-9E3B-86112FC2B171}"/>
          </ac:spMkLst>
        </pc:spChg>
      </pc:sldChg>
      <pc:sldChg chg="del">
        <pc:chgData name="Pearl Strategies" userId="f2b9d6334934c214" providerId="LiveId" clId="{0ACB64A4-A27E-4B96-A020-00C6E8F99EA7}" dt="2023-03-27T19:43:06.815" v="2169" actId="47"/>
        <pc:sldMkLst>
          <pc:docMk/>
          <pc:sldMk cId="3695649987" sldId="269"/>
        </pc:sldMkLst>
      </pc:sldChg>
      <pc:sldChg chg="del">
        <pc:chgData name="Pearl Strategies" userId="f2b9d6334934c214" providerId="LiveId" clId="{0ACB64A4-A27E-4B96-A020-00C6E8F99EA7}" dt="2023-03-27T19:43:06.815" v="2169" actId="47"/>
        <pc:sldMkLst>
          <pc:docMk/>
          <pc:sldMk cId="4280755750" sldId="270"/>
        </pc:sldMkLst>
      </pc:sldChg>
      <pc:sldChg chg="del">
        <pc:chgData name="Pearl Strategies" userId="f2b9d6334934c214" providerId="LiveId" clId="{0ACB64A4-A27E-4B96-A020-00C6E8F99EA7}" dt="2023-03-27T19:43:06.815" v="2169" actId="47"/>
        <pc:sldMkLst>
          <pc:docMk/>
          <pc:sldMk cId="487172013" sldId="271"/>
        </pc:sldMkLst>
      </pc:sldChg>
      <pc:sldChg chg="addSp delSp modSp new mod modClrScheme chgLayout">
        <pc:chgData name="Pearl Strategies" userId="f2b9d6334934c214" providerId="LiveId" clId="{0ACB64A4-A27E-4B96-A020-00C6E8F99EA7}" dt="2023-03-27T19:11:19.659" v="1261" actId="108"/>
        <pc:sldMkLst>
          <pc:docMk/>
          <pc:sldMk cId="21520957" sldId="272"/>
        </pc:sldMkLst>
        <pc:spChg chg="del mod ord">
          <ac:chgData name="Pearl Strategies" userId="f2b9d6334934c214" providerId="LiveId" clId="{0ACB64A4-A27E-4B96-A020-00C6E8F99EA7}" dt="2023-03-27T18:36:36.297" v="1" actId="700"/>
          <ac:spMkLst>
            <pc:docMk/>
            <pc:sldMk cId="21520957" sldId="272"/>
            <ac:spMk id="2" creationId="{B1CEAC77-2D72-9184-883C-DD27E9028EA3}"/>
          </ac:spMkLst>
        </pc:spChg>
        <pc:spChg chg="del mod ord">
          <ac:chgData name="Pearl Strategies" userId="f2b9d6334934c214" providerId="LiveId" clId="{0ACB64A4-A27E-4B96-A020-00C6E8F99EA7}" dt="2023-03-27T18:36:36.297" v="1" actId="700"/>
          <ac:spMkLst>
            <pc:docMk/>
            <pc:sldMk cId="21520957" sldId="272"/>
            <ac:spMk id="3" creationId="{113C8C6F-03F8-3A04-6FE5-ABA641E5F4CB}"/>
          </ac:spMkLst>
        </pc:spChg>
        <pc:spChg chg="add mod ord">
          <ac:chgData name="Pearl Strategies" userId="f2b9d6334934c214" providerId="LiveId" clId="{0ACB64A4-A27E-4B96-A020-00C6E8F99EA7}" dt="2023-03-27T18:47:50.102" v="491" actId="14100"/>
          <ac:spMkLst>
            <pc:docMk/>
            <pc:sldMk cId="21520957" sldId="272"/>
            <ac:spMk id="4" creationId="{3039AC9B-5137-F314-3FD1-2027FC075C0D}"/>
          </ac:spMkLst>
        </pc:spChg>
        <pc:spChg chg="add mod ord">
          <ac:chgData name="Pearl Strategies" userId="f2b9d6334934c214" providerId="LiveId" clId="{0ACB64A4-A27E-4B96-A020-00C6E8F99EA7}" dt="2023-03-27T18:47:52.687" v="492" actId="14100"/>
          <ac:spMkLst>
            <pc:docMk/>
            <pc:sldMk cId="21520957" sldId="272"/>
            <ac:spMk id="5" creationId="{074CFE13-7223-97C4-F1CA-5E62A71CD88C}"/>
          </ac:spMkLst>
        </pc:spChg>
        <pc:picChg chg="add mod">
          <ac:chgData name="Pearl Strategies" userId="f2b9d6334934c214" providerId="LiveId" clId="{0ACB64A4-A27E-4B96-A020-00C6E8F99EA7}" dt="2023-03-27T19:11:18.854" v="1260" actId="108"/>
          <ac:picMkLst>
            <pc:docMk/>
            <pc:sldMk cId="21520957" sldId="272"/>
            <ac:picMk id="2" creationId="{18664CBB-017B-ABDE-E55B-222729A441DF}"/>
          </ac:picMkLst>
        </pc:picChg>
        <pc:picChg chg="add mod">
          <ac:chgData name="Pearl Strategies" userId="f2b9d6334934c214" providerId="LiveId" clId="{0ACB64A4-A27E-4B96-A020-00C6E8F99EA7}" dt="2023-03-27T19:11:14.945" v="1259" actId="208"/>
          <ac:picMkLst>
            <pc:docMk/>
            <pc:sldMk cId="21520957" sldId="272"/>
            <ac:picMk id="3" creationId="{249A35E2-0215-6C78-D916-F4E3CF5070E8}"/>
          </ac:picMkLst>
        </pc:picChg>
        <pc:picChg chg="add mod">
          <ac:chgData name="Pearl Strategies" userId="f2b9d6334934c214" providerId="LiveId" clId="{0ACB64A4-A27E-4B96-A020-00C6E8F99EA7}" dt="2023-03-27T19:11:19.659" v="1261" actId="108"/>
          <ac:picMkLst>
            <pc:docMk/>
            <pc:sldMk cId="21520957" sldId="272"/>
            <ac:picMk id="6" creationId="{C7AD3361-18C8-97C8-0D90-E09E46125072}"/>
          </ac:picMkLst>
        </pc:picChg>
      </pc:sldChg>
      <pc:sldChg chg="add del ord">
        <pc:chgData name="Pearl Strategies" userId="f2b9d6334934c214" providerId="LiveId" clId="{0ACB64A4-A27E-4B96-A020-00C6E8F99EA7}" dt="2023-03-27T20:42:01.141" v="4044" actId="47"/>
        <pc:sldMkLst>
          <pc:docMk/>
          <pc:sldMk cId="2592618245" sldId="315"/>
        </pc:sldMkLst>
      </pc:sldChg>
      <pc:sldChg chg="modSp add del mod modClrScheme chgLayout">
        <pc:chgData name="Pearl Strategies" userId="f2b9d6334934c214" providerId="LiveId" clId="{0ACB64A4-A27E-4B96-A020-00C6E8F99EA7}" dt="2023-03-27T19:18:26.839" v="1440" actId="47"/>
        <pc:sldMkLst>
          <pc:docMk/>
          <pc:sldMk cId="2368392300" sldId="333"/>
        </pc:sldMkLst>
        <pc:spChg chg="mod ord">
          <ac:chgData name="Pearl Strategies" userId="f2b9d6334934c214" providerId="LiveId" clId="{0ACB64A4-A27E-4B96-A020-00C6E8F99EA7}" dt="2023-03-27T19:18:18.288" v="1438" actId="6549"/>
          <ac:spMkLst>
            <pc:docMk/>
            <pc:sldMk cId="2368392300" sldId="333"/>
            <ac:spMk id="8" creationId="{4B49D1BC-3079-402B-4F84-F616750C93E4}"/>
          </ac:spMkLst>
        </pc:spChg>
        <pc:spChg chg="mod ord">
          <ac:chgData name="Pearl Strategies" userId="f2b9d6334934c214" providerId="LiveId" clId="{0ACB64A4-A27E-4B96-A020-00C6E8F99EA7}" dt="2023-03-27T19:17:08.135" v="1426" actId="20577"/>
          <ac:spMkLst>
            <pc:docMk/>
            <pc:sldMk cId="2368392300" sldId="333"/>
            <ac:spMk id="10" creationId="{2EDD25C0-CD13-E99C-121B-BB40F4E5D1D5}"/>
          </ac:spMkLst>
        </pc:spChg>
        <pc:picChg chg="mod ord">
          <ac:chgData name="Pearl Strategies" userId="f2b9d6334934c214" providerId="LiveId" clId="{0ACB64A4-A27E-4B96-A020-00C6E8F99EA7}" dt="2023-03-27T19:16:10.528" v="1347" actId="1036"/>
          <ac:picMkLst>
            <pc:docMk/>
            <pc:sldMk cId="2368392300" sldId="333"/>
            <ac:picMk id="7" creationId="{2F60EBCA-325E-0E66-A7F3-74D8477FFBD4}"/>
          </ac:picMkLst>
        </pc:picChg>
      </pc:sldChg>
      <pc:sldChg chg="addSp modSp add mod modClrScheme chgLayout">
        <pc:chgData name="Pearl Strategies" userId="f2b9d6334934c214" providerId="LiveId" clId="{0ACB64A4-A27E-4B96-A020-00C6E8F99EA7}" dt="2023-03-27T19:16:30.687" v="1353" actId="404"/>
        <pc:sldMkLst>
          <pc:docMk/>
          <pc:sldMk cId="256180239" sldId="336"/>
        </pc:sldMkLst>
        <pc:spChg chg="mod ord">
          <ac:chgData name="Pearl Strategies" userId="f2b9d6334934c214" providerId="LiveId" clId="{0ACB64A4-A27E-4B96-A020-00C6E8F99EA7}" dt="2023-03-27T18:51:44.174" v="533" actId="700"/>
          <ac:spMkLst>
            <pc:docMk/>
            <pc:sldMk cId="256180239" sldId="336"/>
            <ac:spMk id="2" creationId="{FA7FE447-73D4-6E82-4B94-E697DCC9657C}"/>
          </ac:spMkLst>
        </pc:spChg>
        <pc:spChg chg="mod ord">
          <ac:chgData name="Pearl Strategies" userId="f2b9d6334934c214" providerId="LiveId" clId="{0ACB64A4-A27E-4B96-A020-00C6E8F99EA7}" dt="2023-03-27T18:56:52.924" v="931" actId="27636"/>
          <ac:spMkLst>
            <pc:docMk/>
            <pc:sldMk cId="256180239" sldId="336"/>
            <ac:spMk id="3" creationId="{D975964E-DB19-9DFF-6154-3E772C497B57}"/>
          </ac:spMkLst>
        </pc:spChg>
        <pc:spChg chg="mod">
          <ac:chgData name="Pearl Strategies" userId="f2b9d6334934c214" providerId="LiveId" clId="{0ACB64A4-A27E-4B96-A020-00C6E8F99EA7}" dt="2023-03-27T19:16:24.739" v="1351" actId="2711"/>
          <ac:spMkLst>
            <pc:docMk/>
            <pc:sldMk cId="256180239" sldId="336"/>
            <ac:spMk id="5" creationId="{5341EF48-5E62-08B4-FC17-50E9AC32B73F}"/>
          </ac:spMkLst>
        </pc:spChg>
        <pc:spChg chg="mod">
          <ac:chgData name="Pearl Strategies" userId="f2b9d6334934c214" providerId="LiveId" clId="{0ACB64A4-A27E-4B96-A020-00C6E8F99EA7}" dt="2023-03-27T19:16:24.739" v="1351" actId="2711"/>
          <ac:spMkLst>
            <pc:docMk/>
            <pc:sldMk cId="256180239" sldId="336"/>
            <ac:spMk id="8" creationId="{98168937-2549-1EF9-DBF5-9F34FD6454FB}"/>
          </ac:spMkLst>
        </pc:spChg>
        <pc:spChg chg="mod">
          <ac:chgData name="Pearl Strategies" userId="f2b9d6334934c214" providerId="LiveId" clId="{0ACB64A4-A27E-4B96-A020-00C6E8F99EA7}" dt="2023-03-27T19:16:24.739" v="1351" actId="2711"/>
          <ac:spMkLst>
            <pc:docMk/>
            <pc:sldMk cId="256180239" sldId="336"/>
            <ac:spMk id="11" creationId="{99AA6FD7-0A25-1812-E2FC-FE7FA031FE19}"/>
          </ac:spMkLst>
        </pc:spChg>
        <pc:spChg chg="mod">
          <ac:chgData name="Pearl Strategies" userId="f2b9d6334934c214" providerId="LiveId" clId="{0ACB64A4-A27E-4B96-A020-00C6E8F99EA7}" dt="2023-03-27T19:16:24.739" v="1351" actId="2711"/>
          <ac:spMkLst>
            <pc:docMk/>
            <pc:sldMk cId="256180239" sldId="336"/>
            <ac:spMk id="14" creationId="{9C833E51-356F-E345-DA0B-9B2AD7D1B1D2}"/>
          </ac:spMkLst>
        </pc:spChg>
        <pc:spChg chg="add mod">
          <ac:chgData name="Pearl Strategies" userId="f2b9d6334934c214" providerId="LiveId" clId="{0ACB64A4-A27E-4B96-A020-00C6E8F99EA7}" dt="2023-03-27T19:16:30.687" v="1353" actId="404"/>
          <ac:spMkLst>
            <pc:docMk/>
            <pc:sldMk cId="256180239" sldId="336"/>
            <ac:spMk id="16" creationId="{E2D334DC-FC0C-3CDF-6C31-66E15DA20F1B}"/>
          </ac:spMkLst>
        </pc:spChg>
        <pc:grpChg chg="mod">
          <ac:chgData name="Pearl Strategies" userId="f2b9d6334934c214" providerId="LiveId" clId="{0ACB64A4-A27E-4B96-A020-00C6E8F99EA7}" dt="2023-03-27T18:55:07.011" v="711" actId="1035"/>
          <ac:grpSpMkLst>
            <pc:docMk/>
            <pc:sldMk cId="256180239" sldId="336"/>
            <ac:grpSpMk id="4" creationId="{5E668AD4-B8A9-83D5-7EBD-3EDAFC973E6C}"/>
          </ac:grpSpMkLst>
        </pc:grpChg>
        <pc:grpChg chg="mod">
          <ac:chgData name="Pearl Strategies" userId="f2b9d6334934c214" providerId="LiveId" clId="{0ACB64A4-A27E-4B96-A020-00C6E8F99EA7}" dt="2023-03-27T18:55:07.011" v="711" actId="1035"/>
          <ac:grpSpMkLst>
            <pc:docMk/>
            <pc:sldMk cId="256180239" sldId="336"/>
            <ac:grpSpMk id="7" creationId="{46F51650-7DEE-D074-387E-F7D33C0B82B2}"/>
          </ac:grpSpMkLst>
        </pc:grpChg>
        <pc:grpChg chg="mod">
          <ac:chgData name="Pearl Strategies" userId="f2b9d6334934c214" providerId="LiveId" clId="{0ACB64A4-A27E-4B96-A020-00C6E8F99EA7}" dt="2023-03-27T18:55:07.011" v="711" actId="1035"/>
          <ac:grpSpMkLst>
            <pc:docMk/>
            <pc:sldMk cId="256180239" sldId="336"/>
            <ac:grpSpMk id="10" creationId="{8843443F-1E59-7886-9D76-C475CEB9F435}"/>
          </ac:grpSpMkLst>
        </pc:grpChg>
        <pc:grpChg chg="mod">
          <ac:chgData name="Pearl Strategies" userId="f2b9d6334934c214" providerId="LiveId" clId="{0ACB64A4-A27E-4B96-A020-00C6E8F99EA7}" dt="2023-03-27T18:55:07.011" v="711" actId="1035"/>
          <ac:grpSpMkLst>
            <pc:docMk/>
            <pc:sldMk cId="256180239" sldId="336"/>
            <ac:grpSpMk id="13" creationId="{CEF0A80F-1F6D-20F7-1F98-4515737D9160}"/>
          </ac:grpSpMkLst>
        </pc:grpChg>
        <pc:picChg chg="mod">
          <ac:chgData name="Pearl Strategies" userId="f2b9d6334934c214" providerId="LiveId" clId="{0ACB64A4-A27E-4B96-A020-00C6E8F99EA7}" dt="2023-03-27T18:54:14.229" v="637" actId="1035"/>
          <ac:picMkLst>
            <pc:docMk/>
            <pc:sldMk cId="256180239" sldId="336"/>
            <ac:picMk id="6" creationId="{6966905E-1C77-57D5-D431-2A7912A1CA1F}"/>
          </ac:picMkLst>
        </pc:picChg>
      </pc:sldChg>
      <pc:sldChg chg="addSp delSp modSp add mod modClrScheme chgLayout">
        <pc:chgData name="Pearl Strategies" userId="f2b9d6334934c214" providerId="LiveId" clId="{0ACB64A4-A27E-4B96-A020-00C6E8F99EA7}" dt="2023-03-27T19:01:41.364" v="1232" actId="1036"/>
        <pc:sldMkLst>
          <pc:docMk/>
          <pc:sldMk cId="1369026236" sldId="342"/>
        </pc:sldMkLst>
        <pc:spChg chg="mod ord">
          <ac:chgData name="Pearl Strategies" userId="f2b9d6334934c214" providerId="LiveId" clId="{0ACB64A4-A27E-4B96-A020-00C6E8F99EA7}" dt="2023-03-27T18:57:11.403" v="932" actId="700"/>
          <ac:spMkLst>
            <pc:docMk/>
            <pc:sldMk cId="1369026236" sldId="342"/>
            <ac:spMk id="5" creationId="{2B4719C2-7E02-1E15-DCC5-1256AA46D518}"/>
          </ac:spMkLst>
        </pc:spChg>
        <pc:spChg chg="mod ord">
          <ac:chgData name="Pearl Strategies" userId="f2b9d6334934c214" providerId="LiveId" clId="{0ACB64A4-A27E-4B96-A020-00C6E8F99EA7}" dt="2023-03-27T19:01:25.631" v="1218" actId="14100"/>
          <ac:spMkLst>
            <pc:docMk/>
            <pc:sldMk cId="1369026236" sldId="342"/>
            <ac:spMk id="6" creationId="{0F4258D6-B9EC-3F84-26B4-C4347CC4EC6A}"/>
          </ac:spMkLst>
        </pc:spChg>
        <pc:spChg chg="mod ord">
          <ac:chgData name="Pearl Strategies" userId="f2b9d6334934c214" providerId="LiveId" clId="{0ACB64A4-A27E-4B96-A020-00C6E8F99EA7}" dt="2023-03-27T19:01:31.387" v="1219" actId="14100"/>
          <ac:spMkLst>
            <pc:docMk/>
            <pc:sldMk cId="1369026236" sldId="342"/>
            <ac:spMk id="7" creationId="{AC69BE9B-A1A9-4F9E-C793-A96353910338}"/>
          </ac:spMkLst>
        </pc:spChg>
        <pc:picChg chg="add del mod">
          <ac:chgData name="Pearl Strategies" userId="f2b9d6334934c214" providerId="LiveId" clId="{0ACB64A4-A27E-4B96-A020-00C6E8F99EA7}" dt="2023-03-27T19:01:41.364" v="1232" actId="1036"/>
          <ac:picMkLst>
            <pc:docMk/>
            <pc:sldMk cId="1369026236" sldId="342"/>
            <ac:picMk id="3" creationId="{1A470DC9-7E57-1A17-7E2F-820D97D2F7C7}"/>
          </ac:picMkLst>
        </pc:picChg>
        <pc:picChg chg="add del mod">
          <ac:chgData name="Pearl Strategies" userId="f2b9d6334934c214" providerId="LiveId" clId="{0ACB64A4-A27E-4B96-A020-00C6E8F99EA7}" dt="2023-03-27T19:00:19.819" v="1149" actId="478"/>
          <ac:picMkLst>
            <pc:docMk/>
            <pc:sldMk cId="1369026236" sldId="342"/>
            <ac:picMk id="8" creationId="{FFE9FFE5-95D0-A441-E537-41CD7C3C4005}"/>
          </ac:picMkLst>
        </pc:picChg>
      </pc:sldChg>
      <pc:sldChg chg="modSp add mod modClrScheme chgLayout">
        <pc:chgData name="Pearl Strategies" userId="f2b9d6334934c214" providerId="LiveId" clId="{0ACB64A4-A27E-4B96-A020-00C6E8F99EA7}" dt="2023-03-27T19:11:00.527" v="1258" actId="208"/>
        <pc:sldMkLst>
          <pc:docMk/>
          <pc:sldMk cId="3993377023" sldId="822"/>
        </pc:sldMkLst>
        <pc:spChg chg="mod ord">
          <ac:chgData name="Pearl Strategies" userId="f2b9d6334934c214" providerId="LiveId" clId="{0ACB64A4-A27E-4B96-A020-00C6E8F99EA7}" dt="2023-03-27T19:03:01.680" v="1256" actId="404"/>
          <ac:spMkLst>
            <pc:docMk/>
            <pc:sldMk cId="3993377023" sldId="822"/>
            <ac:spMk id="2" creationId="{DD438BB4-CA93-42AD-9873-3745624070EB}"/>
          </ac:spMkLst>
        </pc:spChg>
        <pc:spChg chg="mod ord">
          <ac:chgData name="Pearl Strategies" userId="f2b9d6334934c214" providerId="LiveId" clId="{0ACB64A4-A27E-4B96-A020-00C6E8F99EA7}" dt="2023-03-27T19:01:49.240" v="1233" actId="700"/>
          <ac:spMkLst>
            <pc:docMk/>
            <pc:sldMk cId="3993377023" sldId="822"/>
            <ac:spMk id="4" creationId="{7FF8305F-FD7B-4151-BFDD-94F6D2509A92}"/>
          </ac:spMkLst>
        </pc:spChg>
        <pc:spChg chg="mod ord">
          <ac:chgData name="Pearl Strategies" userId="f2b9d6334934c214" providerId="LiveId" clId="{0ACB64A4-A27E-4B96-A020-00C6E8F99EA7}" dt="2023-03-27T19:02:47.028" v="1251" actId="14100"/>
          <ac:spMkLst>
            <pc:docMk/>
            <pc:sldMk cId="3993377023" sldId="822"/>
            <ac:spMk id="6" creationId="{2DD4F66C-0FF3-4924-B136-A1617DDCDCEA}"/>
          </ac:spMkLst>
        </pc:spChg>
        <pc:spChg chg="mod">
          <ac:chgData name="Pearl Strategies" userId="f2b9d6334934c214" providerId="LiveId" clId="{0ACB64A4-A27E-4B96-A020-00C6E8F99EA7}" dt="2023-03-27T19:02:52.312" v="1254" actId="27636"/>
          <ac:spMkLst>
            <pc:docMk/>
            <pc:sldMk cId="3993377023" sldId="822"/>
            <ac:spMk id="8" creationId="{FE3EFE8B-DADC-494C-BC6C-9BEC1CEBDAD2}"/>
          </ac:spMkLst>
        </pc:spChg>
        <pc:picChg chg="mod">
          <ac:chgData name="Pearl Strategies" userId="f2b9d6334934c214" providerId="LiveId" clId="{0ACB64A4-A27E-4B96-A020-00C6E8F99EA7}" dt="2023-03-27T19:11:00.527" v="1258" actId="208"/>
          <ac:picMkLst>
            <pc:docMk/>
            <pc:sldMk cId="3993377023" sldId="822"/>
            <ac:picMk id="2050" creationId="{40048E51-5670-A9C0-A47F-8566934EB3E6}"/>
          </ac:picMkLst>
        </pc:picChg>
      </pc:sldChg>
      <pc:sldChg chg="add del">
        <pc:chgData name="Pearl Strategies" userId="f2b9d6334934c214" providerId="LiveId" clId="{0ACB64A4-A27E-4B96-A020-00C6E8F99EA7}" dt="2023-03-27T18:43:49.790" v="71" actId="47"/>
        <pc:sldMkLst>
          <pc:docMk/>
          <pc:sldMk cId="358141874" sldId="914"/>
        </pc:sldMkLst>
      </pc:sldChg>
      <pc:sldChg chg="addSp delSp modSp add mod ord modClrScheme chgLayout">
        <pc:chgData name="Pearl Strategies" userId="f2b9d6334934c214" providerId="LiveId" clId="{0ACB64A4-A27E-4B96-A020-00C6E8F99EA7}" dt="2023-03-27T20:54:52.708" v="5084" actId="20577"/>
        <pc:sldMkLst>
          <pc:docMk/>
          <pc:sldMk cId="2135418193" sldId="916"/>
        </pc:sldMkLst>
        <pc:spChg chg="add mod">
          <ac:chgData name="Pearl Strategies" userId="f2b9d6334934c214" providerId="LiveId" clId="{0ACB64A4-A27E-4B96-A020-00C6E8F99EA7}" dt="2023-03-27T20:54:52.708" v="5084" actId="20577"/>
          <ac:spMkLst>
            <pc:docMk/>
            <pc:sldMk cId="2135418193" sldId="916"/>
            <ac:spMk id="3" creationId="{B2537E22-4562-FFB5-5ED1-856DC32AFF5E}"/>
          </ac:spMkLst>
        </pc:spChg>
        <pc:spChg chg="mod ord">
          <ac:chgData name="Pearl Strategies" userId="f2b9d6334934c214" providerId="LiveId" clId="{0ACB64A4-A27E-4B96-A020-00C6E8F99EA7}" dt="2023-03-27T19:17:00.646" v="1401" actId="20577"/>
          <ac:spMkLst>
            <pc:docMk/>
            <pc:sldMk cId="2135418193" sldId="916"/>
            <ac:spMk id="5" creationId="{3A80EF97-D2AE-ECAC-0C95-3B0B6A06FF60}"/>
          </ac:spMkLst>
        </pc:spChg>
        <pc:spChg chg="del mod ord">
          <ac:chgData name="Pearl Strategies" userId="f2b9d6334934c214" providerId="LiveId" clId="{0ACB64A4-A27E-4B96-A020-00C6E8F99EA7}" dt="2023-03-27T19:16:46.600" v="1355" actId="478"/>
          <ac:spMkLst>
            <pc:docMk/>
            <pc:sldMk cId="2135418193" sldId="916"/>
            <ac:spMk id="6" creationId="{783E6DBC-D975-64F4-7E5A-44B4213556FD}"/>
          </ac:spMkLst>
        </pc:spChg>
        <pc:picChg chg="mod ord">
          <ac:chgData name="Pearl Strategies" userId="f2b9d6334934c214" providerId="LiveId" clId="{0ACB64A4-A27E-4B96-A020-00C6E8F99EA7}" dt="2023-03-27T19:17:49.714" v="1432" actId="208"/>
          <ac:picMkLst>
            <pc:docMk/>
            <pc:sldMk cId="2135418193" sldId="916"/>
            <ac:picMk id="9" creationId="{94B45003-B0AB-205A-6BCF-DB1F7DCD9701}"/>
          </ac:picMkLst>
        </pc:picChg>
      </pc:sldChg>
      <pc:sldChg chg="add del">
        <pc:chgData name="Pearl Strategies" userId="f2b9d6334934c214" providerId="LiveId" clId="{0ACB64A4-A27E-4B96-A020-00C6E8F99EA7}" dt="2023-03-27T19:32:39.429" v="1706" actId="47"/>
        <pc:sldMkLst>
          <pc:docMk/>
          <pc:sldMk cId="1225432308" sldId="917"/>
        </pc:sldMkLst>
      </pc:sldChg>
      <pc:sldChg chg="add del">
        <pc:chgData name="Pearl Strategies" userId="f2b9d6334934c214" providerId="LiveId" clId="{0ACB64A4-A27E-4B96-A020-00C6E8F99EA7}" dt="2023-03-27T19:43:40.344" v="2221" actId="47"/>
        <pc:sldMkLst>
          <pc:docMk/>
          <pc:sldMk cId="861944579" sldId="918"/>
        </pc:sldMkLst>
      </pc:sldChg>
      <pc:sldChg chg="modSp add mod">
        <pc:chgData name="Pearl Strategies" userId="f2b9d6334934c214" providerId="LiveId" clId="{0ACB64A4-A27E-4B96-A020-00C6E8F99EA7}" dt="2023-03-27T19:14:00.074" v="1285" actId="122"/>
        <pc:sldMkLst>
          <pc:docMk/>
          <pc:sldMk cId="1406261519" sldId="922"/>
        </pc:sldMkLst>
        <pc:graphicFrameChg chg="modGraphic">
          <ac:chgData name="Pearl Strategies" userId="f2b9d6334934c214" providerId="LiveId" clId="{0ACB64A4-A27E-4B96-A020-00C6E8F99EA7}" dt="2023-03-27T19:14:00.074" v="1285" actId="122"/>
          <ac:graphicFrameMkLst>
            <pc:docMk/>
            <pc:sldMk cId="1406261519" sldId="922"/>
            <ac:graphicFrameMk id="4" creationId="{BFF74C7E-54CB-C9DC-1F06-F269CC93E23F}"/>
          </ac:graphicFrameMkLst>
        </pc:graphicFrameChg>
      </pc:sldChg>
      <pc:sldChg chg="addSp delSp modSp add mod chgLayout">
        <pc:chgData name="Pearl Strategies" userId="f2b9d6334934c214" providerId="LiveId" clId="{0ACB64A4-A27E-4B96-A020-00C6E8F99EA7}" dt="2023-03-27T19:25:06.034" v="1507" actId="948"/>
        <pc:sldMkLst>
          <pc:docMk/>
          <pc:sldMk cId="287290001" sldId="924"/>
        </pc:sldMkLst>
        <pc:spChg chg="mod">
          <ac:chgData name="Pearl Strategies" userId="f2b9d6334934c214" providerId="LiveId" clId="{0ACB64A4-A27E-4B96-A020-00C6E8F99EA7}" dt="2023-03-27T19:15:11.304" v="1331" actId="207"/>
          <ac:spMkLst>
            <pc:docMk/>
            <pc:sldMk cId="287290001" sldId="924"/>
            <ac:spMk id="3" creationId="{EF024EDA-7A13-767C-9E0A-32734C2709B1}"/>
          </ac:spMkLst>
        </pc:spChg>
        <pc:spChg chg="add del mod ord">
          <ac:chgData name="Pearl Strategies" userId="f2b9d6334934c214" providerId="LiveId" clId="{0ACB64A4-A27E-4B96-A020-00C6E8F99EA7}" dt="2023-03-27T19:14:45.985" v="1325" actId="700"/>
          <ac:spMkLst>
            <pc:docMk/>
            <pc:sldMk cId="287290001" sldId="924"/>
            <ac:spMk id="4" creationId="{F3390E7E-6877-5BAE-F390-75F89351DD33}"/>
          </ac:spMkLst>
        </pc:spChg>
        <pc:spChg chg="del mod ord">
          <ac:chgData name="Pearl Strategies" userId="f2b9d6334934c214" providerId="LiveId" clId="{0ACB64A4-A27E-4B96-A020-00C6E8F99EA7}" dt="2023-03-27T19:15:19.933" v="1334" actId="478"/>
          <ac:spMkLst>
            <pc:docMk/>
            <pc:sldMk cId="287290001" sldId="924"/>
            <ac:spMk id="5" creationId="{6658BFEE-80DE-F2BD-00CC-4F1377FECDD9}"/>
          </ac:spMkLst>
        </pc:spChg>
        <pc:spChg chg="add mod">
          <ac:chgData name="Pearl Strategies" userId="f2b9d6334934c214" providerId="LiveId" clId="{0ACB64A4-A27E-4B96-A020-00C6E8F99EA7}" dt="2023-03-27T19:25:06.034" v="1507" actId="948"/>
          <ac:spMkLst>
            <pc:docMk/>
            <pc:sldMk cId="287290001" sldId="924"/>
            <ac:spMk id="7" creationId="{539A8960-B870-4DAB-B838-4F8F89CAC0EE}"/>
          </ac:spMkLst>
        </pc:spChg>
        <pc:spChg chg="add del mod ord">
          <ac:chgData name="Pearl Strategies" userId="f2b9d6334934c214" providerId="LiveId" clId="{0ACB64A4-A27E-4B96-A020-00C6E8F99EA7}" dt="2023-03-27T19:14:29.583" v="1298" actId="478"/>
          <ac:spMkLst>
            <pc:docMk/>
            <pc:sldMk cId="287290001" sldId="924"/>
            <ac:spMk id="148" creationId="{00000000-0000-0000-0000-000000000000}"/>
          </ac:spMkLst>
        </pc:spChg>
      </pc:sldChg>
      <pc:sldChg chg="addSp delSp modSp add mod chgLayout">
        <pc:chgData name="Pearl Strategies" userId="f2b9d6334934c214" providerId="LiveId" clId="{0ACB64A4-A27E-4B96-A020-00C6E8F99EA7}" dt="2023-03-27T19:24:53.118" v="1506" actId="948"/>
        <pc:sldMkLst>
          <pc:docMk/>
          <pc:sldMk cId="2803361325" sldId="925"/>
        </pc:sldMkLst>
        <pc:spChg chg="add mod">
          <ac:chgData name="Pearl Strategies" userId="f2b9d6334934c214" providerId="LiveId" clId="{0ACB64A4-A27E-4B96-A020-00C6E8F99EA7}" dt="2023-03-27T19:18:47.503" v="1479" actId="20577"/>
          <ac:spMkLst>
            <pc:docMk/>
            <pc:sldMk cId="2803361325" sldId="925"/>
            <ac:spMk id="3" creationId="{FCCF1C32-6F36-3713-F0EB-C73A7E3B2B19}"/>
          </ac:spMkLst>
        </pc:spChg>
        <pc:spChg chg="add mod">
          <ac:chgData name="Pearl Strategies" userId="f2b9d6334934c214" providerId="LiveId" clId="{0ACB64A4-A27E-4B96-A020-00C6E8F99EA7}" dt="2023-03-27T19:24:53.118" v="1506" actId="948"/>
          <ac:spMkLst>
            <pc:docMk/>
            <pc:sldMk cId="2803361325" sldId="925"/>
            <ac:spMk id="5" creationId="{4DA78BFE-486D-17B9-F752-AC8A5EBF64AB}"/>
          </ac:spMkLst>
        </pc:spChg>
        <pc:spChg chg="del mod ord">
          <ac:chgData name="Pearl Strategies" userId="f2b9d6334934c214" providerId="LiveId" clId="{0ACB64A4-A27E-4B96-A020-00C6E8F99EA7}" dt="2023-03-27T19:18:42.055" v="1443" actId="478"/>
          <ac:spMkLst>
            <pc:docMk/>
            <pc:sldMk cId="2803361325" sldId="925"/>
            <ac:spMk id="148" creationId="{00000000-0000-0000-0000-000000000000}"/>
          </ac:spMkLst>
        </pc:spChg>
        <pc:spChg chg="del mod ord">
          <ac:chgData name="Pearl Strategies" userId="f2b9d6334934c214" providerId="LiveId" clId="{0ACB64A4-A27E-4B96-A020-00C6E8F99EA7}" dt="2023-03-27T19:18:50.602" v="1480" actId="478"/>
          <ac:spMkLst>
            <pc:docMk/>
            <pc:sldMk cId="2803361325" sldId="925"/>
            <ac:spMk id="149" creationId="{00000000-0000-0000-0000-000000000000}"/>
          </ac:spMkLst>
        </pc:spChg>
        <pc:picChg chg="add del mod">
          <ac:chgData name="Pearl Strategies" userId="f2b9d6334934c214" providerId="LiveId" clId="{0ACB64A4-A27E-4B96-A020-00C6E8F99EA7}" dt="2023-03-27T19:20:12.640" v="1496" actId="931"/>
          <ac:picMkLst>
            <pc:docMk/>
            <pc:sldMk cId="2803361325" sldId="925"/>
            <ac:picMk id="7" creationId="{0EA85445-7791-BA4B-FCD4-5B8A8B635D7F}"/>
          </ac:picMkLst>
        </pc:picChg>
        <pc:picChg chg="add mod">
          <ac:chgData name="Pearl Strategies" userId="f2b9d6334934c214" providerId="LiveId" clId="{0ACB64A4-A27E-4B96-A020-00C6E8F99EA7}" dt="2023-03-27T19:20:42.675" v="1503" actId="1076"/>
          <ac:picMkLst>
            <pc:docMk/>
            <pc:sldMk cId="2803361325" sldId="925"/>
            <ac:picMk id="9" creationId="{5970DDA7-C5ED-4CD8-7415-508D22ED358C}"/>
          </ac:picMkLst>
        </pc:picChg>
      </pc:sldChg>
      <pc:sldChg chg="addSp delSp modSp add mod modClrScheme chgLayout">
        <pc:chgData name="Pearl Strategies" userId="f2b9d6334934c214" providerId="LiveId" clId="{0ACB64A4-A27E-4B96-A020-00C6E8F99EA7}" dt="2023-03-27T19:25:47.987" v="1544" actId="208"/>
        <pc:sldMkLst>
          <pc:docMk/>
          <pc:sldMk cId="3866878147" sldId="926"/>
        </pc:sldMkLst>
        <pc:spChg chg="add mod">
          <ac:chgData name="Pearl Strategies" userId="f2b9d6334934c214" providerId="LiveId" clId="{0ACB64A4-A27E-4B96-A020-00C6E8F99EA7}" dt="2023-03-27T19:25:24.825" v="1542" actId="313"/>
          <ac:spMkLst>
            <pc:docMk/>
            <pc:sldMk cId="3866878147" sldId="926"/>
            <ac:spMk id="3" creationId="{3E8A7194-EFA2-45C4-F88D-FB95DDF0E9F8}"/>
          </ac:spMkLst>
        </pc:spChg>
        <pc:spChg chg="del mod ord">
          <ac:chgData name="Pearl Strategies" userId="f2b9d6334934c214" providerId="LiveId" clId="{0ACB64A4-A27E-4B96-A020-00C6E8F99EA7}" dt="2023-03-27T19:25:20.641" v="1510" actId="478"/>
          <ac:spMkLst>
            <pc:docMk/>
            <pc:sldMk cId="3866878147" sldId="926"/>
            <ac:spMk id="155" creationId="{00000000-0000-0000-0000-000000000000}"/>
          </ac:spMkLst>
        </pc:spChg>
        <pc:spChg chg="mod ord">
          <ac:chgData name="Pearl Strategies" userId="f2b9d6334934c214" providerId="LiveId" clId="{0ACB64A4-A27E-4B96-A020-00C6E8F99EA7}" dt="2023-03-27T19:25:17.090" v="1509" actId="27636"/>
          <ac:spMkLst>
            <pc:docMk/>
            <pc:sldMk cId="3866878147" sldId="926"/>
            <ac:spMk id="156" creationId="{00000000-0000-0000-0000-000000000000}"/>
          </ac:spMkLst>
        </pc:spChg>
        <pc:picChg chg="mod ord">
          <ac:chgData name="Pearl Strategies" userId="f2b9d6334934c214" providerId="LiveId" clId="{0ACB64A4-A27E-4B96-A020-00C6E8F99EA7}" dt="2023-03-27T19:25:47.987" v="1544" actId="208"/>
          <ac:picMkLst>
            <pc:docMk/>
            <pc:sldMk cId="3866878147" sldId="926"/>
            <ac:picMk id="157" creationId="{00000000-0000-0000-0000-000000000000}"/>
          </ac:picMkLst>
        </pc:picChg>
      </pc:sldChg>
      <pc:sldChg chg="addSp delSp modSp add mod modClrScheme chgLayout">
        <pc:chgData name="Pearl Strategies" userId="f2b9d6334934c214" providerId="LiveId" clId="{0ACB64A4-A27E-4B96-A020-00C6E8F99EA7}" dt="2023-03-27T19:29:06.470" v="1641" actId="20577"/>
        <pc:sldMkLst>
          <pc:docMk/>
          <pc:sldMk cId="294001135" sldId="927"/>
        </pc:sldMkLst>
        <pc:spChg chg="add del mod ord">
          <ac:chgData name="Pearl Strategies" userId="f2b9d6334934c214" providerId="LiveId" clId="{0ACB64A4-A27E-4B96-A020-00C6E8F99EA7}" dt="2023-03-27T19:26:18.405" v="1546" actId="700"/>
          <ac:spMkLst>
            <pc:docMk/>
            <pc:sldMk cId="294001135" sldId="927"/>
            <ac:spMk id="3" creationId="{7961CDAD-E195-5DC3-286B-A5C4994DD6E5}"/>
          </ac:spMkLst>
        </pc:spChg>
        <pc:spChg chg="add mod">
          <ac:chgData name="Pearl Strategies" userId="f2b9d6334934c214" providerId="LiveId" clId="{0ACB64A4-A27E-4B96-A020-00C6E8F99EA7}" dt="2023-03-27T19:26:32.468" v="1587" actId="313"/>
          <ac:spMkLst>
            <pc:docMk/>
            <pc:sldMk cId="294001135" sldId="927"/>
            <ac:spMk id="5" creationId="{0B0622C6-4E99-1117-00B3-1DE44747DE94}"/>
          </ac:spMkLst>
        </pc:spChg>
        <pc:spChg chg="add mod">
          <ac:chgData name="Pearl Strategies" userId="f2b9d6334934c214" providerId="LiveId" clId="{0ACB64A4-A27E-4B96-A020-00C6E8F99EA7}" dt="2023-03-27T19:29:06.470" v="1641" actId="20577"/>
          <ac:spMkLst>
            <pc:docMk/>
            <pc:sldMk cId="294001135" sldId="927"/>
            <ac:spMk id="8" creationId="{95C47570-F4C6-641A-884A-985A0821194A}"/>
          </ac:spMkLst>
        </pc:spChg>
        <pc:spChg chg="del mod ord">
          <ac:chgData name="Pearl Strategies" userId="f2b9d6334934c214" providerId="LiveId" clId="{0ACB64A4-A27E-4B96-A020-00C6E8F99EA7}" dt="2023-03-27T19:26:26.861" v="1549" actId="478"/>
          <ac:spMkLst>
            <pc:docMk/>
            <pc:sldMk cId="294001135" sldId="927"/>
            <ac:spMk id="162" creationId="{00000000-0000-0000-0000-000000000000}"/>
          </ac:spMkLst>
        </pc:spChg>
        <pc:spChg chg="del mod ord">
          <ac:chgData name="Pearl Strategies" userId="f2b9d6334934c214" providerId="LiveId" clId="{0ACB64A4-A27E-4B96-A020-00C6E8F99EA7}" dt="2023-03-27T19:26:45.082" v="1590" actId="478"/>
          <ac:spMkLst>
            <pc:docMk/>
            <pc:sldMk cId="294001135" sldId="927"/>
            <ac:spMk id="163" creationId="{00000000-0000-0000-0000-000000000000}"/>
          </ac:spMkLst>
        </pc:spChg>
        <pc:picChg chg="del">
          <ac:chgData name="Pearl Strategies" userId="f2b9d6334934c214" providerId="LiveId" clId="{0ACB64A4-A27E-4B96-A020-00C6E8F99EA7}" dt="2023-03-27T19:26:34.273" v="1588" actId="478"/>
          <ac:picMkLst>
            <pc:docMk/>
            <pc:sldMk cId="294001135" sldId="927"/>
            <ac:picMk id="2" creationId="{232901A5-2A0C-5140-4D27-57ED253E12BA}"/>
          </ac:picMkLst>
        </pc:picChg>
        <pc:picChg chg="add mod">
          <ac:chgData name="Pearl Strategies" userId="f2b9d6334934c214" providerId="LiveId" clId="{0ACB64A4-A27E-4B96-A020-00C6E8F99EA7}" dt="2023-03-27T19:26:35.616" v="1589"/>
          <ac:picMkLst>
            <pc:docMk/>
            <pc:sldMk cId="294001135" sldId="927"/>
            <ac:picMk id="6" creationId="{32132557-F411-66EE-48A3-D8B4183825C0}"/>
          </ac:picMkLst>
        </pc:picChg>
      </pc:sldChg>
      <pc:sldChg chg="add del">
        <pc:chgData name="Pearl Strategies" userId="f2b9d6334934c214" providerId="LiveId" clId="{0ACB64A4-A27E-4B96-A020-00C6E8F99EA7}" dt="2023-03-27T18:42:00.233" v="50" actId="47"/>
        <pc:sldMkLst>
          <pc:docMk/>
          <pc:sldMk cId="735396486" sldId="927"/>
        </pc:sldMkLst>
      </pc:sldChg>
      <pc:sldChg chg="add del">
        <pc:chgData name="Pearl Strategies" userId="f2b9d6334934c214" providerId="LiveId" clId="{0ACB64A4-A27E-4B96-A020-00C6E8F99EA7}" dt="2023-03-27T18:42:01.309" v="52" actId="47"/>
        <pc:sldMkLst>
          <pc:docMk/>
          <pc:sldMk cId="673686363" sldId="928"/>
        </pc:sldMkLst>
      </pc:sldChg>
      <pc:sldChg chg="add del">
        <pc:chgData name="Pearl Strategies" userId="f2b9d6334934c214" providerId="LiveId" clId="{0ACB64A4-A27E-4B96-A020-00C6E8F99EA7}" dt="2023-03-27T19:28:30.391" v="1618" actId="47"/>
        <pc:sldMkLst>
          <pc:docMk/>
          <pc:sldMk cId="1314678702" sldId="928"/>
        </pc:sldMkLst>
      </pc:sldChg>
      <pc:sldChg chg="add del">
        <pc:chgData name="Pearl Strategies" userId="f2b9d6334934c214" providerId="LiveId" clId="{0ACB64A4-A27E-4B96-A020-00C6E8F99EA7}" dt="2023-03-27T19:29:20.458" v="1642" actId="47"/>
        <pc:sldMkLst>
          <pc:docMk/>
          <pc:sldMk cId="437961487" sldId="929"/>
        </pc:sldMkLst>
      </pc:sldChg>
      <pc:sldChg chg="add del ord">
        <pc:chgData name="Pearl Strategies" userId="f2b9d6334934c214" providerId="LiveId" clId="{0ACB64A4-A27E-4B96-A020-00C6E8F99EA7}" dt="2023-03-27T18:42:00.664" v="51" actId="47"/>
        <pc:sldMkLst>
          <pc:docMk/>
          <pc:sldMk cId="3594322821" sldId="929"/>
        </pc:sldMkLst>
      </pc:sldChg>
      <pc:sldChg chg="add del">
        <pc:chgData name="Pearl Strategies" userId="f2b9d6334934c214" providerId="LiveId" clId="{0ACB64A4-A27E-4B96-A020-00C6E8F99EA7}" dt="2023-03-27T19:32:13.551" v="1689" actId="47"/>
        <pc:sldMkLst>
          <pc:docMk/>
          <pc:sldMk cId="1568147678" sldId="930"/>
        </pc:sldMkLst>
      </pc:sldChg>
      <pc:sldChg chg="addSp delSp modSp add mod modClrScheme chgLayout">
        <pc:chgData name="Pearl Strategies" userId="f2b9d6334934c214" providerId="LiveId" clId="{0ACB64A4-A27E-4B96-A020-00C6E8F99EA7}" dt="2023-03-27T19:36:22.774" v="1774" actId="948"/>
        <pc:sldMkLst>
          <pc:docMk/>
          <pc:sldMk cId="4183655836" sldId="931"/>
        </pc:sldMkLst>
        <pc:spChg chg="add mod">
          <ac:chgData name="Pearl Strategies" userId="f2b9d6334934c214" providerId="LiveId" clId="{0ACB64A4-A27E-4B96-A020-00C6E8F99EA7}" dt="2023-03-27T19:35:01.130" v="1719" actId="948"/>
          <ac:spMkLst>
            <pc:docMk/>
            <pc:sldMk cId="4183655836" sldId="931"/>
            <ac:spMk id="3" creationId="{4BC857B4-FBE2-E19A-22B4-F25D574D4AB1}"/>
          </ac:spMkLst>
        </pc:spChg>
        <pc:spChg chg="add mod">
          <ac:chgData name="Pearl Strategies" userId="f2b9d6334934c214" providerId="LiveId" clId="{0ACB64A4-A27E-4B96-A020-00C6E8F99EA7}" dt="2023-03-27T19:35:52.143" v="1728" actId="404"/>
          <ac:spMkLst>
            <pc:docMk/>
            <pc:sldMk cId="4183655836" sldId="931"/>
            <ac:spMk id="4" creationId="{EBB0BB19-A3A0-DCE1-68BF-2BA86AF06254}"/>
          </ac:spMkLst>
        </pc:spChg>
        <pc:spChg chg="add mod">
          <ac:chgData name="Pearl Strategies" userId="f2b9d6334934c214" providerId="LiveId" clId="{0ACB64A4-A27E-4B96-A020-00C6E8F99EA7}" dt="2023-03-27T19:36:03.895" v="1772" actId="20577"/>
          <ac:spMkLst>
            <pc:docMk/>
            <pc:sldMk cId="4183655836" sldId="931"/>
            <ac:spMk id="6" creationId="{A8C890E2-6E95-BA41-4352-FC453AC4672C}"/>
          </ac:spMkLst>
        </pc:spChg>
        <pc:spChg chg="del mod ord">
          <ac:chgData name="Pearl Strategies" userId="f2b9d6334934c214" providerId="LiveId" clId="{0ACB64A4-A27E-4B96-A020-00C6E8F99EA7}" dt="2023-03-27T19:35:57.815" v="1729" actId="478"/>
          <ac:spMkLst>
            <pc:docMk/>
            <pc:sldMk cId="4183655836" sldId="931"/>
            <ac:spMk id="190" creationId="{00000000-0000-0000-0000-000000000000}"/>
          </ac:spMkLst>
        </pc:spChg>
        <pc:spChg chg="del mod ord">
          <ac:chgData name="Pearl Strategies" userId="f2b9d6334934c214" providerId="LiveId" clId="{0ACB64A4-A27E-4B96-A020-00C6E8F99EA7}" dt="2023-03-27T19:34:26.896" v="1711" actId="478"/>
          <ac:spMkLst>
            <pc:docMk/>
            <pc:sldMk cId="4183655836" sldId="931"/>
            <ac:spMk id="191" creationId="{00000000-0000-0000-0000-000000000000}"/>
          </ac:spMkLst>
        </pc:spChg>
        <pc:spChg chg="mod ord">
          <ac:chgData name="Pearl Strategies" userId="f2b9d6334934c214" providerId="LiveId" clId="{0ACB64A4-A27E-4B96-A020-00C6E8F99EA7}" dt="2023-03-27T19:36:22.774" v="1774" actId="948"/>
          <ac:spMkLst>
            <pc:docMk/>
            <pc:sldMk cId="4183655836" sldId="931"/>
            <ac:spMk id="192" creationId="{00000000-0000-0000-0000-000000000000}"/>
          </ac:spMkLst>
        </pc:spChg>
        <pc:spChg chg="add del">
          <ac:chgData name="Pearl Strategies" userId="f2b9d6334934c214" providerId="LiveId" clId="{0ACB64A4-A27E-4B96-A020-00C6E8F99EA7}" dt="2023-03-27T19:35:45.170" v="1726" actId="478"/>
          <ac:spMkLst>
            <pc:docMk/>
            <pc:sldMk cId="4183655836" sldId="931"/>
            <ac:spMk id="193" creationId="{00000000-0000-0000-0000-000000000000}"/>
          </ac:spMkLst>
        </pc:spChg>
        <pc:picChg chg="add mod">
          <ac:chgData name="Pearl Strategies" userId="f2b9d6334934c214" providerId="LiveId" clId="{0ACB64A4-A27E-4B96-A020-00C6E8F99EA7}" dt="2023-03-27T19:36:15.232" v="1773"/>
          <ac:picMkLst>
            <pc:docMk/>
            <pc:sldMk cId="4183655836" sldId="931"/>
            <ac:picMk id="7" creationId="{720E7A93-C755-6D3B-888A-0A85BE74B92A}"/>
          </ac:picMkLst>
        </pc:picChg>
      </pc:sldChg>
      <pc:sldChg chg="addSp delSp modSp add mod modClrScheme chgLayout">
        <pc:chgData name="Pearl Strategies" userId="f2b9d6334934c214" providerId="LiveId" clId="{0ACB64A4-A27E-4B96-A020-00C6E8F99EA7}" dt="2023-03-27T20:53:22.295" v="4965" actId="6549"/>
        <pc:sldMkLst>
          <pc:docMk/>
          <pc:sldMk cId="1615717116" sldId="932"/>
        </pc:sldMkLst>
        <pc:spChg chg="add mod">
          <ac:chgData name="Pearl Strategies" userId="f2b9d6334934c214" providerId="LiveId" clId="{0ACB64A4-A27E-4B96-A020-00C6E8F99EA7}" dt="2023-03-27T19:37:13.905" v="1813" actId="20577"/>
          <ac:spMkLst>
            <pc:docMk/>
            <pc:sldMk cId="1615717116" sldId="932"/>
            <ac:spMk id="3" creationId="{D8C9150A-983B-C3EC-6638-434BC0E6BE3C}"/>
          </ac:spMkLst>
        </pc:spChg>
        <pc:spChg chg="add mod">
          <ac:chgData name="Pearl Strategies" userId="f2b9d6334934c214" providerId="LiveId" clId="{0ACB64A4-A27E-4B96-A020-00C6E8F99EA7}" dt="2023-03-27T20:53:22.295" v="4965" actId="6549"/>
          <ac:spMkLst>
            <pc:docMk/>
            <pc:sldMk cId="1615717116" sldId="932"/>
            <ac:spMk id="6" creationId="{30A11E2D-03E4-BDA3-DEBD-3129ACCD146A}"/>
          </ac:spMkLst>
        </pc:spChg>
        <pc:spChg chg="del mod ord">
          <ac:chgData name="Pearl Strategies" userId="f2b9d6334934c214" providerId="LiveId" clId="{0ACB64A4-A27E-4B96-A020-00C6E8F99EA7}" dt="2023-03-27T19:37:08.710" v="1776" actId="478"/>
          <ac:spMkLst>
            <pc:docMk/>
            <pc:sldMk cId="1615717116" sldId="932"/>
            <ac:spMk id="200" creationId="{00000000-0000-0000-0000-000000000000}"/>
          </ac:spMkLst>
        </pc:spChg>
        <pc:spChg chg="del mod ord">
          <ac:chgData name="Pearl Strategies" userId="f2b9d6334934c214" providerId="LiveId" clId="{0ACB64A4-A27E-4B96-A020-00C6E8F99EA7}" dt="2023-03-27T19:37:17.755" v="1814" actId="478"/>
          <ac:spMkLst>
            <pc:docMk/>
            <pc:sldMk cId="1615717116" sldId="932"/>
            <ac:spMk id="201" creationId="{00000000-0000-0000-0000-000000000000}"/>
          </ac:spMkLst>
        </pc:spChg>
        <pc:picChg chg="del mod ord">
          <ac:chgData name="Pearl Strategies" userId="f2b9d6334934c214" providerId="LiveId" clId="{0ACB64A4-A27E-4B96-A020-00C6E8F99EA7}" dt="2023-03-27T19:38:17.168" v="1826" actId="478"/>
          <ac:picMkLst>
            <pc:docMk/>
            <pc:sldMk cId="1615717116" sldId="932"/>
            <ac:picMk id="4" creationId="{294937A6-4175-A435-12A2-DCEFA89BBBF4}"/>
          </ac:picMkLst>
        </pc:picChg>
        <pc:picChg chg="add del mod">
          <ac:chgData name="Pearl Strategies" userId="f2b9d6334934c214" providerId="LiveId" clId="{0ACB64A4-A27E-4B96-A020-00C6E8F99EA7}" dt="2023-03-27T19:38:15.351" v="1825" actId="478"/>
          <ac:picMkLst>
            <pc:docMk/>
            <pc:sldMk cId="1615717116" sldId="932"/>
            <ac:picMk id="8" creationId="{43CDB5B0-9282-6AB1-8031-5BB6BC2DF064}"/>
          </ac:picMkLst>
        </pc:picChg>
        <pc:picChg chg="add mod">
          <ac:chgData name="Pearl Strategies" userId="f2b9d6334934c214" providerId="LiveId" clId="{0ACB64A4-A27E-4B96-A020-00C6E8F99EA7}" dt="2023-03-27T19:38:30.584" v="1827" actId="14826"/>
          <ac:picMkLst>
            <pc:docMk/>
            <pc:sldMk cId="1615717116" sldId="932"/>
            <ac:picMk id="9" creationId="{34932E29-FDE1-8B71-9E17-0A299C1DA432}"/>
          </ac:picMkLst>
        </pc:picChg>
      </pc:sldChg>
      <pc:sldChg chg="addSp delSp modSp add del mod setBg">
        <pc:chgData name="Pearl Strategies" userId="f2b9d6334934c214" providerId="LiveId" clId="{0ACB64A4-A27E-4B96-A020-00C6E8F99EA7}" dt="2023-03-27T20:48:41.828" v="4222" actId="2696"/>
        <pc:sldMkLst>
          <pc:docMk/>
          <pc:sldMk cId="1453641109" sldId="933"/>
        </pc:sldMkLst>
        <pc:spChg chg="mod">
          <ac:chgData name="Pearl Strategies" userId="f2b9d6334934c214" providerId="LiveId" clId="{0ACB64A4-A27E-4B96-A020-00C6E8F99EA7}" dt="2023-03-27T20:06:45.489" v="2683" actId="26606"/>
          <ac:spMkLst>
            <pc:docMk/>
            <pc:sldMk cId="1453641109" sldId="933"/>
            <ac:spMk id="2" creationId="{A9667362-213E-4233-9C11-993C3AA874A8}"/>
          </ac:spMkLst>
        </pc:spChg>
        <pc:spChg chg="mod">
          <ac:chgData name="Pearl Strategies" userId="f2b9d6334934c214" providerId="LiveId" clId="{0ACB64A4-A27E-4B96-A020-00C6E8F99EA7}" dt="2023-03-27T20:06:45.489" v="2683" actId="26606"/>
          <ac:spMkLst>
            <pc:docMk/>
            <pc:sldMk cId="1453641109" sldId="933"/>
            <ac:spMk id="3" creationId="{B2FCF170-43BD-4010-9E3B-86112FC2B171}"/>
          </ac:spMkLst>
        </pc:spChg>
        <pc:spChg chg="mod">
          <ac:chgData name="Pearl Strategies" userId="f2b9d6334934c214" providerId="LiveId" clId="{0ACB64A4-A27E-4B96-A020-00C6E8F99EA7}" dt="2023-03-27T20:05:36.542" v="2671" actId="27803"/>
          <ac:spMkLst>
            <pc:docMk/>
            <pc:sldMk cId="1453641109" sldId="933"/>
            <ac:spMk id="6" creationId="{3A39136B-CE11-CF9C-E8B2-8233429E3653}"/>
          </ac:spMkLst>
        </pc:spChg>
        <pc:spChg chg="mod">
          <ac:chgData name="Pearl Strategies" userId="f2b9d6334934c214" providerId="LiveId" clId="{0ACB64A4-A27E-4B96-A020-00C6E8F99EA7}" dt="2023-03-27T20:05:36.542" v="2671" actId="27803"/>
          <ac:spMkLst>
            <pc:docMk/>
            <pc:sldMk cId="1453641109" sldId="933"/>
            <ac:spMk id="7" creationId="{E305E1A4-9754-D2FD-E725-FC95DA833390}"/>
          </ac:spMkLst>
        </pc:spChg>
        <pc:spChg chg="mod">
          <ac:chgData name="Pearl Strategies" userId="f2b9d6334934c214" providerId="LiveId" clId="{0ACB64A4-A27E-4B96-A020-00C6E8F99EA7}" dt="2023-03-27T20:05:36.542" v="2671" actId="27803"/>
          <ac:spMkLst>
            <pc:docMk/>
            <pc:sldMk cId="1453641109" sldId="933"/>
            <ac:spMk id="8" creationId="{6EF4712F-7E7B-1D33-55C0-23B519C40AB2}"/>
          </ac:spMkLst>
        </pc:spChg>
        <pc:spChg chg="mod">
          <ac:chgData name="Pearl Strategies" userId="f2b9d6334934c214" providerId="LiveId" clId="{0ACB64A4-A27E-4B96-A020-00C6E8F99EA7}" dt="2023-03-27T20:05:36.542" v="2671" actId="27803"/>
          <ac:spMkLst>
            <pc:docMk/>
            <pc:sldMk cId="1453641109" sldId="933"/>
            <ac:spMk id="9" creationId="{4603FF4C-2ED2-3906-2B47-797FB1FEF115}"/>
          </ac:spMkLst>
        </pc:spChg>
        <pc:spChg chg="mod">
          <ac:chgData name="Pearl Strategies" userId="f2b9d6334934c214" providerId="LiveId" clId="{0ACB64A4-A27E-4B96-A020-00C6E8F99EA7}" dt="2023-03-27T20:05:36.542" v="2671" actId="27803"/>
          <ac:spMkLst>
            <pc:docMk/>
            <pc:sldMk cId="1453641109" sldId="933"/>
            <ac:spMk id="10" creationId="{D80B4648-423C-C278-33CB-21CE1BF13259}"/>
          </ac:spMkLst>
        </pc:spChg>
        <pc:spChg chg="add del">
          <ac:chgData name="Pearl Strategies" userId="f2b9d6334934c214" providerId="LiveId" clId="{0ACB64A4-A27E-4B96-A020-00C6E8F99EA7}" dt="2023-03-27T20:06:45.489" v="2683" actId="26606"/>
          <ac:spMkLst>
            <pc:docMk/>
            <pc:sldMk cId="1453641109" sldId="933"/>
            <ac:spMk id="14" creationId="{394842B0-684D-44CC-B4BC-D13331CFD290}"/>
          </ac:spMkLst>
        </pc:spChg>
        <pc:spChg chg="add del">
          <ac:chgData name="Pearl Strategies" userId="f2b9d6334934c214" providerId="LiveId" clId="{0ACB64A4-A27E-4B96-A020-00C6E8F99EA7}" dt="2023-03-27T20:06:45.489" v="2683" actId="26606"/>
          <ac:spMkLst>
            <pc:docMk/>
            <pc:sldMk cId="1453641109" sldId="933"/>
            <ac:spMk id="15" creationId="{4C2A3DC3-F495-4B99-9FF3-3FB30D63235E}"/>
          </ac:spMkLst>
        </pc:spChg>
        <pc:spChg chg="add del">
          <ac:chgData name="Pearl Strategies" userId="f2b9d6334934c214" providerId="LiveId" clId="{0ACB64A4-A27E-4B96-A020-00C6E8F99EA7}" dt="2023-03-27T20:06:29.364" v="2679" actId="26606"/>
          <ac:spMkLst>
            <pc:docMk/>
            <pc:sldMk cId="1453641109" sldId="933"/>
            <ac:spMk id="17" creationId="{2172A0AC-3DCE-4672-BCAF-28FEF91F6020}"/>
          </ac:spMkLst>
        </pc:spChg>
        <pc:spChg chg="add del">
          <ac:chgData name="Pearl Strategies" userId="f2b9d6334934c214" providerId="LiveId" clId="{0ACB64A4-A27E-4B96-A020-00C6E8F99EA7}" dt="2023-03-27T20:06:29.364" v="2679" actId="26606"/>
          <ac:spMkLst>
            <pc:docMk/>
            <pc:sldMk cId="1453641109" sldId="933"/>
            <ac:spMk id="19" creationId="{AE6F1C77-EDC9-4C5F-8C1C-62DD46BDA3C3}"/>
          </ac:spMkLst>
        </pc:spChg>
        <pc:grpChg chg="add del mod">
          <ac:chgData name="Pearl Strategies" userId="f2b9d6334934c214" providerId="LiveId" clId="{0ACB64A4-A27E-4B96-A020-00C6E8F99EA7}" dt="2023-03-27T20:05:36.542" v="2671" actId="27803"/>
          <ac:grpSpMkLst>
            <pc:docMk/>
            <pc:sldMk cId="1453641109" sldId="933"/>
            <ac:grpSpMk id="5" creationId="{E83E813C-8B07-F0B8-DCED-0F986BBC126E}"/>
          </ac:grpSpMkLst>
        </pc:grpChg>
        <pc:picChg chg="add del mod">
          <ac:chgData name="Pearl Strategies" userId="f2b9d6334934c214" providerId="LiveId" clId="{0ACB64A4-A27E-4B96-A020-00C6E8F99EA7}" dt="2023-03-27T20:06:10.037" v="2673" actId="478"/>
          <ac:picMkLst>
            <pc:docMk/>
            <pc:sldMk cId="1453641109" sldId="933"/>
            <ac:picMk id="4" creationId="{62345367-AD45-AFD1-A885-44D46198C031}"/>
          </ac:picMkLst>
        </pc:picChg>
        <pc:picChg chg="add del mod ord">
          <ac:chgData name="Pearl Strategies" userId="f2b9d6334934c214" providerId="LiveId" clId="{0ACB64A4-A27E-4B96-A020-00C6E8F99EA7}" dt="2023-03-27T20:07:38.929" v="2698" actId="478"/>
          <ac:picMkLst>
            <pc:docMk/>
            <pc:sldMk cId="1453641109" sldId="933"/>
            <ac:picMk id="11" creationId="{3A3FD9B8-7EC6-ACCF-DA45-FAC1318A2789}"/>
          </ac:picMkLst>
        </pc:picChg>
        <pc:picChg chg="add mod ord modCrop">
          <ac:chgData name="Pearl Strategies" userId="f2b9d6334934c214" providerId="LiveId" clId="{0ACB64A4-A27E-4B96-A020-00C6E8F99EA7}" dt="2023-03-27T20:07:53.266" v="2712" actId="1038"/>
          <ac:picMkLst>
            <pc:docMk/>
            <pc:sldMk cId="1453641109" sldId="933"/>
            <ac:picMk id="12" creationId="{30851C0E-3E97-4C97-7458-5C92EF66F590}"/>
          </ac:picMkLst>
        </pc:picChg>
      </pc:sldChg>
      <pc:sldChg chg="add">
        <pc:chgData name="Pearl Strategies" userId="f2b9d6334934c214" providerId="LiveId" clId="{0ACB64A4-A27E-4B96-A020-00C6E8F99EA7}" dt="2023-03-27T20:48:45.574" v="4223"/>
        <pc:sldMkLst>
          <pc:docMk/>
          <pc:sldMk cId="2165002636" sldId="933"/>
        </pc:sldMkLst>
      </pc:sldChg>
      <pc:sldChg chg="add">
        <pc:chgData name="Pearl Strategies" userId="f2b9d6334934c214" providerId="LiveId" clId="{0ACB64A4-A27E-4B96-A020-00C6E8F99EA7}" dt="2023-03-27T20:48:45.574" v="4223"/>
        <pc:sldMkLst>
          <pc:docMk/>
          <pc:sldMk cId="55270520" sldId="934"/>
        </pc:sldMkLst>
      </pc:sldChg>
      <pc:sldChg chg="addSp modSp add del mod">
        <pc:chgData name="Pearl Strategies" userId="f2b9d6334934c214" providerId="LiveId" clId="{0ACB64A4-A27E-4B96-A020-00C6E8F99EA7}" dt="2023-03-27T20:48:41.828" v="4222" actId="2696"/>
        <pc:sldMkLst>
          <pc:docMk/>
          <pc:sldMk cId="1683225096" sldId="934"/>
        </pc:sldMkLst>
        <pc:spChg chg="mod">
          <ac:chgData name="Pearl Strategies" userId="f2b9d6334934c214" providerId="LiveId" clId="{0ACB64A4-A27E-4B96-A020-00C6E8F99EA7}" dt="2023-03-27T20:27:34.364" v="2852" actId="20577"/>
          <ac:spMkLst>
            <pc:docMk/>
            <pc:sldMk cId="1683225096" sldId="934"/>
            <ac:spMk id="2" creationId="{A9667362-213E-4233-9C11-993C3AA874A8}"/>
          </ac:spMkLst>
        </pc:spChg>
        <pc:spChg chg="mod">
          <ac:chgData name="Pearl Strategies" userId="f2b9d6334934c214" providerId="LiveId" clId="{0ACB64A4-A27E-4B96-A020-00C6E8F99EA7}" dt="2023-03-27T20:30:04.183" v="3019" actId="13926"/>
          <ac:spMkLst>
            <pc:docMk/>
            <pc:sldMk cId="1683225096" sldId="934"/>
            <ac:spMk id="3" creationId="{B2FCF170-43BD-4010-9E3B-86112FC2B171}"/>
          </ac:spMkLst>
        </pc:spChg>
        <pc:picChg chg="add mod modCrop">
          <ac:chgData name="Pearl Strategies" userId="f2b9d6334934c214" providerId="LiveId" clId="{0ACB64A4-A27E-4B96-A020-00C6E8F99EA7}" dt="2023-03-27T20:28:44.452" v="2856" actId="1076"/>
          <ac:picMkLst>
            <pc:docMk/>
            <pc:sldMk cId="1683225096" sldId="934"/>
            <ac:picMk id="4" creationId="{ACD65094-BC43-311E-B329-36A9A6308565}"/>
          </ac:picMkLst>
        </pc:picChg>
      </pc:sldChg>
      <pc:sldChg chg="modSp add del mod">
        <pc:chgData name="Pearl Strategies" userId="f2b9d6334934c214" providerId="LiveId" clId="{0ACB64A4-A27E-4B96-A020-00C6E8F99EA7}" dt="2023-03-27T20:29:07.931" v="2862" actId="47"/>
        <pc:sldMkLst>
          <pc:docMk/>
          <pc:sldMk cId="75459914" sldId="935"/>
        </pc:sldMkLst>
        <pc:spChg chg="mod">
          <ac:chgData name="Pearl Strategies" userId="f2b9d6334934c214" providerId="LiveId" clId="{0ACB64A4-A27E-4B96-A020-00C6E8F99EA7}" dt="2023-03-27T18:43:33.169" v="66" actId="27636"/>
          <ac:spMkLst>
            <pc:docMk/>
            <pc:sldMk cId="75459914" sldId="935"/>
            <ac:spMk id="3" creationId="{B2FCF170-43BD-4010-9E3B-86112FC2B171}"/>
          </ac:spMkLst>
        </pc:spChg>
      </pc:sldChg>
      <pc:sldChg chg="modSp add del mod">
        <pc:chgData name="Pearl Strategies" userId="f2b9d6334934c214" providerId="LiveId" clId="{0ACB64A4-A27E-4B96-A020-00C6E8F99EA7}" dt="2023-03-27T20:36:11.126" v="3619" actId="47"/>
        <pc:sldMkLst>
          <pc:docMk/>
          <pc:sldMk cId="3925950570" sldId="936"/>
        </pc:sldMkLst>
        <pc:spChg chg="mod">
          <ac:chgData name="Pearl Strategies" userId="f2b9d6334934c214" providerId="LiveId" clId="{0ACB64A4-A27E-4B96-A020-00C6E8F99EA7}" dt="2023-03-27T18:43:33.852" v="68" actId="27636"/>
          <ac:spMkLst>
            <pc:docMk/>
            <pc:sldMk cId="3925950570" sldId="936"/>
            <ac:spMk id="3" creationId="{B2FCF170-43BD-4010-9E3B-86112FC2B171}"/>
          </ac:spMkLst>
        </pc:spChg>
      </pc:sldChg>
      <pc:sldChg chg="addSp modSp add del mod">
        <pc:chgData name="Pearl Strategies" userId="f2b9d6334934c214" providerId="LiveId" clId="{0ACB64A4-A27E-4B96-A020-00C6E8F99EA7}" dt="2023-03-27T20:48:41.828" v="4222" actId="2696"/>
        <pc:sldMkLst>
          <pc:docMk/>
          <pc:sldMk cId="802971328" sldId="937"/>
        </pc:sldMkLst>
        <pc:spChg chg="mod">
          <ac:chgData name="Pearl Strategies" userId="f2b9d6334934c214" providerId="LiveId" clId="{0ACB64A4-A27E-4B96-A020-00C6E8F99EA7}" dt="2023-03-27T20:38:51.117" v="3714" actId="6549"/>
          <ac:spMkLst>
            <pc:docMk/>
            <pc:sldMk cId="802971328" sldId="937"/>
            <ac:spMk id="3" creationId="{B2FCF170-43BD-4010-9E3B-86112FC2B171}"/>
          </ac:spMkLst>
        </pc:spChg>
        <pc:picChg chg="add mod">
          <ac:chgData name="Pearl Strategies" userId="f2b9d6334934c214" providerId="LiveId" clId="{0ACB64A4-A27E-4B96-A020-00C6E8F99EA7}" dt="2023-03-27T20:39:35.221" v="3716" actId="14826"/>
          <ac:picMkLst>
            <pc:docMk/>
            <pc:sldMk cId="802971328" sldId="937"/>
            <ac:picMk id="4" creationId="{444E8294-AF69-8E90-CCFC-981EC035BB27}"/>
          </ac:picMkLst>
        </pc:picChg>
      </pc:sldChg>
      <pc:sldChg chg="add">
        <pc:chgData name="Pearl Strategies" userId="f2b9d6334934c214" providerId="LiveId" clId="{0ACB64A4-A27E-4B96-A020-00C6E8F99EA7}" dt="2023-03-27T20:48:45.574" v="4223"/>
        <pc:sldMkLst>
          <pc:docMk/>
          <pc:sldMk cId="3676161599" sldId="937"/>
        </pc:sldMkLst>
      </pc:sldChg>
      <pc:sldChg chg="add del">
        <pc:chgData name="Pearl Strategies" userId="f2b9d6334934c214" providerId="LiveId" clId="{0ACB64A4-A27E-4B96-A020-00C6E8F99EA7}" dt="2023-03-27T20:42:14.638" v="4049" actId="47"/>
        <pc:sldMkLst>
          <pc:docMk/>
          <pc:sldMk cId="2908071851" sldId="938"/>
        </pc:sldMkLst>
      </pc:sldChg>
      <pc:sldChg chg="add">
        <pc:chgData name="Pearl Strategies" userId="f2b9d6334934c214" providerId="LiveId" clId="{0ACB64A4-A27E-4B96-A020-00C6E8F99EA7}" dt="2023-03-27T19:18:03.995" v="1433" actId="2890"/>
        <pc:sldMkLst>
          <pc:docMk/>
          <pc:sldMk cId="3082098511" sldId="939"/>
        </pc:sldMkLst>
      </pc:sldChg>
      <pc:sldChg chg="modSp add mod">
        <pc:chgData name="Pearl Strategies" userId="f2b9d6334934c214" providerId="LiveId" clId="{0ACB64A4-A27E-4B96-A020-00C6E8F99EA7}" dt="2023-03-27T20:56:36.500" v="5102" actId="20577"/>
        <pc:sldMkLst>
          <pc:docMk/>
          <pc:sldMk cId="684037321" sldId="940"/>
        </pc:sldMkLst>
        <pc:spChg chg="mod">
          <ac:chgData name="Pearl Strategies" userId="f2b9d6334934c214" providerId="LiveId" clId="{0ACB64A4-A27E-4B96-A020-00C6E8F99EA7}" dt="2023-03-27T20:56:36.500" v="5102" actId="20577"/>
          <ac:spMkLst>
            <pc:docMk/>
            <pc:sldMk cId="684037321" sldId="940"/>
            <ac:spMk id="8" creationId="{95C47570-F4C6-641A-884A-985A0821194A}"/>
          </ac:spMkLst>
        </pc:spChg>
      </pc:sldChg>
      <pc:sldChg chg="modSp add mod">
        <pc:chgData name="Pearl Strategies" userId="f2b9d6334934c214" providerId="LiveId" clId="{0ACB64A4-A27E-4B96-A020-00C6E8F99EA7}" dt="2023-03-27T19:29:37.835" v="1645" actId="403"/>
        <pc:sldMkLst>
          <pc:docMk/>
          <pc:sldMk cId="4207621625" sldId="941"/>
        </pc:sldMkLst>
        <pc:spChg chg="mod">
          <ac:chgData name="Pearl Strategies" userId="f2b9d6334934c214" providerId="LiveId" clId="{0ACB64A4-A27E-4B96-A020-00C6E8F99EA7}" dt="2023-03-27T19:29:37.835" v="1645" actId="403"/>
          <ac:spMkLst>
            <pc:docMk/>
            <pc:sldMk cId="4207621625" sldId="941"/>
            <ac:spMk id="8" creationId="{95C47570-F4C6-641A-884A-985A0821194A}"/>
          </ac:spMkLst>
        </pc:spChg>
      </pc:sldChg>
      <pc:sldChg chg="addSp delSp modSp add mod">
        <pc:chgData name="Pearl Strategies" userId="f2b9d6334934c214" providerId="LiveId" clId="{0ACB64A4-A27E-4B96-A020-00C6E8F99EA7}" dt="2023-03-27T19:32:05.402" v="1688"/>
        <pc:sldMkLst>
          <pc:docMk/>
          <pc:sldMk cId="3009865840" sldId="942"/>
        </pc:sldMkLst>
        <pc:spChg chg="mod">
          <ac:chgData name="Pearl Strategies" userId="f2b9d6334934c214" providerId="LiveId" clId="{0ACB64A4-A27E-4B96-A020-00C6E8F99EA7}" dt="2023-03-27T19:31:32.506" v="1663" actId="20577"/>
          <ac:spMkLst>
            <pc:docMk/>
            <pc:sldMk cId="3009865840" sldId="942"/>
            <ac:spMk id="8" creationId="{95C47570-F4C6-641A-884A-985A0821194A}"/>
          </ac:spMkLst>
        </pc:spChg>
        <pc:picChg chg="add mod">
          <ac:chgData name="Pearl Strategies" userId="f2b9d6334934c214" providerId="LiveId" clId="{0ACB64A4-A27E-4B96-A020-00C6E8F99EA7}" dt="2023-03-27T19:32:05.402" v="1688"/>
          <ac:picMkLst>
            <pc:docMk/>
            <pc:sldMk cId="3009865840" sldId="942"/>
            <ac:picMk id="2" creationId="{97CBAE4B-C9D0-8343-9810-88829826237A}"/>
          </ac:picMkLst>
        </pc:picChg>
        <pc:picChg chg="del mod">
          <ac:chgData name="Pearl Strategies" userId="f2b9d6334934c214" providerId="LiveId" clId="{0ACB64A4-A27E-4B96-A020-00C6E8F99EA7}" dt="2023-03-27T19:32:04.948" v="1687" actId="478"/>
          <ac:picMkLst>
            <pc:docMk/>
            <pc:sldMk cId="3009865840" sldId="942"/>
            <ac:picMk id="6" creationId="{32132557-F411-66EE-48A3-D8B4183825C0}"/>
          </ac:picMkLst>
        </pc:picChg>
      </pc:sldChg>
      <pc:sldChg chg="modSp add mod">
        <pc:chgData name="Pearl Strategies" userId="f2b9d6334934c214" providerId="LiveId" clId="{0ACB64A4-A27E-4B96-A020-00C6E8F99EA7}" dt="2023-03-27T19:32:48.746" v="1709" actId="20577"/>
        <pc:sldMkLst>
          <pc:docMk/>
          <pc:sldMk cId="3169559456" sldId="943"/>
        </pc:sldMkLst>
        <pc:spChg chg="mod">
          <ac:chgData name="Pearl Strategies" userId="f2b9d6334934c214" providerId="LiveId" clId="{0ACB64A4-A27E-4B96-A020-00C6E8F99EA7}" dt="2023-03-27T19:32:48.746" v="1709" actId="20577"/>
          <ac:spMkLst>
            <pc:docMk/>
            <pc:sldMk cId="3169559456" sldId="943"/>
            <ac:spMk id="8" creationId="{95C47570-F4C6-641A-884A-985A0821194A}"/>
          </ac:spMkLst>
        </pc:spChg>
      </pc:sldChg>
      <pc:sldChg chg="modSp add del mod ord">
        <pc:chgData name="Pearl Strategies" userId="f2b9d6334934c214" providerId="LiveId" clId="{0ACB64A4-A27E-4B96-A020-00C6E8F99EA7}" dt="2023-03-27T20:52:25.867" v="4935" actId="47"/>
        <pc:sldMkLst>
          <pc:docMk/>
          <pc:sldMk cId="77857301" sldId="944"/>
        </pc:sldMkLst>
        <pc:spChg chg="mod">
          <ac:chgData name="Pearl Strategies" userId="f2b9d6334934c214" providerId="LiveId" clId="{0ACB64A4-A27E-4B96-A020-00C6E8F99EA7}" dt="2023-03-27T19:39:11.254" v="1837" actId="948"/>
          <ac:spMkLst>
            <pc:docMk/>
            <pc:sldMk cId="77857301" sldId="944"/>
            <ac:spMk id="3" creationId="{B2537E22-4562-FFB5-5ED1-856DC32AFF5E}"/>
          </ac:spMkLst>
        </pc:spChg>
      </pc:sldChg>
      <pc:sldChg chg="addSp modSp new mod">
        <pc:chgData name="Pearl Strategies" userId="f2b9d6334934c214" providerId="LiveId" clId="{0ACB64A4-A27E-4B96-A020-00C6E8F99EA7}" dt="2023-03-27T20:01:51.686" v="2510" actId="20577"/>
        <pc:sldMkLst>
          <pc:docMk/>
          <pc:sldMk cId="1426016530" sldId="945"/>
        </pc:sldMkLst>
        <pc:spChg chg="mod">
          <ac:chgData name="Pearl Strategies" userId="f2b9d6334934c214" providerId="LiveId" clId="{0ACB64A4-A27E-4B96-A020-00C6E8F99EA7}" dt="2023-03-27T19:39:47.795" v="1884" actId="20577"/>
          <ac:spMkLst>
            <pc:docMk/>
            <pc:sldMk cId="1426016530" sldId="945"/>
            <ac:spMk id="2" creationId="{BB5A1A75-AA23-5E45-F740-F86995A5036E}"/>
          </ac:spMkLst>
        </pc:spChg>
        <pc:spChg chg="mod">
          <ac:chgData name="Pearl Strategies" userId="f2b9d6334934c214" providerId="LiveId" clId="{0ACB64A4-A27E-4B96-A020-00C6E8F99EA7}" dt="2023-03-27T20:01:51.686" v="2510" actId="20577"/>
          <ac:spMkLst>
            <pc:docMk/>
            <pc:sldMk cId="1426016530" sldId="945"/>
            <ac:spMk id="3" creationId="{CA7B3B9D-5BF1-0849-8D38-DD96273CF449}"/>
          </ac:spMkLst>
        </pc:spChg>
        <pc:picChg chg="add mod">
          <ac:chgData name="Pearl Strategies" userId="f2b9d6334934c214" providerId="LiveId" clId="{0ACB64A4-A27E-4B96-A020-00C6E8F99EA7}" dt="2023-03-27T19:53:57.292" v="2246" actId="1037"/>
          <ac:picMkLst>
            <pc:docMk/>
            <pc:sldMk cId="1426016530" sldId="945"/>
            <ac:picMk id="5" creationId="{5F81E594-AF00-CA3F-2300-C7AEA7173FFA}"/>
          </ac:picMkLst>
        </pc:picChg>
      </pc:sldChg>
      <pc:sldChg chg="modSp new del mod">
        <pc:chgData name="Pearl Strategies" userId="f2b9d6334934c214" providerId="LiveId" clId="{0ACB64A4-A27E-4B96-A020-00C6E8F99EA7}" dt="2023-03-27T19:39:43.444" v="1878" actId="47"/>
        <pc:sldMkLst>
          <pc:docMk/>
          <pc:sldMk cId="1622679430" sldId="945"/>
        </pc:sldMkLst>
        <pc:spChg chg="mod">
          <ac:chgData name="Pearl Strategies" userId="f2b9d6334934c214" providerId="LiveId" clId="{0ACB64A4-A27E-4B96-A020-00C6E8F99EA7}" dt="2023-03-27T19:39:40.646" v="1877" actId="20577"/>
          <ac:spMkLst>
            <pc:docMk/>
            <pc:sldMk cId="1622679430" sldId="945"/>
            <ac:spMk id="2" creationId="{A1150AF4-93DE-C2AC-3189-F320575C737F}"/>
          </ac:spMkLst>
        </pc:spChg>
      </pc:sldChg>
      <pc:sldChg chg="modSp add del mod ord">
        <pc:chgData name="Pearl Strategies" userId="f2b9d6334934c214" providerId="LiveId" clId="{0ACB64A4-A27E-4B96-A020-00C6E8F99EA7}" dt="2023-03-27T20:42:13.542" v="4048" actId="47"/>
        <pc:sldMkLst>
          <pc:docMk/>
          <pc:sldMk cId="254365896" sldId="946"/>
        </pc:sldMkLst>
        <pc:spChg chg="mod">
          <ac:chgData name="Pearl Strategies" userId="f2b9d6334934c214" providerId="LiveId" clId="{0ACB64A4-A27E-4B96-A020-00C6E8F99EA7}" dt="2023-03-27T19:43:21.453" v="2216" actId="20577"/>
          <ac:spMkLst>
            <pc:docMk/>
            <pc:sldMk cId="254365896" sldId="946"/>
            <ac:spMk id="4" creationId="{3039AC9B-5137-F314-3FD1-2027FC075C0D}"/>
          </ac:spMkLst>
        </pc:spChg>
      </pc:sldChg>
      <pc:sldChg chg="modSp add del mod ord">
        <pc:chgData name="Pearl Strategies" userId="f2b9d6334934c214" providerId="LiveId" clId="{0ACB64A4-A27E-4B96-A020-00C6E8F99EA7}" dt="2023-03-27T20:48:41.828" v="4222" actId="2696"/>
        <pc:sldMkLst>
          <pc:docMk/>
          <pc:sldMk cId="1012409509" sldId="947"/>
        </pc:sldMkLst>
        <pc:spChg chg="mod">
          <ac:chgData name="Pearl Strategies" userId="f2b9d6334934c214" providerId="LiveId" clId="{0ACB64A4-A27E-4B96-A020-00C6E8F99EA7}" dt="2023-03-27T20:26:45.201" v="2784" actId="113"/>
          <ac:spMkLst>
            <pc:docMk/>
            <pc:sldMk cId="1012409509" sldId="947"/>
            <ac:spMk id="3" creationId="{B2FCF170-43BD-4010-9E3B-86112FC2B171}"/>
          </ac:spMkLst>
        </pc:spChg>
      </pc:sldChg>
      <pc:sldChg chg="add">
        <pc:chgData name="Pearl Strategies" userId="f2b9d6334934c214" providerId="LiveId" clId="{0ACB64A4-A27E-4B96-A020-00C6E8F99EA7}" dt="2023-03-27T20:48:45.574" v="4223"/>
        <pc:sldMkLst>
          <pc:docMk/>
          <pc:sldMk cId="1478110940" sldId="947"/>
        </pc:sldMkLst>
      </pc:sldChg>
      <pc:sldChg chg="add">
        <pc:chgData name="Pearl Strategies" userId="f2b9d6334934c214" providerId="LiveId" clId="{0ACB64A4-A27E-4B96-A020-00C6E8F99EA7}" dt="2023-03-27T20:48:45.574" v="4223"/>
        <pc:sldMkLst>
          <pc:docMk/>
          <pc:sldMk cId="111291045" sldId="948"/>
        </pc:sldMkLst>
      </pc:sldChg>
      <pc:sldChg chg="addSp modSp add del mod">
        <pc:chgData name="Pearl Strategies" userId="f2b9d6334934c214" providerId="LiveId" clId="{0ACB64A4-A27E-4B96-A020-00C6E8F99EA7}" dt="2023-03-27T20:48:41.828" v="4222" actId="2696"/>
        <pc:sldMkLst>
          <pc:docMk/>
          <pc:sldMk cId="3329207102" sldId="948"/>
        </pc:sldMkLst>
        <pc:spChg chg="mod">
          <ac:chgData name="Pearl Strategies" userId="f2b9d6334934c214" providerId="LiveId" clId="{0ACB64A4-A27E-4B96-A020-00C6E8F99EA7}" dt="2023-03-27T20:35:56.330" v="3598" actId="2710"/>
          <ac:spMkLst>
            <pc:docMk/>
            <pc:sldMk cId="3329207102" sldId="948"/>
            <ac:spMk id="3" creationId="{B2FCF170-43BD-4010-9E3B-86112FC2B171}"/>
          </ac:spMkLst>
        </pc:spChg>
        <pc:picChg chg="add mod">
          <ac:chgData name="Pearl Strategies" userId="f2b9d6334934c214" providerId="LiveId" clId="{0ACB64A4-A27E-4B96-A020-00C6E8F99EA7}" dt="2023-03-27T20:36:04.117" v="3618" actId="1036"/>
          <ac:picMkLst>
            <pc:docMk/>
            <pc:sldMk cId="3329207102" sldId="948"/>
            <ac:picMk id="5" creationId="{D8B1A466-425B-D5A5-F57E-9BF0DA8D3B02}"/>
          </ac:picMkLst>
        </pc:picChg>
      </pc:sldChg>
      <pc:sldChg chg="modSp add mod ord">
        <pc:chgData name="Pearl Strategies" userId="f2b9d6334934c214" providerId="LiveId" clId="{0ACB64A4-A27E-4B96-A020-00C6E8F99EA7}" dt="2023-03-27T20:41:31.702" v="4040" actId="113"/>
        <pc:sldMkLst>
          <pc:docMk/>
          <pc:sldMk cId="1721580280" sldId="949"/>
        </pc:sldMkLst>
        <pc:spChg chg="mod">
          <ac:chgData name="Pearl Strategies" userId="f2b9d6334934c214" providerId="LiveId" clId="{0ACB64A4-A27E-4B96-A020-00C6E8F99EA7}" dt="2023-03-27T20:41:31.702" v="4040" actId="113"/>
          <ac:spMkLst>
            <pc:docMk/>
            <pc:sldMk cId="1721580280" sldId="949"/>
            <ac:spMk id="3" creationId="{B2537E22-4562-FFB5-5ED1-856DC32AFF5E}"/>
          </ac:spMkLst>
        </pc:spChg>
      </pc:sldChg>
      <pc:sldChg chg="modSp add mod ord">
        <pc:chgData name="Pearl Strategies" userId="f2b9d6334934c214" providerId="LiveId" clId="{0ACB64A4-A27E-4B96-A020-00C6E8F99EA7}" dt="2023-03-27T20:52:17.238" v="4934" actId="6549"/>
        <pc:sldMkLst>
          <pc:docMk/>
          <pc:sldMk cId="2946145617" sldId="950"/>
        </pc:sldMkLst>
        <pc:spChg chg="mod">
          <ac:chgData name="Pearl Strategies" userId="f2b9d6334934c214" providerId="LiveId" clId="{0ACB64A4-A27E-4B96-A020-00C6E8F99EA7}" dt="2023-03-27T20:42:21.775" v="4069" actId="20577"/>
          <ac:spMkLst>
            <pc:docMk/>
            <pc:sldMk cId="2946145617" sldId="950"/>
            <ac:spMk id="2" creationId="{BB5A1A75-AA23-5E45-F740-F86995A5036E}"/>
          </ac:spMkLst>
        </pc:spChg>
        <pc:spChg chg="mod">
          <ac:chgData name="Pearl Strategies" userId="f2b9d6334934c214" providerId="LiveId" clId="{0ACB64A4-A27E-4B96-A020-00C6E8F99EA7}" dt="2023-03-27T20:52:17.238" v="4934" actId="6549"/>
          <ac:spMkLst>
            <pc:docMk/>
            <pc:sldMk cId="2946145617" sldId="950"/>
            <ac:spMk id="3" creationId="{CA7B3B9D-5BF1-0849-8D38-DD96273CF449}"/>
          </ac:spMkLst>
        </pc:spChg>
      </pc:sldChg>
      <pc:sldChg chg="add ord">
        <pc:chgData name="Pearl Strategies" userId="f2b9d6334934c214" providerId="LiveId" clId="{0ACB64A4-A27E-4B96-A020-00C6E8F99EA7}" dt="2023-03-27T20:42:11.244" v="4047"/>
        <pc:sldMkLst>
          <pc:docMk/>
          <pc:sldMk cId="4279116973" sldId="951"/>
        </pc:sldMkLst>
      </pc:sldChg>
      <pc:sldMasterChg chg="delSldLayout modSldLayout">
        <pc:chgData name="Pearl Strategies" userId="f2b9d6334934c214" providerId="LiveId" clId="{0ACB64A4-A27E-4B96-A020-00C6E8F99EA7}" dt="2023-03-27T19:43:40.344" v="2221" actId="47"/>
        <pc:sldMasterMkLst>
          <pc:docMk/>
          <pc:sldMasterMk cId="236632776" sldId="2147483648"/>
        </pc:sldMasterMkLst>
        <pc:sldLayoutChg chg="delSp modSp mod">
          <pc:chgData name="Pearl Strategies" userId="f2b9d6334934c214" providerId="LiveId" clId="{0ACB64A4-A27E-4B96-A020-00C6E8F99EA7}" dt="2023-03-27T18:45:35.239" v="400" actId="1036"/>
          <pc:sldLayoutMkLst>
            <pc:docMk/>
            <pc:sldMasterMk cId="236632776" sldId="2147483648"/>
            <pc:sldLayoutMk cId="805215262" sldId="2147483649"/>
          </pc:sldLayoutMkLst>
          <pc:spChg chg="mod">
            <ac:chgData name="Pearl Strategies" userId="f2b9d6334934c214" providerId="LiveId" clId="{0ACB64A4-A27E-4B96-A020-00C6E8F99EA7}" dt="2023-03-27T18:45:35.239" v="400" actId="1036"/>
            <ac:spMkLst>
              <pc:docMk/>
              <pc:sldMasterMk cId="236632776" sldId="2147483648"/>
              <pc:sldLayoutMk cId="805215262" sldId="2147483649"/>
              <ac:spMk id="2" creationId="{2B23B6AB-86BE-4721-80B2-27525947B7E9}"/>
            </ac:spMkLst>
          </pc:spChg>
          <pc:spChg chg="mod">
            <ac:chgData name="Pearl Strategies" userId="f2b9d6334934c214" providerId="LiveId" clId="{0ACB64A4-A27E-4B96-A020-00C6E8F99EA7}" dt="2023-03-27T18:45:35.239" v="400" actId="1036"/>
            <ac:spMkLst>
              <pc:docMk/>
              <pc:sldMasterMk cId="236632776" sldId="2147483648"/>
              <pc:sldLayoutMk cId="805215262" sldId="2147483649"/>
              <ac:spMk id="3" creationId="{6CCC31C8-E9D4-41AC-ACF5-CE69FA8DBC44}"/>
            </ac:spMkLst>
          </pc:spChg>
          <pc:spChg chg="del">
            <ac:chgData name="Pearl Strategies" userId="f2b9d6334934c214" providerId="LiveId" clId="{0ACB64A4-A27E-4B96-A020-00C6E8F99EA7}" dt="2023-03-27T18:45:23.118" v="356" actId="478"/>
            <ac:spMkLst>
              <pc:docMk/>
              <pc:sldMasterMk cId="236632776" sldId="2147483648"/>
              <pc:sldLayoutMk cId="805215262" sldId="2147483649"/>
              <ac:spMk id="4" creationId="{F10C55A5-3B7B-4BA3-953B-11ECA8CB893C}"/>
            </ac:spMkLst>
          </pc:spChg>
          <pc:spChg chg="del">
            <ac:chgData name="Pearl Strategies" userId="f2b9d6334934c214" providerId="LiveId" clId="{0ACB64A4-A27E-4B96-A020-00C6E8F99EA7}" dt="2023-03-27T18:45:23.118" v="356" actId="478"/>
            <ac:spMkLst>
              <pc:docMk/>
              <pc:sldMasterMk cId="236632776" sldId="2147483648"/>
              <pc:sldLayoutMk cId="805215262" sldId="2147483649"/>
              <ac:spMk id="5" creationId="{777F0646-F02B-4F09-AAEE-2A131CC5EA0A}"/>
            </ac:spMkLst>
          </pc:spChg>
          <pc:spChg chg="del">
            <ac:chgData name="Pearl Strategies" userId="f2b9d6334934c214" providerId="LiveId" clId="{0ACB64A4-A27E-4B96-A020-00C6E8F99EA7}" dt="2023-03-27T18:45:23.118" v="356" actId="478"/>
            <ac:spMkLst>
              <pc:docMk/>
              <pc:sldMasterMk cId="236632776" sldId="2147483648"/>
              <pc:sldLayoutMk cId="805215262" sldId="2147483649"/>
              <ac:spMk id="6" creationId="{918D6FBE-B31C-42EA-BFAA-67B1D6A77134}"/>
            </ac:spMkLst>
          </pc:spChg>
        </pc:sldLayoutChg>
        <pc:sldLayoutChg chg="modSp">
          <pc:chgData name="Pearl Strategies" userId="f2b9d6334934c214" providerId="LiveId" clId="{0ACB64A4-A27E-4B96-A020-00C6E8F99EA7}" dt="2023-03-27T18:37:30.631" v="24" actId="179"/>
          <pc:sldLayoutMkLst>
            <pc:docMk/>
            <pc:sldMasterMk cId="236632776" sldId="2147483648"/>
            <pc:sldLayoutMk cId="4130155500" sldId="2147483650"/>
          </pc:sldLayoutMkLst>
          <pc:spChg chg="mod">
            <ac:chgData name="Pearl Strategies" userId="f2b9d6334934c214" providerId="LiveId" clId="{0ACB64A4-A27E-4B96-A020-00C6E8F99EA7}" dt="2023-03-27T18:37:06.224" v="12" actId="2711"/>
            <ac:spMkLst>
              <pc:docMk/>
              <pc:sldMasterMk cId="236632776" sldId="2147483648"/>
              <pc:sldLayoutMk cId="4130155500" sldId="2147483650"/>
              <ac:spMk id="2" creationId="{922F8C68-61DA-4BDE-A09E-18D39042BE36}"/>
            </ac:spMkLst>
          </pc:spChg>
          <pc:spChg chg="mod">
            <ac:chgData name="Pearl Strategies" userId="f2b9d6334934c214" providerId="LiveId" clId="{0ACB64A4-A27E-4B96-A020-00C6E8F99EA7}" dt="2023-03-27T18:37:30.631" v="24" actId="179"/>
            <ac:spMkLst>
              <pc:docMk/>
              <pc:sldMasterMk cId="236632776" sldId="2147483648"/>
              <pc:sldLayoutMk cId="4130155500" sldId="2147483650"/>
              <ac:spMk id="3" creationId="{01DDB0EA-DF86-4529-97CE-70EE232FAA8F}"/>
            </ac:spMkLst>
          </pc:spChg>
        </pc:sldLayoutChg>
        <pc:sldLayoutChg chg="modSp">
          <pc:chgData name="Pearl Strategies" userId="f2b9d6334934c214" providerId="LiveId" clId="{0ACB64A4-A27E-4B96-A020-00C6E8F99EA7}" dt="2023-03-27T18:40:21.647" v="28" actId="2711"/>
          <pc:sldLayoutMkLst>
            <pc:docMk/>
            <pc:sldMasterMk cId="236632776" sldId="2147483648"/>
            <pc:sldLayoutMk cId="3833447241" sldId="2147483651"/>
          </pc:sldLayoutMkLst>
          <pc:spChg chg="mod">
            <ac:chgData name="Pearl Strategies" userId="f2b9d6334934c214" providerId="LiveId" clId="{0ACB64A4-A27E-4B96-A020-00C6E8F99EA7}" dt="2023-03-27T18:39:52.519" v="25" actId="108"/>
            <ac:spMkLst>
              <pc:docMk/>
              <pc:sldMasterMk cId="236632776" sldId="2147483648"/>
              <pc:sldLayoutMk cId="3833447241" sldId="2147483651"/>
              <ac:spMk id="2" creationId="{7361EE96-781C-4829-9DB3-89C517FFAAB0}"/>
            </ac:spMkLst>
          </pc:spChg>
          <pc:spChg chg="mod">
            <ac:chgData name="Pearl Strategies" userId="f2b9d6334934c214" providerId="LiveId" clId="{0ACB64A4-A27E-4B96-A020-00C6E8F99EA7}" dt="2023-03-27T18:40:21.647" v="28" actId="2711"/>
            <ac:spMkLst>
              <pc:docMk/>
              <pc:sldMasterMk cId="236632776" sldId="2147483648"/>
              <pc:sldLayoutMk cId="3833447241" sldId="2147483651"/>
              <ac:spMk id="3" creationId="{EDBBE2CB-C30C-4D11-BA2D-935CE5256D3A}"/>
            </ac:spMkLst>
          </pc:spChg>
        </pc:sldLayoutChg>
        <pc:sldLayoutChg chg="modSp">
          <pc:chgData name="Pearl Strategies" userId="f2b9d6334934c214" providerId="LiveId" clId="{0ACB64A4-A27E-4B96-A020-00C6E8F99EA7}" dt="2023-03-27T18:40:47.319" v="34" actId="179"/>
          <pc:sldLayoutMkLst>
            <pc:docMk/>
            <pc:sldMasterMk cId="236632776" sldId="2147483648"/>
            <pc:sldLayoutMk cId="3684923465" sldId="2147483652"/>
          </pc:sldLayoutMkLst>
          <pc:spChg chg="mod">
            <ac:chgData name="Pearl Strategies" userId="f2b9d6334934c214" providerId="LiveId" clId="{0ACB64A4-A27E-4B96-A020-00C6E8F99EA7}" dt="2023-03-27T18:40:02.321" v="26" actId="108"/>
            <ac:spMkLst>
              <pc:docMk/>
              <pc:sldMasterMk cId="236632776" sldId="2147483648"/>
              <pc:sldLayoutMk cId="3684923465" sldId="2147483652"/>
              <ac:spMk id="2" creationId="{77B918B5-D3A5-41FC-AAE3-9819D945B573}"/>
            </ac:spMkLst>
          </pc:spChg>
          <pc:spChg chg="mod">
            <ac:chgData name="Pearl Strategies" userId="f2b9d6334934c214" providerId="LiveId" clId="{0ACB64A4-A27E-4B96-A020-00C6E8F99EA7}" dt="2023-03-27T18:40:40.300" v="32" actId="179"/>
            <ac:spMkLst>
              <pc:docMk/>
              <pc:sldMasterMk cId="236632776" sldId="2147483648"/>
              <pc:sldLayoutMk cId="3684923465" sldId="2147483652"/>
              <ac:spMk id="3" creationId="{ABA309CB-71A2-4308-AE05-34794EA2288F}"/>
            </ac:spMkLst>
          </pc:spChg>
          <pc:spChg chg="mod">
            <ac:chgData name="Pearl Strategies" userId="f2b9d6334934c214" providerId="LiveId" clId="{0ACB64A4-A27E-4B96-A020-00C6E8F99EA7}" dt="2023-03-27T18:40:47.319" v="34" actId="179"/>
            <ac:spMkLst>
              <pc:docMk/>
              <pc:sldMasterMk cId="236632776" sldId="2147483648"/>
              <pc:sldLayoutMk cId="3684923465" sldId="2147483652"/>
              <ac:spMk id="4" creationId="{EE7ABD76-1A8E-49E5-92F5-B8B25CD45E66}"/>
            </ac:spMkLst>
          </pc:spChg>
        </pc:sldLayoutChg>
        <pc:sldLayoutChg chg="modSp">
          <pc:chgData name="Pearl Strategies" userId="f2b9d6334934c214" providerId="LiveId" clId="{0ACB64A4-A27E-4B96-A020-00C6E8F99EA7}" dt="2023-03-27T18:40:11.689" v="27" actId="108"/>
          <pc:sldLayoutMkLst>
            <pc:docMk/>
            <pc:sldMasterMk cId="236632776" sldId="2147483648"/>
            <pc:sldLayoutMk cId="1022527309" sldId="2147483653"/>
          </pc:sldLayoutMkLst>
          <pc:spChg chg="mod">
            <ac:chgData name="Pearl Strategies" userId="f2b9d6334934c214" providerId="LiveId" clId="{0ACB64A4-A27E-4B96-A020-00C6E8F99EA7}" dt="2023-03-27T18:40:11.689" v="27" actId="108"/>
            <ac:spMkLst>
              <pc:docMk/>
              <pc:sldMasterMk cId="236632776" sldId="2147483648"/>
              <pc:sldLayoutMk cId="1022527309" sldId="2147483653"/>
              <ac:spMk id="2" creationId="{C5251AEA-A24C-4C95-BC6E-C722F4DC4289}"/>
            </ac:spMkLst>
          </pc:spChg>
        </pc:sldLayoutChg>
        <pc:sldLayoutChg chg="del">
          <pc:chgData name="Pearl Strategies" userId="f2b9d6334934c214" providerId="LiveId" clId="{0ACB64A4-A27E-4B96-A020-00C6E8F99EA7}" dt="2023-03-27T18:43:49.790" v="71" actId="47"/>
          <pc:sldLayoutMkLst>
            <pc:docMk/>
            <pc:sldMasterMk cId="236632776" sldId="2147483648"/>
            <pc:sldLayoutMk cId="3096064027" sldId="2147483660"/>
          </pc:sldLayoutMkLst>
        </pc:sldLayoutChg>
        <pc:sldLayoutChg chg="del">
          <pc:chgData name="Pearl Strategies" userId="f2b9d6334934c214" providerId="LiveId" clId="{0ACB64A4-A27E-4B96-A020-00C6E8F99EA7}" dt="2023-03-27T19:43:40.344" v="2221" actId="47"/>
          <pc:sldLayoutMkLst>
            <pc:docMk/>
            <pc:sldMasterMk cId="236632776" sldId="2147483648"/>
            <pc:sldLayoutMk cId="1886902947" sldId="2147483661"/>
          </pc:sldLayoutMkLst>
        </pc:sldLayoutChg>
      </pc:sldMasterChg>
    </pc:docChg>
  </pc:docChgLst>
  <pc:docChgLst>
    <pc:chgData name="Pearl Strategies" userId="f2b9d6334934c214" providerId="LiveId" clId="{10E2D400-635D-4421-9318-AC3E21BCF40B}"/>
    <pc:docChg chg="custSel modSld">
      <pc:chgData name="Pearl Strategies" userId="f2b9d6334934c214" providerId="LiveId" clId="{10E2D400-635D-4421-9318-AC3E21BCF40B}" dt="2022-02-07T19:18:17.865" v="118" actId="6549"/>
      <pc:docMkLst>
        <pc:docMk/>
      </pc:docMkLst>
      <pc:sldChg chg="delSp mod">
        <pc:chgData name="Pearl Strategies" userId="f2b9d6334934c214" providerId="LiveId" clId="{10E2D400-635D-4421-9318-AC3E21BCF40B}" dt="2022-02-07T19:18:02.700" v="117" actId="478"/>
        <pc:sldMkLst>
          <pc:docMk/>
          <pc:sldMk cId="4183133570" sldId="266"/>
        </pc:sldMkLst>
        <pc:spChg chg="del">
          <ac:chgData name="Pearl Strategies" userId="f2b9d6334934c214" providerId="LiveId" clId="{10E2D400-635D-4421-9318-AC3E21BCF40B}" dt="2022-02-07T19:18:02.700" v="117" actId="478"/>
          <ac:spMkLst>
            <pc:docMk/>
            <pc:sldMk cId="4183133570" sldId="266"/>
            <ac:spMk id="4" creationId="{B6AF074D-7049-4066-A428-54B6CF2414FF}"/>
          </ac:spMkLst>
        </pc:spChg>
      </pc:sldChg>
      <pc:sldChg chg="modSp mod">
        <pc:chgData name="Pearl Strategies" userId="f2b9d6334934c214" providerId="LiveId" clId="{10E2D400-635D-4421-9318-AC3E21BCF40B}" dt="2022-02-07T19:17:47.810" v="116" actId="27636"/>
        <pc:sldMkLst>
          <pc:docMk/>
          <pc:sldMk cId="3695649987" sldId="269"/>
        </pc:sldMkLst>
        <pc:spChg chg="mod">
          <ac:chgData name="Pearl Strategies" userId="f2b9d6334934c214" providerId="LiveId" clId="{10E2D400-635D-4421-9318-AC3E21BCF40B}" dt="2022-02-07T19:17:47.810" v="116" actId="27636"/>
          <ac:spMkLst>
            <pc:docMk/>
            <pc:sldMk cId="3695649987" sldId="269"/>
            <ac:spMk id="3" creationId="{B2FCF170-43BD-4010-9E3B-86112FC2B171}"/>
          </ac:spMkLst>
        </pc:spChg>
      </pc:sldChg>
      <pc:sldChg chg="modSp mod">
        <pc:chgData name="Pearl Strategies" userId="f2b9d6334934c214" providerId="LiveId" clId="{10E2D400-635D-4421-9318-AC3E21BCF40B}" dt="2022-02-07T19:18:17.865" v="118" actId="6549"/>
        <pc:sldMkLst>
          <pc:docMk/>
          <pc:sldMk cId="4280755750" sldId="270"/>
        </pc:sldMkLst>
        <pc:spChg chg="mod">
          <ac:chgData name="Pearl Strategies" userId="f2b9d6334934c214" providerId="LiveId" clId="{10E2D400-635D-4421-9318-AC3E21BCF40B}" dt="2022-02-07T19:18:17.865" v="118" actId="6549"/>
          <ac:spMkLst>
            <pc:docMk/>
            <pc:sldMk cId="4280755750" sldId="270"/>
            <ac:spMk id="3" creationId="{599B22AC-1A41-4EB5-95CB-00EB7FB04744}"/>
          </ac:spMkLst>
        </pc:spChg>
      </pc:sldChg>
    </pc:docChg>
  </pc:docChgLst>
  <pc:docChgLst>
    <pc:chgData name="Pearl Strategies" userId="f2b9d6334934c214" providerId="LiveId" clId="{6EFAC87F-EDE3-43AB-A2C1-129E787215EE}"/>
    <pc:docChg chg="undo redo custSel addSld delSld modSld sldOrd modMainMaster">
      <pc:chgData name="Pearl Strategies" userId="f2b9d6334934c214" providerId="LiveId" clId="{6EFAC87F-EDE3-43AB-A2C1-129E787215EE}" dt="2023-05-17T16:22:29.805" v="1617"/>
      <pc:docMkLst>
        <pc:docMk/>
      </pc:docMkLst>
      <pc:sldChg chg="delSp modSp mod chgLayout">
        <pc:chgData name="Pearl Strategies" userId="f2b9d6334934c214" providerId="LiveId" clId="{6EFAC87F-EDE3-43AB-A2C1-129E787215EE}" dt="2023-05-17T16:07:56.252" v="1005" actId="207"/>
        <pc:sldMkLst>
          <pc:docMk/>
          <pc:sldMk cId="256180239" sldId="336"/>
        </pc:sldMkLst>
        <pc:spChg chg="mod ord">
          <ac:chgData name="Pearl Strategies" userId="f2b9d6334934c214" providerId="LiveId" clId="{6EFAC87F-EDE3-43AB-A2C1-129E787215EE}" dt="2023-05-17T16:07:24.854" v="995" actId="700"/>
          <ac:spMkLst>
            <pc:docMk/>
            <pc:sldMk cId="256180239" sldId="336"/>
            <ac:spMk id="2" creationId="{FA7FE447-73D4-6E82-4B94-E697DCC9657C}"/>
          </ac:spMkLst>
        </pc:spChg>
        <pc:spChg chg="mod ord">
          <ac:chgData name="Pearl Strategies" userId="f2b9d6334934c214" providerId="LiveId" clId="{6EFAC87F-EDE3-43AB-A2C1-129E787215EE}" dt="2023-05-17T16:07:56.252" v="1005" actId="207"/>
          <ac:spMkLst>
            <pc:docMk/>
            <pc:sldMk cId="256180239" sldId="336"/>
            <ac:spMk id="3" creationId="{D975964E-DB19-9DFF-6154-3E772C497B57}"/>
          </ac:spMkLst>
        </pc:spChg>
        <pc:spChg chg="del">
          <ac:chgData name="Pearl Strategies" userId="f2b9d6334934c214" providerId="LiveId" clId="{6EFAC87F-EDE3-43AB-A2C1-129E787215EE}" dt="2023-05-17T16:07:19.418" v="994" actId="478"/>
          <ac:spMkLst>
            <pc:docMk/>
            <pc:sldMk cId="256180239" sldId="336"/>
            <ac:spMk id="16" creationId="{E2D334DC-FC0C-3CDF-6C31-66E15DA20F1B}"/>
          </ac:spMkLst>
        </pc:spChg>
        <pc:grpChg chg="del">
          <ac:chgData name="Pearl Strategies" userId="f2b9d6334934c214" providerId="LiveId" clId="{6EFAC87F-EDE3-43AB-A2C1-129E787215EE}" dt="2023-05-17T16:07:19.418" v="994" actId="478"/>
          <ac:grpSpMkLst>
            <pc:docMk/>
            <pc:sldMk cId="256180239" sldId="336"/>
            <ac:grpSpMk id="4" creationId="{5E668AD4-B8A9-83D5-7EBD-3EDAFC973E6C}"/>
          </ac:grpSpMkLst>
        </pc:grpChg>
        <pc:grpChg chg="del">
          <ac:chgData name="Pearl Strategies" userId="f2b9d6334934c214" providerId="LiveId" clId="{6EFAC87F-EDE3-43AB-A2C1-129E787215EE}" dt="2023-05-17T16:07:19.418" v="994" actId="478"/>
          <ac:grpSpMkLst>
            <pc:docMk/>
            <pc:sldMk cId="256180239" sldId="336"/>
            <ac:grpSpMk id="7" creationId="{46F51650-7DEE-D074-387E-F7D33C0B82B2}"/>
          </ac:grpSpMkLst>
        </pc:grpChg>
        <pc:grpChg chg="del">
          <ac:chgData name="Pearl Strategies" userId="f2b9d6334934c214" providerId="LiveId" clId="{6EFAC87F-EDE3-43AB-A2C1-129E787215EE}" dt="2023-05-17T16:07:19.418" v="994" actId="478"/>
          <ac:grpSpMkLst>
            <pc:docMk/>
            <pc:sldMk cId="256180239" sldId="336"/>
            <ac:grpSpMk id="10" creationId="{8843443F-1E59-7886-9D76-C475CEB9F435}"/>
          </ac:grpSpMkLst>
        </pc:grpChg>
        <pc:grpChg chg="del">
          <ac:chgData name="Pearl Strategies" userId="f2b9d6334934c214" providerId="LiveId" clId="{6EFAC87F-EDE3-43AB-A2C1-129E787215EE}" dt="2023-05-17T16:07:19.418" v="994" actId="478"/>
          <ac:grpSpMkLst>
            <pc:docMk/>
            <pc:sldMk cId="256180239" sldId="336"/>
            <ac:grpSpMk id="13" creationId="{CEF0A80F-1F6D-20F7-1F98-4515737D9160}"/>
          </ac:grpSpMkLst>
        </pc:grpChg>
      </pc:sldChg>
      <pc:sldChg chg="modSp del mod delCm">
        <pc:chgData name="Pearl Strategies" userId="f2b9d6334934c214" providerId="LiveId" clId="{6EFAC87F-EDE3-43AB-A2C1-129E787215EE}" dt="2023-05-17T16:11:46.481" v="1151" actId="47"/>
        <pc:sldMkLst>
          <pc:docMk/>
          <pc:sldMk cId="1369026236" sldId="342"/>
        </pc:sldMkLst>
        <pc:spChg chg="mod">
          <ac:chgData name="Pearl Strategies" userId="f2b9d6334934c214" providerId="LiveId" clId="{6EFAC87F-EDE3-43AB-A2C1-129E787215EE}" dt="2023-05-01T19:50:34.316" v="952" actId="27636"/>
          <ac:spMkLst>
            <pc:docMk/>
            <pc:sldMk cId="1369026236" sldId="342"/>
            <ac:spMk id="6" creationId="{0F4258D6-B9EC-3F84-26B4-C4347CC4EC6A}"/>
          </ac:spMkLst>
        </pc:spChg>
        <pc:spChg chg="mod">
          <ac:chgData name="Pearl Strategies" userId="f2b9d6334934c214" providerId="LiveId" clId="{6EFAC87F-EDE3-43AB-A2C1-129E787215EE}" dt="2023-05-01T19:50:44.130" v="954" actId="255"/>
          <ac:spMkLst>
            <pc:docMk/>
            <pc:sldMk cId="1369026236" sldId="342"/>
            <ac:spMk id="7" creationId="{AC69BE9B-A1A9-4F9E-C793-A96353910338}"/>
          </ac:spMkLst>
        </pc:spChg>
        <pc:picChg chg="mod">
          <ac:chgData name="Pearl Strategies" userId="f2b9d6334934c214" providerId="LiveId" clId="{6EFAC87F-EDE3-43AB-A2C1-129E787215EE}" dt="2023-05-01T19:50:50.909" v="972" actId="1036"/>
          <ac:picMkLst>
            <pc:docMk/>
            <pc:sldMk cId="1369026236" sldId="342"/>
            <ac:picMk id="3" creationId="{1A470DC9-7E57-1A17-7E2F-820D97D2F7C7}"/>
          </ac:picMkLst>
        </pc:picChg>
        <pc:extLst>
          <p:ext xmlns:p="http://schemas.openxmlformats.org/presentationml/2006/main" uri="{D6D511B9-2390-475A-947B-AFAB55BFBCF1}">
            <pc226:cmChg xmlns:pc226="http://schemas.microsoft.com/office/powerpoint/2022/06/main/command" chg="del">
              <pc226:chgData name="Pearl Strategies" userId="f2b9d6334934c214" providerId="LiveId" clId="{6EFAC87F-EDE3-43AB-A2C1-129E787215EE}" dt="2023-04-11T18:36:47.619" v="18"/>
              <pc2:cmMkLst xmlns:pc2="http://schemas.microsoft.com/office/powerpoint/2019/9/main/command">
                <pc:docMk/>
                <pc:sldMk cId="1369026236" sldId="342"/>
                <pc2:cmMk id="{405424BA-765A-4054-9D54-64D2678199D1}"/>
              </pc2:cmMkLst>
            </pc226:cmChg>
          </p:ext>
        </pc:extLst>
      </pc:sldChg>
      <pc:sldChg chg="modSp mod ord delCm">
        <pc:chgData name="Pearl Strategies" userId="f2b9d6334934c214" providerId="LiveId" clId="{6EFAC87F-EDE3-43AB-A2C1-129E787215EE}" dt="2023-05-17T16:15:35.273" v="1238"/>
        <pc:sldMkLst>
          <pc:docMk/>
          <pc:sldMk cId="3993377023" sldId="822"/>
        </pc:sldMkLst>
        <pc:spChg chg="mod">
          <ac:chgData name="Pearl Strategies" userId="f2b9d6334934c214" providerId="LiveId" clId="{6EFAC87F-EDE3-43AB-A2C1-129E787215EE}" dt="2023-04-11T18:54:34.958" v="170" actId="14100"/>
          <ac:spMkLst>
            <pc:docMk/>
            <pc:sldMk cId="3993377023" sldId="822"/>
            <ac:spMk id="2" creationId="{DD438BB4-CA93-42AD-9873-3745624070EB}"/>
          </ac:spMkLst>
        </pc:spChg>
        <pc:spChg chg="mod">
          <ac:chgData name="Pearl Strategies" userId="f2b9d6334934c214" providerId="LiveId" clId="{6EFAC87F-EDE3-43AB-A2C1-129E787215EE}" dt="2023-04-20T14:52:28.051" v="924" actId="20577"/>
          <ac:spMkLst>
            <pc:docMk/>
            <pc:sldMk cId="3993377023" sldId="822"/>
            <ac:spMk id="6" creationId="{2DD4F66C-0FF3-4924-B136-A1617DDCDCEA}"/>
          </ac:spMkLst>
        </pc:spChg>
        <pc:picChg chg="mod">
          <ac:chgData name="Pearl Strategies" userId="f2b9d6334934c214" providerId="LiveId" clId="{6EFAC87F-EDE3-43AB-A2C1-129E787215EE}" dt="2023-04-11T18:38:08.069" v="147" actId="1076"/>
          <ac:picMkLst>
            <pc:docMk/>
            <pc:sldMk cId="3993377023" sldId="822"/>
            <ac:picMk id="2050" creationId="{40048E51-5670-A9C0-A47F-8566934EB3E6}"/>
          </ac:picMkLst>
        </pc:picChg>
        <pc:extLst>
          <p:ext xmlns:p="http://schemas.openxmlformats.org/presentationml/2006/main" uri="{D6D511B9-2390-475A-947B-AFAB55BFBCF1}">
            <pc226:cmChg xmlns:pc226="http://schemas.microsoft.com/office/powerpoint/2022/06/main/command" chg="del">
              <pc226:chgData name="Pearl Strategies" userId="f2b9d6334934c214" providerId="LiveId" clId="{6EFAC87F-EDE3-43AB-A2C1-129E787215EE}" dt="2023-04-11T18:54:43.664" v="171"/>
              <pc2:cmMkLst xmlns:pc2="http://schemas.microsoft.com/office/powerpoint/2019/9/main/command">
                <pc:docMk/>
                <pc:sldMk cId="3993377023" sldId="822"/>
                <pc2:cmMk id="{CB8E73BE-70FC-485F-BB95-D3C72548C7FE}"/>
              </pc2:cmMkLst>
            </pc226:cmChg>
          </p:ext>
        </pc:extLst>
      </pc:sldChg>
      <pc:sldChg chg="addSp delSp modSp mod">
        <pc:chgData name="Pearl Strategies" userId="f2b9d6334934c214" providerId="LiveId" clId="{6EFAC87F-EDE3-43AB-A2C1-129E787215EE}" dt="2023-05-17T16:20:18.239" v="1518" actId="1036"/>
        <pc:sldMkLst>
          <pc:docMk/>
          <pc:sldMk cId="1406261519" sldId="922"/>
        </pc:sldMkLst>
        <pc:spChg chg="del">
          <ac:chgData name="Pearl Strategies" userId="f2b9d6334934c214" providerId="LiveId" clId="{6EFAC87F-EDE3-43AB-A2C1-129E787215EE}" dt="2023-05-17T16:19:50.861" v="1433" actId="478"/>
          <ac:spMkLst>
            <pc:docMk/>
            <pc:sldMk cId="1406261519" sldId="922"/>
            <ac:spMk id="2" creationId="{DB462050-EF99-AF3F-263C-0D0DAFDA7297}"/>
          </ac:spMkLst>
        </pc:spChg>
        <pc:spChg chg="add mod">
          <ac:chgData name="Pearl Strategies" userId="f2b9d6334934c214" providerId="LiveId" clId="{6EFAC87F-EDE3-43AB-A2C1-129E787215EE}" dt="2023-05-17T16:19:58.484" v="1483" actId="20577"/>
          <ac:spMkLst>
            <pc:docMk/>
            <pc:sldMk cId="1406261519" sldId="922"/>
            <ac:spMk id="5" creationId="{E4A9B829-8D97-70DD-62F0-9F3B96169598}"/>
          </ac:spMkLst>
        </pc:spChg>
        <pc:spChg chg="del">
          <ac:chgData name="Pearl Strategies" userId="f2b9d6334934c214" providerId="LiveId" clId="{6EFAC87F-EDE3-43AB-A2C1-129E787215EE}" dt="2023-05-17T16:19:50.861" v="1433" actId="478"/>
          <ac:spMkLst>
            <pc:docMk/>
            <pc:sldMk cId="1406261519" sldId="922"/>
            <ac:spMk id="6" creationId="{15250A31-6D0B-8A33-1243-1144AFA3DDE1}"/>
          </ac:spMkLst>
        </pc:spChg>
        <pc:spChg chg="add mod">
          <ac:chgData name="Pearl Strategies" userId="f2b9d6334934c214" providerId="LiveId" clId="{6EFAC87F-EDE3-43AB-A2C1-129E787215EE}" dt="2023-05-17T16:20:04.089" v="1484"/>
          <ac:spMkLst>
            <pc:docMk/>
            <pc:sldMk cId="1406261519" sldId="922"/>
            <ac:spMk id="8" creationId="{D4F2B333-D7EC-D3BC-65C0-510D7D083C3B}"/>
          </ac:spMkLst>
        </pc:spChg>
        <pc:spChg chg="add mod">
          <ac:chgData name="Pearl Strategies" userId="f2b9d6334934c214" providerId="LiveId" clId="{6EFAC87F-EDE3-43AB-A2C1-129E787215EE}" dt="2023-05-17T16:20:14.188" v="1501" actId="1036"/>
          <ac:spMkLst>
            <pc:docMk/>
            <pc:sldMk cId="1406261519" sldId="922"/>
            <ac:spMk id="9" creationId="{62B337E8-85B7-42EF-9936-867A56FFE18E}"/>
          </ac:spMkLst>
        </pc:spChg>
        <pc:graphicFrameChg chg="del">
          <ac:chgData name="Pearl Strategies" userId="f2b9d6334934c214" providerId="LiveId" clId="{6EFAC87F-EDE3-43AB-A2C1-129E787215EE}" dt="2023-05-17T16:19:50.861" v="1433" actId="478"/>
          <ac:graphicFrameMkLst>
            <pc:docMk/>
            <pc:sldMk cId="1406261519" sldId="922"/>
            <ac:graphicFrameMk id="4" creationId="{BFF74C7E-54CB-C9DC-1F06-F269CC93E23F}"/>
          </ac:graphicFrameMkLst>
        </pc:graphicFrameChg>
        <pc:graphicFrameChg chg="add mod">
          <ac:chgData name="Pearl Strategies" userId="f2b9d6334934c214" providerId="LiveId" clId="{6EFAC87F-EDE3-43AB-A2C1-129E787215EE}" dt="2023-05-17T16:20:18.239" v="1518" actId="1036"/>
          <ac:graphicFrameMkLst>
            <pc:docMk/>
            <pc:sldMk cId="1406261519" sldId="922"/>
            <ac:graphicFrameMk id="7" creationId="{30FC79EF-C99D-F2A7-2DCE-2BF79E281A73}"/>
          </ac:graphicFrameMkLst>
        </pc:graphicFrameChg>
      </pc:sldChg>
      <pc:sldChg chg="modSp mod">
        <pc:chgData name="Pearl Strategies" userId="f2b9d6334934c214" providerId="LiveId" clId="{6EFAC87F-EDE3-43AB-A2C1-129E787215EE}" dt="2023-04-20T14:50:10.713" v="920" actId="113"/>
        <pc:sldMkLst>
          <pc:docMk/>
          <pc:sldMk cId="287290001" sldId="924"/>
        </pc:sldMkLst>
        <pc:spChg chg="mod">
          <ac:chgData name="Pearl Strategies" userId="f2b9d6334934c214" providerId="LiveId" clId="{6EFAC87F-EDE3-43AB-A2C1-129E787215EE}" dt="2023-04-20T14:50:10.713" v="920" actId="113"/>
          <ac:spMkLst>
            <pc:docMk/>
            <pc:sldMk cId="287290001" sldId="924"/>
            <ac:spMk id="7" creationId="{539A8960-B870-4DAB-B838-4F8F89CAC0EE}"/>
          </ac:spMkLst>
        </pc:spChg>
      </pc:sldChg>
      <pc:sldChg chg="modSp del mod">
        <pc:chgData name="Pearl Strategies" userId="f2b9d6334934c214" providerId="LiveId" clId="{6EFAC87F-EDE3-43AB-A2C1-129E787215EE}" dt="2023-05-17T16:17:46.034" v="1354" actId="47"/>
        <pc:sldMkLst>
          <pc:docMk/>
          <pc:sldMk cId="2803361325" sldId="925"/>
        </pc:sldMkLst>
        <pc:spChg chg="mod">
          <ac:chgData name="Pearl Strategies" userId="f2b9d6334934c214" providerId="LiveId" clId="{6EFAC87F-EDE3-43AB-A2C1-129E787215EE}" dt="2023-04-20T14:50:50.615" v="922" actId="403"/>
          <ac:spMkLst>
            <pc:docMk/>
            <pc:sldMk cId="2803361325" sldId="925"/>
            <ac:spMk id="5" creationId="{4DA78BFE-486D-17B9-F752-AC8A5EBF64AB}"/>
          </ac:spMkLst>
        </pc:spChg>
      </pc:sldChg>
      <pc:sldChg chg="modSp mod">
        <pc:chgData name="Pearl Strategies" userId="f2b9d6334934c214" providerId="LiveId" clId="{6EFAC87F-EDE3-43AB-A2C1-129E787215EE}" dt="2023-05-17T16:21:38.802" v="1611" actId="20577"/>
        <pc:sldMkLst>
          <pc:docMk/>
          <pc:sldMk cId="3866878147" sldId="926"/>
        </pc:sldMkLst>
        <pc:spChg chg="mod">
          <ac:chgData name="Pearl Strategies" userId="f2b9d6334934c214" providerId="LiveId" clId="{6EFAC87F-EDE3-43AB-A2C1-129E787215EE}" dt="2023-05-17T16:21:38.802" v="1611" actId="20577"/>
          <ac:spMkLst>
            <pc:docMk/>
            <pc:sldMk cId="3866878147" sldId="926"/>
            <ac:spMk id="3" creationId="{3E8A7194-EFA2-45C4-F88D-FB95DDF0E9F8}"/>
          </ac:spMkLst>
        </pc:spChg>
      </pc:sldChg>
      <pc:sldChg chg="addSp delSp modSp mod ord">
        <pc:chgData name="Pearl Strategies" userId="f2b9d6334934c214" providerId="LiveId" clId="{6EFAC87F-EDE3-43AB-A2C1-129E787215EE}" dt="2023-05-17T16:17:14.169" v="1348"/>
        <pc:sldMkLst>
          <pc:docMk/>
          <pc:sldMk cId="1615717116" sldId="932"/>
        </pc:sldMkLst>
        <pc:spChg chg="mod">
          <ac:chgData name="Pearl Strategies" userId="f2b9d6334934c214" providerId="LiveId" clId="{6EFAC87F-EDE3-43AB-A2C1-129E787215EE}" dt="2023-04-11T19:15:40.955" v="185" actId="20577"/>
          <ac:spMkLst>
            <pc:docMk/>
            <pc:sldMk cId="1615717116" sldId="932"/>
            <ac:spMk id="3" creationId="{D8C9150A-983B-C3EC-6638-434BC0E6BE3C}"/>
          </ac:spMkLst>
        </pc:spChg>
        <pc:spChg chg="mod">
          <ac:chgData name="Pearl Strategies" userId="f2b9d6334934c214" providerId="LiveId" clId="{6EFAC87F-EDE3-43AB-A2C1-129E787215EE}" dt="2023-04-11T19:48:50.256" v="462" actId="948"/>
          <ac:spMkLst>
            <pc:docMk/>
            <pc:sldMk cId="1615717116" sldId="932"/>
            <ac:spMk id="6" creationId="{30A11E2D-03E4-BDA3-DEBD-3129ACCD146A}"/>
          </ac:spMkLst>
        </pc:spChg>
        <pc:picChg chg="add del mod">
          <ac:chgData name="Pearl Strategies" userId="f2b9d6334934c214" providerId="LiveId" clId="{6EFAC87F-EDE3-43AB-A2C1-129E787215EE}" dt="2023-05-17T16:17:14.169" v="1348"/>
          <ac:picMkLst>
            <pc:docMk/>
            <pc:sldMk cId="1615717116" sldId="932"/>
            <ac:picMk id="2" creationId="{34556696-CD85-C255-938E-BCC4625947BD}"/>
          </ac:picMkLst>
        </pc:picChg>
      </pc:sldChg>
      <pc:sldChg chg="modSp mod">
        <pc:chgData name="Pearl Strategies" userId="f2b9d6334934c214" providerId="LiveId" clId="{6EFAC87F-EDE3-43AB-A2C1-129E787215EE}" dt="2023-05-01T20:23:20.645" v="990" actId="948"/>
        <pc:sldMkLst>
          <pc:docMk/>
          <pc:sldMk cId="2165002636" sldId="933"/>
        </pc:sldMkLst>
        <pc:spChg chg="mod">
          <ac:chgData name="Pearl Strategies" userId="f2b9d6334934c214" providerId="LiveId" clId="{6EFAC87F-EDE3-43AB-A2C1-129E787215EE}" dt="2023-05-01T20:23:20.645" v="990" actId="948"/>
          <ac:spMkLst>
            <pc:docMk/>
            <pc:sldMk cId="2165002636" sldId="933"/>
            <ac:spMk id="3" creationId="{B2FCF170-43BD-4010-9E3B-86112FC2B171}"/>
          </ac:spMkLst>
        </pc:spChg>
      </pc:sldChg>
      <pc:sldChg chg="modSp mod">
        <pc:chgData name="Pearl Strategies" userId="f2b9d6334934c214" providerId="LiveId" clId="{6EFAC87F-EDE3-43AB-A2C1-129E787215EE}" dt="2023-05-17T16:20:53.171" v="1534"/>
        <pc:sldMkLst>
          <pc:docMk/>
          <pc:sldMk cId="3082098511" sldId="939"/>
        </pc:sldMkLst>
        <pc:spChg chg="mod">
          <ac:chgData name="Pearl Strategies" userId="f2b9d6334934c214" providerId="LiveId" clId="{6EFAC87F-EDE3-43AB-A2C1-129E787215EE}" dt="2023-05-17T16:20:53.171" v="1534"/>
          <ac:spMkLst>
            <pc:docMk/>
            <pc:sldMk cId="3082098511" sldId="939"/>
            <ac:spMk id="3" creationId="{B2537E22-4562-FFB5-5ED1-856DC32AFF5E}"/>
          </ac:spMkLst>
        </pc:spChg>
      </pc:sldChg>
      <pc:sldChg chg="modSp mod">
        <pc:chgData name="Pearl Strategies" userId="f2b9d6334934c214" providerId="LiveId" clId="{6EFAC87F-EDE3-43AB-A2C1-129E787215EE}" dt="2023-04-20T14:51:46.037" v="923" actId="313"/>
        <pc:sldMkLst>
          <pc:docMk/>
          <pc:sldMk cId="111291045" sldId="948"/>
        </pc:sldMkLst>
        <pc:spChg chg="mod">
          <ac:chgData name="Pearl Strategies" userId="f2b9d6334934c214" providerId="LiveId" clId="{6EFAC87F-EDE3-43AB-A2C1-129E787215EE}" dt="2023-04-20T14:51:46.037" v="923" actId="313"/>
          <ac:spMkLst>
            <pc:docMk/>
            <pc:sldMk cId="111291045" sldId="948"/>
            <ac:spMk id="3" creationId="{B2FCF170-43BD-4010-9E3B-86112FC2B171}"/>
          </ac:spMkLst>
        </pc:spChg>
      </pc:sldChg>
      <pc:sldChg chg="del">
        <pc:chgData name="Pearl Strategies" userId="f2b9d6334934c214" providerId="LiveId" clId="{6EFAC87F-EDE3-43AB-A2C1-129E787215EE}" dt="2023-04-11T19:59:49.151" v="698" actId="47"/>
        <pc:sldMkLst>
          <pc:docMk/>
          <pc:sldMk cId="297635940" sldId="952"/>
        </pc:sldMkLst>
      </pc:sldChg>
      <pc:sldChg chg="del">
        <pc:chgData name="Pearl Strategies" userId="f2b9d6334934c214" providerId="LiveId" clId="{6EFAC87F-EDE3-43AB-A2C1-129E787215EE}" dt="2023-04-11T21:08:18.300" v="732" actId="47"/>
        <pc:sldMkLst>
          <pc:docMk/>
          <pc:sldMk cId="2211128174" sldId="953"/>
        </pc:sldMkLst>
      </pc:sldChg>
      <pc:sldChg chg="addSp delSp modSp add mod">
        <pc:chgData name="Pearl Strategies" userId="f2b9d6334934c214" providerId="LiveId" clId="{6EFAC87F-EDE3-43AB-A2C1-129E787215EE}" dt="2023-04-20T14:44:47.785" v="917" actId="404"/>
        <pc:sldMkLst>
          <pc:docMk/>
          <pc:sldMk cId="1647597607" sldId="954"/>
        </pc:sldMkLst>
        <pc:spChg chg="mod">
          <ac:chgData name="Pearl Strategies" userId="f2b9d6334934c214" providerId="LiveId" clId="{6EFAC87F-EDE3-43AB-A2C1-129E787215EE}" dt="2023-04-11T19:16:50.853" v="233" actId="20577"/>
          <ac:spMkLst>
            <pc:docMk/>
            <pc:sldMk cId="1647597607" sldId="954"/>
            <ac:spMk id="3" creationId="{D8C9150A-983B-C3EC-6638-434BC0E6BE3C}"/>
          </ac:spMkLst>
        </pc:spChg>
        <pc:spChg chg="add del mod">
          <ac:chgData name="Pearl Strategies" userId="f2b9d6334934c214" providerId="LiveId" clId="{6EFAC87F-EDE3-43AB-A2C1-129E787215EE}" dt="2023-04-11T19:17:03.120" v="235" actId="478"/>
          <ac:spMkLst>
            <pc:docMk/>
            <pc:sldMk cId="1647597607" sldId="954"/>
            <ac:spMk id="4" creationId="{D4F6827B-5594-95B8-D2F1-04D6C8931DE5}"/>
          </ac:spMkLst>
        </pc:spChg>
        <pc:spChg chg="del">
          <ac:chgData name="Pearl Strategies" userId="f2b9d6334934c214" providerId="LiveId" clId="{6EFAC87F-EDE3-43AB-A2C1-129E787215EE}" dt="2023-04-11T19:17:01.569" v="234" actId="478"/>
          <ac:spMkLst>
            <pc:docMk/>
            <pc:sldMk cId="1647597607" sldId="954"/>
            <ac:spMk id="6" creationId="{30A11E2D-03E4-BDA3-DEBD-3129ACCD146A}"/>
          </ac:spMkLst>
        </pc:spChg>
        <pc:spChg chg="mod">
          <ac:chgData name="Pearl Strategies" userId="f2b9d6334934c214" providerId="LiveId" clId="{6EFAC87F-EDE3-43AB-A2C1-129E787215EE}" dt="2023-04-11T19:17:11.225" v="238" actId="207"/>
          <ac:spMkLst>
            <pc:docMk/>
            <pc:sldMk cId="1647597607" sldId="954"/>
            <ac:spMk id="7" creationId="{AE80B865-79BA-3EE8-3A3E-562B45792618}"/>
          </ac:spMkLst>
        </pc:spChg>
        <pc:spChg chg="mod">
          <ac:chgData name="Pearl Strategies" userId="f2b9d6334934c214" providerId="LiveId" clId="{6EFAC87F-EDE3-43AB-A2C1-129E787215EE}" dt="2023-04-20T14:44:45.019" v="916" actId="20577"/>
          <ac:spMkLst>
            <pc:docMk/>
            <pc:sldMk cId="1647597607" sldId="954"/>
            <ac:spMk id="8" creationId="{5E5A0342-BA74-F615-39CD-7E37C30C8A7F}"/>
          </ac:spMkLst>
        </pc:spChg>
        <pc:spChg chg="mod">
          <ac:chgData name="Pearl Strategies" userId="f2b9d6334934c214" providerId="LiveId" clId="{6EFAC87F-EDE3-43AB-A2C1-129E787215EE}" dt="2023-04-11T19:17:18.759" v="239" actId="207"/>
          <ac:spMkLst>
            <pc:docMk/>
            <pc:sldMk cId="1647597607" sldId="954"/>
            <ac:spMk id="11" creationId="{C3052178-F0AB-4033-EC6E-8A2DB4AD56D6}"/>
          </ac:spMkLst>
        </pc:spChg>
        <pc:spChg chg="mod">
          <ac:chgData name="Pearl Strategies" userId="f2b9d6334934c214" providerId="LiveId" clId="{6EFAC87F-EDE3-43AB-A2C1-129E787215EE}" dt="2023-04-20T14:44:47.785" v="917" actId="404"/>
          <ac:spMkLst>
            <pc:docMk/>
            <pc:sldMk cId="1647597607" sldId="954"/>
            <ac:spMk id="12" creationId="{DE4E7259-AD36-4E8B-A6EA-784B785EF446}"/>
          </ac:spMkLst>
        </pc:spChg>
        <pc:spChg chg="add mod">
          <ac:chgData name="Pearl Strategies" userId="f2b9d6334934c214" providerId="LiveId" clId="{6EFAC87F-EDE3-43AB-A2C1-129E787215EE}" dt="2023-04-11T19:56:58.222" v="648" actId="404"/>
          <ac:spMkLst>
            <pc:docMk/>
            <pc:sldMk cId="1647597607" sldId="954"/>
            <ac:spMk id="15" creationId="{CE1CBCDC-9748-C269-3D3C-75AC50386FC0}"/>
          </ac:spMkLst>
        </pc:spChg>
        <pc:grpChg chg="add mod">
          <ac:chgData name="Pearl Strategies" userId="f2b9d6334934c214" providerId="LiveId" clId="{6EFAC87F-EDE3-43AB-A2C1-129E787215EE}" dt="2023-04-11T19:17:11.225" v="238" actId="207"/>
          <ac:grpSpMkLst>
            <pc:docMk/>
            <pc:sldMk cId="1647597607" sldId="954"/>
            <ac:grpSpMk id="5" creationId="{FCA2F5B6-1BCE-FB66-965E-D2396F0C1731}"/>
          </ac:grpSpMkLst>
        </pc:grpChg>
        <pc:grpChg chg="add mod">
          <ac:chgData name="Pearl Strategies" userId="f2b9d6334934c214" providerId="LiveId" clId="{6EFAC87F-EDE3-43AB-A2C1-129E787215EE}" dt="2023-04-11T19:17:03.563" v="236"/>
          <ac:grpSpMkLst>
            <pc:docMk/>
            <pc:sldMk cId="1647597607" sldId="954"/>
            <ac:grpSpMk id="10" creationId="{56C4D3B6-5A69-C7C6-B15A-6CA81B2EF9AC}"/>
          </ac:grpSpMkLst>
        </pc:grpChg>
        <pc:picChg chg="del">
          <ac:chgData name="Pearl Strategies" userId="f2b9d6334934c214" providerId="LiveId" clId="{6EFAC87F-EDE3-43AB-A2C1-129E787215EE}" dt="2023-04-11T19:17:05.628" v="237" actId="478"/>
          <ac:picMkLst>
            <pc:docMk/>
            <pc:sldMk cId="1647597607" sldId="954"/>
            <ac:picMk id="9" creationId="{34932E29-FDE1-8B71-9E17-0A299C1DA432}"/>
          </ac:picMkLst>
        </pc:picChg>
        <pc:picChg chg="add mod">
          <ac:chgData name="Pearl Strategies" userId="f2b9d6334934c214" providerId="LiveId" clId="{6EFAC87F-EDE3-43AB-A2C1-129E787215EE}" dt="2023-04-11T19:52:06.187" v="630" actId="207"/>
          <ac:picMkLst>
            <pc:docMk/>
            <pc:sldMk cId="1647597607" sldId="954"/>
            <ac:picMk id="13" creationId="{05962A2B-9A5D-30E2-8F55-DDAD459718C4}"/>
          </ac:picMkLst>
        </pc:picChg>
        <pc:picChg chg="add mod">
          <ac:chgData name="Pearl Strategies" userId="f2b9d6334934c214" providerId="LiveId" clId="{6EFAC87F-EDE3-43AB-A2C1-129E787215EE}" dt="2023-04-11T19:52:09.953" v="631" actId="207"/>
          <ac:picMkLst>
            <pc:docMk/>
            <pc:sldMk cId="1647597607" sldId="954"/>
            <ac:picMk id="14" creationId="{001F60B1-FE37-2A0B-BFD6-F77B6CB3AE8C}"/>
          </ac:picMkLst>
        </pc:picChg>
        <pc:picChg chg="add mod">
          <ac:chgData name="Pearl Strategies" userId="f2b9d6334934c214" providerId="LiveId" clId="{6EFAC87F-EDE3-43AB-A2C1-129E787215EE}" dt="2023-04-11T19:57:03.709" v="649" actId="1076"/>
          <ac:picMkLst>
            <pc:docMk/>
            <pc:sldMk cId="1647597607" sldId="954"/>
            <ac:picMk id="16" creationId="{896CD5A1-B4E2-785F-AC35-F7A0B1D0CDC3}"/>
          </ac:picMkLst>
        </pc:picChg>
      </pc:sldChg>
      <pc:sldChg chg="addSp delSp modSp new mod">
        <pc:chgData name="Pearl Strategies" userId="f2b9d6334934c214" providerId="LiveId" clId="{6EFAC87F-EDE3-43AB-A2C1-129E787215EE}" dt="2023-04-11T20:00:20.012" v="731" actId="20577"/>
        <pc:sldMkLst>
          <pc:docMk/>
          <pc:sldMk cId="2024930330" sldId="955"/>
        </pc:sldMkLst>
        <pc:spChg chg="mod">
          <ac:chgData name="Pearl Strategies" userId="f2b9d6334934c214" providerId="LiveId" clId="{6EFAC87F-EDE3-43AB-A2C1-129E787215EE}" dt="2023-04-11T19:18:10.489" v="272" actId="20577"/>
          <ac:spMkLst>
            <pc:docMk/>
            <pc:sldMk cId="2024930330" sldId="955"/>
            <ac:spMk id="2" creationId="{66371063-100B-D70D-2521-53F950335F67}"/>
          </ac:spMkLst>
        </pc:spChg>
        <pc:spChg chg="del">
          <ac:chgData name="Pearl Strategies" userId="f2b9d6334934c214" providerId="LiveId" clId="{6EFAC87F-EDE3-43AB-A2C1-129E787215EE}" dt="2023-04-11T19:18:20.668" v="273" actId="478"/>
          <ac:spMkLst>
            <pc:docMk/>
            <pc:sldMk cId="2024930330" sldId="955"/>
            <ac:spMk id="3" creationId="{F909A0ED-629D-472B-57E7-C52326B58D68}"/>
          </ac:spMkLst>
        </pc:spChg>
        <pc:spChg chg="add mod">
          <ac:chgData name="Pearl Strategies" userId="f2b9d6334934c214" providerId="LiveId" clId="{6EFAC87F-EDE3-43AB-A2C1-129E787215EE}" dt="2023-04-11T20:00:20.012" v="731" actId="20577"/>
          <ac:spMkLst>
            <pc:docMk/>
            <pc:sldMk cId="2024930330" sldId="955"/>
            <ac:spMk id="8" creationId="{BD877004-BA39-7C2A-32F8-8E6AEDB0F4AC}"/>
          </ac:spMkLst>
        </pc:spChg>
        <pc:graphicFrameChg chg="add mod modGraphic">
          <ac:chgData name="Pearl Strategies" userId="f2b9d6334934c214" providerId="LiveId" clId="{6EFAC87F-EDE3-43AB-A2C1-129E787215EE}" dt="2023-04-11T19:58:33.673" v="679" actId="20577"/>
          <ac:graphicFrameMkLst>
            <pc:docMk/>
            <pc:sldMk cId="2024930330" sldId="955"/>
            <ac:graphicFrameMk id="4" creationId="{7C1F1C7D-0FA1-C0C1-3E08-E9FDED31EFB8}"/>
          </ac:graphicFrameMkLst>
        </pc:graphicFrameChg>
        <pc:picChg chg="add mod">
          <ac:chgData name="Pearl Strategies" userId="f2b9d6334934c214" providerId="LiveId" clId="{6EFAC87F-EDE3-43AB-A2C1-129E787215EE}" dt="2023-04-11T19:58:02.973" v="661" actId="1076"/>
          <ac:picMkLst>
            <pc:docMk/>
            <pc:sldMk cId="2024930330" sldId="955"/>
            <ac:picMk id="5" creationId="{244787CA-1805-D357-920A-8C3589556256}"/>
          </ac:picMkLst>
        </pc:picChg>
        <pc:picChg chg="add mod">
          <ac:chgData name="Pearl Strategies" userId="f2b9d6334934c214" providerId="LiveId" clId="{6EFAC87F-EDE3-43AB-A2C1-129E787215EE}" dt="2023-04-11T19:57:59.043" v="660" actId="1036"/>
          <ac:picMkLst>
            <pc:docMk/>
            <pc:sldMk cId="2024930330" sldId="955"/>
            <ac:picMk id="6" creationId="{72F79C51-E450-6D66-54B3-39C98607B7E5}"/>
          </ac:picMkLst>
        </pc:picChg>
      </pc:sldChg>
      <pc:sldChg chg="addSp delSp modSp new mod">
        <pc:chgData name="Pearl Strategies" userId="f2b9d6334934c214" providerId="LiveId" clId="{6EFAC87F-EDE3-43AB-A2C1-129E787215EE}" dt="2023-04-11T19:59:31.568" v="697" actId="207"/>
        <pc:sldMkLst>
          <pc:docMk/>
          <pc:sldMk cId="924067940" sldId="956"/>
        </pc:sldMkLst>
        <pc:spChg chg="mod">
          <ac:chgData name="Pearl Strategies" userId="f2b9d6334934c214" providerId="LiveId" clId="{6EFAC87F-EDE3-43AB-A2C1-129E787215EE}" dt="2023-04-11T19:25:53.798" v="383" actId="20577"/>
          <ac:spMkLst>
            <pc:docMk/>
            <pc:sldMk cId="924067940" sldId="956"/>
            <ac:spMk id="2" creationId="{83600477-6A50-5764-6191-CA4BBB805113}"/>
          </ac:spMkLst>
        </pc:spChg>
        <pc:spChg chg="del">
          <ac:chgData name="Pearl Strategies" userId="f2b9d6334934c214" providerId="LiveId" clId="{6EFAC87F-EDE3-43AB-A2C1-129E787215EE}" dt="2023-04-11T19:25:56.440" v="384" actId="478"/>
          <ac:spMkLst>
            <pc:docMk/>
            <pc:sldMk cId="924067940" sldId="956"/>
            <ac:spMk id="3" creationId="{42D2EC6D-6619-A02E-57BF-CE8B7979C6C6}"/>
          </ac:spMkLst>
        </pc:spChg>
        <pc:spChg chg="add mod">
          <ac:chgData name="Pearl Strategies" userId="f2b9d6334934c214" providerId="LiveId" clId="{6EFAC87F-EDE3-43AB-A2C1-129E787215EE}" dt="2023-04-11T19:58:42.774" v="680" actId="2711"/>
          <ac:spMkLst>
            <pc:docMk/>
            <pc:sldMk cId="924067940" sldId="956"/>
            <ac:spMk id="8" creationId="{38165864-4A89-B4F5-234F-CCF71E07ED17}"/>
          </ac:spMkLst>
        </pc:spChg>
        <pc:spChg chg="add mod">
          <ac:chgData name="Pearl Strategies" userId="f2b9d6334934c214" providerId="LiveId" clId="{6EFAC87F-EDE3-43AB-A2C1-129E787215EE}" dt="2023-04-11T19:58:49.054" v="681" actId="404"/>
          <ac:spMkLst>
            <pc:docMk/>
            <pc:sldMk cId="924067940" sldId="956"/>
            <ac:spMk id="9" creationId="{1ECD044C-5322-76BD-C72D-DAAC164D43B9}"/>
          </ac:spMkLst>
        </pc:spChg>
        <pc:graphicFrameChg chg="add mod modGraphic">
          <ac:chgData name="Pearl Strategies" userId="f2b9d6334934c214" providerId="LiveId" clId="{6EFAC87F-EDE3-43AB-A2C1-129E787215EE}" dt="2023-04-11T19:59:13.255" v="686" actId="404"/>
          <ac:graphicFrameMkLst>
            <pc:docMk/>
            <pc:sldMk cId="924067940" sldId="956"/>
            <ac:graphicFrameMk id="4" creationId="{CCC6ABA0-B319-C6D4-4566-FD8182B050F1}"/>
          </ac:graphicFrameMkLst>
        </pc:graphicFrameChg>
        <pc:picChg chg="add mod">
          <ac:chgData name="Pearl Strategies" userId="f2b9d6334934c214" providerId="LiveId" clId="{6EFAC87F-EDE3-43AB-A2C1-129E787215EE}" dt="2023-04-11T19:58:42.774" v="680" actId="2711"/>
          <ac:picMkLst>
            <pc:docMk/>
            <pc:sldMk cId="924067940" sldId="956"/>
            <ac:picMk id="5" creationId="{57248AF9-86B6-FEBD-EF10-0E0953374DFA}"/>
          </ac:picMkLst>
        </pc:picChg>
        <pc:picChg chg="add mod">
          <ac:chgData name="Pearl Strategies" userId="f2b9d6334934c214" providerId="LiveId" clId="{6EFAC87F-EDE3-43AB-A2C1-129E787215EE}" dt="2023-04-11T19:59:31.568" v="697" actId="207"/>
          <ac:picMkLst>
            <pc:docMk/>
            <pc:sldMk cId="924067940" sldId="956"/>
            <ac:picMk id="6" creationId="{D09FC000-D6FF-92C0-DE17-2DD7FBF09D5D}"/>
          </ac:picMkLst>
        </pc:picChg>
        <pc:picChg chg="add mod">
          <ac:chgData name="Pearl Strategies" userId="f2b9d6334934c214" providerId="LiveId" clId="{6EFAC87F-EDE3-43AB-A2C1-129E787215EE}" dt="2023-04-11T19:58:42.774" v="680" actId="2711"/>
          <ac:picMkLst>
            <pc:docMk/>
            <pc:sldMk cId="924067940" sldId="956"/>
            <ac:picMk id="7" creationId="{AD24F831-B983-522A-2508-25A68DCBAEE7}"/>
          </ac:picMkLst>
        </pc:picChg>
      </pc:sldChg>
      <pc:sldChg chg="modSp add del mod ord">
        <pc:chgData name="Pearl Strategies" userId="f2b9d6334934c214" providerId="LiveId" clId="{6EFAC87F-EDE3-43AB-A2C1-129E787215EE}" dt="2023-04-11T19:51:54.361" v="629" actId="47"/>
        <pc:sldMkLst>
          <pc:docMk/>
          <pc:sldMk cId="2275183738" sldId="957"/>
        </pc:sldMkLst>
        <pc:spChg chg="mod">
          <ac:chgData name="Pearl Strategies" userId="f2b9d6334934c214" providerId="LiveId" clId="{6EFAC87F-EDE3-43AB-A2C1-129E787215EE}" dt="2023-04-11T19:27:18.206" v="455" actId="20577"/>
          <ac:spMkLst>
            <pc:docMk/>
            <pc:sldMk cId="2275183738" sldId="957"/>
            <ac:spMk id="3" creationId="{D8C9150A-983B-C3EC-6638-434BC0E6BE3C}"/>
          </ac:spMkLst>
        </pc:spChg>
        <pc:picChg chg="mod">
          <ac:chgData name="Pearl Strategies" userId="f2b9d6334934c214" providerId="LiveId" clId="{6EFAC87F-EDE3-43AB-A2C1-129E787215EE}" dt="2023-04-11T19:29:30.930" v="456" actId="14826"/>
          <ac:picMkLst>
            <pc:docMk/>
            <pc:sldMk cId="2275183738" sldId="957"/>
            <ac:picMk id="9" creationId="{34932E29-FDE1-8B71-9E17-0A299C1DA432}"/>
          </ac:picMkLst>
        </pc:picChg>
      </pc:sldChg>
      <pc:sldChg chg="addSp delSp modSp new mod">
        <pc:chgData name="Pearl Strategies" userId="f2b9d6334934c214" providerId="LiveId" clId="{6EFAC87F-EDE3-43AB-A2C1-129E787215EE}" dt="2023-05-17T16:08:14.656" v="1028"/>
        <pc:sldMkLst>
          <pc:docMk/>
          <pc:sldMk cId="3391723065" sldId="957"/>
        </pc:sldMkLst>
        <pc:spChg chg="mod">
          <ac:chgData name="Pearl Strategies" userId="f2b9d6334934c214" providerId="LiveId" clId="{6EFAC87F-EDE3-43AB-A2C1-129E787215EE}" dt="2023-05-17T16:08:12.792" v="1027" actId="20577"/>
          <ac:spMkLst>
            <pc:docMk/>
            <pc:sldMk cId="3391723065" sldId="957"/>
            <ac:spMk id="2" creationId="{24A468E9-B78A-52EB-7209-64F96AFF6A75}"/>
          </ac:spMkLst>
        </pc:spChg>
        <pc:spChg chg="del">
          <ac:chgData name="Pearl Strategies" userId="f2b9d6334934c214" providerId="LiveId" clId="{6EFAC87F-EDE3-43AB-A2C1-129E787215EE}" dt="2023-05-17T16:08:09.207" v="1007" actId="478"/>
          <ac:spMkLst>
            <pc:docMk/>
            <pc:sldMk cId="3391723065" sldId="957"/>
            <ac:spMk id="3" creationId="{B123EC7F-2156-C40F-6E2D-AB63A8569090}"/>
          </ac:spMkLst>
        </pc:spChg>
        <pc:spChg chg="mod">
          <ac:chgData name="Pearl Strategies" userId="f2b9d6334934c214" providerId="LiveId" clId="{6EFAC87F-EDE3-43AB-A2C1-129E787215EE}" dt="2023-05-17T16:08:14.656" v="1028"/>
          <ac:spMkLst>
            <pc:docMk/>
            <pc:sldMk cId="3391723065" sldId="957"/>
            <ac:spMk id="5" creationId="{E62E831C-ABAE-367B-138F-FB253EE742DA}"/>
          </ac:spMkLst>
        </pc:spChg>
        <pc:spChg chg="mod">
          <ac:chgData name="Pearl Strategies" userId="f2b9d6334934c214" providerId="LiveId" clId="{6EFAC87F-EDE3-43AB-A2C1-129E787215EE}" dt="2023-05-17T16:08:14.656" v="1028"/>
          <ac:spMkLst>
            <pc:docMk/>
            <pc:sldMk cId="3391723065" sldId="957"/>
            <ac:spMk id="8" creationId="{6B85F22D-54CD-A2BF-9FE3-D542EB366AAF}"/>
          </ac:spMkLst>
        </pc:spChg>
        <pc:spChg chg="mod">
          <ac:chgData name="Pearl Strategies" userId="f2b9d6334934c214" providerId="LiveId" clId="{6EFAC87F-EDE3-43AB-A2C1-129E787215EE}" dt="2023-05-17T16:08:14.656" v="1028"/>
          <ac:spMkLst>
            <pc:docMk/>
            <pc:sldMk cId="3391723065" sldId="957"/>
            <ac:spMk id="11" creationId="{65DED533-D81F-B2B6-4C77-F6B23256C97A}"/>
          </ac:spMkLst>
        </pc:spChg>
        <pc:spChg chg="mod">
          <ac:chgData name="Pearl Strategies" userId="f2b9d6334934c214" providerId="LiveId" clId="{6EFAC87F-EDE3-43AB-A2C1-129E787215EE}" dt="2023-05-17T16:08:14.656" v="1028"/>
          <ac:spMkLst>
            <pc:docMk/>
            <pc:sldMk cId="3391723065" sldId="957"/>
            <ac:spMk id="14" creationId="{7553BC03-6393-9B23-B0D2-34B87945E905}"/>
          </ac:spMkLst>
        </pc:spChg>
        <pc:spChg chg="add mod">
          <ac:chgData name="Pearl Strategies" userId="f2b9d6334934c214" providerId="LiveId" clId="{6EFAC87F-EDE3-43AB-A2C1-129E787215EE}" dt="2023-05-17T16:08:14.656" v="1028"/>
          <ac:spMkLst>
            <pc:docMk/>
            <pc:sldMk cId="3391723065" sldId="957"/>
            <ac:spMk id="16" creationId="{8FA55AD3-C74E-9D43-9169-97F43573C753}"/>
          </ac:spMkLst>
        </pc:spChg>
        <pc:grpChg chg="add mod">
          <ac:chgData name="Pearl Strategies" userId="f2b9d6334934c214" providerId="LiveId" clId="{6EFAC87F-EDE3-43AB-A2C1-129E787215EE}" dt="2023-05-17T16:08:14.656" v="1028"/>
          <ac:grpSpMkLst>
            <pc:docMk/>
            <pc:sldMk cId="3391723065" sldId="957"/>
            <ac:grpSpMk id="4" creationId="{36D2575E-9E14-9BC4-78FE-C406C644435B}"/>
          </ac:grpSpMkLst>
        </pc:grpChg>
        <pc:grpChg chg="add mod">
          <ac:chgData name="Pearl Strategies" userId="f2b9d6334934c214" providerId="LiveId" clId="{6EFAC87F-EDE3-43AB-A2C1-129E787215EE}" dt="2023-05-17T16:08:14.656" v="1028"/>
          <ac:grpSpMkLst>
            <pc:docMk/>
            <pc:sldMk cId="3391723065" sldId="957"/>
            <ac:grpSpMk id="7" creationId="{622B4A50-980D-A026-73F1-08EB41952BE8}"/>
          </ac:grpSpMkLst>
        </pc:grpChg>
        <pc:grpChg chg="add mod">
          <ac:chgData name="Pearl Strategies" userId="f2b9d6334934c214" providerId="LiveId" clId="{6EFAC87F-EDE3-43AB-A2C1-129E787215EE}" dt="2023-05-17T16:08:14.656" v="1028"/>
          <ac:grpSpMkLst>
            <pc:docMk/>
            <pc:sldMk cId="3391723065" sldId="957"/>
            <ac:grpSpMk id="10" creationId="{FFFB3FF1-543B-4886-87D4-BEFAB6224545}"/>
          </ac:grpSpMkLst>
        </pc:grpChg>
        <pc:grpChg chg="add mod">
          <ac:chgData name="Pearl Strategies" userId="f2b9d6334934c214" providerId="LiveId" clId="{6EFAC87F-EDE3-43AB-A2C1-129E787215EE}" dt="2023-05-17T16:08:14.656" v="1028"/>
          <ac:grpSpMkLst>
            <pc:docMk/>
            <pc:sldMk cId="3391723065" sldId="957"/>
            <ac:grpSpMk id="13" creationId="{9D5E5F6D-DAED-BA74-957F-3AD7FFF59E8A}"/>
          </ac:grpSpMkLst>
        </pc:grpChg>
        <pc:picChg chg="mod">
          <ac:chgData name="Pearl Strategies" userId="f2b9d6334934c214" providerId="LiveId" clId="{6EFAC87F-EDE3-43AB-A2C1-129E787215EE}" dt="2023-05-17T16:08:14.656" v="1028"/>
          <ac:picMkLst>
            <pc:docMk/>
            <pc:sldMk cId="3391723065" sldId="957"/>
            <ac:picMk id="6" creationId="{86E0E749-69E5-B6A6-7E67-F100466AA6A7}"/>
          </ac:picMkLst>
        </pc:picChg>
        <pc:picChg chg="mod">
          <ac:chgData name="Pearl Strategies" userId="f2b9d6334934c214" providerId="LiveId" clId="{6EFAC87F-EDE3-43AB-A2C1-129E787215EE}" dt="2023-05-17T16:08:14.656" v="1028"/>
          <ac:picMkLst>
            <pc:docMk/>
            <pc:sldMk cId="3391723065" sldId="957"/>
            <ac:picMk id="9" creationId="{03C26F90-43F5-D0AB-39CA-AE7AA397F786}"/>
          </ac:picMkLst>
        </pc:picChg>
        <pc:picChg chg="mod">
          <ac:chgData name="Pearl Strategies" userId="f2b9d6334934c214" providerId="LiveId" clId="{6EFAC87F-EDE3-43AB-A2C1-129E787215EE}" dt="2023-05-17T16:08:14.656" v="1028"/>
          <ac:picMkLst>
            <pc:docMk/>
            <pc:sldMk cId="3391723065" sldId="957"/>
            <ac:picMk id="12" creationId="{B55E7591-1621-0A51-A4CE-B03B56DB461D}"/>
          </ac:picMkLst>
        </pc:picChg>
        <pc:picChg chg="mod">
          <ac:chgData name="Pearl Strategies" userId="f2b9d6334934c214" providerId="LiveId" clId="{6EFAC87F-EDE3-43AB-A2C1-129E787215EE}" dt="2023-05-17T16:08:14.656" v="1028"/>
          <ac:picMkLst>
            <pc:docMk/>
            <pc:sldMk cId="3391723065" sldId="957"/>
            <ac:picMk id="15" creationId="{0D53F115-E6A8-54F2-B561-1544C533A394}"/>
          </ac:picMkLst>
        </pc:picChg>
      </pc:sldChg>
      <pc:sldChg chg="addSp delSp modSp new mod">
        <pc:chgData name="Pearl Strategies" userId="f2b9d6334934c214" providerId="LiveId" clId="{6EFAC87F-EDE3-43AB-A2C1-129E787215EE}" dt="2023-05-17T16:09:23.631" v="1068"/>
        <pc:sldMkLst>
          <pc:docMk/>
          <pc:sldMk cId="3147624663" sldId="958"/>
        </pc:sldMkLst>
        <pc:spChg chg="mod">
          <ac:chgData name="Pearl Strategies" userId="f2b9d6334934c214" providerId="LiveId" clId="{6EFAC87F-EDE3-43AB-A2C1-129E787215EE}" dt="2023-05-17T16:09:21.347" v="1066" actId="20577"/>
          <ac:spMkLst>
            <pc:docMk/>
            <pc:sldMk cId="3147624663" sldId="958"/>
            <ac:spMk id="2" creationId="{E6A80361-AF9E-1253-AD91-E6C43BD99A83}"/>
          </ac:spMkLst>
        </pc:spChg>
        <pc:spChg chg="del">
          <ac:chgData name="Pearl Strategies" userId="f2b9d6334934c214" providerId="LiveId" clId="{6EFAC87F-EDE3-43AB-A2C1-129E787215EE}" dt="2023-05-17T16:09:23.319" v="1067" actId="478"/>
          <ac:spMkLst>
            <pc:docMk/>
            <pc:sldMk cId="3147624663" sldId="958"/>
            <ac:spMk id="3" creationId="{3E8C7E90-F55A-F436-41AE-93BF574395B0}"/>
          </ac:spMkLst>
        </pc:spChg>
        <pc:spChg chg="add mod">
          <ac:chgData name="Pearl Strategies" userId="f2b9d6334934c214" providerId="LiveId" clId="{6EFAC87F-EDE3-43AB-A2C1-129E787215EE}" dt="2023-05-17T16:09:23.631" v="1068"/>
          <ac:spMkLst>
            <pc:docMk/>
            <pc:sldMk cId="3147624663" sldId="958"/>
            <ac:spMk id="4" creationId="{623B3B95-EC7C-A663-2F2D-DEB60C00A7D0}"/>
          </ac:spMkLst>
        </pc:spChg>
        <pc:spChg chg="add mod">
          <ac:chgData name="Pearl Strategies" userId="f2b9d6334934c214" providerId="LiveId" clId="{6EFAC87F-EDE3-43AB-A2C1-129E787215EE}" dt="2023-05-17T16:09:23.631" v="1068"/>
          <ac:spMkLst>
            <pc:docMk/>
            <pc:sldMk cId="3147624663" sldId="958"/>
            <ac:spMk id="5" creationId="{B30D1A5A-A92C-1002-0F95-7F2FB9A649C7}"/>
          </ac:spMkLst>
        </pc:spChg>
        <pc:picChg chg="add mod">
          <ac:chgData name="Pearl Strategies" userId="f2b9d6334934c214" providerId="LiveId" clId="{6EFAC87F-EDE3-43AB-A2C1-129E787215EE}" dt="2023-05-17T16:09:23.631" v="1068"/>
          <ac:picMkLst>
            <pc:docMk/>
            <pc:sldMk cId="3147624663" sldId="958"/>
            <ac:picMk id="6" creationId="{02C95492-87AE-7161-722F-58BCF3F491A7}"/>
          </ac:picMkLst>
        </pc:picChg>
        <pc:picChg chg="add mod">
          <ac:chgData name="Pearl Strategies" userId="f2b9d6334934c214" providerId="LiveId" clId="{6EFAC87F-EDE3-43AB-A2C1-129E787215EE}" dt="2023-05-17T16:09:23.631" v="1068"/>
          <ac:picMkLst>
            <pc:docMk/>
            <pc:sldMk cId="3147624663" sldId="958"/>
            <ac:picMk id="7" creationId="{5C62B38E-F1BE-76CA-C4EE-0E7448EF34B5}"/>
          </ac:picMkLst>
        </pc:picChg>
      </pc:sldChg>
      <pc:sldChg chg="addSp delSp modSp new mod chgLayout">
        <pc:chgData name="Pearl Strategies" userId="f2b9d6334934c214" providerId="LiveId" clId="{6EFAC87F-EDE3-43AB-A2C1-129E787215EE}" dt="2023-05-17T16:11:19.621" v="1142" actId="208"/>
        <pc:sldMkLst>
          <pc:docMk/>
          <pc:sldMk cId="3411427582" sldId="959"/>
        </pc:sldMkLst>
        <pc:spChg chg="add del mod">
          <ac:chgData name="Pearl Strategies" userId="f2b9d6334934c214" providerId="LiveId" clId="{6EFAC87F-EDE3-43AB-A2C1-129E787215EE}" dt="2023-05-17T16:10:24.093" v="1128" actId="20577"/>
          <ac:spMkLst>
            <pc:docMk/>
            <pc:sldMk cId="3411427582" sldId="959"/>
            <ac:spMk id="2" creationId="{E7629337-DAC4-5F83-A251-F78D60E6E82C}"/>
          </ac:spMkLst>
        </pc:spChg>
        <pc:spChg chg="add del mod">
          <ac:chgData name="Pearl Strategies" userId="f2b9d6334934c214" providerId="LiveId" clId="{6EFAC87F-EDE3-43AB-A2C1-129E787215EE}" dt="2023-05-17T16:10:58.325" v="1141" actId="2710"/>
          <ac:spMkLst>
            <pc:docMk/>
            <pc:sldMk cId="3411427582" sldId="959"/>
            <ac:spMk id="3" creationId="{7FAD0272-2A38-376B-126F-87BE4EA20CCD}"/>
          </ac:spMkLst>
        </pc:spChg>
        <pc:spChg chg="add del mod">
          <ac:chgData name="Pearl Strategies" userId="f2b9d6334934c214" providerId="LiveId" clId="{6EFAC87F-EDE3-43AB-A2C1-129E787215EE}" dt="2023-05-17T16:09:48.368" v="1072"/>
          <ac:spMkLst>
            <pc:docMk/>
            <pc:sldMk cId="3411427582" sldId="959"/>
            <ac:spMk id="4" creationId="{78994F8D-B1C3-7707-FA76-5D67441BC33E}"/>
          </ac:spMkLst>
        </pc:spChg>
        <pc:spChg chg="add del mod">
          <ac:chgData name="Pearl Strategies" userId="f2b9d6334934c214" providerId="LiveId" clId="{6EFAC87F-EDE3-43AB-A2C1-129E787215EE}" dt="2023-05-17T16:09:48.368" v="1072"/>
          <ac:spMkLst>
            <pc:docMk/>
            <pc:sldMk cId="3411427582" sldId="959"/>
            <ac:spMk id="5" creationId="{996B9F27-0E5F-DB17-DC3F-F135F371F8E6}"/>
          </ac:spMkLst>
        </pc:spChg>
        <pc:spChg chg="add del mod">
          <ac:chgData name="Pearl Strategies" userId="f2b9d6334934c214" providerId="LiveId" clId="{6EFAC87F-EDE3-43AB-A2C1-129E787215EE}" dt="2023-05-17T16:10:19.574" v="1106"/>
          <ac:spMkLst>
            <pc:docMk/>
            <pc:sldMk cId="3411427582" sldId="959"/>
            <ac:spMk id="8" creationId="{CD5B17C8-EC0D-8342-FA85-A9CF2F517FBD}"/>
          </ac:spMkLst>
        </pc:spChg>
        <pc:spChg chg="add del mod">
          <ac:chgData name="Pearl Strategies" userId="f2b9d6334934c214" providerId="LiveId" clId="{6EFAC87F-EDE3-43AB-A2C1-129E787215EE}" dt="2023-05-17T16:10:19.574" v="1106"/>
          <ac:spMkLst>
            <pc:docMk/>
            <pc:sldMk cId="3411427582" sldId="959"/>
            <ac:spMk id="9" creationId="{F4B7C5D3-E90B-A307-1928-A6EF5DF3F778}"/>
          </ac:spMkLst>
        </pc:spChg>
        <pc:spChg chg="add del mod ord">
          <ac:chgData name="Pearl Strategies" userId="f2b9d6334934c214" providerId="LiveId" clId="{6EFAC87F-EDE3-43AB-A2C1-129E787215EE}" dt="2023-05-17T16:10:18.193" v="1103" actId="700"/>
          <ac:spMkLst>
            <pc:docMk/>
            <pc:sldMk cId="3411427582" sldId="959"/>
            <ac:spMk id="11" creationId="{A55DBAC6-AB17-84E2-F254-C5FB87A4975E}"/>
          </ac:spMkLst>
        </pc:spChg>
        <pc:spChg chg="add del mod ord">
          <ac:chgData name="Pearl Strategies" userId="f2b9d6334934c214" providerId="LiveId" clId="{6EFAC87F-EDE3-43AB-A2C1-129E787215EE}" dt="2023-05-17T16:10:18.193" v="1103" actId="700"/>
          <ac:spMkLst>
            <pc:docMk/>
            <pc:sldMk cId="3411427582" sldId="959"/>
            <ac:spMk id="12" creationId="{6056FF53-F2A4-29E4-99CD-0B41F4249D78}"/>
          </ac:spMkLst>
        </pc:spChg>
        <pc:picChg chg="add del mod">
          <ac:chgData name="Pearl Strategies" userId="f2b9d6334934c214" providerId="LiveId" clId="{6EFAC87F-EDE3-43AB-A2C1-129E787215EE}" dt="2023-05-17T16:09:48.368" v="1072"/>
          <ac:picMkLst>
            <pc:docMk/>
            <pc:sldMk cId="3411427582" sldId="959"/>
            <ac:picMk id="6" creationId="{B5F8B541-0119-2FE1-C050-4F60CA23C783}"/>
          </ac:picMkLst>
        </pc:picChg>
        <pc:picChg chg="add del mod">
          <ac:chgData name="Pearl Strategies" userId="f2b9d6334934c214" providerId="LiveId" clId="{6EFAC87F-EDE3-43AB-A2C1-129E787215EE}" dt="2023-05-17T16:09:48.368" v="1072"/>
          <ac:picMkLst>
            <pc:docMk/>
            <pc:sldMk cId="3411427582" sldId="959"/>
            <ac:picMk id="7" creationId="{1E2CD3C2-BF86-4D77-BB20-DD7BE12C7888}"/>
          </ac:picMkLst>
        </pc:picChg>
        <pc:picChg chg="add del mod">
          <ac:chgData name="Pearl Strategies" userId="f2b9d6334934c214" providerId="LiveId" clId="{6EFAC87F-EDE3-43AB-A2C1-129E787215EE}" dt="2023-05-17T16:10:19.574" v="1106"/>
          <ac:picMkLst>
            <pc:docMk/>
            <pc:sldMk cId="3411427582" sldId="959"/>
            <ac:picMk id="10" creationId="{9A9A5D1E-DC06-1EEB-F884-CE38B967447E}"/>
          </ac:picMkLst>
        </pc:picChg>
        <pc:picChg chg="add mod">
          <ac:chgData name="Pearl Strategies" userId="f2b9d6334934c214" providerId="LiveId" clId="{6EFAC87F-EDE3-43AB-A2C1-129E787215EE}" dt="2023-05-17T16:11:19.621" v="1142" actId="208"/>
          <ac:picMkLst>
            <pc:docMk/>
            <pc:sldMk cId="3411427582" sldId="959"/>
            <ac:picMk id="13" creationId="{DB563EF6-CB7E-2674-F413-EA7859D2F900}"/>
          </ac:picMkLst>
        </pc:picChg>
      </pc:sldChg>
      <pc:sldChg chg="modSp add mod">
        <pc:chgData name="Pearl Strategies" userId="f2b9d6334934c214" providerId="LiveId" clId="{6EFAC87F-EDE3-43AB-A2C1-129E787215EE}" dt="2023-05-17T16:11:38.693" v="1150" actId="403"/>
        <pc:sldMkLst>
          <pc:docMk/>
          <pc:sldMk cId="611530428" sldId="960"/>
        </pc:sldMkLst>
        <pc:spChg chg="mod">
          <ac:chgData name="Pearl Strategies" userId="f2b9d6334934c214" providerId="LiveId" clId="{6EFAC87F-EDE3-43AB-A2C1-129E787215EE}" dt="2023-05-17T16:11:38.693" v="1150" actId="403"/>
          <ac:spMkLst>
            <pc:docMk/>
            <pc:sldMk cId="611530428" sldId="960"/>
            <ac:spMk id="3" creationId="{7FAD0272-2A38-376B-126F-87BE4EA20CCD}"/>
          </ac:spMkLst>
        </pc:spChg>
      </pc:sldChg>
      <pc:sldChg chg="addSp delSp modSp new mod modClrScheme chgLayout">
        <pc:chgData name="Pearl Strategies" userId="f2b9d6334934c214" providerId="LiveId" clId="{6EFAC87F-EDE3-43AB-A2C1-129E787215EE}" dt="2023-05-17T16:13:54.774" v="1211" actId="20577"/>
        <pc:sldMkLst>
          <pc:docMk/>
          <pc:sldMk cId="675632610" sldId="961"/>
        </pc:sldMkLst>
        <pc:spChg chg="del mod ord">
          <ac:chgData name="Pearl Strategies" userId="f2b9d6334934c214" providerId="LiveId" clId="{6EFAC87F-EDE3-43AB-A2C1-129E787215EE}" dt="2023-05-17T16:13:24.076" v="1184" actId="700"/>
          <ac:spMkLst>
            <pc:docMk/>
            <pc:sldMk cId="675632610" sldId="961"/>
            <ac:spMk id="2" creationId="{4B24BC04-A5AD-65B2-DA2C-E6AB1162C151}"/>
          </ac:spMkLst>
        </pc:spChg>
        <pc:spChg chg="del">
          <ac:chgData name="Pearl Strategies" userId="f2b9d6334934c214" providerId="LiveId" clId="{6EFAC87F-EDE3-43AB-A2C1-129E787215EE}" dt="2023-05-17T16:13:24.076" v="1184" actId="700"/>
          <ac:spMkLst>
            <pc:docMk/>
            <pc:sldMk cId="675632610" sldId="961"/>
            <ac:spMk id="3" creationId="{6A1B7B15-4A31-A93F-F939-AE1F24633B94}"/>
          </ac:spMkLst>
        </pc:spChg>
        <pc:spChg chg="del">
          <ac:chgData name="Pearl Strategies" userId="f2b9d6334934c214" providerId="LiveId" clId="{6EFAC87F-EDE3-43AB-A2C1-129E787215EE}" dt="2023-05-17T16:13:24.076" v="1184" actId="700"/>
          <ac:spMkLst>
            <pc:docMk/>
            <pc:sldMk cId="675632610" sldId="961"/>
            <ac:spMk id="4" creationId="{AD5C9933-2412-267A-FBE0-8F0E4C339C54}"/>
          </ac:spMkLst>
        </pc:spChg>
        <pc:spChg chg="add del mod ord">
          <ac:chgData name="Pearl Strategies" userId="f2b9d6334934c214" providerId="LiveId" clId="{6EFAC87F-EDE3-43AB-A2C1-129E787215EE}" dt="2023-05-17T16:13:54.774" v="1211" actId="20577"/>
          <ac:spMkLst>
            <pc:docMk/>
            <pc:sldMk cId="675632610" sldId="961"/>
            <ac:spMk id="5" creationId="{6978F98F-9DFE-BEAD-9A49-60F66374BBC3}"/>
          </ac:spMkLst>
        </pc:spChg>
      </pc:sldChg>
      <pc:sldChg chg="addSp delSp modSp add mod ord">
        <pc:chgData name="Pearl Strategies" userId="f2b9d6334934c214" providerId="LiveId" clId="{6EFAC87F-EDE3-43AB-A2C1-129E787215EE}" dt="2023-05-17T16:15:14.245" v="1229" actId="20577"/>
        <pc:sldMkLst>
          <pc:docMk/>
          <pc:sldMk cId="2902677951" sldId="962"/>
        </pc:sldMkLst>
        <pc:spChg chg="mod">
          <ac:chgData name="Pearl Strategies" userId="f2b9d6334934c214" providerId="LiveId" clId="{6EFAC87F-EDE3-43AB-A2C1-129E787215EE}" dt="2023-05-17T16:15:14.245" v="1229" actId="20577"/>
          <ac:spMkLst>
            <pc:docMk/>
            <pc:sldMk cId="2902677951" sldId="962"/>
            <ac:spMk id="4" creationId="{3039AC9B-5137-F314-3FD1-2027FC075C0D}"/>
          </ac:spMkLst>
        </pc:spChg>
        <pc:spChg chg="del">
          <ac:chgData name="Pearl Strategies" userId="f2b9d6334934c214" providerId="LiveId" clId="{6EFAC87F-EDE3-43AB-A2C1-129E787215EE}" dt="2023-05-17T16:15:09.411" v="1216" actId="478"/>
          <ac:spMkLst>
            <pc:docMk/>
            <pc:sldMk cId="2902677951" sldId="962"/>
            <ac:spMk id="5" creationId="{074CFE13-7223-97C4-F1CA-5E62A71CD88C}"/>
          </ac:spMkLst>
        </pc:spChg>
        <pc:spChg chg="add del mod">
          <ac:chgData name="Pearl Strategies" userId="f2b9d6334934c214" providerId="LiveId" clId="{6EFAC87F-EDE3-43AB-A2C1-129E787215EE}" dt="2023-05-17T16:15:11.363" v="1217" actId="478"/>
          <ac:spMkLst>
            <pc:docMk/>
            <pc:sldMk cId="2902677951" sldId="962"/>
            <ac:spMk id="8" creationId="{DD1186E3-3BC1-105D-96C6-84E565C86AEE}"/>
          </ac:spMkLst>
        </pc:spChg>
        <pc:picChg chg="del">
          <ac:chgData name="Pearl Strategies" userId="f2b9d6334934c214" providerId="LiveId" clId="{6EFAC87F-EDE3-43AB-A2C1-129E787215EE}" dt="2023-05-17T16:15:06.973" v="1215" actId="478"/>
          <ac:picMkLst>
            <pc:docMk/>
            <pc:sldMk cId="2902677951" sldId="962"/>
            <ac:picMk id="3" creationId="{249A35E2-0215-6C78-D916-F4E3CF5070E8}"/>
          </ac:picMkLst>
        </pc:picChg>
        <pc:picChg chg="del">
          <ac:chgData name="Pearl Strategies" userId="f2b9d6334934c214" providerId="LiveId" clId="{6EFAC87F-EDE3-43AB-A2C1-129E787215EE}" dt="2023-05-17T16:15:06.973" v="1215" actId="478"/>
          <ac:picMkLst>
            <pc:docMk/>
            <pc:sldMk cId="2902677951" sldId="962"/>
            <ac:picMk id="6" creationId="{C7AD3361-18C8-97C8-0D90-E09E46125072}"/>
          </ac:picMkLst>
        </pc:picChg>
      </pc:sldChg>
      <pc:sldChg chg="modSp add mod ord">
        <pc:chgData name="Pearl Strategies" userId="f2b9d6334934c214" providerId="LiveId" clId="{6EFAC87F-EDE3-43AB-A2C1-129E787215EE}" dt="2023-05-17T16:21:17.295" v="1573" actId="20577"/>
        <pc:sldMkLst>
          <pc:docMk/>
          <pc:sldMk cId="977932041" sldId="963"/>
        </pc:sldMkLst>
        <pc:spChg chg="mod">
          <ac:chgData name="Pearl Strategies" userId="f2b9d6334934c214" providerId="LiveId" clId="{6EFAC87F-EDE3-43AB-A2C1-129E787215EE}" dt="2023-05-17T16:21:17.295" v="1573" actId="20577"/>
          <ac:spMkLst>
            <pc:docMk/>
            <pc:sldMk cId="977932041" sldId="963"/>
            <ac:spMk id="4" creationId="{3039AC9B-5137-F314-3FD1-2027FC075C0D}"/>
          </ac:spMkLst>
        </pc:spChg>
      </pc:sldChg>
      <pc:sldChg chg="addSp delSp modSp new mod modClrScheme chgLayout">
        <pc:chgData name="Pearl Strategies" userId="f2b9d6334934c214" providerId="LiveId" clId="{6EFAC87F-EDE3-43AB-A2C1-129E787215EE}" dt="2023-05-17T16:17:24.473" v="1353" actId="208"/>
        <pc:sldMkLst>
          <pc:docMk/>
          <pc:sldMk cId="43333825" sldId="964"/>
        </pc:sldMkLst>
        <pc:spChg chg="mod ord">
          <ac:chgData name="Pearl Strategies" userId="f2b9d6334934c214" providerId="LiveId" clId="{6EFAC87F-EDE3-43AB-A2C1-129E787215EE}" dt="2023-05-17T16:16:32.321" v="1337" actId="700"/>
          <ac:spMkLst>
            <pc:docMk/>
            <pc:sldMk cId="43333825" sldId="964"/>
            <ac:spMk id="2" creationId="{84596F05-C2D4-CE74-06C6-ABE6FC283863}"/>
          </ac:spMkLst>
        </pc:spChg>
        <pc:spChg chg="mod ord">
          <ac:chgData name="Pearl Strategies" userId="f2b9d6334934c214" providerId="LiveId" clId="{6EFAC87F-EDE3-43AB-A2C1-129E787215EE}" dt="2023-05-17T16:17:21.710" v="1352" actId="14100"/>
          <ac:spMkLst>
            <pc:docMk/>
            <pc:sldMk cId="43333825" sldId="964"/>
            <ac:spMk id="3" creationId="{76002E9F-FCAC-966D-BBB1-9D7E619E9C35}"/>
          </ac:spMkLst>
        </pc:spChg>
        <pc:spChg chg="del mod">
          <ac:chgData name="Pearl Strategies" userId="f2b9d6334934c214" providerId="LiveId" clId="{6EFAC87F-EDE3-43AB-A2C1-129E787215EE}" dt="2023-05-17T16:16:28.523" v="1336" actId="478"/>
          <ac:spMkLst>
            <pc:docMk/>
            <pc:sldMk cId="43333825" sldId="964"/>
            <ac:spMk id="4" creationId="{E914AB66-9A5A-D20E-FD75-A71326FCB112}"/>
          </ac:spMkLst>
        </pc:spChg>
        <pc:picChg chg="add mod">
          <ac:chgData name="Pearl Strategies" userId="f2b9d6334934c214" providerId="LiveId" clId="{6EFAC87F-EDE3-43AB-A2C1-129E787215EE}" dt="2023-05-17T16:17:24.473" v="1353" actId="208"/>
          <ac:picMkLst>
            <pc:docMk/>
            <pc:sldMk cId="43333825" sldId="964"/>
            <ac:picMk id="5" creationId="{8592870D-7FD9-5B7A-B14C-2ADE4525301B}"/>
          </ac:picMkLst>
        </pc:picChg>
      </pc:sldChg>
      <pc:sldChg chg="addSp delSp modSp new mod modClrScheme chgLayout">
        <pc:chgData name="Pearl Strategies" userId="f2b9d6334934c214" providerId="LiveId" clId="{6EFAC87F-EDE3-43AB-A2C1-129E787215EE}" dt="2023-05-17T16:19:03.478" v="1423" actId="403"/>
        <pc:sldMkLst>
          <pc:docMk/>
          <pc:sldMk cId="2407429617" sldId="965"/>
        </pc:sldMkLst>
        <pc:spChg chg="del mod ord">
          <ac:chgData name="Pearl Strategies" userId="f2b9d6334934c214" providerId="LiveId" clId="{6EFAC87F-EDE3-43AB-A2C1-129E787215EE}" dt="2023-05-17T16:17:58.521" v="1356" actId="700"/>
          <ac:spMkLst>
            <pc:docMk/>
            <pc:sldMk cId="2407429617" sldId="965"/>
            <ac:spMk id="2" creationId="{02F89F36-7CFC-260D-2C6B-A883106E92F6}"/>
          </ac:spMkLst>
        </pc:spChg>
        <pc:spChg chg="del mod ord">
          <ac:chgData name="Pearl Strategies" userId="f2b9d6334934c214" providerId="LiveId" clId="{6EFAC87F-EDE3-43AB-A2C1-129E787215EE}" dt="2023-05-17T16:17:58.521" v="1356" actId="700"/>
          <ac:spMkLst>
            <pc:docMk/>
            <pc:sldMk cId="2407429617" sldId="965"/>
            <ac:spMk id="3" creationId="{CC1277F6-219E-D572-93BC-A9C4FC534E84}"/>
          </ac:spMkLst>
        </pc:spChg>
        <pc:spChg chg="add mod ord">
          <ac:chgData name="Pearl Strategies" userId="f2b9d6334934c214" providerId="LiveId" clId="{6EFAC87F-EDE3-43AB-A2C1-129E787215EE}" dt="2023-05-17T16:18:03.207" v="1393" actId="20577"/>
          <ac:spMkLst>
            <pc:docMk/>
            <pc:sldMk cId="2407429617" sldId="965"/>
            <ac:spMk id="4" creationId="{673CBCB2-6EE8-0480-CA35-0CE623668D66}"/>
          </ac:spMkLst>
        </pc:spChg>
        <pc:spChg chg="add mod ord">
          <ac:chgData name="Pearl Strategies" userId="f2b9d6334934c214" providerId="LiveId" clId="{6EFAC87F-EDE3-43AB-A2C1-129E787215EE}" dt="2023-05-17T16:18:54.862" v="1419" actId="27636"/>
          <ac:spMkLst>
            <pc:docMk/>
            <pc:sldMk cId="2407429617" sldId="965"/>
            <ac:spMk id="5" creationId="{8A5ED4D4-1B83-5A50-9922-293AB13C1E94}"/>
          </ac:spMkLst>
        </pc:spChg>
        <pc:spChg chg="add mod ord">
          <ac:chgData name="Pearl Strategies" userId="f2b9d6334934c214" providerId="LiveId" clId="{6EFAC87F-EDE3-43AB-A2C1-129E787215EE}" dt="2023-05-17T16:19:03.478" v="1423" actId="403"/>
          <ac:spMkLst>
            <pc:docMk/>
            <pc:sldMk cId="2407429617" sldId="965"/>
            <ac:spMk id="6" creationId="{6BFBC717-0F36-0097-0C9E-BBFB15524653}"/>
          </ac:spMkLst>
        </pc:spChg>
      </pc:sldChg>
      <pc:sldChg chg="addSp modSp add mod">
        <pc:chgData name="Pearl Strategies" userId="f2b9d6334934c214" providerId="LiveId" clId="{6EFAC87F-EDE3-43AB-A2C1-129E787215EE}" dt="2023-05-17T16:19:34.080" v="1432" actId="14100"/>
        <pc:sldMkLst>
          <pc:docMk/>
          <pc:sldMk cId="2822897173" sldId="966"/>
        </pc:sldMkLst>
        <pc:spChg chg="add mod">
          <ac:chgData name="Pearl Strategies" userId="f2b9d6334934c214" providerId="LiveId" clId="{6EFAC87F-EDE3-43AB-A2C1-129E787215EE}" dt="2023-05-17T16:19:25.965" v="1430"/>
          <ac:spMkLst>
            <pc:docMk/>
            <pc:sldMk cId="2822897173" sldId="966"/>
            <ac:spMk id="2" creationId="{E1077247-D1B0-5541-6D12-77B4A85C5FF0}"/>
          </ac:spMkLst>
        </pc:spChg>
        <pc:spChg chg="mod">
          <ac:chgData name="Pearl Strategies" userId="f2b9d6334934c214" providerId="LiveId" clId="{6EFAC87F-EDE3-43AB-A2C1-129E787215EE}" dt="2023-05-17T16:19:29.850" v="1431" actId="14100"/>
          <ac:spMkLst>
            <pc:docMk/>
            <pc:sldMk cId="2822897173" sldId="966"/>
            <ac:spMk id="5" creationId="{8A5ED4D4-1B83-5A50-9922-293AB13C1E94}"/>
          </ac:spMkLst>
        </pc:spChg>
        <pc:spChg chg="mod">
          <ac:chgData name="Pearl Strategies" userId="f2b9d6334934c214" providerId="LiveId" clId="{6EFAC87F-EDE3-43AB-A2C1-129E787215EE}" dt="2023-05-17T16:19:34.080" v="1432" actId="14100"/>
          <ac:spMkLst>
            <pc:docMk/>
            <pc:sldMk cId="2822897173" sldId="966"/>
            <ac:spMk id="6" creationId="{6BFBC717-0F36-0097-0C9E-BBFB15524653}"/>
          </ac:spMkLst>
        </pc:spChg>
      </pc:sldChg>
      <pc:sldChg chg="addSp delSp modSp add mod">
        <pc:chgData name="Pearl Strategies" userId="f2b9d6334934c214" providerId="LiveId" clId="{6EFAC87F-EDE3-43AB-A2C1-129E787215EE}" dt="2023-05-17T16:20:38.832" v="1533" actId="1036"/>
        <pc:sldMkLst>
          <pc:docMk/>
          <pc:sldMk cId="35767007" sldId="967"/>
        </pc:sldMkLst>
        <pc:spChg chg="del">
          <ac:chgData name="Pearl Strategies" userId="f2b9d6334934c214" providerId="LiveId" clId="{6EFAC87F-EDE3-43AB-A2C1-129E787215EE}" dt="2023-05-17T16:20:34.009" v="1521" actId="478"/>
          <ac:spMkLst>
            <pc:docMk/>
            <pc:sldMk cId="35767007" sldId="967"/>
            <ac:spMk id="8" creationId="{D4F2B333-D7EC-D3BC-65C0-510D7D083C3B}"/>
          </ac:spMkLst>
        </pc:spChg>
        <pc:graphicFrameChg chg="add mod">
          <ac:chgData name="Pearl Strategies" userId="f2b9d6334934c214" providerId="LiveId" clId="{6EFAC87F-EDE3-43AB-A2C1-129E787215EE}" dt="2023-05-17T16:20:38.832" v="1533" actId="1036"/>
          <ac:graphicFrameMkLst>
            <pc:docMk/>
            <pc:sldMk cId="35767007" sldId="967"/>
            <ac:graphicFrameMk id="2" creationId="{A4C8AED4-7932-80A7-9C61-1434E45B9B4C}"/>
          </ac:graphicFrameMkLst>
        </pc:graphicFrameChg>
        <pc:graphicFrameChg chg="del">
          <ac:chgData name="Pearl Strategies" userId="f2b9d6334934c214" providerId="LiveId" clId="{6EFAC87F-EDE3-43AB-A2C1-129E787215EE}" dt="2023-05-17T16:20:30.671" v="1520" actId="478"/>
          <ac:graphicFrameMkLst>
            <pc:docMk/>
            <pc:sldMk cId="35767007" sldId="967"/>
            <ac:graphicFrameMk id="7" creationId="{30FC79EF-C99D-F2A7-2DCE-2BF79E281A73}"/>
          </ac:graphicFrameMkLst>
        </pc:graphicFrameChg>
      </pc:sldChg>
      <pc:sldChg chg="modSp add mod ord">
        <pc:chgData name="Pearl Strategies" userId="f2b9d6334934c214" providerId="LiveId" clId="{6EFAC87F-EDE3-43AB-A2C1-129E787215EE}" dt="2023-05-17T16:21:28.140" v="1600" actId="20577"/>
        <pc:sldMkLst>
          <pc:docMk/>
          <pc:sldMk cId="1546978051" sldId="968"/>
        </pc:sldMkLst>
        <pc:spChg chg="mod">
          <ac:chgData name="Pearl Strategies" userId="f2b9d6334934c214" providerId="LiveId" clId="{6EFAC87F-EDE3-43AB-A2C1-129E787215EE}" dt="2023-05-17T16:21:28.140" v="1600" actId="20577"/>
          <ac:spMkLst>
            <pc:docMk/>
            <pc:sldMk cId="1546978051" sldId="968"/>
            <ac:spMk id="4" creationId="{3039AC9B-5137-F314-3FD1-2027FC075C0D}"/>
          </ac:spMkLst>
        </pc:spChg>
      </pc:sldChg>
      <pc:sldChg chg="add ord">
        <pc:chgData name="Pearl Strategies" userId="f2b9d6334934c214" providerId="LiveId" clId="{6EFAC87F-EDE3-43AB-A2C1-129E787215EE}" dt="2023-05-17T16:22:23.232" v="1614"/>
        <pc:sldMkLst>
          <pc:docMk/>
          <pc:sldMk cId="3659453966" sldId="969"/>
        </pc:sldMkLst>
      </pc:sldChg>
      <pc:sldChg chg="add ord">
        <pc:chgData name="Pearl Strategies" userId="f2b9d6334934c214" providerId="LiveId" clId="{6EFAC87F-EDE3-43AB-A2C1-129E787215EE}" dt="2023-05-17T16:22:29.805" v="1617"/>
        <pc:sldMkLst>
          <pc:docMk/>
          <pc:sldMk cId="4233311215" sldId="970"/>
        </pc:sldMkLst>
      </pc:sldChg>
      <pc:sldMasterChg chg="modSldLayout">
        <pc:chgData name="Pearl Strategies" userId="f2b9d6334934c214" providerId="LiveId" clId="{6EFAC87F-EDE3-43AB-A2C1-129E787215EE}" dt="2023-05-17T16:13:44.336" v="1189" actId="122"/>
        <pc:sldMasterMkLst>
          <pc:docMk/>
          <pc:sldMasterMk cId="236632776" sldId="2147483648"/>
        </pc:sldMasterMkLst>
        <pc:sldLayoutChg chg="addSp delSp modSp mod">
          <pc:chgData name="Pearl Strategies" userId="f2b9d6334934c214" providerId="LiveId" clId="{6EFAC87F-EDE3-43AB-A2C1-129E787215EE}" dt="2023-05-17T16:13:44.336" v="1189" actId="122"/>
          <pc:sldLayoutMkLst>
            <pc:docMk/>
            <pc:sldMasterMk cId="236632776" sldId="2147483648"/>
            <pc:sldLayoutMk cId="4161370842" sldId="2147483654"/>
          </pc:sldLayoutMkLst>
          <pc:spChg chg="del mod">
            <ac:chgData name="Pearl Strategies" userId="f2b9d6334934c214" providerId="LiveId" clId="{6EFAC87F-EDE3-43AB-A2C1-129E787215EE}" dt="2023-05-17T16:13:40.386" v="1187" actId="478"/>
            <ac:spMkLst>
              <pc:docMk/>
              <pc:sldMasterMk cId="236632776" sldId="2147483648"/>
              <pc:sldLayoutMk cId="4161370842" sldId="2147483654"/>
              <ac:spMk id="2" creationId="{19B81438-5E6E-4462-80A3-0E9FCF06A17C}"/>
            </ac:spMkLst>
          </pc:spChg>
          <pc:spChg chg="del">
            <ac:chgData name="Pearl Strategies" userId="f2b9d6334934c214" providerId="LiveId" clId="{6EFAC87F-EDE3-43AB-A2C1-129E787215EE}" dt="2023-05-17T16:12:43.747" v="1180" actId="478"/>
            <ac:spMkLst>
              <pc:docMk/>
              <pc:sldMasterMk cId="236632776" sldId="2147483648"/>
              <pc:sldLayoutMk cId="4161370842" sldId="2147483654"/>
              <ac:spMk id="3" creationId="{DFA33955-262C-4632-B3DF-E53FE455FA53}"/>
            </ac:spMkLst>
          </pc:spChg>
          <pc:spChg chg="del">
            <ac:chgData name="Pearl Strategies" userId="f2b9d6334934c214" providerId="LiveId" clId="{6EFAC87F-EDE3-43AB-A2C1-129E787215EE}" dt="2023-05-17T16:12:43.747" v="1180" actId="478"/>
            <ac:spMkLst>
              <pc:docMk/>
              <pc:sldMasterMk cId="236632776" sldId="2147483648"/>
              <pc:sldLayoutMk cId="4161370842" sldId="2147483654"/>
              <ac:spMk id="4" creationId="{CC5B4521-27C0-4B86-AB2C-0CB0539E88A6}"/>
            </ac:spMkLst>
          </pc:spChg>
          <pc:spChg chg="del">
            <ac:chgData name="Pearl Strategies" userId="f2b9d6334934c214" providerId="LiveId" clId="{6EFAC87F-EDE3-43AB-A2C1-129E787215EE}" dt="2023-05-17T16:12:43.747" v="1180" actId="478"/>
            <ac:spMkLst>
              <pc:docMk/>
              <pc:sldMasterMk cId="236632776" sldId="2147483648"/>
              <pc:sldLayoutMk cId="4161370842" sldId="2147483654"/>
              <ac:spMk id="5" creationId="{158D9BC3-906A-4768-8F24-B8E5FBB35267}"/>
            </ac:spMkLst>
          </pc:spChg>
          <pc:spChg chg="add mod">
            <ac:chgData name="Pearl Strategies" userId="f2b9d6334934c214" providerId="LiveId" clId="{6EFAC87F-EDE3-43AB-A2C1-129E787215EE}" dt="2023-05-17T16:13:44.336" v="1189" actId="122"/>
            <ac:spMkLst>
              <pc:docMk/>
              <pc:sldMasterMk cId="236632776" sldId="2147483648"/>
              <pc:sldLayoutMk cId="4161370842" sldId="2147483654"/>
              <ac:spMk id="8" creationId="{270E46CF-30D3-53DD-578E-5A67C9856C8D}"/>
            </ac:spMkLst>
          </pc:spChg>
          <pc:picChg chg="add mod">
            <ac:chgData name="Pearl Strategies" userId="f2b9d6334934c214" providerId="LiveId" clId="{6EFAC87F-EDE3-43AB-A2C1-129E787215EE}" dt="2023-05-17T16:13:15.104" v="1183" actId="1076"/>
            <ac:picMkLst>
              <pc:docMk/>
              <pc:sldMasterMk cId="236632776" sldId="2147483648"/>
              <pc:sldLayoutMk cId="4161370842" sldId="2147483654"/>
              <ac:picMk id="7" creationId="{23FAA2ED-6858-CD5F-070E-2205E46927B7}"/>
            </ac:picMkLst>
          </pc:picChg>
        </pc:sldLayoutChg>
      </pc:sldMasterChg>
    </pc:docChg>
  </pc:docChgLst>
</pc:chgInfo>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E4020460-E601-449A-B069-4E254B62B063}" type="doc">
      <dgm:prSet loTypeId="urn:microsoft.com/office/officeart/2005/8/layout/hList1" loCatId="list" qsTypeId="urn:microsoft.com/office/officeart/2005/8/quickstyle/simple1" qsCatId="simple" csTypeId="urn:microsoft.com/office/officeart/2005/8/colors/accent1_2" csCatId="accent1" phldr="1"/>
      <dgm:spPr/>
      <dgm:t>
        <a:bodyPr/>
        <a:lstStyle/>
        <a:p>
          <a:endParaRPr lang="en-US"/>
        </a:p>
      </dgm:t>
    </dgm:pt>
    <dgm:pt modelId="{F1F2282F-4AB6-4742-B708-D002CBBC7B10}">
      <dgm:prSet phldrT="[Text]" custT="1"/>
      <dgm:spPr>
        <a:solidFill>
          <a:srgbClr val="0070C0"/>
        </a:solidFill>
        <a:ln>
          <a:solidFill>
            <a:srgbClr val="0070C0"/>
          </a:solidFill>
        </a:ln>
      </dgm:spPr>
      <dgm:t>
        <a:bodyPr/>
        <a:lstStyle/>
        <a:p>
          <a:r>
            <a:rPr lang="en-US" sz="2400" b="1" dirty="0">
              <a:latin typeface="Century Gothic" panose="020B0502020202020204" pitchFamily="34" charset="0"/>
              <a:cs typeface="Calibri Light" panose="020F0302020204030204" pitchFamily="34" charset="0"/>
            </a:rPr>
            <a:t>ED Homeless Categories</a:t>
          </a:r>
        </a:p>
      </dgm:t>
    </dgm:pt>
    <dgm:pt modelId="{855FDC53-4002-413D-BC94-9C3AEE42944F}" type="parTrans" cxnId="{EE35A206-0202-4AA3-BB21-9D4D77BB97E6}">
      <dgm:prSet/>
      <dgm:spPr/>
      <dgm:t>
        <a:bodyPr/>
        <a:lstStyle/>
        <a:p>
          <a:endParaRPr lang="en-US"/>
        </a:p>
      </dgm:t>
    </dgm:pt>
    <dgm:pt modelId="{604E9338-D425-4FF4-BFAB-2F43D0315EF2}" type="sibTrans" cxnId="{EE35A206-0202-4AA3-BB21-9D4D77BB97E6}">
      <dgm:prSet/>
      <dgm:spPr/>
      <dgm:t>
        <a:bodyPr/>
        <a:lstStyle/>
        <a:p>
          <a:endParaRPr lang="en-US"/>
        </a:p>
      </dgm:t>
    </dgm:pt>
    <dgm:pt modelId="{FB53D034-1A67-4AFE-8FFE-3C766C3A5D2F}">
      <dgm:prSet phldrT="[Text]" custT="1"/>
      <dgm:spPr>
        <a:noFill/>
        <a:ln>
          <a:solidFill>
            <a:srgbClr val="0070C0">
              <a:alpha val="90000"/>
            </a:srgbClr>
          </a:solidFill>
        </a:ln>
      </dgm:spPr>
      <dgm:t>
        <a:bodyPr/>
        <a:lstStyle/>
        <a:p>
          <a:pPr marL="342900" indent="-342900">
            <a:lnSpc>
              <a:spcPct val="100000"/>
            </a:lnSpc>
            <a:spcBef>
              <a:spcPts val="0"/>
            </a:spcBef>
            <a:spcAft>
              <a:spcPts val="1800"/>
            </a:spcAft>
          </a:pPr>
          <a:r>
            <a:rPr lang="en-US" sz="1800">
              <a:latin typeface="Century Gothic" panose="020B0502020202020204" pitchFamily="34" charset="0"/>
              <a:cs typeface="Calibri Light" panose="020F0302020204030204" pitchFamily="34" charset="0"/>
            </a:rPr>
            <a:t>Unsheltered</a:t>
          </a:r>
        </a:p>
      </dgm:t>
    </dgm:pt>
    <dgm:pt modelId="{306CB7FF-3BD2-473B-AEBC-CF49C852C9B5}" type="parTrans" cxnId="{A1F0EADF-1AF5-43ED-8C44-1E971AF38019}">
      <dgm:prSet/>
      <dgm:spPr/>
      <dgm:t>
        <a:bodyPr/>
        <a:lstStyle/>
        <a:p>
          <a:endParaRPr lang="en-US"/>
        </a:p>
      </dgm:t>
    </dgm:pt>
    <dgm:pt modelId="{FBA3BB28-49FF-4E17-B82E-A7F969E75720}" type="sibTrans" cxnId="{A1F0EADF-1AF5-43ED-8C44-1E971AF38019}">
      <dgm:prSet/>
      <dgm:spPr/>
      <dgm:t>
        <a:bodyPr/>
        <a:lstStyle/>
        <a:p>
          <a:endParaRPr lang="en-US"/>
        </a:p>
      </dgm:t>
    </dgm:pt>
    <dgm:pt modelId="{2084C581-380E-4AAB-8FC5-B3E2573C6560}">
      <dgm:prSet phldrT="[Text]" custT="1"/>
      <dgm:spPr>
        <a:solidFill>
          <a:srgbClr val="00B050"/>
        </a:solidFill>
        <a:ln>
          <a:solidFill>
            <a:srgbClr val="00B050"/>
          </a:solidFill>
        </a:ln>
      </dgm:spPr>
      <dgm:t>
        <a:bodyPr/>
        <a:lstStyle/>
        <a:p>
          <a:r>
            <a:rPr lang="en-US" sz="2400" b="1" dirty="0">
              <a:latin typeface="Century Gothic" panose="020B0502020202020204" pitchFamily="34" charset="0"/>
              <a:cs typeface="Calibri Light" panose="020F0302020204030204" pitchFamily="34" charset="0"/>
            </a:rPr>
            <a:t>HUD Homeless Categories</a:t>
          </a:r>
        </a:p>
      </dgm:t>
    </dgm:pt>
    <dgm:pt modelId="{B37D8D89-43C9-4857-9BB9-D171AEC82EC9}" type="parTrans" cxnId="{EA91F505-5F2C-4D49-AF26-EE7C7CAD60AE}">
      <dgm:prSet/>
      <dgm:spPr/>
      <dgm:t>
        <a:bodyPr/>
        <a:lstStyle/>
        <a:p>
          <a:endParaRPr lang="en-US"/>
        </a:p>
      </dgm:t>
    </dgm:pt>
    <dgm:pt modelId="{BFBD16ED-1A77-49C0-BE80-D65713170499}" type="sibTrans" cxnId="{EA91F505-5F2C-4D49-AF26-EE7C7CAD60AE}">
      <dgm:prSet/>
      <dgm:spPr/>
      <dgm:t>
        <a:bodyPr/>
        <a:lstStyle/>
        <a:p>
          <a:endParaRPr lang="en-US"/>
        </a:p>
      </dgm:t>
    </dgm:pt>
    <dgm:pt modelId="{FB27DBF5-2F63-4AE3-BBE9-1CA287EB801D}">
      <dgm:prSet phldrT="[Text]" custT="1"/>
      <dgm:spPr>
        <a:noFill/>
        <a:ln>
          <a:solidFill>
            <a:srgbClr val="00B050">
              <a:alpha val="90000"/>
            </a:srgbClr>
          </a:solidFill>
        </a:ln>
      </dgm:spPr>
      <dgm:t>
        <a:bodyPr/>
        <a:lstStyle/>
        <a:p>
          <a:pPr marL="342900" indent="-342900">
            <a:lnSpc>
              <a:spcPct val="100000"/>
            </a:lnSpc>
            <a:spcAft>
              <a:spcPts val="1800"/>
            </a:spcAft>
            <a:buFont typeface="+mj-lt"/>
            <a:buAutoNum type="arabicPeriod"/>
          </a:pPr>
          <a:r>
            <a:rPr lang="en-US" sz="1800" dirty="0">
              <a:latin typeface="Century Gothic" panose="020B0502020202020204" pitchFamily="34" charset="0"/>
              <a:cs typeface="Calibri Light" panose="020F0302020204030204" pitchFamily="34" charset="0"/>
            </a:rPr>
            <a:t> Literally homeless</a:t>
          </a:r>
        </a:p>
      </dgm:t>
    </dgm:pt>
    <dgm:pt modelId="{5B2DA855-2CD9-4B4B-984F-B41BDFB67194}" type="parTrans" cxnId="{E53CD718-64FC-4206-BDF9-81C2570A3A40}">
      <dgm:prSet/>
      <dgm:spPr/>
      <dgm:t>
        <a:bodyPr/>
        <a:lstStyle/>
        <a:p>
          <a:endParaRPr lang="en-US"/>
        </a:p>
      </dgm:t>
    </dgm:pt>
    <dgm:pt modelId="{46B8F987-BE65-4D0E-B0FF-49A1C47D2F6A}" type="sibTrans" cxnId="{E53CD718-64FC-4206-BDF9-81C2570A3A40}">
      <dgm:prSet/>
      <dgm:spPr/>
      <dgm:t>
        <a:bodyPr/>
        <a:lstStyle/>
        <a:p>
          <a:endParaRPr lang="en-US"/>
        </a:p>
      </dgm:t>
    </dgm:pt>
    <dgm:pt modelId="{DAED8170-C57D-4972-BCB1-491B72DC270D}">
      <dgm:prSet phldrT="[Text]" custT="1"/>
      <dgm:spPr>
        <a:noFill/>
        <a:ln>
          <a:solidFill>
            <a:srgbClr val="0070C0">
              <a:alpha val="90000"/>
            </a:srgbClr>
          </a:solidFill>
        </a:ln>
      </dgm:spPr>
      <dgm:t>
        <a:bodyPr/>
        <a:lstStyle/>
        <a:p>
          <a:pPr marL="342900" indent="-342900">
            <a:lnSpc>
              <a:spcPct val="100000"/>
            </a:lnSpc>
            <a:spcBef>
              <a:spcPts val="0"/>
            </a:spcBef>
            <a:spcAft>
              <a:spcPts val="1800"/>
            </a:spcAft>
          </a:pPr>
          <a:r>
            <a:rPr lang="en-US" sz="1800" dirty="0">
              <a:latin typeface="Century Gothic" panose="020B0502020202020204" pitchFamily="34" charset="0"/>
              <a:cs typeface="Calibri Light" panose="020F0302020204030204" pitchFamily="34" charset="0"/>
            </a:rPr>
            <a:t>Sheltered</a:t>
          </a:r>
        </a:p>
      </dgm:t>
    </dgm:pt>
    <dgm:pt modelId="{C6821D59-DB19-420B-93CA-6D2AA8CC0F9E}" type="parTrans" cxnId="{25B71C2F-3441-4111-8DC9-4CCDF894A813}">
      <dgm:prSet/>
      <dgm:spPr/>
      <dgm:t>
        <a:bodyPr/>
        <a:lstStyle/>
        <a:p>
          <a:endParaRPr lang="en-US"/>
        </a:p>
      </dgm:t>
    </dgm:pt>
    <dgm:pt modelId="{588F932F-F5BB-4545-9721-01C11F19167B}" type="sibTrans" cxnId="{25B71C2F-3441-4111-8DC9-4CCDF894A813}">
      <dgm:prSet/>
      <dgm:spPr/>
      <dgm:t>
        <a:bodyPr/>
        <a:lstStyle/>
        <a:p>
          <a:endParaRPr lang="en-US"/>
        </a:p>
      </dgm:t>
    </dgm:pt>
    <dgm:pt modelId="{D4A2F900-A162-4DD2-AF72-7522512D0281}">
      <dgm:prSet phldrT="[Text]" custT="1"/>
      <dgm:spPr>
        <a:noFill/>
        <a:ln>
          <a:solidFill>
            <a:srgbClr val="0070C0">
              <a:alpha val="90000"/>
            </a:srgbClr>
          </a:solidFill>
        </a:ln>
      </dgm:spPr>
      <dgm:t>
        <a:bodyPr/>
        <a:lstStyle/>
        <a:p>
          <a:pPr marL="342900" indent="-342900">
            <a:lnSpc>
              <a:spcPct val="100000"/>
            </a:lnSpc>
            <a:spcBef>
              <a:spcPts val="0"/>
            </a:spcBef>
            <a:spcAft>
              <a:spcPts val="1800"/>
            </a:spcAft>
          </a:pPr>
          <a:r>
            <a:rPr lang="en-US" sz="1800" dirty="0">
              <a:latin typeface="Century Gothic" panose="020B0502020202020204" pitchFamily="34" charset="0"/>
              <a:cs typeface="Calibri Light" panose="020F0302020204030204" pitchFamily="34" charset="0"/>
            </a:rPr>
            <a:t>Doubled-up</a:t>
          </a:r>
        </a:p>
      </dgm:t>
    </dgm:pt>
    <dgm:pt modelId="{46E812D9-4823-4B50-AFAE-FA3819A79F6E}" type="parTrans" cxnId="{CFECF064-2887-43DD-A3D5-15AD3A1D617A}">
      <dgm:prSet/>
      <dgm:spPr/>
      <dgm:t>
        <a:bodyPr/>
        <a:lstStyle/>
        <a:p>
          <a:endParaRPr lang="en-US"/>
        </a:p>
      </dgm:t>
    </dgm:pt>
    <dgm:pt modelId="{7A8E6759-08F9-4EE0-ACE1-4DBFCE91079F}" type="sibTrans" cxnId="{CFECF064-2887-43DD-A3D5-15AD3A1D617A}">
      <dgm:prSet/>
      <dgm:spPr/>
      <dgm:t>
        <a:bodyPr/>
        <a:lstStyle/>
        <a:p>
          <a:endParaRPr lang="en-US"/>
        </a:p>
      </dgm:t>
    </dgm:pt>
    <dgm:pt modelId="{B01416A5-53C5-4FB2-B706-4D9782779C49}">
      <dgm:prSet phldrT="[Text]" custT="1"/>
      <dgm:spPr>
        <a:noFill/>
        <a:ln>
          <a:solidFill>
            <a:srgbClr val="0070C0">
              <a:alpha val="90000"/>
            </a:srgbClr>
          </a:solidFill>
        </a:ln>
      </dgm:spPr>
      <dgm:t>
        <a:bodyPr/>
        <a:lstStyle/>
        <a:p>
          <a:pPr marL="342900" indent="-342900">
            <a:lnSpc>
              <a:spcPct val="100000"/>
            </a:lnSpc>
            <a:spcBef>
              <a:spcPts val="0"/>
            </a:spcBef>
            <a:spcAft>
              <a:spcPts val="1800"/>
            </a:spcAft>
          </a:pPr>
          <a:r>
            <a:rPr lang="en-US" sz="1800" dirty="0">
              <a:latin typeface="Century Gothic" panose="020B0502020202020204" pitchFamily="34" charset="0"/>
              <a:cs typeface="Calibri Light" panose="020F0302020204030204" pitchFamily="34" charset="0"/>
            </a:rPr>
            <a:t>Hotel/Motel</a:t>
          </a:r>
        </a:p>
      </dgm:t>
    </dgm:pt>
    <dgm:pt modelId="{7C6E4B49-9C22-41C2-B8EF-6A1546BEFF9B}" type="parTrans" cxnId="{05ACBA0D-323B-4E4B-B03D-9E67AC9CA375}">
      <dgm:prSet/>
      <dgm:spPr/>
      <dgm:t>
        <a:bodyPr/>
        <a:lstStyle/>
        <a:p>
          <a:endParaRPr lang="en-US"/>
        </a:p>
      </dgm:t>
    </dgm:pt>
    <dgm:pt modelId="{EFDE2217-31D1-4303-966F-F8876530DBEB}" type="sibTrans" cxnId="{05ACBA0D-323B-4E4B-B03D-9E67AC9CA375}">
      <dgm:prSet/>
      <dgm:spPr/>
      <dgm:t>
        <a:bodyPr/>
        <a:lstStyle/>
        <a:p>
          <a:endParaRPr lang="en-US"/>
        </a:p>
      </dgm:t>
    </dgm:pt>
    <dgm:pt modelId="{72F92F93-DC00-41EA-9864-6877E76299F7}">
      <dgm:prSet phldrT="[Text]" custT="1"/>
      <dgm:spPr>
        <a:noFill/>
        <a:ln>
          <a:solidFill>
            <a:srgbClr val="00B050">
              <a:alpha val="90000"/>
            </a:srgbClr>
          </a:solidFill>
        </a:ln>
      </dgm:spPr>
      <dgm:t>
        <a:bodyPr/>
        <a:lstStyle/>
        <a:p>
          <a:pPr marL="342900" indent="-342900">
            <a:lnSpc>
              <a:spcPct val="100000"/>
            </a:lnSpc>
            <a:spcAft>
              <a:spcPts val="1800"/>
            </a:spcAft>
            <a:buFont typeface="+mj-lt"/>
            <a:buAutoNum type="arabicPeriod"/>
          </a:pPr>
          <a:r>
            <a:rPr lang="en-US" sz="1800" dirty="0">
              <a:latin typeface="Century Gothic" panose="020B0502020202020204" pitchFamily="34" charset="0"/>
              <a:cs typeface="Calibri Light" panose="020F0302020204030204" pitchFamily="34" charset="0"/>
            </a:rPr>
            <a:t>At imminent risk of homelessness</a:t>
          </a:r>
        </a:p>
      </dgm:t>
    </dgm:pt>
    <dgm:pt modelId="{AA6606C1-6229-45FE-8D6A-1367C62D5A24}" type="parTrans" cxnId="{A14BF97F-6CF8-42F3-8C55-1CE3561DD786}">
      <dgm:prSet/>
      <dgm:spPr/>
      <dgm:t>
        <a:bodyPr/>
        <a:lstStyle/>
        <a:p>
          <a:endParaRPr lang="en-US"/>
        </a:p>
      </dgm:t>
    </dgm:pt>
    <dgm:pt modelId="{A93BCDEC-8485-42E8-A7BE-1EE907809FA8}" type="sibTrans" cxnId="{A14BF97F-6CF8-42F3-8C55-1CE3561DD786}">
      <dgm:prSet/>
      <dgm:spPr/>
      <dgm:t>
        <a:bodyPr/>
        <a:lstStyle/>
        <a:p>
          <a:endParaRPr lang="en-US"/>
        </a:p>
      </dgm:t>
    </dgm:pt>
    <dgm:pt modelId="{775D6B29-40B0-47D8-ACAE-C5529F8A0642}">
      <dgm:prSet phldrT="[Text]" custT="1"/>
      <dgm:spPr>
        <a:noFill/>
        <a:ln>
          <a:solidFill>
            <a:srgbClr val="00B050">
              <a:alpha val="90000"/>
            </a:srgbClr>
          </a:solidFill>
        </a:ln>
      </dgm:spPr>
      <dgm:t>
        <a:bodyPr/>
        <a:lstStyle/>
        <a:p>
          <a:pPr marL="342900" indent="-342900">
            <a:lnSpc>
              <a:spcPct val="100000"/>
            </a:lnSpc>
            <a:spcAft>
              <a:spcPts val="1800"/>
            </a:spcAft>
            <a:buFont typeface="+mj-lt"/>
            <a:buAutoNum type="arabicPeriod"/>
          </a:pPr>
          <a:r>
            <a:rPr lang="en-US" sz="1800" dirty="0">
              <a:latin typeface="Century Gothic" panose="020B0502020202020204" pitchFamily="34" charset="0"/>
              <a:cs typeface="Calibri Light" panose="020F0302020204030204" pitchFamily="34" charset="0"/>
            </a:rPr>
            <a:t>Homeless under other federal statutes</a:t>
          </a:r>
        </a:p>
      </dgm:t>
    </dgm:pt>
    <dgm:pt modelId="{0BAAA70B-9EEE-4B41-AF6C-07E53694D820}" type="parTrans" cxnId="{4DE41A54-9FAC-448B-97D9-40E0E0B94305}">
      <dgm:prSet/>
      <dgm:spPr/>
      <dgm:t>
        <a:bodyPr/>
        <a:lstStyle/>
        <a:p>
          <a:endParaRPr lang="en-US"/>
        </a:p>
      </dgm:t>
    </dgm:pt>
    <dgm:pt modelId="{AFE33B20-A8AF-4092-8682-D95B2611681F}" type="sibTrans" cxnId="{4DE41A54-9FAC-448B-97D9-40E0E0B94305}">
      <dgm:prSet/>
      <dgm:spPr/>
      <dgm:t>
        <a:bodyPr/>
        <a:lstStyle/>
        <a:p>
          <a:endParaRPr lang="en-US"/>
        </a:p>
      </dgm:t>
    </dgm:pt>
    <dgm:pt modelId="{11042B8F-AF0E-4674-991C-CCFC15449EE2}">
      <dgm:prSet phldrT="[Text]" custT="1"/>
      <dgm:spPr>
        <a:noFill/>
        <a:ln>
          <a:solidFill>
            <a:srgbClr val="00B050">
              <a:alpha val="90000"/>
            </a:srgbClr>
          </a:solidFill>
        </a:ln>
      </dgm:spPr>
      <dgm:t>
        <a:bodyPr/>
        <a:lstStyle/>
        <a:p>
          <a:pPr marL="342900" indent="-342900">
            <a:lnSpc>
              <a:spcPct val="100000"/>
            </a:lnSpc>
            <a:spcAft>
              <a:spcPts val="1800"/>
            </a:spcAft>
            <a:buFont typeface="+mj-lt"/>
            <a:buAutoNum type="arabicPeriod"/>
          </a:pPr>
          <a:r>
            <a:rPr lang="en-US" sz="1800" dirty="0">
              <a:latin typeface="Century Gothic" panose="020B0502020202020204" pitchFamily="34" charset="0"/>
              <a:cs typeface="Calibri Light" panose="020F0302020204030204" pitchFamily="34" charset="0"/>
            </a:rPr>
            <a:t>Fleeing danger</a:t>
          </a:r>
        </a:p>
      </dgm:t>
    </dgm:pt>
    <dgm:pt modelId="{6D429FE7-3276-4DF5-AD44-A9BEF0631CD4}" type="parTrans" cxnId="{04AFC336-9BA5-46FD-B748-EB31E5E01D97}">
      <dgm:prSet/>
      <dgm:spPr/>
      <dgm:t>
        <a:bodyPr/>
        <a:lstStyle/>
        <a:p>
          <a:endParaRPr lang="en-US"/>
        </a:p>
      </dgm:t>
    </dgm:pt>
    <dgm:pt modelId="{36DF1A98-A20C-4B83-86CF-42D4BD9A5FB1}" type="sibTrans" cxnId="{04AFC336-9BA5-46FD-B748-EB31E5E01D97}">
      <dgm:prSet/>
      <dgm:spPr/>
      <dgm:t>
        <a:bodyPr/>
        <a:lstStyle/>
        <a:p>
          <a:endParaRPr lang="en-US"/>
        </a:p>
      </dgm:t>
    </dgm:pt>
    <dgm:pt modelId="{2DD6DD7F-4B35-480C-A65C-38613857C587}" type="pres">
      <dgm:prSet presAssocID="{E4020460-E601-449A-B069-4E254B62B063}" presName="Name0" presStyleCnt="0">
        <dgm:presLayoutVars>
          <dgm:dir/>
          <dgm:animLvl val="lvl"/>
          <dgm:resizeHandles val="exact"/>
        </dgm:presLayoutVars>
      </dgm:prSet>
      <dgm:spPr/>
    </dgm:pt>
    <dgm:pt modelId="{ECFADEDC-DA6D-46F6-AC57-B64FC39E4CC0}" type="pres">
      <dgm:prSet presAssocID="{F1F2282F-4AB6-4742-B708-D002CBBC7B10}" presName="composite" presStyleCnt="0"/>
      <dgm:spPr/>
    </dgm:pt>
    <dgm:pt modelId="{F365A955-CCBF-460F-AF93-DC0A35A1B082}" type="pres">
      <dgm:prSet presAssocID="{F1F2282F-4AB6-4742-B708-D002CBBC7B10}" presName="parTx" presStyleLbl="alignNode1" presStyleIdx="0" presStyleCnt="2" custLinFactNeighborY="-7752">
        <dgm:presLayoutVars>
          <dgm:chMax val="0"/>
          <dgm:chPref val="0"/>
          <dgm:bulletEnabled val="1"/>
        </dgm:presLayoutVars>
      </dgm:prSet>
      <dgm:spPr/>
    </dgm:pt>
    <dgm:pt modelId="{CD7BFAEA-968A-4ADC-8F8A-78688BF528B4}" type="pres">
      <dgm:prSet presAssocID="{F1F2282F-4AB6-4742-B708-D002CBBC7B10}" presName="desTx" presStyleLbl="alignAccFollowNode1" presStyleIdx="0" presStyleCnt="2" custScaleY="100000">
        <dgm:presLayoutVars>
          <dgm:bulletEnabled val="1"/>
        </dgm:presLayoutVars>
      </dgm:prSet>
      <dgm:spPr/>
    </dgm:pt>
    <dgm:pt modelId="{AF64C06A-2B38-4DF7-8DDF-BC3BB3EBB845}" type="pres">
      <dgm:prSet presAssocID="{604E9338-D425-4FF4-BFAB-2F43D0315EF2}" presName="space" presStyleCnt="0"/>
      <dgm:spPr/>
    </dgm:pt>
    <dgm:pt modelId="{1C5330C3-F731-41C0-AB35-65547DE5137B}" type="pres">
      <dgm:prSet presAssocID="{2084C581-380E-4AAB-8FC5-B3E2573C6560}" presName="composite" presStyleCnt="0"/>
      <dgm:spPr/>
    </dgm:pt>
    <dgm:pt modelId="{632BE24C-FDE3-4B9B-B80A-E63979F356DB}" type="pres">
      <dgm:prSet presAssocID="{2084C581-380E-4AAB-8FC5-B3E2573C6560}" presName="parTx" presStyleLbl="alignNode1" presStyleIdx="1" presStyleCnt="2" custLinFactNeighborY="-7752">
        <dgm:presLayoutVars>
          <dgm:chMax val="0"/>
          <dgm:chPref val="0"/>
          <dgm:bulletEnabled val="1"/>
        </dgm:presLayoutVars>
      </dgm:prSet>
      <dgm:spPr/>
    </dgm:pt>
    <dgm:pt modelId="{E4165ED4-89DC-4469-AD8E-3AB84F3EB8E5}" type="pres">
      <dgm:prSet presAssocID="{2084C581-380E-4AAB-8FC5-B3E2573C6560}" presName="desTx" presStyleLbl="alignAccFollowNode1" presStyleIdx="1" presStyleCnt="2" custLinFactNeighborX="925" custLinFactNeighborY="-426">
        <dgm:presLayoutVars>
          <dgm:bulletEnabled val="1"/>
        </dgm:presLayoutVars>
      </dgm:prSet>
      <dgm:spPr/>
    </dgm:pt>
  </dgm:ptLst>
  <dgm:cxnLst>
    <dgm:cxn modelId="{EA91F505-5F2C-4D49-AF26-EE7C7CAD60AE}" srcId="{E4020460-E601-449A-B069-4E254B62B063}" destId="{2084C581-380E-4AAB-8FC5-B3E2573C6560}" srcOrd="1" destOrd="0" parTransId="{B37D8D89-43C9-4857-9BB9-D171AEC82EC9}" sibTransId="{BFBD16ED-1A77-49C0-BE80-D65713170499}"/>
    <dgm:cxn modelId="{EE35A206-0202-4AA3-BB21-9D4D77BB97E6}" srcId="{E4020460-E601-449A-B069-4E254B62B063}" destId="{F1F2282F-4AB6-4742-B708-D002CBBC7B10}" srcOrd="0" destOrd="0" parTransId="{855FDC53-4002-413D-BC94-9C3AEE42944F}" sibTransId="{604E9338-D425-4FF4-BFAB-2F43D0315EF2}"/>
    <dgm:cxn modelId="{05ACBA0D-323B-4E4B-B03D-9E67AC9CA375}" srcId="{F1F2282F-4AB6-4742-B708-D002CBBC7B10}" destId="{B01416A5-53C5-4FB2-B706-4D9782779C49}" srcOrd="3" destOrd="0" parTransId="{7C6E4B49-9C22-41C2-B8EF-6A1546BEFF9B}" sibTransId="{EFDE2217-31D1-4303-966F-F8876530DBEB}"/>
    <dgm:cxn modelId="{09F4AC14-B287-4E78-A7D9-1BC74D9DEBC3}" type="presOf" srcId="{DAED8170-C57D-4972-BCB1-491B72DC270D}" destId="{CD7BFAEA-968A-4ADC-8F8A-78688BF528B4}" srcOrd="0" destOrd="1" presId="urn:microsoft.com/office/officeart/2005/8/layout/hList1"/>
    <dgm:cxn modelId="{E53CD718-64FC-4206-BDF9-81C2570A3A40}" srcId="{2084C581-380E-4AAB-8FC5-B3E2573C6560}" destId="{FB27DBF5-2F63-4AE3-BBE9-1CA287EB801D}" srcOrd="0" destOrd="0" parTransId="{5B2DA855-2CD9-4B4B-984F-B41BDFB67194}" sibTransId="{46B8F987-BE65-4D0E-B0FF-49A1C47D2F6A}"/>
    <dgm:cxn modelId="{25B71C2F-3441-4111-8DC9-4CCDF894A813}" srcId="{F1F2282F-4AB6-4742-B708-D002CBBC7B10}" destId="{DAED8170-C57D-4972-BCB1-491B72DC270D}" srcOrd="1" destOrd="0" parTransId="{C6821D59-DB19-420B-93CA-6D2AA8CC0F9E}" sibTransId="{588F932F-F5BB-4545-9721-01C11F19167B}"/>
    <dgm:cxn modelId="{04AFC336-9BA5-46FD-B748-EB31E5E01D97}" srcId="{2084C581-380E-4AAB-8FC5-B3E2573C6560}" destId="{11042B8F-AF0E-4674-991C-CCFC15449EE2}" srcOrd="3" destOrd="0" parTransId="{6D429FE7-3276-4DF5-AD44-A9BEF0631CD4}" sibTransId="{36DF1A98-A20C-4B83-86CF-42D4BD9A5FB1}"/>
    <dgm:cxn modelId="{CFECF064-2887-43DD-A3D5-15AD3A1D617A}" srcId="{F1F2282F-4AB6-4742-B708-D002CBBC7B10}" destId="{D4A2F900-A162-4DD2-AF72-7522512D0281}" srcOrd="2" destOrd="0" parTransId="{46E812D9-4823-4B50-AFAE-FA3819A79F6E}" sibTransId="{7A8E6759-08F9-4EE0-ACE1-4DBFCE91079F}"/>
    <dgm:cxn modelId="{C0041165-2D45-4F9F-9518-68E6BDAEA5A2}" type="presOf" srcId="{72F92F93-DC00-41EA-9864-6877E76299F7}" destId="{E4165ED4-89DC-4469-AD8E-3AB84F3EB8E5}" srcOrd="0" destOrd="1" presId="urn:microsoft.com/office/officeart/2005/8/layout/hList1"/>
    <dgm:cxn modelId="{91686768-CE32-4B62-BA31-EEC039FC045C}" type="presOf" srcId="{FB53D034-1A67-4AFE-8FFE-3C766C3A5D2F}" destId="{CD7BFAEA-968A-4ADC-8F8A-78688BF528B4}" srcOrd="0" destOrd="0" presId="urn:microsoft.com/office/officeart/2005/8/layout/hList1"/>
    <dgm:cxn modelId="{4DE41A54-9FAC-448B-97D9-40E0E0B94305}" srcId="{2084C581-380E-4AAB-8FC5-B3E2573C6560}" destId="{775D6B29-40B0-47D8-ACAE-C5529F8A0642}" srcOrd="2" destOrd="0" parTransId="{0BAAA70B-9EEE-4B41-AF6C-07E53694D820}" sibTransId="{AFE33B20-A8AF-4092-8682-D95B2611681F}"/>
    <dgm:cxn modelId="{5F65687A-6F99-43EC-9008-F0F2697AD85C}" type="presOf" srcId="{E4020460-E601-449A-B069-4E254B62B063}" destId="{2DD6DD7F-4B35-480C-A65C-38613857C587}" srcOrd="0" destOrd="0" presId="urn:microsoft.com/office/officeart/2005/8/layout/hList1"/>
    <dgm:cxn modelId="{A14BF97F-6CF8-42F3-8C55-1CE3561DD786}" srcId="{2084C581-380E-4AAB-8FC5-B3E2573C6560}" destId="{72F92F93-DC00-41EA-9864-6877E76299F7}" srcOrd="1" destOrd="0" parTransId="{AA6606C1-6229-45FE-8D6A-1367C62D5A24}" sibTransId="{A93BCDEC-8485-42E8-A7BE-1EE907809FA8}"/>
    <dgm:cxn modelId="{3EDBA598-FE3D-4FDC-864B-CD3A7C852286}" type="presOf" srcId="{B01416A5-53C5-4FB2-B706-4D9782779C49}" destId="{CD7BFAEA-968A-4ADC-8F8A-78688BF528B4}" srcOrd="0" destOrd="3" presId="urn:microsoft.com/office/officeart/2005/8/layout/hList1"/>
    <dgm:cxn modelId="{CFF056CB-572F-4BE8-9A2F-1A283DA8A40C}" type="presOf" srcId="{FB27DBF5-2F63-4AE3-BBE9-1CA287EB801D}" destId="{E4165ED4-89DC-4469-AD8E-3AB84F3EB8E5}" srcOrd="0" destOrd="0" presId="urn:microsoft.com/office/officeart/2005/8/layout/hList1"/>
    <dgm:cxn modelId="{F38C27CE-E5B5-47CC-A38E-19F4B2477B3E}" type="presOf" srcId="{D4A2F900-A162-4DD2-AF72-7522512D0281}" destId="{CD7BFAEA-968A-4ADC-8F8A-78688BF528B4}" srcOrd="0" destOrd="2" presId="urn:microsoft.com/office/officeart/2005/8/layout/hList1"/>
    <dgm:cxn modelId="{14BA83D3-B462-418B-9CDD-BBB32D927065}" type="presOf" srcId="{11042B8F-AF0E-4674-991C-CCFC15449EE2}" destId="{E4165ED4-89DC-4469-AD8E-3AB84F3EB8E5}" srcOrd="0" destOrd="3" presId="urn:microsoft.com/office/officeart/2005/8/layout/hList1"/>
    <dgm:cxn modelId="{A1F0EADF-1AF5-43ED-8C44-1E971AF38019}" srcId="{F1F2282F-4AB6-4742-B708-D002CBBC7B10}" destId="{FB53D034-1A67-4AFE-8FFE-3C766C3A5D2F}" srcOrd="0" destOrd="0" parTransId="{306CB7FF-3BD2-473B-AEBC-CF49C852C9B5}" sibTransId="{FBA3BB28-49FF-4E17-B82E-A7F969E75720}"/>
    <dgm:cxn modelId="{FC5942F6-346B-4CA4-9E5D-ECE63EF9449B}" type="presOf" srcId="{2084C581-380E-4AAB-8FC5-B3E2573C6560}" destId="{632BE24C-FDE3-4B9B-B80A-E63979F356DB}" srcOrd="0" destOrd="0" presId="urn:microsoft.com/office/officeart/2005/8/layout/hList1"/>
    <dgm:cxn modelId="{D0E0BCF9-5047-40AA-AE0F-988B205F7C82}" type="presOf" srcId="{775D6B29-40B0-47D8-ACAE-C5529F8A0642}" destId="{E4165ED4-89DC-4469-AD8E-3AB84F3EB8E5}" srcOrd="0" destOrd="2" presId="urn:microsoft.com/office/officeart/2005/8/layout/hList1"/>
    <dgm:cxn modelId="{572CA1FF-56AB-452C-A57C-FE70C2B2D81E}" type="presOf" srcId="{F1F2282F-4AB6-4742-B708-D002CBBC7B10}" destId="{F365A955-CCBF-460F-AF93-DC0A35A1B082}" srcOrd="0" destOrd="0" presId="urn:microsoft.com/office/officeart/2005/8/layout/hList1"/>
    <dgm:cxn modelId="{111CE199-0509-4C11-B518-893FA2A3D3DF}" type="presParOf" srcId="{2DD6DD7F-4B35-480C-A65C-38613857C587}" destId="{ECFADEDC-DA6D-46F6-AC57-B64FC39E4CC0}" srcOrd="0" destOrd="0" presId="urn:microsoft.com/office/officeart/2005/8/layout/hList1"/>
    <dgm:cxn modelId="{F3876BE2-8EFA-4CF2-BE26-46B7CDF45FCF}" type="presParOf" srcId="{ECFADEDC-DA6D-46F6-AC57-B64FC39E4CC0}" destId="{F365A955-CCBF-460F-AF93-DC0A35A1B082}" srcOrd="0" destOrd="0" presId="urn:microsoft.com/office/officeart/2005/8/layout/hList1"/>
    <dgm:cxn modelId="{6DA4F9C6-A356-47AB-8442-446BC3F3DFDC}" type="presParOf" srcId="{ECFADEDC-DA6D-46F6-AC57-B64FC39E4CC0}" destId="{CD7BFAEA-968A-4ADC-8F8A-78688BF528B4}" srcOrd="1" destOrd="0" presId="urn:microsoft.com/office/officeart/2005/8/layout/hList1"/>
    <dgm:cxn modelId="{38E724F8-56A7-4891-9D1C-C675BED4F786}" type="presParOf" srcId="{2DD6DD7F-4B35-480C-A65C-38613857C587}" destId="{AF64C06A-2B38-4DF7-8DDF-BC3BB3EBB845}" srcOrd="1" destOrd="0" presId="urn:microsoft.com/office/officeart/2005/8/layout/hList1"/>
    <dgm:cxn modelId="{56C28559-AB92-4D83-ADB6-5CFE0C5ACF4A}" type="presParOf" srcId="{2DD6DD7F-4B35-480C-A65C-38613857C587}" destId="{1C5330C3-F731-41C0-AB35-65547DE5137B}" srcOrd="2" destOrd="0" presId="urn:microsoft.com/office/officeart/2005/8/layout/hList1"/>
    <dgm:cxn modelId="{753888DE-7DC1-4B56-9232-F984F8C2B6F1}" type="presParOf" srcId="{1C5330C3-F731-41C0-AB35-65547DE5137B}" destId="{632BE24C-FDE3-4B9B-B80A-E63979F356DB}" srcOrd="0" destOrd="0" presId="urn:microsoft.com/office/officeart/2005/8/layout/hList1"/>
    <dgm:cxn modelId="{FFF8DD28-3FCE-47CC-BC5C-D0E377F399D6}" type="presParOf" srcId="{1C5330C3-F731-41C0-AB35-65547DE5137B}" destId="{E4165ED4-89DC-4469-AD8E-3AB84F3EB8E5}" srcOrd="1" destOrd="0" presId="urn:microsoft.com/office/officeart/2005/8/layout/hList1"/>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F365A955-CCBF-460F-AF93-DC0A35A1B082}">
      <dsp:nvSpPr>
        <dsp:cNvPr id="0" name=""/>
        <dsp:cNvSpPr/>
      </dsp:nvSpPr>
      <dsp:spPr>
        <a:xfrm>
          <a:off x="53" y="0"/>
          <a:ext cx="5127426" cy="1152000"/>
        </a:xfrm>
        <a:prstGeom prst="rect">
          <a:avLst/>
        </a:prstGeom>
        <a:solidFill>
          <a:srgbClr val="0070C0"/>
        </a:solidFill>
        <a:ln w="12700" cap="flat" cmpd="sng" algn="ctr">
          <a:solidFill>
            <a:srgbClr val="0070C0"/>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70688" tIns="97536" rIns="170688" bIns="97536" numCol="1" spcCol="1270" anchor="ctr" anchorCtr="0">
          <a:noAutofit/>
        </a:bodyPr>
        <a:lstStyle/>
        <a:p>
          <a:pPr marL="0" lvl="0" indent="0" algn="ctr" defTabSz="1066800">
            <a:lnSpc>
              <a:spcPct val="90000"/>
            </a:lnSpc>
            <a:spcBef>
              <a:spcPct val="0"/>
            </a:spcBef>
            <a:spcAft>
              <a:spcPct val="35000"/>
            </a:spcAft>
            <a:buNone/>
          </a:pPr>
          <a:r>
            <a:rPr lang="en-US" sz="2400" b="1" kern="1200" dirty="0">
              <a:latin typeface="Century Gothic" panose="020B0502020202020204" pitchFamily="34" charset="0"/>
              <a:cs typeface="Calibri Light" panose="020F0302020204030204" pitchFamily="34" charset="0"/>
            </a:rPr>
            <a:t>ED Homeless Categories</a:t>
          </a:r>
        </a:p>
      </dsp:txBody>
      <dsp:txXfrm>
        <a:off x="53" y="0"/>
        <a:ext cx="5127426" cy="1152000"/>
      </dsp:txXfrm>
    </dsp:sp>
    <dsp:sp modelId="{CD7BFAEA-968A-4ADC-8F8A-78688BF528B4}">
      <dsp:nvSpPr>
        <dsp:cNvPr id="0" name=""/>
        <dsp:cNvSpPr/>
      </dsp:nvSpPr>
      <dsp:spPr>
        <a:xfrm>
          <a:off x="53" y="1163894"/>
          <a:ext cx="5127426" cy="2086199"/>
        </a:xfrm>
        <a:prstGeom prst="rect">
          <a:avLst/>
        </a:prstGeom>
        <a:noFill/>
        <a:ln w="12700" cap="flat" cmpd="sng" algn="ctr">
          <a:solidFill>
            <a:srgbClr val="0070C0">
              <a:alpha val="90000"/>
            </a:srgb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96012" tIns="96012" rIns="128016" bIns="144018" numCol="1" spcCol="1270" anchor="t" anchorCtr="0">
          <a:noAutofit/>
        </a:bodyPr>
        <a:lstStyle/>
        <a:p>
          <a:pPr marL="342900" lvl="1" indent="-342900" algn="l" defTabSz="800100">
            <a:lnSpc>
              <a:spcPct val="100000"/>
            </a:lnSpc>
            <a:spcBef>
              <a:spcPct val="0"/>
            </a:spcBef>
            <a:spcAft>
              <a:spcPts val="1800"/>
            </a:spcAft>
            <a:buChar char="•"/>
          </a:pPr>
          <a:r>
            <a:rPr lang="en-US" sz="1800" kern="1200">
              <a:latin typeface="Century Gothic" panose="020B0502020202020204" pitchFamily="34" charset="0"/>
              <a:cs typeface="Calibri Light" panose="020F0302020204030204" pitchFamily="34" charset="0"/>
            </a:rPr>
            <a:t>Unsheltered</a:t>
          </a:r>
        </a:p>
        <a:p>
          <a:pPr marL="342900" lvl="1" indent="-342900" algn="l" defTabSz="800100">
            <a:lnSpc>
              <a:spcPct val="100000"/>
            </a:lnSpc>
            <a:spcBef>
              <a:spcPct val="0"/>
            </a:spcBef>
            <a:spcAft>
              <a:spcPts val="1800"/>
            </a:spcAft>
            <a:buChar char="•"/>
          </a:pPr>
          <a:r>
            <a:rPr lang="en-US" sz="1800" kern="1200" dirty="0">
              <a:latin typeface="Century Gothic" panose="020B0502020202020204" pitchFamily="34" charset="0"/>
              <a:cs typeface="Calibri Light" panose="020F0302020204030204" pitchFamily="34" charset="0"/>
            </a:rPr>
            <a:t>Sheltered</a:t>
          </a:r>
        </a:p>
        <a:p>
          <a:pPr marL="342900" lvl="1" indent="-342900" algn="l" defTabSz="800100">
            <a:lnSpc>
              <a:spcPct val="100000"/>
            </a:lnSpc>
            <a:spcBef>
              <a:spcPct val="0"/>
            </a:spcBef>
            <a:spcAft>
              <a:spcPts val="1800"/>
            </a:spcAft>
            <a:buChar char="•"/>
          </a:pPr>
          <a:r>
            <a:rPr lang="en-US" sz="1800" kern="1200" dirty="0">
              <a:latin typeface="Century Gothic" panose="020B0502020202020204" pitchFamily="34" charset="0"/>
              <a:cs typeface="Calibri Light" panose="020F0302020204030204" pitchFamily="34" charset="0"/>
            </a:rPr>
            <a:t>Doubled-up</a:t>
          </a:r>
        </a:p>
        <a:p>
          <a:pPr marL="342900" lvl="1" indent="-342900" algn="l" defTabSz="800100">
            <a:lnSpc>
              <a:spcPct val="100000"/>
            </a:lnSpc>
            <a:spcBef>
              <a:spcPct val="0"/>
            </a:spcBef>
            <a:spcAft>
              <a:spcPts val="1800"/>
            </a:spcAft>
            <a:buChar char="•"/>
          </a:pPr>
          <a:r>
            <a:rPr lang="en-US" sz="1800" kern="1200" dirty="0">
              <a:latin typeface="Century Gothic" panose="020B0502020202020204" pitchFamily="34" charset="0"/>
              <a:cs typeface="Calibri Light" panose="020F0302020204030204" pitchFamily="34" charset="0"/>
            </a:rPr>
            <a:t>Hotel/Motel</a:t>
          </a:r>
        </a:p>
      </dsp:txBody>
      <dsp:txXfrm>
        <a:off x="53" y="1163894"/>
        <a:ext cx="5127426" cy="2086199"/>
      </dsp:txXfrm>
    </dsp:sp>
    <dsp:sp modelId="{632BE24C-FDE3-4B9B-B80A-E63979F356DB}">
      <dsp:nvSpPr>
        <dsp:cNvPr id="0" name=""/>
        <dsp:cNvSpPr/>
      </dsp:nvSpPr>
      <dsp:spPr>
        <a:xfrm>
          <a:off x="5845319" y="0"/>
          <a:ext cx="5127426" cy="1152000"/>
        </a:xfrm>
        <a:prstGeom prst="rect">
          <a:avLst/>
        </a:prstGeom>
        <a:solidFill>
          <a:srgbClr val="00B050"/>
        </a:solidFill>
        <a:ln w="12700" cap="flat" cmpd="sng" algn="ctr">
          <a:solidFill>
            <a:srgbClr val="00B050"/>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70688" tIns="97536" rIns="170688" bIns="97536" numCol="1" spcCol="1270" anchor="ctr" anchorCtr="0">
          <a:noAutofit/>
        </a:bodyPr>
        <a:lstStyle/>
        <a:p>
          <a:pPr marL="0" lvl="0" indent="0" algn="ctr" defTabSz="1066800">
            <a:lnSpc>
              <a:spcPct val="90000"/>
            </a:lnSpc>
            <a:spcBef>
              <a:spcPct val="0"/>
            </a:spcBef>
            <a:spcAft>
              <a:spcPct val="35000"/>
            </a:spcAft>
            <a:buNone/>
          </a:pPr>
          <a:r>
            <a:rPr lang="en-US" sz="2400" b="1" kern="1200" dirty="0">
              <a:latin typeface="Century Gothic" panose="020B0502020202020204" pitchFamily="34" charset="0"/>
              <a:cs typeface="Calibri Light" panose="020F0302020204030204" pitchFamily="34" charset="0"/>
            </a:rPr>
            <a:t>HUD Homeless Categories</a:t>
          </a:r>
        </a:p>
      </dsp:txBody>
      <dsp:txXfrm>
        <a:off x="5845319" y="0"/>
        <a:ext cx="5127426" cy="1152000"/>
      </dsp:txXfrm>
    </dsp:sp>
    <dsp:sp modelId="{E4165ED4-89DC-4469-AD8E-3AB84F3EB8E5}">
      <dsp:nvSpPr>
        <dsp:cNvPr id="0" name=""/>
        <dsp:cNvSpPr/>
      </dsp:nvSpPr>
      <dsp:spPr>
        <a:xfrm>
          <a:off x="5845372" y="1155006"/>
          <a:ext cx="5127426" cy="2086199"/>
        </a:xfrm>
        <a:prstGeom prst="rect">
          <a:avLst/>
        </a:prstGeom>
        <a:noFill/>
        <a:ln w="12700" cap="flat" cmpd="sng" algn="ctr">
          <a:solidFill>
            <a:srgbClr val="00B050">
              <a:alpha val="90000"/>
            </a:srgb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96012" tIns="96012" rIns="128016" bIns="144018" numCol="1" spcCol="1270" anchor="t" anchorCtr="0">
          <a:noAutofit/>
        </a:bodyPr>
        <a:lstStyle/>
        <a:p>
          <a:pPr marL="342900" lvl="1" indent="-342900" algn="l" defTabSz="800100">
            <a:lnSpc>
              <a:spcPct val="100000"/>
            </a:lnSpc>
            <a:spcBef>
              <a:spcPct val="0"/>
            </a:spcBef>
            <a:spcAft>
              <a:spcPts val="1800"/>
            </a:spcAft>
            <a:buFont typeface="+mj-lt"/>
            <a:buAutoNum type="arabicPeriod"/>
          </a:pPr>
          <a:r>
            <a:rPr lang="en-US" sz="1800" kern="1200" dirty="0">
              <a:latin typeface="Century Gothic" panose="020B0502020202020204" pitchFamily="34" charset="0"/>
              <a:cs typeface="Calibri Light" panose="020F0302020204030204" pitchFamily="34" charset="0"/>
            </a:rPr>
            <a:t> Literally homeless</a:t>
          </a:r>
        </a:p>
        <a:p>
          <a:pPr marL="342900" lvl="1" indent="-342900" algn="l" defTabSz="800100">
            <a:lnSpc>
              <a:spcPct val="100000"/>
            </a:lnSpc>
            <a:spcBef>
              <a:spcPct val="0"/>
            </a:spcBef>
            <a:spcAft>
              <a:spcPts val="1800"/>
            </a:spcAft>
            <a:buFont typeface="+mj-lt"/>
            <a:buAutoNum type="arabicPeriod"/>
          </a:pPr>
          <a:r>
            <a:rPr lang="en-US" sz="1800" kern="1200" dirty="0">
              <a:latin typeface="Century Gothic" panose="020B0502020202020204" pitchFamily="34" charset="0"/>
              <a:cs typeface="Calibri Light" panose="020F0302020204030204" pitchFamily="34" charset="0"/>
            </a:rPr>
            <a:t>At imminent risk of homelessness</a:t>
          </a:r>
        </a:p>
        <a:p>
          <a:pPr marL="342900" lvl="1" indent="-342900" algn="l" defTabSz="800100">
            <a:lnSpc>
              <a:spcPct val="100000"/>
            </a:lnSpc>
            <a:spcBef>
              <a:spcPct val="0"/>
            </a:spcBef>
            <a:spcAft>
              <a:spcPts val="1800"/>
            </a:spcAft>
            <a:buFont typeface="+mj-lt"/>
            <a:buAutoNum type="arabicPeriod"/>
          </a:pPr>
          <a:r>
            <a:rPr lang="en-US" sz="1800" kern="1200" dirty="0">
              <a:latin typeface="Century Gothic" panose="020B0502020202020204" pitchFamily="34" charset="0"/>
              <a:cs typeface="Calibri Light" panose="020F0302020204030204" pitchFamily="34" charset="0"/>
            </a:rPr>
            <a:t>Homeless under other federal statutes</a:t>
          </a:r>
        </a:p>
        <a:p>
          <a:pPr marL="342900" lvl="1" indent="-342900" algn="l" defTabSz="800100">
            <a:lnSpc>
              <a:spcPct val="100000"/>
            </a:lnSpc>
            <a:spcBef>
              <a:spcPct val="0"/>
            </a:spcBef>
            <a:spcAft>
              <a:spcPts val="1800"/>
            </a:spcAft>
            <a:buFont typeface="+mj-lt"/>
            <a:buAutoNum type="arabicPeriod"/>
          </a:pPr>
          <a:r>
            <a:rPr lang="en-US" sz="1800" kern="1200" dirty="0">
              <a:latin typeface="Century Gothic" panose="020B0502020202020204" pitchFamily="34" charset="0"/>
              <a:cs typeface="Calibri Light" panose="020F0302020204030204" pitchFamily="34" charset="0"/>
            </a:rPr>
            <a:t>Fleeing danger</a:t>
          </a:r>
        </a:p>
      </dsp:txBody>
      <dsp:txXfrm>
        <a:off x="5845372" y="1155006"/>
        <a:ext cx="5127426" cy="2086199"/>
      </dsp:txXfrm>
    </dsp:sp>
  </dsp:spTree>
</dsp:drawing>
</file>

<file path=ppt/diagrams/layout1.xml><?xml version="1.0" encoding="utf-8"?>
<dgm:layoutDef xmlns:dgm="http://schemas.openxmlformats.org/drawingml/2006/diagram" xmlns:a="http://schemas.openxmlformats.org/drawingml/2006/main" uniqueId="urn:microsoft.com/office/officeart/2005/8/layout/hList1">
  <dgm:title val=""/>
  <dgm:desc val=""/>
  <dgm:catLst>
    <dgm:cat type="list" pri="5000"/>
    <dgm:cat type="convert" pri="5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13" srcId="1" destId="11" srcOrd="0" destOrd="0"/>
        <dgm:cxn modelId="14" srcId="1" destId="12" srcOrd="1" destOrd="0"/>
        <dgm:cxn modelId="23" srcId="2" destId="21" srcOrd="0" destOrd="0"/>
        <dgm:cxn modelId="24" srcId="2" destId="22" srcOrd="1" destOrd="0"/>
        <dgm:cxn modelId="33" srcId="3" destId="31" srcOrd="0" destOrd="0"/>
        <dgm:cxn modelId="34" srcId="3" destId="32" srcOrd="1" destOrd="0"/>
      </dgm:cxnLst>
      <dgm:bg/>
      <dgm:whole/>
    </dgm:dataModel>
  </dgm:sampData>
  <dgm:styleData>
    <dgm:dataModel>
      <dgm:ptLst>
        <dgm:pt modelId="0" type="doc"/>
        <dgm:pt modelId="1">
          <dgm:prSet phldr="1"/>
        </dgm:pt>
        <dgm:pt modelId="2">
          <dgm:prSet phldr="1"/>
        </dgm:pt>
      </dgm:ptLst>
      <dgm:cxnLst>
        <dgm:cxn modelId="3" srcId="0" destId="1" srcOrd="0" destOrd="0"/>
        <dgm:cxn modelId="4" srcId="0" destId="2" srcOrd="1" destOrd="0"/>
      </dgm:cxnLst>
      <dgm:bg/>
      <dgm:whole/>
    </dgm:dataModel>
  </dgm:styleData>
  <dgm:clrData>
    <dgm:dataModel>
      <dgm:ptLst>
        <dgm:pt modelId="0" type="doc"/>
        <dgm:pt modelId="1">
          <dgm:prSet phldr="1"/>
        </dgm:pt>
        <dgm:pt modelId="2">
          <dgm:prSet phldr="1"/>
        </dgm:pt>
        <dgm:pt modelId="3">
          <dgm:prSet phldr="1"/>
        </dgm:pt>
        <dgm:pt modelId="4">
          <dgm:prSet phldr="1"/>
        </dgm:pt>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animLvl val="lvl"/>
      <dgm:resizeHandles val="exact"/>
    </dgm:varLst>
    <dgm:choose name="Name1">
      <dgm:if name="Name2" func="var" arg="dir" op="equ" val="norm">
        <dgm:alg type="lin"/>
      </dgm:if>
      <dgm:else name="Name3">
        <dgm:alg type="lin">
          <dgm:param type="linDir" val="fromR"/>
        </dgm:alg>
      </dgm:else>
    </dgm:choose>
    <dgm:shape xmlns:r="http://schemas.openxmlformats.org/officeDocument/2006/relationships" r:blip="">
      <dgm:adjLst/>
    </dgm:shape>
    <dgm:presOf/>
    <dgm:constrLst>
      <dgm:constr type="h" for="ch" forName="composite" refType="h"/>
      <dgm:constr type="w" for="ch" forName="composite" refType="w"/>
      <dgm:constr type="w" for="des" forName="parTx"/>
      <dgm:constr type="h" for="des" forName="parTx" op="equ"/>
      <dgm:constr type="w" for="des" forName="desTx"/>
      <dgm:constr type="h" for="des" forName="desTx" op="equ"/>
      <dgm:constr type="primFontSz" for="des" forName="parTx" val="65"/>
      <dgm:constr type="secFontSz" for="des" forName="desTx" refType="primFontSz" refFor="des" refForName="parTx" op="equ"/>
      <dgm:constr type="h" for="des" forName="parTx" refType="primFontSz" refFor="des" refForName="parTx" fact="0.8"/>
      <dgm:constr type="h" for="des" forName="desTx" refType="primFontSz" refFor="des" refForName="parTx" fact="1.22"/>
      <dgm:constr type="w" for="ch" forName="space" refType="w" refFor="ch" refForName="composite" op="equ" fact="0.14"/>
    </dgm:constrLst>
    <dgm:ruleLst>
      <dgm:rule type="w" for="ch" forName="composite" val="0" fact="NaN" max="NaN"/>
      <dgm:rule type="primFontSz" for="des" forName="parTx" val="5" fact="NaN" max="NaN"/>
    </dgm:ruleLst>
    <dgm:forEach name="Name4" axis="ch" ptType="node">
      <dgm:layoutNode name="composite">
        <dgm:alg type="composite"/>
        <dgm:shape xmlns:r="http://schemas.openxmlformats.org/officeDocument/2006/relationships" r:blip="">
          <dgm:adjLst/>
        </dgm:shape>
        <dgm:presOf/>
        <dgm:constrLst>
          <dgm:constr type="l" for="ch" forName="parTx"/>
          <dgm:constr type="w" for="ch" forName="parTx" refType="w"/>
          <dgm:constr type="t" for="ch" forName="parTx"/>
          <dgm:constr type="l" for="ch" forName="desTx"/>
          <dgm:constr type="w" for="ch" forName="desTx" refType="w" refFor="ch" refForName="parTx"/>
          <dgm:constr type="t" for="ch" forName="desTx" refType="h" refFor="ch" refForName="parTx"/>
        </dgm:constrLst>
        <dgm:ruleLst>
          <dgm:rule type="h" val="INF" fact="NaN" max="NaN"/>
        </dgm:ruleLst>
        <dgm:layoutNode name="parTx" styleLbl="alignNode1">
          <dgm:varLst>
            <dgm:chMax val="0"/>
            <dgm:chPref val="0"/>
            <dgm:bulletEnabled val="1"/>
          </dgm:varLst>
          <dgm:alg type="tx"/>
          <dgm:shape xmlns:r="http://schemas.openxmlformats.org/officeDocument/2006/relationships" type="rect" r:blip="">
            <dgm:adjLst/>
          </dgm:shape>
          <dgm:presOf axis="self" ptType="node"/>
          <dgm:constrLst>
            <dgm:constr type="h" refType="w" op="lte" fact="0.4"/>
            <dgm:constr type="h"/>
            <dgm:constr type="tMarg" refType="primFontSz" fact="0.32"/>
            <dgm:constr type="bMarg" refType="primFontSz" fact="0.32"/>
          </dgm:constrLst>
          <dgm:ruleLst>
            <dgm:rule type="h" val="INF" fact="NaN" max="NaN"/>
          </dgm:ruleLst>
        </dgm:layoutNode>
        <dgm:layoutNode name="desTx" styleLbl="alignAccFollowNode1">
          <dgm:varLst>
            <dgm:bulletEnabled val="1"/>
          </dgm:varLst>
          <dgm:alg type="tx">
            <dgm:param type="stBulletLvl" val="1"/>
          </dgm:alg>
          <dgm:shape xmlns:r="http://schemas.openxmlformats.org/officeDocument/2006/relationships" type="rect" r:blip="">
            <dgm:adjLst/>
          </dgm:shape>
          <dgm:presOf axis="des" ptType="node"/>
          <dgm:constrLst>
            <dgm:constr type="secFontSz" val="65"/>
            <dgm:constr type="primFontSz" refType="secFontSz"/>
            <dgm:constr type="h"/>
            <dgm:constr type="lMarg" refType="primFontSz" fact="0.42"/>
            <dgm:constr type="tMarg" refType="primFontSz" fact="0.42"/>
            <dgm:constr type="bMarg" refType="primFontSz" fact="0.63"/>
          </dgm:constrLst>
          <dgm:ruleLst>
            <dgm:rule type="h" val="INF" fact="NaN" max="NaN"/>
          </dgm:ruleLst>
        </dgm:layoutNode>
      </dgm:layoutNode>
      <dgm:forEach name="Name5" axis="followSib" ptType="sibTrans" cnt="1">
        <dgm:layoutNode name="space">
          <dgm:alg type="sp"/>
          <dgm:shape xmlns:r="http://schemas.openxmlformats.org/officeDocument/2006/relationships" r:blip="">
            <dgm:adjLst/>
          </dgm:shape>
          <dgm:presOf/>
          <dgm:constrLst/>
          <dgm:ruleLst/>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F389792A-E301-4E3E-8A97-0930080CC914}" type="datetimeFigureOut">
              <a:rPr lang="en-US" smtClean="0"/>
              <a:t>5/17/2023</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836A243A-4630-4176-8386-CA2EB7C87A03}" type="slidenum">
              <a:rPr lang="en-US" smtClean="0"/>
              <a:t>‹#›</a:t>
            </a:fld>
            <a:endParaRPr lang="en-US"/>
          </a:p>
        </p:txBody>
      </p:sp>
    </p:spTree>
    <p:extLst>
      <p:ext uri="{BB962C8B-B14F-4D97-AF65-F5344CB8AC3E}">
        <p14:creationId xmlns:p14="http://schemas.microsoft.com/office/powerpoint/2010/main" val="374799392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At 45 mins</a:t>
            </a:r>
          </a:p>
        </p:txBody>
      </p:sp>
      <p:sp>
        <p:nvSpPr>
          <p:cNvPr id="4" name="Slide Number Placeholder 3"/>
          <p:cNvSpPr>
            <a:spLocks noGrp="1"/>
          </p:cNvSpPr>
          <p:nvPr>
            <p:ph type="sldNum" idx="12"/>
          </p:nvPr>
        </p:nvSpPr>
        <p:spPr/>
        <p:txBody>
          <a:bodyPr/>
          <a:lstStyle/>
          <a:p>
            <a:pPr algn="r">
              <a:buSzPts val="1200"/>
            </a:pPr>
            <a:fld id="{00000000-1234-1234-1234-123412341234}" type="slidenum">
              <a:rPr lang="en-US" sz="1200" smtClean="0">
                <a:solidFill>
                  <a:schemeClr val="dk1"/>
                </a:solidFill>
                <a:latin typeface="Calibri"/>
                <a:ea typeface="Calibri"/>
                <a:cs typeface="Calibri"/>
                <a:sym typeface="Calibri"/>
              </a:rPr>
              <a:pPr algn="r">
                <a:buSzPts val="1200"/>
              </a:pPr>
              <a:t>3</a:t>
            </a:fld>
            <a:endParaRPr lang="en-US" sz="1200">
              <a:solidFill>
                <a:schemeClr val="dk1"/>
              </a:solidFill>
              <a:latin typeface="Calibri"/>
              <a:ea typeface="Calibri"/>
              <a:cs typeface="Calibri"/>
              <a:sym typeface="Calibri"/>
            </a:endParaRPr>
          </a:p>
        </p:txBody>
      </p:sp>
    </p:spTree>
    <p:extLst>
      <p:ext uri="{BB962C8B-B14F-4D97-AF65-F5344CB8AC3E}">
        <p14:creationId xmlns:p14="http://schemas.microsoft.com/office/powerpoint/2010/main" val="2276715162"/>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pPr>
              <a:defRPr/>
            </a:pPr>
            <a:fld id="{DE61B3D3-DCF2-4292-B860-334F61CD4651}" type="slidenum">
              <a:rPr lang="en-US" smtClean="0"/>
              <a:pPr>
                <a:defRPr/>
              </a:pPr>
              <a:t>12</a:t>
            </a:fld>
            <a:endParaRPr lang="en-US" dirty="0"/>
          </a:p>
        </p:txBody>
      </p:sp>
    </p:spTree>
    <p:extLst>
      <p:ext uri="{BB962C8B-B14F-4D97-AF65-F5344CB8AC3E}">
        <p14:creationId xmlns:p14="http://schemas.microsoft.com/office/powerpoint/2010/main" val="1907458229"/>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96"/>
        <p:cNvGrpSpPr/>
        <p:nvPr/>
      </p:nvGrpSpPr>
      <p:grpSpPr>
        <a:xfrm>
          <a:off x="0" y="0"/>
          <a:ext cx="0" cy="0"/>
          <a:chOff x="0" y="0"/>
          <a:chExt cx="0" cy="0"/>
        </a:xfrm>
      </p:grpSpPr>
      <p:sp>
        <p:nvSpPr>
          <p:cNvPr id="197" name="Google Shape;197;p67:notes"/>
          <p:cNvSpPr txBox="1">
            <a:spLocks noGrp="1"/>
          </p:cNvSpPr>
          <p:nvPr>
            <p:ph type="body" idx="1"/>
          </p:nvPr>
        </p:nvSpPr>
        <p:spPr>
          <a:xfrm>
            <a:off x="701040" y="4473892"/>
            <a:ext cx="5608320" cy="3660458"/>
          </a:xfrm>
          <a:prstGeom prst="rect">
            <a:avLst/>
          </a:prstGeom>
        </p:spPr>
        <p:txBody>
          <a:bodyPr spcFirstLastPara="1" wrap="square" lIns="93162" tIns="46568" rIns="93162" bIns="46568" anchor="t" anchorCtr="0">
            <a:noAutofit/>
          </a:bodyPr>
          <a:lstStyle/>
          <a:p>
            <a:pPr marL="174708" indent="-174708">
              <a:buFont typeface="Arial" panose="020B0604020202020204" pitchFamily="34" charset="0"/>
              <a:buChar char="•"/>
            </a:pPr>
            <a:r>
              <a:rPr lang="en-US" dirty="0"/>
              <a:t>Focus on opportunities rather than barriers</a:t>
            </a:r>
          </a:p>
          <a:p>
            <a:pPr marL="174708" indent="-174708">
              <a:buFont typeface="Arial" panose="020B0604020202020204" pitchFamily="34" charset="0"/>
              <a:buChar char="•"/>
            </a:pPr>
            <a:r>
              <a:rPr lang="en-US" dirty="0"/>
              <a:t>Choose language carefully</a:t>
            </a:r>
          </a:p>
          <a:p>
            <a:pPr marL="174708" indent="-174708">
              <a:buFont typeface="Arial" panose="020B0604020202020204" pitchFamily="34" charset="0"/>
              <a:buChar char="•"/>
            </a:pPr>
            <a:r>
              <a:rPr lang="en-US" dirty="0"/>
              <a:t>Communicate value and respect</a:t>
            </a:r>
          </a:p>
          <a:p>
            <a:pPr marL="174708" indent="-174708">
              <a:buFont typeface="Arial" panose="020B0604020202020204" pitchFamily="34" charset="0"/>
              <a:buChar char="•"/>
            </a:pPr>
            <a:r>
              <a:rPr lang="en-US" dirty="0"/>
              <a:t>Remember the “</a:t>
            </a:r>
            <a:r>
              <a:rPr lang="en-US" dirty="0" err="1"/>
              <a:t>venn</a:t>
            </a:r>
            <a:r>
              <a:rPr lang="en-US" dirty="0"/>
              <a:t> diagram” of the different definitions</a:t>
            </a:r>
          </a:p>
          <a:p>
            <a:pPr marL="174708" indent="-174708">
              <a:buFont typeface="Arial" panose="020B0604020202020204" pitchFamily="34" charset="0"/>
              <a:buChar char="•"/>
            </a:pPr>
            <a:r>
              <a:rPr lang="en-US" dirty="0"/>
              <a:t>Considered diversified or blended funding to weave in funds with broader eligibility criteria</a:t>
            </a:r>
          </a:p>
        </p:txBody>
      </p:sp>
      <p:sp>
        <p:nvSpPr>
          <p:cNvPr id="198" name="Google Shape;198;p67:notes"/>
          <p:cNvSpPr>
            <a:spLocks noGrp="1" noRot="1" noChangeAspect="1"/>
          </p:cNvSpPr>
          <p:nvPr>
            <p:ph type="sldImg" idx="2"/>
          </p:nvPr>
        </p:nvSpPr>
        <p:spPr>
          <a:xfrm>
            <a:off x="717550" y="1162050"/>
            <a:ext cx="5575300" cy="31369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3450511658"/>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96"/>
        <p:cNvGrpSpPr/>
        <p:nvPr/>
      </p:nvGrpSpPr>
      <p:grpSpPr>
        <a:xfrm>
          <a:off x="0" y="0"/>
          <a:ext cx="0" cy="0"/>
          <a:chOff x="0" y="0"/>
          <a:chExt cx="0" cy="0"/>
        </a:xfrm>
      </p:grpSpPr>
      <p:sp>
        <p:nvSpPr>
          <p:cNvPr id="197" name="Google Shape;197;p67:notes"/>
          <p:cNvSpPr txBox="1">
            <a:spLocks noGrp="1"/>
          </p:cNvSpPr>
          <p:nvPr>
            <p:ph type="body" idx="1"/>
          </p:nvPr>
        </p:nvSpPr>
        <p:spPr>
          <a:xfrm>
            <a:off x="701040" y="4473892"/>
            <a:ext cx="5608320" cy="3660458"/>
          </a:xfrm>
          <a:prstGeom prst="rect">
            <a:avLst/>
          </a:prstGeom>
        </p:spPr>
        <p:txBody>
          <a:bodyPr spcFirstLastPara="1" wrap="square" lIns="93162" tIns="46568" rIns="93162" bIns="46568" anchor="t" anchorCtr="0">
            <a:noAutofit/>
          </a:bodyPr>
          <a:lstStyle/>
          <a:p>
            <a:pPr marL="174708" indent="-174708">
              <a:buFont typeface="Arial" panose="020B0604020202020204" pitchFamily="34" charset="0"/>
              <a:buChar char="•"/>
            </a:pPr>
            <a:r>
              <a:rPr lang="en-US" dirty="0"/>
              <a:t>Focus on opportunities rather than barriers</a:t>
            </a:r>
          </a:p>
          <a:p>
            <a:pPr marL="174708" indent="-174708">
              <a:buFont typeface="Arial" panose="020B0604020202020204" pitchFamily="34" charset="0"/>
              <a:buChar char="•"/>
            </a:pPr>
            <a:r>
              <a:rPr lang="en-US" dirty="0"/>
              <a:t>Choose language carefully</a:t>
            </a:r>
          </a:p>
          <a:p>
            <a:pPr marL="174708" indent="-174708">
              <a:buFont typeface="Arial" panose="020B0604020202020204" pitchFamily="34" charset="0"/>
              <a:buChar char="•"/>
            </a:pPr>
            <a:r>
              <a:rPr lang="en-US" dirty="0"/>
              <a:t>Communicate value and respect</a:t>
            </a:r>
          </a:p>
          <a:p>
            <a:pPr marL="174708" indent="-174708">
              <a:buFont typeface="Arial" panose="020B0604020202020204" pitchFamily="34" charset="0"/>
              <a:buChar char="•"/>
            </a:pPr>
            <a:r>
              <a:rPr lang="en-US" dirty="0"/>
              <a:t>Remember the “</a:t>
            </a:r>
            <a:r>
              <a:rPr lang="en-US" dirty="0" err="1"/>
              <a:t>venn</a:t>
            </a:r>
            <a:r>
              <a:rPr lang="en-US" dirty="0"/>
              <a:t> diagram” of the different definitions</a:t>
            </a:r>
          </a:p>
          <a:p>
            <a:pPr marL="174708" indent="-174708">
              <a:buFont typeface="Arial" panose="020B0604020202020204" pitchFamily="34" charset="0"/>
              <a:buChar char="•"/>
            </a:pPr>
            <a:r>
              <a:rPr lang="en-US" dirty="0"/>
              <a:t>Considered diversified or blended funding to weave in funds with broader eligibility criteria</a:t>
            </a:r>
          </a:p>
        </p:txBody>
      </p:sp>
      <p:sp>
        <p:nvSpPr>
          <p:cNvPr id="198" name="Google Shape;198;p67:notes"/>
          <p:cNvSpPr>
            <a:spLocks noGrp="1" noRot="1" noChangeAspect="1"/>
          </p:cNvSpPr>
          <p:nvPr>
            <p:ph type="sldImg" idx="2"/>
          </p:nvPr>
        </p:nvSpPr>
        <p:spPr>
          <a:xfrm>
            <a:off x="717550" y="1162050"/>
            <a:ext cx="5575300" cy="31369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1464454586"/>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idx="12"/>
          </p:nvPr>
        </p:nvSpPr>
        <p:spPr/>
        <p:txBody>
          <a:bodyPr/>
          <a:lstStyle/>
          <a:p>
            <a:pPr algn="r">
              <a:buSzPts val="1200"/>
            </a:pPr>
            <a:fld id="{00000000-1234-1234-1234-123412341234}" type="slidenum">
              <a:rPr lang="en-US" sz="1200" smtClean="0">
                <a:solidFill>
                  <a:schemeClr val="dk1"/>
                </a:solidFill>
                <a:latin typeface="Calibri"/>
                <a:ea typeface="Calibri"/>
                <a:cs typeface="Calibri"/>
                <a:sym typeface="Calibri"/>
              </a:rPr>
              <a:pPr algn="r">
                <a:buSzPts val="1200"/>
              </a:pPr>
              <a:t>20</a:t>
            </a:fld>
            <a:endParaRPr lang="en-US" sz="1200">
              <a:solidFill>
                <a:schemeClr val="dk1"/>
              </a:solidFill>
              <a:latin typeface="Calibri"/>
              <a:ea typeface="Calibri"/>
              <a:cs typeface="Calibri"/>
              <a:sym typeface="Calibri"/>
            </a:endParaRPr>
          </a:p>
        </p:txBody>
      </p:sp>
    </p:spTree>
    <p:extLst>
      <p:ext uri="{BB962C8B-B14F-4D97-AF65-F5344CB8AC3E}">
        <p14:creationId xmlns:p14="http://schemas.microsoft.com/office/powerpoint/2010/main" val="78780655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idx="12"/>
          </p:nvPr>
        </p:nvSpPr>
        <p:spPr/>
        <p:txBody>
          <a:bodyPr/>
          <a:lstStyle/>
          <a:p>
            <a:pPr algn="r">
              <a:buSzPts val="1200"/>
            </a:pPr>
            <a:fld id="{00000000-1234-1234-1234-123412341234}" type="slidenum">
              <a:rPr lang="en-US" sz="1200" smtClean="0">
                <a:solidFill>
                  <a:schemeClr val="dk1"/>
                </a:solidFill>
                <a:latin typeface="Calibri"/>
                <a:ea typeface="Calibri"/>
                <a:cs typeface="Calibri"/>
                <a:sym typeface="Calibri"/>
              </a:rPr>
              <a:pPr algn="r">
                <a:buSzPts val="1200"/>
              </a:pPr>
              <a:t>21</a:t>
            </a:fld>
            <a:endParaRPr lang="en-US" sz="1200">
              <a:solidFill>
                <a:schemeClr val="dk1"/>
              </a:solidFill>
              <a:latin typeface="Calibri"/>
              <a:ea typeface="Calibri"/>
              <a:cs typeface="Calibri"/>
              <a:sym typeface="Calibri"/>
            </a:endParaRPr>
          </a:p>
        </p:txBody>
      </p:sp>
    </p:spTree>
    <p:extLst>
      <p:ext uri="{BB962C8B-B14F-4D97-AF65-F5344CB8AC3E}">
        <p14:creationId xmlns:p14="http://schemas.microsoft.com/office/powerpoint/2010/main" val="1776266294"/>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44"/>
        <p:cNvGrpSpPr/>
        <p:nvPr/>
      </p:nvGrpSpPr>
      <p:grpSpPr>
        <a:xfrm>
          <a:off x="0" y="0"/>
          <a:ext cx="0" cy="0"/>
          <a:chOff x="0" y="0"/>
          <a:chExt cx="0" cy="0"/>
        </a:xfrm>
      </p:grpSpPr>
      <p:sp>
        <p:nvSpPr>
          <p:cNvPr id="145" name="Google Shape;145;p64:notes"/>
          <p:cNvSpPr txBox="1">
            <a:spLocks noGrp="1"/>
          </p:cNvSpPr>
          <p:nvPr>
            <p:ph type="body" idx="1"/>
          </p:nvPr>
        </p:nvSpPr>
        <p:spPr>
          <a:xfrm>
            <a:off x="701040" y="4473892"/>
            <a:ext cx="5608320" cy="3660458"/>
          </a:xfrm>
          <a:prstGeom prst="rect">
            <a:avLst/>
          </a:prstGeom>
        </p:spPr>
        <p:txBody>
          <a:bodyPr spcFirstLastPara="1" wrap="square" lIns="93162" tIns="46568" rIns="93162" bIns="46568" anchor="t" anchorCtr="0">
            <a:noAutofit/>
          </a:bodyPr>
          <a:lstStyle/>
          <a:p>
            <a:pPr marL="0" indent="0"/>
            <a:endParaRPr dirty="0"/>
          </a:p>
        </p:txBody>
      </p:sp>
      <p:sp>
        <p:nvSpPr>
          <p:cNvPr id="146" name="Google Shape;146;p64:notes"/>
          <p:cNvSpPr>
            <a:spLocks noGrp="1" noRot="1" noChangeAspect="1"/>
          </p:cNvSpPr>
          <p:nvPr>
            <p:ph type="sldImg" idx="2"/>
          </p:nvPr>
        </p:nvSpPr>
        <p:spPr>
          <a:xfrm>
            <a:off x="717550" y="1162050"/>
            <a:ext cx="5575300" cy="31369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3681998388"/>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At 45 mins</a:t>
            </a:r>
          </a:p>
        </p:txBody>
      </p:sp>
      <p:sp>
        <p:nvSpPr>
          <p:cNvPr id="4" name="Slide Number Placeholder 3"/>
          <p:cNvSpPr>
            <a:spLocks noGrp="1"/>
          </p:cNvSpPr>
          <p:nvPr>
            <p:ph type="sldNum" idx="12"/>
          </p:nvPr>
        </p:nvSpPr>
        <p:spPr/>
        <p:txBody>
          <a:bodyPr/>
          <a:lstStyle/>
          <a:p>
            <a:pPr algn="r">
              <a:buSzPts val="1200"/>
            </a:pPr>
            <a:fld id="{00000000-1234-1234-1234-123412341234}" type="slidenum">
              <a:rPr lang="en-US" sz="1200" smtClean="0">
                <a:solidFill>
                  <a:schemeClr val="dk1"/>
                </a:solidFill>
                <a:latin typeface="Calibri"/>
                <a:ea typeface="Calibri"/>
                <a:cs typeface="Calibri"/>
                <a:sym typeface="Calibri"/>
              </a:rPr>
              <a:pPr algn="r">
                <a:buSzPts val="1200"/>
              </a:pPr>
              <a:t>23</a:t>
            </a:fld>
            <a:endParaRPr lang="en-US" sz="1200">
              <a:solidFill>
                <a:schemeClr val="dk1"/>
              </a:solidFill>
              <a:latin typeface="Calibri"/>
              <a:ea typeface="Calibri"/>
              <a:cs typeface="Calibri"/>
              <a:sym typeface="Calibri"/>
            </a:endParaRPr>
          </a:p>
        </p:txBody>
      </p:sp>
    </p:spTree>
    <p:extLst>
      <p:ext uri="{BB962C8B-B14F-4D97-AF65-F5344CB8AC3E}">
        <p14:creationId xmlns:p14="http://schemas.microsoft.com/office/powerpoint/2010/main" val="811792277"/>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51"/>
        <p:cNvGrpSpPr/>
        <p:nvPr/>
      </p:nvGrpSpPr>
      <p:grpSpPr>
        <a:xfrm>
          <a:off x="0" y="0"/>
          <a:ext cx="0" cy="0"/>
          <a:chOff x="0" y="0"/>
          <a:chExt cx="0" cy="0"/>
        </a:xfrm>
      </p:grpSpPr>
      <p:sp>
        <p:nvSpPr>
          <p:cNvPr id="152" name="Google Shape;152;p16:notes"/>
          <p:cNvSpPr txBox="1">
            <a:spLocks noGrp="1"/>
          </p:cNvSpPr>
          <p:nvPr>
            <p:ph type="body" idx="1"/>
          </p:nvPr>
        </p:nvSpPr>
        <p:spPr>
          <a:xfrm>
            <a:off x="701040" y="4473892"/>
            <a:ext cx="5608320" cy="3660458"/>
          </a:xfrm>
          <a:prstGeom prst="rect">
            <a:avLst/>
          </a:prstGeom>
        </p:spPr>
        <p:txBody>
          <a:bodyPr spcFirstLastPara="1" wrap="square" lIns="93162" tIns="46568" rIns="93162" bIns="46568" anchor="t" anchorCtr="0">
            <a:noAutofit/>
          </a:bodyPr>
          <a:lstStyle/>
          <a:p>
            <a:pPr marL="0" indent="0"/>
            <a:endParaRPr/>
          </a:p>
        </p:txBody>
      </p:sp>
      <p:sp>
        <p:nvSpPr>
          <p:cNvPr id="153" name="Google Shape;153;p16:notes"/>
          <p:cNvSpPr>
            <a:spLocks noGrp="1" noRot="1" noChangeAspect="1"/>
          </p:cNvSpPr>
          <p:nvPr>
            <p:ph type="sldImg" idx="2"/>
          </p:nvPr>
        </p:nvSpPr>
        <p:spPr>
          <a:xfrm>
            <a:off x="717550" y="1162050"/>
            <a:ext cx="5575300" cy="31369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1574003108"/>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58"/>
        <p:cNvGrpSpPr/>
        <p:nvPr/>
      </p:nvGrpSpPr>
      <p:grpSpPr>
        <a:xfrm>
          <a:off x="0" y="0"/>
          <a:ext cx="0" cy="0"/>
          <a:chOff x="0" y="0"/>
          <a:chExt cx="0" cy="0"/>
        </a:xfrm>
      </p:grpSpPr>
      <p:sp>
        <p:nvSpPr>
          <p:cNvPr id="159" name="Google Shape;159;p65:notes"/>
          <p:cNvSpPr txBox="1">
            <a:spLocks noGrp="1"/>
          </p:cNvSpPr>
          <p:nvPr>
            <p:ph type="body" idx="1"/>
          </p:nvPr>
        </p:nvSpPr>
        <p:spPr>
          <a:xfrm>
            <a:off x="701040" y="4473892"/>
            <a:ext cx="5608320" cy="3660458"/>
          </a:xfrm>
          <a:prstGeom prst="rect">
            <a:avLst/>
          </a:prstGeom>
        </p:spPr>
        <p:txBody>
          <a:bodyPr spcFirstLastPara="1" wrap="square" lIns="93162" tIns="46568" rIns="93162" bIns="46568" anchor="t" anchorCtr="0">
            <a:noAutofit/>
          </a:bodyPr>
          <a:lstStyle/>
          <a:p>
            <a:pPr marL="0" indent="0"/>
            <a:r>
              <a:rPr lang="en-US" dirty="0"/>
              <a:t>Examples of who to reach out to, examples of “how” e.g. schedule a breakfast meeting to share information for folks interested in youth homelessness.</a:t>
            </a:r>
          </a:p>
        </p:txBody>
      </p:sp>
      <p:sp>
        <p:nvSpPr>
          <p:cNvPr id="160" name="Google Shape;160;p65:notes"/>
          <p:cNvSpPr>
            <a:spLocks noGrp="1" noRot="1" noChangeAspect="1"/>
          </p:cNvSpPr>
          <p:nvPr>
            <p:ph type="sldImg" idx="2"/>
          </p:nvPr>
        </p:nvSpPr>
        <p:spPr>
          <a:xfrm>
            <a:off x="717550" y="1162050"/>
            <a:ext cx="5575300" cy="31369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2524465839"/>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58"/>
        <p:cNvGrpSpPr/>
        <p:nvPr/>
      </p:nvGrpSpPr>
      <p:grpSpPr>
        <a:xfrm>
          <a:off x="0" y="0"/>
          <a:ext cx="0" cy="0"/>
          <a:chOff x="0" y="0"/>
          <a:chExt cx="0" cy="0"/>
        </a:xfrm>
      </p:grpSpPr>
      <p:sp>
        <p:nvSpPr>
          <p:cNvPr id="159" name="Google Shape;159;p65:notes"/>
          <p:cNvSpPr txBox="1">
            <a:spLocks noGrp="1"/>
          </p:cNvSpPr>
          <p:nvPr>
            <p:ph type="body" idx="1"/>
          </p:nvPr>
        </p:nvSpPr>
        <p:spPr>
          <a:xfrm>
            <a:off x="701040" y="4473892"/>
            <a:ext cx="5608320" cy="3660458"/>
          </a:xfrm>
          <a:prstGeom prst="rect">
            <a:avLst/>
          </a:prstGeom>
        </p:spPr>
        <p:txBody>
          <a:bodyPr spcFirstLastPara="1" wrap="square" lIns="93162" tIns="46568" rIns="93162" bIns="46568" anchor="t" anchorCtr="0">
            <a:noAutofit/>
          </a:bodyPr>
          <a:lstStyle/>
          <a:p>
            <a:pPr marL="0" indent="0"/>
            <a:r>
              <a:rPr lang="en-US" dirty="0"/>
              <a:t>Example: When community agencies understand MV, schools get help with identification efforts and agencies get students enrolled with support for transportation. </a:t>
            </a:r>
          </a:p>
        </p:txBody>
      </p:sp>
      <p:sp>
        <p:nvSpPr>
          <p:cNvPr id="160" name="Google Shape;160;p65:notes"/>
          <p:cNvSpPr>
            <a:spLocks noGrp="1" noRot="1" noChangeAspect="1"/>
          </p:cNvSpPr>
          <p:nvPr>
            <p:ph type="sldImg" idx="2"/>
          </p:nvPr>
        </p:nvSpPr>
        <p:spPr>
          <a:xfrm>
            <a:off x="717550" y="1162050"/>
            <a:ext cx="5575300" cy="31369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1941413198"/>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58"/>
        <p:cNvGrpSpPr/>
        <p:nvPr/>
      </p:nvGrpSpPr>
      <p:grpSpPr>
        <a:xfrm>
          <a:off x="0" y="0"/>
          <a:ext cx="0" cy="0"/>
          <a:chOff x="0" y="0"/>
          <a:chExt cx="0" cy="0"/>
        </a:xfrm>
      </p:grpSpPr>
      <p:sp>
        <p:nvSpPr>
          <p:cNvPr id="159" name="Google Shape;159;p65:notes"/>
          <p:cNvSpPr txBox="1">
            <a:spLocks noGrp="1"/>
          </p:cNvSpPr>
          <p:nvPr>
            <p:ph type="body" idx="1"/>
          </p:nvPr>
        </p:nvSpPr>
        <p:spPr>
          <a:xfrm>
            <a:off x="701040" y="4473892"/>
            <a:ext cx="5608320" cy="3660458"/>
          </a:xfrm>
          <a:prstGeom prst="rect">
            <a:avLst/>
          </a:prstGeom>
        </p:spPr>
        <p:txBody>
          <a:bodyPr spcFirstLastPara="1" wrap="square" lIns="93162" tIns="46568" rIns="93162" bIns="46568" anchor="t" anchorCtr="0">
            <a:noAutofit/>
          </a:bodyPr>
          <a:lstStyle/>
          <a:p>
            <a:pPr marL="0" indent="0"/>
            <a:endParaRPr lang="en-US" dirty="0"/>
          </a:p>
        </p:txBody>
      </p:sp>
      <p:sp>
        <p:nvSpPr>
          <p:cNvPr id="160" name="Google Shape;160;p65:notes"/>
          <p:cNvSpPr>
            <a:spLocks noGrp="1" noRot="1" noChangeAspect="1"/>
          </p:cNvSpPr>
          <p:nvPr>
            <p:ph type="sldImg" idx="2"/>
          </p:nvPr>
        </p:nvSpPr>
        <p:spPr>
          <a:xfrm>
            <a:off x="717550" y="1162050"/>
            <a:ext cx="5575300" cy="31369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1158145195"/>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58"/>
        <p:cNvGrpSpPr/>
        <p:nvPr/>
      </p:nvGrpSpPr>
      <p:grpSpPr>
        <a:xfrm>
          <a:off x="0" y="0"/>
          <a:ext cx="0" cy="0"/>
          <a:chOff x="0" y="0"/>
          <a:chExt cx="0" cy="0"/>
        </a:xfrm>
      </p:grpSpPr>
      <p:sp>
        <p:nvSpPr>
          <p:cNvPr id="159" name="Google Shape;159;p65:notes"/>
          <p:cNvSpPr txBox="1">
            <a:spLocks noGrp="1"/>
          </p:cNvSpPr>
          <p:nvPr>
            <p:ph type="body" idx="1"/>
          </p:nvPr>
        </p:nvSpPr>
        <p:spPr>
          <a:xfrm>
            <a:off x="701040" y="4473892"/>
            <a:ext cx="5608320" cy="3660458"/>
          </a:xfrm>
          <a:prstGeom prst="rect">
            <a:avLst/>
          </a:prstGeom>
        </p:spPr>
        <p:txBody>
          <a:bodyPr spcFirstLastPara="1" wrap="square" lIns="93162" tIns="46568" rIns="93162" bIns="46568" anchor="t" anchorCtr="0">
            <a:noAutofit/>
          </a:bodyPr>
          <a:lstStyle/>
          <a:p>
            <a:pPr marL="0" indent="0"/>
            <a:endParaRPr lang="en-US" dirty="0"/>
          </a:p>
        </p:txBody>
      </p:sp>
      <p:sp>
        <p:nvSpPr>
          <p:cNvPr id="160" name="Google Shape;160;p65:notes"/>
          <p:cNvSpPr>
            <a:spLocks noGrp="1" noRot="1" noChangeAspect="1"/>
          </p:cNvSpPr>
          <p:nvPr>
            <p:ph type="sldImg" idx="2"/>
          </p:nvPr>
        </p:nvSpPr>
        <p:spPr>
          <a:xfrm>
            <a:off x="717550" y="1162050"/>
            <a:ext cx="5575300" cy="31369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715567816"/>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58"/>
        <p:cNvGrpSpPr/>
        <p:nvPr/>
      </p:nvGrpSpPr>
      <p:grpSpPr>
        <a:xfrm>
          <a:off x="0" y="0"/>
          <a:ext cx="0" cy="0"/>
          <a:chOff x="0" y="0"/>
          <a:chExt cx="0" cy="0"/>
        </a:xfrm>
      </p:grpSpPr>
      <p:sp>
        <p:nvSpPr>
          <p:cNvPr id="159" name="Google Shape;159;p65:notes"/>
          <p:cNvSpPr txBox="1">
            <a:spLocks noGrp="1"/>
          </p:cNvSpPr>
          <p:nvPr>
            <p:ph type="body" idx="1"/>
          </p:nvPr>
        </p:nvSpPr>
        <p:spPr>
          <a:xfrm>
            <a:off x="701040" y="4473892"/>
            <a:ext cx="5608320" cy="3660458"/>
          </a:xfrm>
          <a:prstGeom prst="rect">
            <a:avLst/>
          </a:prstGeom>
        </p:spPr>
        <p:txBody>
          <a:bodyPr spcFirstLastPara="1" wrap="square" lIns="93162" tIns="46568" rIns="93162" bIns="46568" anchor="t" anchorCtr="0">
            <a:noAutofit/>
          </a:bodyPr>
          <a:lstStyle/>
          <a:p>
            <a:pPr marL="0" indent="0"/>
            <a:endParaRPr lang="en-US" dirty="0"/>
          </a:p>
        </p:txBody>
      </p:sp>
      <p:sp>
        <p:nvSpPr>
          <p:cNvPr id="160" name="Google Shape;160;p65:notes"/>
          <p:cNvSpPr>
            <a:spLocks noGrp="1" noRot="1" noChangeAspect="1"/>
          </p:cNvSpPr>
          <p:nvPr>
            <p:ph type="sldImg" idx="2"/>
          </p:nvPr>
        </p:nvSpPr>
        <p:spPr>
          <a:xfrm>
            <a:off x="717550" y="1162050"/>
            <a:ext cx="5575300" cy="31369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93524851"/>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86"/>
        <p:cNvGrpSpPr/>
        <p:nvPr/>
      </p:nvGrpSpPr>
      <p:grpSpPr>
        <a:xfrm>
          <a:off x="0" y="0"/>
          <a:ext cx="0" cy="0"/>
          <a:chOff x="0" y="0"/>
          <a:chExt cx="0" cy="0"/>
        </a:xfrm>
      </p:grpSpPr>
      <p:sp>
        <p:nvSpPr>
          <p:cNvPr id="187" name="Google Shape;187;p66:notes"/>
          <p:cNvSpPr txBox="1">
            <a:spLocks noGrp="1"/>
          </p:cNvSpPr>
          <p:nvPr>
            <p:ph type="body" idx="1"/>
          </p:nvPr>
        </p:nvSpPr>
        <p:spPr>
          <a:xfrm>
            <a:off x="701040" y="4473892"/>
            <a:ext cx="5608320" cy="3660458"/>
          </a:xfrm>
          <a:prstGeom prst="rect">
            <a:avLst/>
          </a:prstGeom>
        </p:spPr>
        <p:txBody>
          <a:bodyPr spcFirstLastPara="1" wrap="square" lIns="93162" tIns="46568" rIns="93162" bIns="46568" anchor="t" anchorCtr="0">
            <a:noAutofit/>
          </a:bodyPr>
          <a:lstStyle/>
          <a:p>
            <a:pPr marL="0" indent="0"/>
            <a:endParaRPr dirty="0"/>
          </a:p>
        </p:txBody>
      </p:sp>
      <p:sp>
        <p:nvSpPr>
          <p:cNvPr id="188" name="Google Shape;188;p66:notes"/>
          <p:cNvSpPr>
            <a:spLocks noGrp="1" noRot="1" noChangeAspect="1"/>
          </p:cNvSpPr>
          <p:nvPr>
            <p:ph type="sldImg" idx="2"/>
          </p:nvPr>
        </p:nvSpPr>
        <p:spPr>
          <a:xfrm>
            <a:off x="717550" y="1162050"/>
            <a:ext cx="5575300" cy="31369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3403451259"/>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At 45 mins</a:t>
            </a:r>
          </a:p>
        </p:txBody>
      </p:sp>
      <p:sp>
        <p:nvSpPr>
          <p:cNvPr id="4" name="Slide Number Placeholder 3"/>
          <p:cNvSpPr>
            <a:spLocks noGrp="1"/>
          </p:cNvSpPr>
          <p:nvPr>
            <p:ph type="sldNum" idx="12"/>
          </p:nvPr>
        </p:nvSpPr>
        <p:spPr/>
        <p:txBody>
          <a:bodyPr/>
          <a:lstStyle/>
          <a:p>
            <a:pPr algn="r">
              <a:buSzPts val="1200"/>
            </a:pPr>
            <a:fld id="{00000000-1234-1234-1234-123412341234}" type="slidenum">
              <a:rPr lang="en-US" sz="1200" smtClean="0">
                <a:solidFill>
                  <a:schemeClr val="dk1"/>
                </a:solidFill>
                <a:latin typeface="Calibri"/>
                <a:ea typeface="Calibri"/>
                <a:cs typeface="Calibri"/>
                <a:sym typeface="Calibri"/>
              </a:rPr>
              <a:pPr algn="r">
                <a:buSzPts val="1200"/>
              </a:pPr>
              <a:t>38</a:t>
            </a:fld>
            <a:endParaRPr lang="en-US" sz="1200">
              <a:solidFill>
                <a:schemeClr val="dk1"/>
              </a:solidFill>
              <a:latin typeface="Calibri"/>
              <a:ea typeface="Calibri"/>
              <a:cs typeface="Calibri"/>
              <a:sym typeface="Calibri"/>
            </a:endParaRPr>
          </a:p>
        </p:txBody>
      </p:sp>
    </p:spTree>
    <p:extLst>
      <p:ext uri="{BB962C8B-B14F-4D97-AF65-F5344CB8AC3E}">
        <p14:creationId xmlns:p14="http://schemas.microsoft.com/office/powerpoint/2010/main" val="2352625643"/>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3" Type="http://schemas.openxmlformats.org/officeDocument/2006/relationships/image" Target="../media/image2.sv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B23B6AB-86BE-4721-80B2-27525947B7E9}"/>
              </a:ext>
            </a:extLst>
          </p:cNvPr>
          <p:cNvSpPr>
            <a:spLocks noGrp="1"/>
          </p:cNvSpPr>
          <p:nvPr>
            <p:ph type="ctrTitle"/>
          </p:nvPr>
        </p:nvSpPr>
        <p:spPr>
          <a:xfrm>
            <a:off x="1524000" y="2415391"/>
            <a:ext cx="9144000" cy="2387600"/>
          </a:xfrm>
        </p:spPr>
        <p:txBody>
          <a:bodyPr anchor="b">
            <a:normAutofit/>
          </a:bodyPr>
          <a:lstStyle>
            <a:lvl1pPr algn="ctr">
              <a:defRPr sz="4400" b="1">
                <a:latin typeface="Century Schoolbook" panose="02040604050505020304" pitchFamily="18" charset="0"/>
              </a:defRPr>
            </a:lvl1pPr>
          </a:lstStyle>
          <a:p>
            <a:r>
              <a:rPr lang="en-US" dirty="0"/>
              <a:t>Click to edit Master title style</a:t>
            </a:r>
          </a:p>
        </p:txBody>
      </p:sp>
      <p:sp>
        <p:nvSpPr>
          <p:cNvPr id="3" name="Subtitle 2">
            <a:extLst>
              <a:ext uri="{FF2B5EF4-FFF2-40B4-BE49-F238E27FC236}">
                <a16:creationId xmlns:a16="http://schemas.microsoft.com/office/drawing/2014/main" id="{6CCC31C8-E9D4-41AC-ACF5-CE69FA8DBC44}"/>
              </a:ext>
            </a:extLst>
          </p:cNvPr>
          <p:cNvSpPr>
            <a:spLocks noGrp="1"/>
          </p:cNvSpPr>
          <p:nvPr>
            <p:ph type="subTitle" idx="1"/>
          </p:nvPr>
        </p:nvSpPr>
        <p:spPr>
          <a:xfrm>
            <a:off x="1524000" y="4895066"/>
            <a:ext cx="9144000" cy="1655762"/>
          </a:xfrm>
        </p:spPr>
        <p:txBody>
          <a:bodyPr/>
          <a:lstStyle>
            <a:lvl1pPr marL="0" indent="0" algn="ctr">
              <a:buNone/>
              <a:defRPr sz="2400">
                <a:latin typeface="Century Gothic" panose="020B0502020202020204" pitchFamily="34" charset="0"/>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dirty="0"/>
              <a:t>Click to edit Master subtitle style</a:t>
            </a:r>
          </a:p>
        </p:txBody>
      </p:sp>
    </p:spTree>
    <p:extLst>
      <p:ext uri="{BB962C8B-B14F-4D97-AF65-F5344CB8AC3E}">
        <p14:creationId xmlns:p14="http://schemas.microsoft.com/office/powerpoint/2010/main" val="805215262"/>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22F8C68-61DA-4BDE-A09E-18D39042BE36}"/>
              </a:ext>
            </a:extLst>
          </p:cNvPr>
          <p:cNvSpPr>
            <a:spLocks noGrp="1"/>
          </p:cNvSpPr>
          <p:nvPr>
            <p:ph type="title"/>
          </p:nvPr>
        </p:nvSpPr>
        <p:spPr>
          <a:xfrm>
            <a:off x="609600" y="320675"/>
            <a:ext cx="10972800" cy="1325563"/>
          </a:xfrm>
        </p:spPr>
        <p:txBody>
          <a:bodyPr>
            <a:normAutofit/>
          </a:bodyPr>
          <a:lstStyle>
            <a:lvl1pPr>
              <a:defRPr sz="3600" b="1">
                <a:latin typeface="Century Schoolbook" panose="02040604050505020304" pitchFamily="18" charset="0"/>
              </a:defRPr>
            </a:lvl1pPr>
          </a:lstStyle>
          <a:p>
            <a:r>
              <a:rPr lang="en-US" dirty="0"/>
              <a:t>Click to edit Master title style</a:t>
            </a:r>
          </a:p>
        </p:txBody>
      </p:sp>
      <p:sp>
        <p:nvSpPr>
          <p:cNvPr id="3" name="Content Placeholder 2">
            <a:extLst>
              <a:ext uri="{FF2B5EF4-FFF2-40B4-BE49-F238E27FC236}">
                <a16:creationId xmlns:a16="http://schemas.microsoft.com/office/drawing/2014/main" id="{01DDB0EA-DF86-4529-97CE-70EE232FAA8F}"/>
              </a:ext>
            </a:extLst>
          </p:cNvPr>
          <p:cNvSpPr>
            <a:spLocks noGrp="1"/>
          </p:cNvSpPr>
          <p:nvPr>
            <p:ph idx="1"/>
          </p:nvPr>
        </p:nvSpPr>
        <p:spPr>
          <a:xfrm>
            <a:off x="609600" y="1825625"/>
            <a:ext cx="10972800" cy="4711700"/>
          </a:xfrm>
        </p:spPr>
        <p:txBody>
          <a:bodyPr/>
          <a:lstStyle>
            <a:lvl1pPr>
              <a:defRPr>
                <a:latin typeface="Century Gothic" panose="020B0502020202020204" pitchFamily="34" charset="0"/>
              </a:defRPr>
            </a:lvl1pPr>
            <a:lvl2pPr marL="457200" indent="-228600">
              <a:defRPr>
                <a:latin typeface="Century Gothic" panose="020B0502020202020204" pitchFamily="34" charset="0"/>
              </a:defRPr>
            </a:lvl2pPr>
            <a:lvl3pPr marL="685800" indent="-228600">
              <a:defRPr>
                <a:latin typeface="Century Gothic" panose="020B0502020202020204" pitchFamily="34" charset="0"/>
              </a:defRPr>
            </a:lvl3pPr>
            <a:lvl4pPr marL="914400" indent="-228600">
              <a:defRPr>
                <a:latin typeface="Century Gothic" panose="020B0502020202020204" pitchFamily="34" charset="0"/>
              </a:defRPr>
            </a:lvl4pPr>
            <a:lvl5pPr marL="1143000" indent="-228600">
              <a:defRPr>
                <a:latin typeface="Century Gothic" panose="020B0502020202020204" pitchFamily="34" charset="0"/>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Tree>
    <p:extLst>
      <p:ext uri="{BB962C8B-B14F-4D97-AF65-F5344CB8AC3E}">
        <p14:creationId xmlns:p14="http://schemas.microsoft.com/office/powerpoint/2010/main" val="4130155500"/>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361EE96-781C-4829-9DB3-89C517FFAAB0}"/>
              </a:ext>
            </a:extLst>
          </p:cNvPr>
          <p:cNvSpPr>
            <a:spLocks noGrp="1"/>
          </p:cNvSpPr>
          <p:nvPr>
            <p:ph type="title"/>
          </p:nvPr>
        </p:nvSpPr>
        <p:spPr>
          <a:xfrm>
            <a:off x="831850" y="1709738"/>
            <a:ext cx="10515600" cy="2852737"/>
          </a:xfrm>
        </p:spPr>
        <p:txBody>
          <a:bodyPr anchor="b">
            <a:normAutofit/>
          </a:bodyPr>
          <a:lstStyle>
            <a:lvl1pPr algn="l" defTabSz="914400" rtl="0" eaLnBrk="1" latinLnBrk="0" hangingPunct="1">
              <a:lnSpc>
                <a:spcPct val="90000"/>
              </a:lnSpc>
              <a:spcBef>
                <a:spcPct val="0"/>
              </a:spcBef>
              <a:buNone/>
              <a:defRPr lang="en-US" sz="3600" b="1" kern="1200" dirty="0">
                <a:solidFill>
                  <a:schemeClr val="tx1"/>
                </a:solidFill>
                <a:latin typeface="Century Schoolbook" panose="02040604050505020304" pitchFamily="18" charset="0"/>
                <a:ea typeface="+mj-ea"/>
                <a:cs typeface="+mj-cs"/>
              </a:defRPr>
            </a:lvl1pPr>
          </a:lstStyle>
          <a:p>
            <a:r>
              <a:rPr lang="en-US" dirty="0"/>
              <a:t>Click to edit Master title style</a:t>
            </a:r>
          </a:p>
        </p:txBody>
      </p:sp>
      <p:sp>
        <p:nvSpPr>
          <p:cNvPr id="3" name="Text Placeholder 2">
            <a:extLst>
              <a:ext uri="{FF2B5EF4-FFF2-40B4-BE49-F238E27FC236}">
                <a16:creationId xmlns:a16="http://schemas.microsoft.com/office/drawing/2014/main" id="{EDBBE2CB-C30C-4D11-BA2D-935CE5256D3A}"/>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latin typeface="Century Gothic" panose="020B0502020202020204" pitchFamily="34" charset="0"/>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dirty="0"/>
              <a:t>Click to edit Master text styles</a:t>
            </a:r>
          </a:p>
        </p:txBody>
      </p:sp>
      <p:sp>
        <p:nvSpPr>
          <p:cNvPr id="4" name="Date Placeholder 3">
            <a:extLst>
              <a:ext uri="{FF2B5EF4-FFF2-40B4-BE49-F238E27FC236}">
                <a16:creationId xmlns:a16="http://schemas.microsoft.com/office/drawing/2014/main" id="{A22B6518-41A3-4826-8A70-ACD01501DEFC}"/>
              </a:ext>
            </a:extLst>
          </p:cNvPr>
          <p:cNvSpPr>
            <a:spLocks noGrp="1"/>
          </p:cNvSpPr>
          <p:nvPr>
            <p:ph type="dt" sz="half" idx="10"/>
          </p:nvPr>
        </p:nvSpPr>
        <p:spPr/>
        <p:txBody>
          <a:bodyPr/>
          <a:lstStyle/>
          <a:p>
            <a:fld id="{ED2EA4FC-680A-4BAF-B04E-E796DC5CFCDD}" type="datetimeFigureOut">
              <a:rPr lang="en-US" smtClean="0"/>
              <a:t>5/17/2023</a:t>
            </a:fld>
            <a:endParaRPr lang="en-US"/>
          </a:p>
        </p:txBody>
      </p:sp>
      <p:sp>
        <p:nvSpPr>
          <p:cNvPr id="5" name="Footer Placeholder 4">
            <a:extLst>
              <a:ext uri="{FF2B5EF4-FFF2-40B4-BE49-F238E27FC236}">
                <a16:creationId xmlns:a16="http://schemas.microsoft.com/office/drawing/2014/main" id="{30B48BCD-B3CD-407A-BD82-BE67A5CA8EBE}"/>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908FC73E-CBB0-43FD-9BFF-C33B0A48224D}"/>
              </a:ext>
            </a:extLst>
          </p:cNvPr>
          <p:cNvSpPr>
            <a:spLocks noGrp="1"/>
          </p:cNvSpPr>
          <p:nvPr>
            <p:ph type="sldNum" sz="quarter" idx="12"/>
          </p:nvPr>
        </p:nvSpPr>
        <p:spPr/>
        <p:txBody>
          <a:bodyPr/>
          <a:lstStyle/>
          <a:p>
            <a:fld id="{829AFB0C-A78E-4F5A-BBA1-7926B9B9A31E}" type="slidenum">
              <a:rPr lang="en-US" smtClean="0"/>
              <a:t>‹#›</a:t>
            </a:fld>
            <a:endParaRPr lang="en-US"/>
          </a:p>
        </p:txBody>
      </p:sp>
    </p:spTree>
    <p:extLst>
      <p:ext uri="{BB962C8B-B14F-4D97-AF65-F5344CB8AC3E}">
        <p14:creationId xmlns:p14="http://schemas.microsoft.com/office/powerpoint/2010/main" val="3833447241"/>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7B918B5-D3A5-41FC-AAE3-9819D945B573}"/>
              </a:ext>
            </a:extLst>
          </p:cNvPr>
          <p:cNvSpPr>
            <a:spLocks noGrp="1"/>
          </p:cNvSpPr>
          <p:nvPr>
            <p:ph type="title"/>
          </p:nvPr>
        </p:nvSpPr>
        <p:spPr>
          <a:xfrm>
            <a:off x="609603" y="365125"/>
            <a:ext cx="10972800" cy="1325563"/>
          </a:xfrm>
        </p:spPr>
        <p:txBody>
          <a:bodyPr>
            <a:normAutofit/>
          </a:bodyPr>
          <a:lstStyle>
            <a:lvl1pPr algn="l" defTabSz="914400" rtl="0" eaLnBrk="1" latinLnBrk="0" hangingPunct="1">
              <a:lnSpc>
                <a:spcPct val="90000"/>
              </a:lnSpc>
              <a:spcBef>
                <a:spcPct val="0"/>
              </a:spcBef>
              <a:buNone/>
              <a:defRPr lang="en-US" sz="3600" b="1" kern="1200" dirty="0">
                <a:solidFill>
                  <a:schemeClr val="tx1"/>
                </a:solidFill>
                <a:latin typeface="Century Schoolbook" panose="02040604050505020304" pitchFamily="18" charset="0"/>
                <a:ea typeface="+mj-ea"/>
                <a:cs typeface="+mj-cs"/>
              </a:defRPr>
            </a:lvl1pPr>
          </a:lstStyle>
          <a:p>
            <a:r>
              <a:rPr lang="en-US" dirty="0"/>
              <a:t>Click to edit Master title style</a:t>
            </a:r>
          </a:p>
        </p:txBody>
      </p:sp>
      <p:sp>
        <p:nvSpPr>
          <p:cNvPr id="3" name="Content Placeholder 2">
            <a:extLst>
              <a:ext uri="{FF2B5EF4-FFF2-40B4-BE49-F238E27FC236}">
                <a16:creationId xmlns:a16="http://schemas.microsoft.com/office/drawing/2014/main" id="{ABA309CB-71A2-4308-AE05-34794EA2288F}"/>
              </a:ext>
            </a:extLst>
          </p:cNvPr>
          <p:cNvSpPr>
            <a:spLocks noGrp="1"/>
          </p:cNvSpPr>
          <p:nvPr>
            <p:ph sz="half" idx="1"/>
          </p:nvPr>
        </p:nvSpPr>
        <p:spPr>
          <a:xfrm>
            <a:off x="609597" y="1825625"/>
            <a:ext cx="5410203" cy="4351338"/>
          </a:xfrm>
        </p:spPr>
        <p:txBody>
          <a:bodyPr/>
          <a:lstStyle>
            <a:lvl1pPr>
              <a:defRPr>
                <a:latin typeface="Century Gothic" panose="020B0502020202020204" pitchFamily="34" charset="0"/>
              </a:defRPr>
            </a:lvl1pPr>
            <a:lvl2pPr marL="457200" indent="-228600">
              <a:defRPr>
                <a:latin typeface="Century Gothic" panose="020B0502020202020204" pitchFamily="34" charset="0"/>
              </a:defRPr>
            </a:lvl2pPr>
            <a:lvl3pPr marL="685800" indent="-228600">
              <a:defRPr>
                <a:latin typeface="Century Gothic" panose="020B0502020202020204" pitchFamily="34" charset="0"/>
              </a:defRPr>
            </a:lvl3pPr>
            <a:lvl4pPr>
              <a:defRPr>
                <a:latin typeface="Century Gothic" panose="020B0502020202020204" pitchFamily="34" charset="0"/>
              </a:defRPr>
            </a:lvl4pPr>
            <a:lvl5pPr>
              <a:defRPr>
                <a:latin typeface="Century Gothic" panose="020B0502020202020204" pitchFamily="34" charset="0"/>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Content Placeholder 3">
            <a:extLst>
              <a:ext uri="{FF2B5EF4-FFF2-40B4-BE49-F238E27FC236}">
                <a16:creationId xmlns:a16="http://schemas.microsoft.com/office/drawing/2014/main" id="{EE7ABD76-1A8E-49E5-92F5-B8B25CD45E66}"/>
              </a:ext>
            </a:extLst>
          </p:cNvPr>
          <p:cNvSpPr>
            <a:spLocks noGrp="1"/>
          </p:cNvSpPr>
          <p:nvPr>
            <p:ph sz="half" idx="2"/>
          </p:nvPr>
        </p:nvSpPr>
        <p:spPr>
          <a:xfrm>
            <a:off x="6172199" y="1825625"/>
            <a:ext cx="5410203" cy="4351338"/>
          </a:xfrm>
        </p:spPr>
        <p:txBody>
          <a:bodyPr/>
          <a:lstStyle>
            <a:lvl1pPr>
              <a:defRPr>
                <a:latin typeface="Century Gothic" panose="020B0502020202020204" pitchFamily="34" charset="0"/>
              </a:defRPr>
            </a:lvl1pPr>
            <a:lvl2pPr marL="457200" indent="-228600">
              <a:defRPr>
                <a:latin typeface="Century Gothic" panose="020B0502020202020204" pitchFamily="34" charset="0"/>
              </a:defRPr>
            </a:lvl2pPr>
            <a:lvl3pPr marL="685800" indent="-228600">
              <a:defRPr>
                <a:latin typeface="Century Gothic" panose="020B0502020202020204" pitchFamily="34" charset="0"/>
              </a:defRPr>
            </a:lvl3pPr>
            <a:lvl4pPr>
              <a:defRPr>
                <a:latin typeface="Century Gothic" panose="020B0502020202020204" pitchFamily="34" charset="0"/>
              </a:defRPr>
            </a:lvl4pPr>
            <a:lvl5pPr>
              <a:defRPr>
                <a:latin typeface="Century Gothic" panose="020B0502020202020204" pitchFamily="34" charset="0"/>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 name="Date Placeholder 4">
            <a:extLst>
              <a:ext uri="{FF2B5EF4-FFF2-40B4-BE49-F238E27FC236}">
                <a16:creationId xmlns:a16="http://schemas.microsoft.com/office/drawing/2014/main" id="{DFF18608-C638-47E1-8D77-47D0D3C666D9}"/>
              </a:ext>
            </a:extLst>
          </p:cNvPr>
          <p:cNvSpPr>
            <a:spLocks noGrp="1"/>
          </p:cNvSpPr>
          <p:nvPr>
            <p:ph type="dt" sz="half" idx="10"/>
          </p:nvPr>
        </p:nvSpPr>
        <p:spPr/>
        <p:txBody>
          <a:bodyPr/>
          <a:lstStyle/>
          <a:p>
            <a:fld id="{ED2EA4FC-680A-4BAF-B04E-E796DC5CFCDD}" type="datetimeFigureOut">
              <a:rPr lang="en-US" smtClean="0"/>
              <a:t>5/17/2023</a:t>
            </a:fld>
            <a:endParaRPr lang="en-US"/>
          </a:p>
        </p:txBody>
      </p:sp>
      <p:sp>
        <p:nvSpPr>
          <p:cNvPr id="6" name="Footer Placeholder 5">
            <a:extLst>
              <a:ext uri="{FF2B5EF4-FFF2-40B4-BE49-F238E27FC236}">
                <a16:creationId xmlns:a16="http://schemas.microsoft.com/office/drawing/2014/main" id="{4B32CF04-92B0-47FC-A205-1346F6CA013C}"/>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FD0245CD-6CF5-496F-92DD-538E221300A0}"/>
              </a:ext>
            </a:extLst>
          </p:cNvPr>
          <p:cNvSpPr>
            <a:spLocks noGrp="1"/>
          </p:cNvSpPr>
          <p:nvPr>
            <p:ph type="sldNum" sz="quarter" idx="12"/>
          </p:nvPr>
        </p:nvSpPr>
        <p:spPr/>
        <p:txBody>
          <a:bodyPr/>
          <a:lstStyle/>
          <a:p>
            <a:fld id="{829AFB0C-A78E-4F5A-BBA1-7926B9B9A31E}" type="slidenum">
              <a:rPr lang="en-US" smtClean="0"/>
              <a:t>‹#›</a:t>
            </a:fld>
            <a:endParaRPr lang="en-US"/>
          </a:p>
        </p:txBody>
      </p:sp>
    </p:spTree>
    <p:extLst>
      <p:ext uri="{BB962C8B-B14F-4D97-AF65-F5344CB8AC3E}">
        <p14:creationId xmlns:p14="http://schemas.microsoft.com/office/powerpoint/2010/main" val="3684923465"/>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5251AEA-A24C-4C95-BC6E-C722F4DC4289}"/>
              </a:ext>
            </a:extLst>
          </p:cNvPr>
          <p:cNvSpPr>
            <a:spLocks noGrp="1"/>
          </p:cNvSpPr>
          <p:nvPr>
            <p:ph type="title"/>
          </p:nvPr>
        </p:nvSpPr>
        <p:spPr>
          <a:xfrm>
            <a:off x="611191" y="365125"/>
            <a:ext cx="10972800" cy="1325563"/>
          </a:xfrm>
        </p:spPr>
        <p:txBody>
          <a:bodyPr>
            <a:normAutofit/>
          </a:bodyPr>
          <a:lstStyle>
            <a:lvl1pPr algn="l" defTabSz="914400" rtl="0" eaLnBrk="1" latinLnBrk="0" hangingPunct="1">
              <a:lnSpc>
                <a:spcPct val="90000"/>
              </a:lnSpc>
              <a:spcBef>
                <a:spcPct val="0"/>
              </a:spcBef>
              <a:buNone/>
              <a:defRPr lang="en-US" sz="3600" b="1" kern="1200" dirty="0">
                <a:solidFill>
                  <a:schemeClr val="tx1"/>
                </a:solidFill>
                <a:latin typeface="Century Schoolbook" panose="02040604050505020304" pitchFamily="18" charset="0"/>
                <a:ea typeface="+mj-ea"/>
                <a:cs typeface="+mj-cs"/>
              </a:defRPr>
            </a:lvl1pPr>
          </a:lstStyle>
          <a:p>
            <a:r>
              <a:rPr lang="en-US" dirty="0"/>
              <a:t>Click to edit Master title style</a:t>
            </a:r>
          </a:p>
        </p:txBody>
      </p:sp>
      <p:sp>
        <p:nvSpPr>
          <p:cNvPr id="3" name="Text Placeholder 2">
            <a:extLst>
              <a:ext uri="{FF2B5EF4-FFF2-40B4-BE49-F238E27FC236}">
                <a16:creationId xmlns:a16="http://schemas.microsoft.com/office/drawing/2014/main" id="{0A572A1C-A47D-4924-A3F0-5970E04C3D42}"/>
              </a:ext>
            </a:extLst>
          </p:cNvPr>
          <p:cNvSpPr>
            <a:spLocks noGrp="1"/>
          </p:cNvSpPr>
          <p:nvPr>
            <p:ph type="body" idx="1"/>
          </p:nvPr>
        </p:nvSpPr>
        <p:spPr>
          <a:xfrm>
            <a:off x="608010" y="1681163"/>
            <a:ext cx="5389566"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E816BD48-9AF1-4DE9-A65A-A1A2F28934A3}"/>
              </a:ext>
            </a:extLst>
          </p:cNvPr>
          <p:cNvSpPr>
            <a:spLocks noGrp="1"/>
          </p:cNvSpPr>
          <p:nvPr>
            <p:ph sz="half" idx="2"/>
          </p:nvPr>
        </p:nvSpPr>
        <p:spPr>
          <a:xfrm>
            <a:off x="611192" y="2505075"/>
            <a:ext cx="5386384" cy="3987800"/>
          </a:xfrm>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 name="Text Placeholder 4">
            <a:extLst>
              <a:ext uri="{FF2B5EF4-FFF2-40B4-BE49-F238E27FC236}">
                <a16:creationId xmlns:a16="http://schemas.microsoft.com/office/drawing/2014/main" id="{242BE9E5-0498-4AF9-B98D-2310A36C711C}"/>
              </a:ext>
            </a:extLst>
          </p:cNvPr>
          <p:cNvSpPr>
            <a:spLocks noGrp="1"/>
          </p:cNvSpPr>
          <p:nvPr>
            <p:ph type="body" sz="quarter" idx="3"/>
          </p:nvPr>
        </p:nvSpPr>
        <p:spPr>
          <a:xfrm>
            <a:off x="6172199" y="1681163"/>
            <a:ext cx="5408609"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36E4CF3E-5AE5-4DA8-A857-0542D4A6BBC1}"/>
              </a:ext>
            </a:extLst>
          </p:cNvPr>
          <p:cNvSpPr>
            <a:spLocks noGrp="1"/>
          </p:cNvSpPr>
          <p:nvPr>
            <p:ph sz="quarter" idx="4"/>
          </p:nvPr>
        </p:nvSpPr>
        <p:spPr>
          <a:xfrm>
            <a:off x="6172200" y="2505075"/>
            <a:ext cx="5408608" cy="39878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1022527309"/>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Title Only">
    <p:spTree>
      <p:nvGrpSpPr>
        <p:cNvPr id="1" name=""/>
        <p:cNvGrpSpPr/>
        <p:nvPr/>
      </p:nvGrpSpPr>
      <p:grpSpPr>
        <a:xfrm>
          <a:off x="0" y="0"/>
          <a:ext cx="0" cy="0"/>
          <a:chOff x="0" y="0"/>
          <a:chExt cx="0" cy="0"/>
        </a:xfrm>
      </p:grpSpPr>
      <p:pic>
        <p:nvPicPr>
          <p:cNvPr id="7" name="Graphic 6" descr="Badge Question Mark with solid fill">
            <a:extLst>
              <a:ext uri="{FF2B5EF4-FFF2-40B4-BE49-F238E27FC236}">
                <a16:creationId xmlns:a16="http://schemas.microsoft.com/office/drawing/2014/main" id="{23FAA2ED-6858-CD5F-070E-2205E46927B7}"/>
              </a:ext>
            </a:extLst>
          </p:cNvPr>
          <p:cNvPicPr>
            <a:picLocks noChangeAspect="1"/>
          </p:cNvPicPr>
          <p:nvPr userDrawn="1"/>
        </p:nvPicPr>
        <p:blipFill>
          <a:blip r:embed="rId2">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a:off x="4724400" y="2850357"/>
            <a:ext cx="2743200" cy="2743200"/>
          </a:xfrm>
          <a:prstGeom prst="rect">
            <a:avLst/>
          </a:prstGeom>
        </p:spPr>
      </p:pic>
      <p:sp>
        <p:nvSpPr>
          <p:cNvPr id="8" name="Title 1">
            <a:extLst>
              <a:ext uri="{FF2B5EF4-FFF2-40B4-BE49-F238E27FC236}">
                <a16:creationId xmlns:a16="http://schemas.microsoft.com/office/drawing/2014/main" id="{270E46CF-30D3-53DD-578E-5A67C9856C8D}"/>
              </a:ext>
            </a:extLst>
          </p:cNvPr>
          <p:cNvSpPr>
            <a:spLocks noGrp="1"/>
          </p:cNvSpPr>
          <p:nvPr>
            <p:ph type="title"/>
          </p:nvPr>
        </p:nvSpPr>
        <p:spPr>
          <a:xfrm>
            <a:off x="609600" y="320675"/>
            <a:ext cx="10972800" cy="1325563"/>
          </a:xfrm>
        </p:spPr>
        <p:txBody>
          <a:bodyPr>
            <a:normAutofit/>
          </a:bodyPr>
          <a:lstStyle>
            <a:lvl1pPr algn="ctr">
              <a:defRPr sz="3600" b="1">
                <a:latin typeface="Century Schoolbook" panose="02040604050505020304" pitchFamily="18" charset="0"/>
              </a:defRPr>
            </a:lvl1pPr>
          </a:lstStyle>
          <a:p>
            <a:r>
              <a:rPr lang="en-US" dirty="0"/>
              <a:t>Click to edit Master title style</a:t>
            </a:r>
          </a:p>
        </p:txBody>
      </p:sp>
    </p:spTree>
    <p:extLst>
      <p:ext uri="{BB962C8B-B14F-4D97-AF65-F5344CB8AC3E}">
        <p14:creationId xmlns:p14="http://schemas.microsoft.com/office/powerpoint/2010/main" val="4161370842"/>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C9AD51A9-AE4A-4C62-B492-AEC5E96A444F}"/>
              </a:ext>
            </a:extLst>
          </p:cNvPr>
          <p:cNvSpPr>
            <a:spLocks noGrp="1"/>
          </p:cNvSpPr>
          <p:nvPr>
            <p:ph type="dt" sz="half" idx="10"/>
          </p:nvPr>
        </p:nvSpPr>
        <p:spPr/>
        <p:txBody>
          <a:bodyPr/>
          <a:lstStyle/>
          <a:p>
            <a:fld id="{ED2EA4FC-680A-4BAF-B04E-E796DC5CFCDD}" type="datetimeFigureOut">
              <a:rPr lang="en-US" smtClean="0"/>
              <a:t>5/17/2023</a:t>
            </a:fld>
            <a:endParaRPr lang="en-US"/>
          </a:p>
        </p:txBody>
      </p:sp>
      <p:sp>
        <p:nvSpPr>
          <p:cNvPr id="3" name="Footer Placeholder 2">
            <a:extLst>
              <a:ext uri="{FF2B5EF4-FFF2-40B4-BE49-F238E27FC236}">
                <a16:creationId xmlns:a16="http://schemas.microsoft.com/office/drawing/2014/main" id="{BC1178D1-930C-4A86-B438-407F884EF229}"/>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F7FDDA74-2F63-4A2A-8DD9-E795EE4DCE32}"/>
              </a:ext>
            </a:extLst>
          </p:cNvPr>
          <p:cNvSpPr>
            <a:spLocks noGrp="1"/>
          </p:cNvSpPr>
          <p:nvPr>
            <p:ph type="sldNum" sz="quarter" idx="12"/>
          </p:nvPr>
        </p:nvSpPr>
        <p:spPr/>
        <p:txBody>
          <a:bodyPr/>
          <a:lstStyle/>
          <a:p>
            <a:fld id="{829AFB0C-A78E-4F5A-BBA1-7926B9B9A31E}" type="slidenum">
              <a:rPr lang="en-US" smtClean="0"/>
              <a:t>‹#›</a:t>
            </a:fld>
            <a:endParaRPr lang="en-US"/>
          </a:p>
        </p:txBody>
      </p:sp>
    </p:spTree>
    <p:extLst>
      <p:ext uri="{BB962C8B-B14F-4D97-AF65-F5344CB8AC3E}">
        <p14:creationId xmlns:p14="http://schemas.microsoft.com/office/powerpoint/2010/main" val="285410245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8A665D3-4AF1-4582-A5A5-ED2FD2320280}"/>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FF6230F4-EE16-4968-9F0C-6F6F5502EE7C}"/>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ABD94E91-C615-47B1-808D-E611495360C9}"/>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D12572F4-D512-45DD-9BA6-376BCBF7A69D}"/>
              </a:ext>
            </a:extLst>
          </p:cNvPr>
          <p:cNvSpPr>
            <a:spLocks noGrp="1"/>
          </p:cNvSpPr>
          <p:nvPr>
            <p:ph type="dt" sz="half" idx="10"/>
          </p:nvPr>
        </p:nvSpPr>
        <p:spPr/>
        <p:txBody>
          <a:bodyPr/>
          <a:lstStyle/>
          <a:p>
            <a:fld id="{ED2EA4FC-680A-4BAF-B04E-E796DC5CFCDD}" type="datetimeFigureOut">
              <a:rPr lang="en-US" smtClean="0"/>
              <a:t>5/17/2023</a:t>
            </a:fld>
            <a:endParaRPr lang="en-US"/>
          </a:p>
        </p:txBody>
      </p:sp>
      <p:sp>
        <p:nvSpPr>
          <p:cNvPr id="6" name="Footer Placeholder 5">
            <a:extLst>
              <a:ext uri="{FF2B5EF4-FFF2-40B4-BE49-F238E27FC236}">
                <a16:creationId xmlns:a16="http://schemas.microsoft.com/office/drawing/2014/main" id="{A79FAADC-50D8-44DC-A91B-D516BAFA33BE}"/>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3A4AF375-6116-470F-BCEE-F3648406184A}"/>
              </a:ext>
            </a:extLst>
          </p:cNvPr>
          <p:cNvSpPr>
            <a:spLocks noGrp="1"/>
          </p:cNvSpPr>
          <p:nvPr>
            <p:ph type="sldNum" sz="quarter" idx="12"/>
          </p:nvPr>
        </p:nvSpPr>
        <p:spPr/>
        <p:txBody>
          <a:bodyPr/>
          <a:lstStyle/>
          <a:p>
            <a:fld id="{829AFB0C-A78E-4F5A-BBA1-7926B9B9A31E}" type="slidenum">
              <a:rPr lang="en-US" smtClean="0"/>
              <a:t>‹#›</a:t>
            </a:fld>
            <a:endParaRPr lang="en-US"/>
          </a:p>
        </p:txBody>
      </p:sp>
    </p:spTree>
    <p:extLst>
      <p:ext uri="{BB962C8B-B14F-4D97-AF65-F5344CB8AC3E}">
        <p14:creationId xmlns:p14="http://schemas.microsoft.com/office/powerpoint/2010/main" val="1082557657"/>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F1EC235-BE26-4243-ACBD-8269B9884CC8}"/>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95E70FE4-0F9A-4545-ADA6-9FF43C93D6AC}"/>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id="{B58DD545-F8A2-40BA-B875-2500B7B0AF42}"/>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AA6A34A6-E1B8-4DDF-96B9-FD531C915F14}"/>
              </a:ext>
            </a:extLst>
          </p:cNvPr>
          <p:cNvSpPr>
            <a:spLocks noGrp="1"/>
          </p:cNvSpPr>
          <p:nvPr>
            <p:ph type="dt" sz="half" idx="10"/>
          </p:nvPr>
        </p:nvSpPr>
        <p:spPr/>
        <p:txBody>
          <a:bodyPr/>
          <a:lstStyle/>
          <a:p>
            <a:fld id="{ED2EA4FC-680A-4BAF-B04E-E796DC5CFCDD}" type="datetimeFigureOut">
              <a:rPr lang="en-US" smtClean="0"/>
              <a:t>5/17/2023</a:t>
            </a:fld>
            <a:endParaRPr lang="en-US"/>
          </a:p>
        </p:txBody>
      </p:sp>
      <p:sp>
        <p:nvSpPr>
          <p:cNvPr id="6" name="Footer Placeholder 5">
            <a:extLst>
              <a:ext uri="{FF2B5EF4-FFF2-40B4-BE49-F238E27FC236}">
                <a16:creationId xmlns:a16="http://schemas.microsoft.com/office/drawing/2014/main" id="{F31CE589-EEFA-4037-8B85-9C6DA64A5F2D}"/>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A5A94BAF-6808-40E6-ADF8-94C407F8C7EA}"/>
              </a:ext>
            </a:extLst>
          </p:cNvPr>
          <p:cNvSpPr>
            <a:spLocks noGrp="1"/>
          </p:cNvSpPr>
          <p:nvPr>
            <p:ph type="sldNum" sz="quarter" idx="12"/>
          </p:nvPr>
        </p:nvSpPr>
        <p:spPr/>
        <p:txBody>
          <a:bodyPr/>
          <a:lstStyle/>
          <a:p>
            <a:fld id="{829AFB0C-A78E-4F5A-BBA1-7926B9B9A31E}" type="slidenum">
              <a:rPr lang="en-US" smtClean="0"/>
              <a:t>‹#›</a:t>
            </a:fld>
            <a:endParaRPr lang="en-US"/>
          </a:p>
        </p:txBody>
      </p:sp>
    </p:spTree>
    <p:extLst>
      <p:ext uri="{BB962C8B-B14F-4D97-AF65-F5344CB8AC3E}">
        <p14:creationId xmlns:p14="http://schemas.microsoft.com/office/powerpoint/2010/main" val="3005605906"/>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F648C4D-E589-43A9-AD52-9ED061DA67A1}"/>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6F388E52-64A3-47E0-ADA4-5F04E37E4CDD}"/>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5FBB3C7C-FDDC-4871-8398-A01195850658}"/>
              </a:ext>
            </a:extLst>
          </p:cNvPr>
          <p:cNvSpPr>
            <a:spLocks noGrp="1"/>
          </p:cNvSpPr>
          <p:nvPr>
            <p:ph type="dt" sz="half" idx="10"/>
          </p:nvPr>
        </p:nvSpPr>
        <p:spPr/>
        <p:txBody>
          <a:bodyPr/>
          <a:lstStyle/>
          <a:p>
            <a:fld id="{ED2EA4FC-680A-4BAF-B04E-E796DC5CFCDD}" type="datetimeFigureOut">
              <a:rPr lang="en-US" smtClean="0"/>
              <a:t>5/17/2023</a:t>
            </a:fld>
            <a:endParaRPr lang="en-US"/>
          </a:p>
        </p:txBody>
      </p:sp>
      <p:sp>
        <p:nvSpPr>
          <p:cNvPr id="5" name="Footer Placeholder 4">
            <a:extLst>
              <a:ext uri="{FF2B5EF4-FFF2-40B4-BE49-F238E27FC236}">
                <a16:creationId xmlns:a16="http://schemas.microsoft.com/office/drawing/2014/main" id="{2FEF817E-D98A-4FBD-8E76-B3A4E6B9F5BC}"/>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A9DC1384-3328-4BC5-B75C-C4CF3BBF0916}"/>
              </a:ext>
            </a:extLst>
          </p:cNvPr>
          <p:cNvSpPr>
            <a:spLocks noGrp="1"/>
          </p:cNvSpPr>
          <p:nvPr>
            <p:ph type="sldNum" sz="quarter" idx="12"/>
          </p:nvPr>
        </p:nvSpPr>
        <p:spPr/>
        <p:txBody>
          <a:bodyPr/>
          <a:lstStyle/>
          <a:p>
            <a:fld id="{829AFB0C-A78E-4F5A-BBA1-7926B9B9A31E}" type="slidenum">
              <a:rPr lang="en-US" smtClean="0"/>
              <a:t>‹#›</a:t>
            </a:fld>
            <a:endParaRPr lang="en-US"/>
          </a:p>
        </p:txBody>
      </p:sp>
    </p:spTree>
    <p:extLst>
      <p:ext uri="{BB962C8B-B14F-4D97-AF65-F5344CB8AC3E}">
        <p14:creationId xmlns:p14="http://schemas.microsoft.com/office/powerpoint/2010/main" val="3519612752"/>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BA519F34-1038-457D-81C1-9A092A5E8DF8}"/>
              </a:ext>
            </a:extLst>
          </p:cNvPr>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506F06A2-0B8A-4AE0-BE93-22FEAB295E25}"/>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38755A48-1DEF-48C7-949C-0421DB179AEE}"/>
              </a:ext>
            </a:extLst>
          </p:cNvPr>
          <p:cNvSpPr>
            <a:spLocks noGrp="1"/>
          </p:cNvSpPr>
          <p:nvPr>
            <p:ph type="dt" sz="half" idx="10"/>
          </p:nvPr>
        </p:nvSpPr>
        <p:spPr/>
        <p:txBody>
          <a:bodyPr/>
          <a:lstStyle/>
          <a:p>
            <a:fld id="{ED2EA4FC-680A-4BAF-B04E-E796DC5CFCDD}" type="datetimeFigureOut">
              <a:rPr lang="en-US" smtClean="0"/>
              <a:t>5/17/2023</a:t>
            </a:fld>
            <a:endParaRPr lang="en-US"/>
          </a:p>
        </p:txBody>
      </p:sp>
      <p:sp>
        <p:nvSpPr>
          <p:cNvPr id="5" name="Footer Placeholder 4">
            <a:extLst>
              <a:ext uri="{FF2B5EF4-FFF2-40B4-BE49-F238E27FC236}">
                <a16:creationId xmlns:a16="http://schemas.microsoft.com/office/drawing/2014/main" id="{7E572AE9-B010-4D63-9152-990A052B7C32}"/>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C7AADAE8-39B8-4B02-B159-EB53BAC4F13F}"/>
              </a:ext>
            </a:extLst>
          </p:cNvPr>
          <p:cNvSpPr>
            <a:spLocks noGrp="1"/>
          </p:cNvSpPr>
          <p:nvPr>
            <p:ph type="sldNum" sz="quarter" idx="12"/>
          </p:nvPr>
        </p:nvSpPr>
        <p:spPr/>
        <p:txBody>
          <a:bodyPr/>
          <a:lstStyle/>
          <a:p>
            <a:fld id="{829AFB0C-A78E-4F5A-BBA1-7926B9B9A31E}" type="slidenum">
              <a:rPr lang="en-US" smtClean="0"/>
              <a:t>‹#›</a:t>
            </a:fld>
            <a:endParaRPr lang="en-US"/>
          </a:p>
        </p:txBody>
      </p:sp>
    </p:spTree>
    <p:extLst>
      <p:ext uri="{BB962C8B-B14F-4D97-AF65-F5344CB8AC3E}">
        <p14:creationId xmlns:p14="http://schemas.microsoft.com/office/powerpoint/2010/main" val="1597264122"/>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matchingName="Two Content">
  <p:cSld name="1_Two Content">
    <p:spTree>
      <p:nvGrpSpPr>
        <p:cNvPr id="1" name="Shape 18"/>
        <p:cNvGrpSpPr/>
        <p:nvPr/>
      </p:nvGrpSpPr>
      <p:grpSpPr>
        <a:xfrm>
          <a:off x="0" y="0"/>
          <a:ext cx="0" cy="0"/>
          <a:chOff x="0" y="0"/>
          <a:chExt cx="0" cy="0"/>
        </a:xfrm>
      </p:grpSpPr>
      <p:sp>
        <p:nvSpPr>
          <p:cNvPr id="19" name="Google Shape;19;p50"/>
          <p:cNvSpPr txBox="1">
            <a:spLocks noGrp="1"/>
          </p:cNvSpPr>
          <p:nvPr>
            <p:ph type="title"/>
          </p:nvPr>
        </p:nvSpPr>
        <p:spPr>
          <a:xfrm>
            <a:off x="0" y="211048"/>
            <a:ext cx="12192000" cy="1097280"/>
          </a:xfrm>
          <a:prstGeom prst="rect">
            <a:avLst/>
          </a:prstGeom>
          <a:solidFill>
            <a:srgbClr val="EDF6F7"/>
          </a:solidFill>
          <a:ln>
            <a:noFill/>
          </a:ln>
        </p:spPr>
        <p:txBody>
          <a:bodyPr spcFirstLastPara="1" wrap="square" lIns="91425" tIns="45700" rIns="91425" bIns="45700" anchor="ctr" anchorCtr="0">
            <a:normAutofit/>
          </a:bodyPr>
          <a:lstStyle>
            <a:lvl1pPr lvl="0" algn="ctr">
              <a:lnSpc>
                <a:spcPct val="90000"/>
              </a:lnSpc>
              <a:spcBef>
                <a:spcPts val="0"/>
              </a:spcBef>
              <a:spcAft>
                <a:spcPts val="0"/>
              </a:spcAft>
              <a:buClr>
                <a:srgbClr val="1D4346"/>
              </a:buClr>
              <a:buSzPts val="4000"/>
              <a:buFont typeface="Century Schoolbook"/>
              <a:buNone/>
              <a:defRPr sz="4000" b="1">
                <a:solidFill>
                  <a:srgbClr val="1D4346"/>
                </a:solidFill>
                <a:latin typeface="Century Schoolbook"/>
                <a:ea typeface="Century Schoolbook"/>
                <a:cs typeface="Century Schoolbook"/>
                <a:sym typeface="Century Schoolbook"/>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20" name="Google Shape;20;p50"/>
          <p:cNvSpPr txBox="1">
            <a:spLocks noGrp="1"/>
          </p:cNvSpPr>
          <p:nvPr>
            <p:ph type="body" idx="1"/>
          </p:nvPr>
        </p:nvSpPr>
        <p:spPr>
          <a:xfrm>
            <a:off x="609600" y="1583053"/>
            <a:ext cx="5303520" cy="5029200"/>
          </a:xfrm>
          <a:prstGeom prst="rect">
            <a:avLst/>
          </a:prstGeom>
          <a:noFill/>
          <a:ln>
            <a:noFill/>
          </a:ln>
        </p:spPr>
        <p:txBody>
          <a:bodyPr spcFirstLastPara="1" wrap="square" lIns="91425" tIns="45700" rIns="91425" bIns="45700" anchor="t" anchorCtr="0">
            <a:normAutofit/>
          </a:bodyPr>
          <a:lstStyle>
            <a:lvl1pPr marL="228600" lvl="0" indent="-228600" algn="l">
              <a:lnSpc>
                <a:spcPct val="90000"/>
              </a:lnSpc>
              <a:spcBef>
                <a:spcPts val="1000"/>
              </a:spcBef>
              <a:spcAft>
                <a:spcPts val="0"/>
              </a:spcAft>
              <a:buClr>
                <a:schemeClr val="dk1"/>
              </a:buClr>
              <a:buSzPts val="2800"/>
              <a:buChar char="•"/>
              <a:defRPr>
                <a:latin typeface="Calibri Light" panose="020F0302020204030204" pitchFamily="34" charset="0"/>
                <a:ea typeface="Calibri Light" panose="020F0302020204030204" pitchFamily="34" charset="0"/>
                <a:cs typeface="Calibri Light" panose="020F0302020204030204" pitchFamily="34" charset="0"/>
                <a:sym typeface="Calibri"/>
              </a:defRPr>
            </a:lvl1pPr>
            <a:lvl2pPr marL="914400" lvl="1" indent="-381000" algn="l">
              <a:lnSpc>
                <a:spcPct val="90000"/>
              </a:lnSpc>
              <a:spcBef>
                <a:spcPts val="500"/>
              </a:spcBef>
              <a:spcAft>
                <a:spcPts val="0"/>
              </a:spcAft>
              <a:buClr>
                <a:schemeClr val="dk1"/>
              </a:buClr>
              <a:buSzPts val="2400"/>
              <a:buChar char="•"/>
              <a:defRPr>
                <a:latin typeface="Calibri"/>
                <a:ea typeface="Calibri"/>
                <a:cs typeface="Calibri"/>
                <a:sym typeface="Calibri"/>
              </a:defRPr>
            </a:lvl2pPr>
            <a:lvl3pPr marL="1371600" lvl="2" indent="-355600" algn="l">
              <a:lnSpc>
                <a:spcPct val="90000"/>
              </a:lnSpc>
              <a:spcBef>
                <a:spcPts val="500"/>
              </a:spcBef>
              <a:spcAft>
                <a:spcPts val="0"/>
              </a:spcAft>
              <a:buClr>
                <a:schemeClr val="dk1"/>
              </a:buClr>
              <a:buSzPts val="2000"/>
              <a:buChar char="•"/>
              <a:defRPr>
                <a:latin typeface="Calibri"/>
                <a:ea typeface="Calibri"/>
                <a:cs typeface="Calibri"/>
                <a:sym typeface="Calibri"/>
              </a:defRPr>
            </a:lvl3pPr>
            <a:lvl4pPr marL="1828800" lvl="3" indent="-342900" algn="l">
              <a:lnSpc>
                <a:spcPct val="90000"/>
              </a:lnSpc>
              <a:spcBef>
                <a:spcPts val="500"/>
              </a:spcBef>
              <a:spcAft>
                <a:spcPts val="0"/>
              </a:spcAft>
              <a:buClr>
                <a:schemeClr val="dk1"/>
              </a:buClr>
              <a:buSzPts val="1800"/>
              <a:buChar char="•"/>
              <a:defRPr>
                <a:latin typeface="Calibri"/>
                <a:ea typeface="Calibri"/>
                <a:cs typeface="Calibri"/>
                <a:sym typeface="Calibri"/>
              </a:defRPr>
            </a:lvl4pPr>
            <a:lvl5pPr marL="2286000" lvl="4" indent="-342900" algn="l">
              <a:lnSpc>
                <a:spcPct val="90000"/>
              </a:lnSpc>
              <a:spcBef>
                <a:spcPts val="500"/>
              </a:spcBef>
              <a:spcAft>
                <a:spcPts val="0"/>
              </a:spcAft>
              <a:buClr>
                <a:schemeClr val="dk1"/>
              </a:buClr>
              <a:buSzPts val="1800"/>
              <a:buChar char="•"/>
              <a:defRPr>
                <a:latin typeface="Calibri"/>
                <a:ea typeface="Calibri"/>
                <a:cs typeface="Calibri"/>
                <a:sym typeface="Calibri"/>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dirty="0"/>
          </a:p>
        </p:txBody>
      </p:sp>
      <p:sp>
        <p:nvSpPr>
          <p:cNvPr id="21" name="Google Shape;21;p50"/>
          <p:cNvSpPr txBox="1">
            <a:spLocks noGrp="1"/>
          </p:cNvSpPr>
          <p:nvPr>
            <p:ph type="body" idx="2"/>
          </p:nvPr>
        </p:nvSpPr>
        <p:spPr>
          <a:xfrm>
            <a:off x="6278880" y="1583053"/>
            <a:ext cx="5303520" cy="5029200"/>
          </a:xfrm>
          <a:prstGeom prst="rect">
            <a:avLst/>
          </a:prstGeom>
          <a:noFill/>
          <a:ln>
            <a:noFill/>
          </a:ln>
        </p:spPr>
        <p:txBody>
          <a:bodyPr spcFirstLastPara="1" wrap="square" lIns="91425" tIns="45700" rIns="91425" bIns="45700" anchor="t" anchorCtr="0">
            <a:normAutofit/>
          </a:bodyPr>
          <a:lstStyle>
            <a:lvl1pPr marL="234950" lvl="0" indent="-234950" algn="l">
              <a:lnSpc>
                <a:spcPct val="90000"/>
              </a:lnSpc>
              <a:spcBef>
                <a:spcPts val="1000"/>
              </a:spcBef>
              <a:spcAft>
                <a:spcPts val="0"/>
              </a:spcAft>
              <a:buClr>
                <a:schemeClr val="dk1"/>
              </a:buClr>
              <a:buSzPts val="2800"/>
              <a:buChar char="•"/>
              <a:defRPr sz="2800" b="0" i="0" u="none" strike="noStrike" cap="none">
                <a:solidFill>
                  <a:schemeClr val="dk1"/>
                </a:solidFill>
                <a:latin typeface="Calibri Light" panose="020F0302020204030204" pitchFamily="34" charset="0"/>
                <a:ea typeface="Calibri Light" panose="020F0302020204030204" pitchFamily="34" charset="0"/>
                <a:cs typeface="Calibri Light" panose="020F0302020204030204" pitchFamily="34" charset="0"/>
                <a:sym typeface="Calibri"/>
              </a:defRPr>
            </a:lvl1pPr>
            <a:lvl2pPr marL="914400" lvl="1" indent="-381000" algn="l">
              <a:lnSpc>
                <a:spcPct val="90000"/>
              </a:lnSpc>
              <a:spcBef>
                <a:spcPts val="500"/>
              </a:spcBef>
              <a:spcAft>
                <a:spcPts val="0"/>
              </a:spcAft>
              <a:buClr>
                <a:schemeClr val="dk1"/>
              </a:buClr>
              <a:buSzPts val="2400"/>
              <a:buChar char="•"/>
              <a:defRPr>
                <a:latin typeface="Calibri"/>
                <a:ea typeface="Calibri"/>
                <a:cs typeface="Calibri"/>
                <a:sym typeface="Calibri"/>
              </a:defRPr>
            </a:lvl2pPr>
            <a:lvl3pPr marL="1371600" lvl="2" indent="-355600" algn="l">
              <a:lnSpc>
                <a:spcPct val="90000"/>
              </a:lnSpc>
              <a:spcBef>
                <a:spcPts val="500"/>
              </a:spcBef>
              <a:spcAft>
                <a:spcPts val="0"/>
              </a:spcAft>
              <a:buClr>
                <a:schemeClr val="dk1"/>
              </a:buClr>
              <a:buSzPts val="2000"/>
              <a:buChar char="•"/>
              <a:defRPr>
                <a:latin typeface="Calibri"/>
                <a:ea typeface="Calibri"/>
                <a:cs typeface="Calibri"/>
                <a:sym typeface="Calibri"/>
              </a:defRPr>
            </a:lvl3pPr>
            <a:lvl4pPr marL="1828800" lvl="3" indent="-342900" algn="l">
              <a:lnSpc>
                <a:spcPct val="90000"/>
              </a:lnSpc>
              <a:spcBef>
                <a:spcPts val="500"/>
              </a:spcBef>
              <a:spcAft>
                <a:spcPts val="0"/>
              </a:spcAft>
              <a:buClr>
                <a:schemeClr val="dk1"/>
              </a:buClr>
              <a:buSzPts val="1800"/>
              <a:buChar char="•"/>
              <a:defRPr>
                <a:latin typeface="Calibri"/>
                <a:ea typeface="Calibri"/>
                <a:cs typeface="Calibri"/>
                <a:sym typeface="Calibri"/>
              </a:defRPr>
            </a:lvl4pPr>
            <a:lvl5pPr marL="2286000" lvl="4" indent="-342900" algn="l">
              <a:lnSpc>
                <a:spcPct val="90000"/>
              </a:lnSpc>
              <a:spcBef>
                <a:spcPts val="500"/>
              </a:spcBef>
              <a:spcAft>
                <a:spcPts val="0"/>
              </a:spcAft>
              <a:buClr>
                <a:schemeClr val="dk1"/>
              </a:buClr>
              <a:buSzPts val="1800"/>
              <a:buChar char="•"/>
              <a:defRPr>
                <a:latin typeface="Calibri"/>
                <a:ea typeface="Calibri"/>
                <a:cs typeface="Calibri"/>
                <a:sym typeface="Calibri"/>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dirty="0"/>
          </a:p>
        </p:txBody>
      </p:sp>
    </p:spTree>
    <p:extLst>
      <p:ext uri="{BB962C8B-B14F-4D97-AF65-F5344CB8AC3E}">
        <p14:creationId xmlns:p14="http://schemas.microsoft.com/office/powerpoint/2010/main" val="245300554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6F544214-49BF-487D-9B67-9D6C46A2651E}"/>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B7437665-5490-45D9-9C16-9B363F67AFE7}"/>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C5BEBE93-23F5-4C0E-86A6-B70D493928DA}"/>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ED2EA4FC-680A-4BAF-B04E-E796DC5CFCDD}" type="datetimeFigureOut">
              <a:rPr lang="en-US" smtClean="0"/>
              <a:t>5/17/2023</a:t>
            </a:fld>
            <a:endParaRPr lang="en-US"/>
          </a:p>
        </p:txBody>
      </p:sp>
      <p:sp>
        <p:nvSpPr>
          <p:cNvPr id="5" name="Footer Placeholder 4">
            <a:extLst>
              <a:ext uri="{FF2B5EF4-FFF2-40B4-BE49-F238E27FC236}">
                <a16:creationId xmlns:a16="http://schemas.microsoft.com/office/drawing/2014/main" id="{4C93CBB1-1DCF-4CD5-89D7-F08B38223C66}"/>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a:extLst>
              <a:ext uri="{FF2B5EF4-FFF2-40B4-BE49-F238E27FC236}">
                <a16:creationId xmlns:a16="http://schemas.microsoft.com/office/drawing/2014/main" id="{BC11E638-CCF7-4453-BAA7-E6BFBE76C8FC}"/>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829AFB0C-A78E-4F5A-BBA1-7926B9B9A31E}" type="slidenum">
              <a:rPr lang="en-US" smtClean="0"/>
              <a:t>‹#›</a:t>
            </a:fld>
            <a:endParaRPr lang="en-US"/>
          </a:p>
        </p:txBody>
      </p:sp>
    </p:spTree>
    <p:extLst>
      <p:ext uri="{BB962C8B-B14F-4D97-AF65-F5344CB8AC3E}">
        <p14:creationId xmlns:p14="http://schemas.microsoft.com/office/powerpoint/2010/main" val="236632776"/>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2" r:id="rId12"/>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image" Target="../media/image3.jpeg"/><Relationship Id="rId1" Type="http://schemas.openxmlformats.org/officeDocument/2006/relationships/slideLayout" Target="../slideLayouts/slideLayout1.xml"/><Relationship Id="rId4" Type="http://schemas.openxmlformats.org/officeDocument/2006/relationships/image" Target="../media/image5.jpeg"/></Relationships>
</file>

<file path=ppt/slides/_rels/slide2.xml.rels><?xml version="1.0" encoding="UTF-8" standalone="yes"?>
<Relationships xmlns="http://schemas.openxmlformats.org/package/2006/relationships"><Relationship Id="rId3" Type="http://schemas.openxmlformats.org/officeDocument/2006/relationships/hyperlink" Target="https://www.hetac.org/" TargetMode="External"/><Relationship Id="rId2" Type="http://schemas.openxmlformats.org/officeDocument/2006/relationships/hyperlink" Target="https://www.hetac.org/resources/partner-toolkit" TargetMode="External"/><Relationship Id="rId1" Type="http://schemas.openxmlformats.org/officeDocument/2006/relationships/slideLayout" Target="../slideLayouts/slideLayout2.xml"/><Relationship Id="rId4" Type="http://schemas.openxmlformats.org/officeDocument/2006/relationships/image" Target="../media/image6.png"/></Relationships>
</file>

<file path=ppt/slides/_rels/slide3.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1.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8" Type="http://schemas.openxmlformats.org/officeDocument/2006/relationships/hyperlink" Target="https://www.usich.gov/resources/uploads/asset_library/USICH_Youth_Framework__FINAL_02_13_131.pdf" TargetMode="External"/><Relationship Id="rId3" Type="http://schemas.openxmlformats.org/officeDocument/2006/relationships/image" Target="../media/image9.png"/><Relationship Id="rId7" Type="http://schemas.openxmlformats.org/officeDocument/2006/relationships/image" Target="../media/image13.png"/><Relationship Id="rId2" Type="http://schemas.openxmlformats.org/officeDocument/2006/relationships/image" Target="../media/image8.png"/><Relationship Id="rId1" Type="http://schemas.openxmlformats.org/officeDocument/2006/relationships/slideLayout" Target="../slideLayouts/slideLayout2.xml"/><Relationship Id="rId6" Type="http://schemas.openxmlformats.org/officeDocument/2006/relationships/image" Target="../media/image12.svg"/><Relationship Id="rId5" Type="http://schemas.openxmlformats.org/officeDocument/2006/relationships/image" Target="../media/image11.png"/><Relationship Id="rId4" Type="http://schemas.openxmlformats.org/officeDocument/2006/relationships/image" Target="../media/image10.svg"/></Relationships>
</file>

<file path=ppt/slides/_rels/slide7.xml.rels><?xml version="1.0" encoding="UTF-8" standalone="yes"?>
<Relationships xmlns="http://schemas.openxmlformats.org/package/2006/relationships"><Relationship Id="rId3" Type="http://schemas.openxmlformats.org/officeDocument/2006/relationships/image" Target="../media/image15.svg"/><Relationship Id="rId2" Type="http://schemas.openxmlformats.org/officeDocument/2006/relationships/image" Target="../media/image14.png"/><Relationship Id="rId1" Type="http://schemas.openxmlformats.org/officeDocument/2006/relationships/slideLayout" Target="../slideLayouts/slideLayout2.xml"/><Relationship Id="rId5" Type="http://schemas.openxmlformats.org/officeDocument/2006/relationships/image" Target="../media/image17.svg"/><Relationship Id="rId4" Type="http://schemas.openxmlformats.org/officeDocument/2006/relationships/image" Target="../media/image16.png"/></Relationships>
</file>

<file path=ppt/slides/_rels/slide8.xml.rels><?xml version="1.0" encoding="UTF-8" standalone="yes"?>
<Relationships xmlns="http://schemas.openxmlformats.org/package/2006/relationships"><Relationship Id="rId3" Type="http://schemas.openxmlformats.org/officeDocument/2006/relationships/hyperlink" Target="https://www.rawpixel.com/image/421868/us-capitol-building-washington-dc" TargetMode="External"/><Relationship Id="rId2" Type="http://schemas.openxmlformats.org/officeDocument/2006/relationships/image" Target="../media/image18.jpe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hyperlink" Target="https://nche.ed.gov/wp-content/uploads/2019/02/ccdf-final-regs-nche-markup-sept-2016.pdf" TargetMode="External"/><Relationship Id="rId7" Type="http://schemas.openxmlformats.org/officeDocument/2006/relationships/hyperlink" Target="https://www.rawpixel.com/image/421868/us-capitol-building-washington-dc" TargetMode="External"/><Relationship Id="rId2" Type="http://schemas.openxmlformats.org/officeDocument/2006/relationships/hyperlink" Target="https://nche.ed.gov/wp-content/uploads/2018/10/hs-final-regs-sept2016-homeless-1.pdf" TargetMode="External"/><Relationship Id="rId1" Type="http://schemas.openxmlformats.org/officeDocument/2006/relationships/slideLayout" Target="../slideLayouts/slideLayout2.xml"/><Relationship Id="rId6" Type="http://schemas.openxmlformats.org/officeDocument/2006/relationships/image" Target="../media/image18.jpeg"/><Relationship Id="rId5" Type="http://schemas.openxmlformats.org/officeDocument/2006/relationships/hyperlink" Target="https://nche.ed.gov/wp-content/uploads/2018/11/labor-ed-collab.pdf" TargetMode="External"/><Relationship Id="rId4" Type="http://schemas.openxmlformats.org/officeDocument/2006/relationships/hyperlink" Target="http://nche.ed.gov/wp-content/uploads/2019/03/rhy-lea-collab.pdf" TargetMode="Externa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1.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1.xml"/></Relationships>
</file>

<file path=ppt/slides/_rels/slide12.xml.rels><?xml version="1.0" encoding="UTF-8" standalone="yes"?>
<Relationships xmlns="http://schemas.openxmlformats.org/package/2006/relationships"><Relationship Id="rId8" Type="http://schemas.openxmlformats.org/officeDocument/2006/relationships/hyperlink" Target="https://eclkc.ohs.acf.hhs.gov/center-locator" TargetMode="External"/><Relationship Id="rId3" Type="http://schemas.openxmlformats.org/officeDocument/2006/relationships/image" Target="../media/image19.jpeg"/><Relationship Id="rId7" Type="http://schemas.openxmlformats.org/officeDocument/2006/relationships/hyperlink" Target="https://www.childcareaware.org/child-care-resource-and-referral/" TargetMode="External"/><Relationship Id="rId12" Type="http://schemas.openxmlformats.org/officeDocument/2006/relationships/hyperlink" Target="https://www.fns.usda.gov/snap/supplemental-nutrition-assistance-program" TargetMode="External"/><Relationship Id="rId2" Type="http://schemas.openxmlformats.org/officeDocument/2006/relationships/notesSlide" Target="../notesSlides/notesSlide2.xml"/><Relationship Id="rId1" Type="http://schemas.openxmlformats.org/officeDocument/2006/relationships/slideLayout" Target="../slideLayouts/slideLayout4.xml"/><Relationship Id="rId6" Type="http://schemas.openxmlformats.org/officeDocument/2006/relationships/hyperlink" Target="https://www.hudexchange.info/grantees/contacts/?csrf_token=8A326710-2B91-4E8A-9ABCB022ABD500E5&amp;params=%7B%22limit%22%3A20%2C%22sort%22%3A%22%22%2C%22order%22%3A%22%22%2C%22years%22%3A%5B%5D%2C%22searchTerm%22%3A%22%22%2C%22grantees%22%3A%5B%5D%2C%22state%22%3A%22VA%22%2C%22programs%22%3A%5B3%5D%2C%22coc%22%3Atrue%7D" TargetMode="External"/><Relationship Id="rId11" Type="http://schemas.openxmlformats.org/officeDocument/2006/relationships/hyperlink" Target="https://www.ers.usda.gov/topics/food-nutrition-assistance/child-nutrition-programs/" TargetMode="External"/><Relationship Id="rId5" Type="http://schemas.openxmlformats.org/officeDocument/2006/relationships/hyperlink" Target="https://www.hud.gov/program_offices/public_indian_housing/pha/contacts" TargetMode="External"/><Relationship Id="rId10" Type="http://schemas.openxmlformats.org/officeDocument/2006/relationships/hyperlink" Target="https://www.fcc.gov/acp" TargetMode="External"/><Relationship Id="rId4" Type="http://schemas.openxmlformats.org/officeDocument/2006/relationships/hyperlink" Target="https://home.treasury.gov/policy-issues/coronavirus/assistance-for-state-local-and-tribal-governments/emergency-rental-assistance-program" TargetMode="External"/><Relationship Id="rId9" Type="http://schemas.openxmlformats.org/officeDocument/2006/relationships/hyperlink" Target="https://www.fcc.gov/general/e-rate-schools-libraries-usf-program" TargetMode="External"/></Relationships>
</file>

<file path=ppt/slides/_rels/slide13.xml.rels><?xml version="1.0" encoding="UTF-8" standalone="yes"?>
<Relationships xmlns="http://schemas.openxmlformats.org/package/2006/relationships"><Relationship Id="rId2" Type="http://schemas.openxmlformats.org/officeDocument/2006/relationships/image" Target="../media/image20.jpe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notesSlide" Target="../notesSlides/notesSlide3.xml"/><Relationship Id="rId1" Type="http://schemas.openxmlformats.org/officeDocument/2006/relationships/slideLayout" Target="../slideLayouts/slideLayout2.xml"/><Relationship Id="rId4" Type="http://schemas.openxmlformats.org/officeDocument/2006/relationships/image" Target="../media/image22.svg"/></Relationships>
</file>

<file path=ppt/slides/_rels/slide15.xml.rels><?xml version="1.0" encoding="UTF-8" standalone="yes"?>
<Relationships xmlns="http://schemas.openxmlformats.org/package/2006/relationships"><Relationship Id="rId8" Type="http://schemas.openxmlformats.org/officeDocument/2006/relationships/image" Target="../media/image26.svg"/><Relationship Id="rId3" Type="http://schemas.openxmlformats.org/officeDocument/2006/relationships/hyperlink" Target="https://nche.ed.gov/mckinney-vento-definition/" TargetMode="External"/><Relationship Id="rId7" Type="http://schemas.openxmlformats.org/officeDocument/2006/relationships/image" Target="../media/image25.png"/><Relationship Id="rId2" Type="http://schemas.openxmlformats.org/officeDocument/2006/relationships/notesSlide" Target="../notesSlides/notesSlide4.xml"/><Relationship Id="rId1" Type="http://schemas.openxmlformats.org/officeDocument/2006/relationships/slideLayout" Target="../slideLayouts/slideLayout2.xml"/><Relationship Id="rId6" Type="http://schemas.openxmlformats.org/officeDocument/2006/relationships/image" Target="../media/image24.svg"/><Relationship Id="rId5" Type="http://schemas.openxmlformats.org/officeDocument/2006/relationships/image" Target="../media/image23.png"/><Relationship Id="rId4" Type="http://schemas.openxmlformats.org/officeDocument/2006/relationships/hyperlink" Target="https://www.hud.gov/sites/documents/HAAA_HEARTH.PDF" TargetMode="External"/><Relationship Id="rId9" Type="http://schemas.openxmlformats.org/officeDocument/2006/relationships/image" Target="../media/image27.png"/></Relationships>
</file>

<file path=ppt/slides/_rels/slide16.xml.rels><?xml version="1.0" encoding="UTF-8" standalone="yes"?>
<Relationships xmlns="http://schemas.openxmlformats.org/package/2006/relationships"><Relationship Id="rId8" Type="http://schemas.openxmlformats.org/officeDocument/2006/relationships/image" Target="../media/image29.svg"/><Relationship Id="rId3" Type="http://schemas.openxmlformats.org/officeDocument/2006/relationships/diagramLayout" Target="../diagrams/layout1.xml"/><Relationship Id="rId7" Type="http://schemas.openxmlformats.org/officeDocument/2006/relationships/image" Target="../media/image28.png"/><Relationship Id="rId2" Type="http://schemas.openxmlformats.org/officeDocument/2006/relationships/diagramData" Target="../diagrams/data1.xml"/><Relationship Id="rId1" Type="http://schemas.openxmlformats.org/officeDocument/2006/relationships/slideLayout" Target="../slideLayouts/slideLayout2.xml"/><Relationship Id="rId6" Type="http://schemas.microsoft.com/office/2007/relationships/diagramDrawing" Target="../diagrams/drawing1.xml"/><Relationship Id="rId11" Type="http://schemas.openxmlformats.org/officeDocument/2006/relationships/hyperlink" Target="https://www.hetac.org/resources/partner-toolkit" TargetMode="External"/><Relationship Id="rId5" Type="http://schemas.openxmlformats.org/officeDocument/2006/relationships/diagramColors" Target="../diagrams/colors1.xml"/><Relationship Id="rId10" Type="http://schemas.openxmlformats.org/officeDocument/2006/relationships/image" Target="../media/image31.svg"/><Relationship Id="rId4" Type="http://schemas.openxmlformats.org/officeDocument/2006/relationships/diagramQuickStyle" Target="../diagrams/quickStyle1.xml"/><Relationship Id="rId9" Type="http://schemas.openxmlformats.org/officeDocument/2006/relationships/image" Target="../media/image30.png"/></Relationships>
</file>

<file path=ppt/slides/_rels/slide17.xml.rels><?xml version="1.0" encoding="UTF-8" standalone="yes"?>
<Relationships xmlns="http://schemas.openxmlformats.org/package/2006/relationships"><Relationship Id="rId3" Type="http://schemas.openxmlformats.org/officeDocument/2006/relationships/image" Target="../media/image33.svg"/><Relationship Id="rId2" Type="http://schemas.openxmlformats.org/officeDocument/2006/relationships/image" Target="../media/image32.png"/><Relationship Id="rId1" Type="http://schemas.openxmlformats.org/officeDocument/2006/relationships/slideLayout" Target="../slideLayouts/slideLayout2.xml"/><Relationship Id="rId6" Type="http://schemas.openxmlformats.org/officeDocument/2006/relationships/image" Target="../media/image36.jpeg"/><Relationship Id="rId5" Type="http://schemas.openxmlformats.org/officeDocument/2006/relationships/image" Target="../media/image35.svg"/><Relationship Id="rId4" Type="http://schemas.openxmlformats.org/officeDocument/2006/relationships/image" Target="../media/image34.png"/></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19.xml.rels><?xml version="1.0" encoding="UTF-8" standalone="yes"?>
<Relationships xmlns="http://schemas.openxmlformats.org/package/2006/relationships"><Relationship Id="rId2" Type="http://schemas.openxmlformats.org/officeDocument/2006/relationships/hyperlink" Target="https://www.hetac.org/resources/partner-toolkit" TargetMode="External"/><Relationship Id="rId1" Type="http://schemas.openxmlformats.org/officeDocument/2006/relationships/slideLayout" Target="../slideLayouts/slideLayout4.xml"/></Relationships>
</file>

<file path=ppt/slides/_rels/slide20.xml.rels><?xml version="1.0" encoding="UTF-8" standalone="yes"?>
<Relationships xmlns="http://schemas.openxmlformats.org/package/2006/relationships"><Relationship Id="rId3" Type="http://schemas.openxmlformats.org/officeDocument/2006/relationships/hyperlink" Target="https://www.hetac.org/resources/partner-toolkit" TargetMode="External"/><Relationship Id="rId2" Type="http://schemas.openxmlformats.org/officeDocument/2006/relationships/notesSlide" Target="../notesSlides/notesSlide5.xml"/><Relationship Id="rId1" Type="http://schemas.openxmlformats.org/officeDocument/2006/relationships/slideLayout" Target="../slideLayouts/slideLayout2.xml"/><Relationship Id="rId4" Type="http://schemas.openxmlformats.org/officeDocument/2006/relationships/hyperlink" Target="https://resources.finalsite.net/images/v1683828105/sdcoenet/clykswr7ogmf63l7vk63/Partnership-spectrum.pdf" TargetMode="Externa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25.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1.xml"/></Relationships>
</file>

<file path=ppt/slides/_rels/slide26.xml.rels><?xml version="1.0" encoding="UTF-8" standalone="yes"?>
<Relationships xmlns="http://schemas.openxmlformats.org/package/2006/relationships"><Relationship Id="rId3" Type="http://schemas.openxmlformats.org/officeDocument/2006/relationships/image" Target="../media/image37.jpeg"/><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3" Type="http://schemas.openxmlformats.org/officeDocument/2006/relationships/image" Target="../media/image37.jpeg"/><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3" Type="http://schemas.openxmlformats.org/officeDocument/2006/relationships/image" Target="../media/image37.jpeg"/><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3" Type="http://schemas.openxmlformats.org/officeDocument/2006/relationships/image" Target="../media/image37.jpeg"/><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3" Type="http://schemas.openxmlformats.org/officeDocument/2006/relationships/image" Target="../media/image37.jpeg"/><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3" Type="http://schemas.openxmlformats.org/officeDocument/2006/relationships/image" Target="../media/image37.jpeg"/><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2" Type="http://schemas.openxmlformats.org/officeDocument/2006/relationships/image" Target="../media/image38.jpeg"/><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2" Type="http://schemas.openxmlformats.org/officeDocument/2006/relationships/image" Target="../media/image38.jpeg"/><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2" Type="http://schemas.openxmlformats.org/officeDocument/2006/relationships/image" Target="../media/image39.jpeg"/><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3" Type="http://schemas.openxmlformats.org/officeDocument/2006/relationships/image" Target="../media/image39.jpeg"/><Relationship Id="rId2" Type="http://schemas.openxmlformats.org/officeDocument/2006/relationships/hyperlink" Target="https://www.hetac.org/resources/lived-experience" TargetMode="External"/><Relationship Id="rId1" Type="http://schemas.openxmlformats.org/officeDocument/2006/relationships/slideLayout" Target="../slideLayouts/slideLayout2.xml"/><Relationship Id="rId5" Type="http://schemas.openxmlformats.org/officeDocument/2006/relationships/image" Target="../media/image41.svg"/><Relationship Id="rId4" Type="http://schemas.openxmlformats.org/officeDocument/2006/relationships/image" Target="../media/image40.png"/></Relationships>
</file>

<file path=ppt/slides/_rels/slide36.xml.rels><?xml version="1.0" encoding="UTF-8" standalone="yes"?>
<Relationships xmlns="http://schemas.openxmlformats.org/package/2006/relationships"><Relationship Id="rId2" Type="http://schemas.openxmlformats.org/officeDocument/2006/relationships/image" Target="../media/image42.jpeg"/><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3" Type="http://schemas.openxmlformats.org/officeDocument/2006/relationships/image" Target="../media/image19.jpeg"/><Relationship Id="rId2" Type="http://schemas.openxmlformats.org/officeDocument/2006/relationships/notesSlide" Target="../notesSlides/notesSlide15.xml"/><Relationship Id="rId1" Type="http://schemas.openxmlformats.org/officeDocument/2006/relationships/slideLayout" Target="../slideLayouts/slideLayout4.xml"/></Relationships>
</file>

<file path=ppt/slides/_rels/slide38.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notesSlide" Target="../notesSlides/notesSlide16.xml"/><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hyperlink" Target="https://www.hetac.org/resources/partner-toolkit" TargetMode="External"/><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41.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image" Target="../media/image3.jpeg"/><Relationship Id="rId1" Type="http://schemas.openxmlformats.org/officeDocument/2006/relationships/slideLayout" Target="../slideLayouts/slideLayout1.xml"/><Relationship Id="rId4" Type="http://schemas.openxmlformats.org/officeDocument/2006/relationships/image" Target="../media/image5.jpe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3039AC9B-5137-F314-3FD1-2027FC075C0D}"/>
              </a:ext>
            </a:extLst>
          </p:cNvPr>
          <p:cNvSpPr>
            <a:spLocks noGrp="1"/>
          </p:cNvSpPr>
          <p:nvPr>
            <p:ph type="ctrTitle"/>
          </p:nvPr>
        </p:nvSpPr>
        <p:spPr>
          <a:xfrm>
            <a:off x="1524000" y="2050923"/>
            <a:ext cx="9144000" cy="2284857"/>
          </a:xfrm>
        </p:spPr>
        <p:txBody>
          <a:bodyPr anchor="ctr" anchorCtr="0">
            <a:normAutofit/>
          </a:bodyPr>
          <a:lstStyle/>
          <a:p>
            <a:r>
              <a:rPr lang="en-US" sz="3200" dirty="0"/>
              <a:t>Building School-Community Partnerships in Support of Children, Youth, and Families Experiencing Homelessness</a:t>
            </a:r>
          </a:p>
        </p:txBody>
      </p:sp>
      <p:sp>
        <p:nvSpPr>
          <p:cNvPr id="5" name="Subtitle 4">
            <a:extLst>
              <a:ext uri="{FF2B5EF4-FFF2-40B4-BE49-F238E27FC236}">
                <a16:creationId xmlns:a16="http://schemas.microsoft.com/office/drawing/2014/main" id="{074CFE13-7223-97C4-F1CA-5E62A71CD88C}"/>
              </a:ext>
            </a:extLst>
          </p:cNvPr>
          <p:cNvSpPr>
            <a:spLocks noGrp="1"/>
          </p:cNvSpPr>
          <p:nvPr>
            <p:ph type="subTitle" idx="1"/>
          </p:nvPr>
        </p:nvSpPr>
        <p:spPr>
          <a:xfrm>
            <a:off x="1524000" y="4335780"/>
            <a:ext cx="9144000" cy="1828800"/>
          </a:xfrm>
        </p:spPr>
        <p:txBody>
          <a:bodyPr anchor="ctr" anchorCtr="0"/>
          <a:lstStyle/>
          <a:p>
            <a:r>
              <a:rPr lang="en-US" dirty="0"/>
              <a:t>&lt;&lt;add presenter contact information here&gt;&gt;</a:t>
            </a:r>
          </a:p>
        </p:txBody>
      </p:sp>
      <p:pic>
        <p:nvPicPr>
          <p:cNvPr id="2" name="Picture 1" descr="Hands forming circle">
            <a:extLst>
              <a:ext uri="{FF2B5EF4-FFF2-40B4-BE49-F238E27FC236}">
                <a16:creationId xmlns:a16="http://schemas.microsoft.com/office/drawing/2014/main" id="{18664CBB-017B-ABDE-E55B-222729A441DF}"/>
              </a:ext>
            </a:extLst>
          </p:cNvPr>
          <p:cNvPicPr>
            <a:picLocks noChangeAspect="1"/>
          </p:cNvPicPr>
          <p:nvPr/>
        </p:nvPicPr>
        <p:blipFill>
          <a:blip r:embed="rId2" cstate="hqprint">
            <a:extLst>
              <a:ext uri="{28A0092B-C50C-407E-A947-70E740481C1C}">
                <a14:useLocalDpi xmlns:a14="http://schemas.microsoft.com/office/drawing/2010/main"/>
              </a:ext>
            </a:extLst>
          </a:blip>
          <a:srcRect/>
          <a:stretch/>
        </p:blipFill>
        <p:spPr>
          <a:xfrm>
            <a:off x="5159596" y="680359"/>
            <a:ext cx="1875415" cy="1371600"/>
          </a:xfrm>
          <a:prstGeom prst="rect">
            <a:avLst/>
          </a:prstGeom>
          <a:ln>
            <a:solidFill>
              <a:schemeClr val="tx1"/>
            </a:solidFill>
          </a:ln>
        </p:spPr>
      </p:pic>
      <p:pic>
        <p:nvPicPr>
          <p:cNvPr id="3" name="Picture 2" descr="People standing in a row wearing graduation caps with tassels and gowns">
            <a:extLst>
              <a:ext uri="{FF2B5EF4-FFF2-40B4-BE49-F238E27FC236}">
                <a16:creationId xmlns:a16="http://schemas.microsoft.com/office/drawing/2014/main" id="{249A35E2-0215-6C78-D916-F4E3CF5070E8}"/>
              </a:ext>
            </a:extLst>
          </p:cNvPr>
          <p:cNvPicPr>
            <a:picLocks noChangeAspect="1"/>
          </p:cNvPicPr>
          <p:nvPr/>
        </p:nvPicPr>
        <p:blipFill>
          <a:blip r:embed="rId3" cstate="hqprint">
            <a:extLst>
              <a:ext uri="{28A0092B-C50C-407E-A947-70E740481C1C}">
                <a14:useLocalDpi xmlns:a14="http://schemas.microsoft.com/office/drawing/2010/main"/>
              </a:ext>
            </a:extLst>
          </a:blip>
          <a:srcRect/>
          <a:stretch/>
        </p:blipFill>
        <p:spPr>
          <a:xfrm>
            <a:off x="1524000" y="680359"/>
            <a:ext cx="2057400" cy="1371600"/>
          </a:xfrm>
          <a:prstGeom prst="rect">
            <a:avLst/>
          </a:prstGeom>
          <a:ln>
            <a:solidFill>
              <a:schemeClr val="tx1"/>
            </a:solidFill>
          </a:ln>
        </p:spPr>
      </p:pic>
      <p:pic>
        <p:nvPicPr>
          <p:cNvPr id="6" name="Picture 5" descr="High school teacher calling on student in classroom">
            <a:extLst>
              <a:ext uri="{FF2B5EF4-FFF2-40B4-BE49-F238E27FC236}">
                <a16:creationId xmlns:a16="http://schemas.microsoft.com/office/drawing/2014/main" id="{C7AD3361-18C8-97C8-0D90-E09E46125072}"/>
              </a:ext>
            </a:extLst>
          </p:cNvPr>
          <p:cNvPicPr>
            <a:picLocks noChangeAspect="1"/>
          </p:cNvPicPr>
          <p:nvPr/>
        </p:nvPicPr>
        <p:blipFill>
          <a:blip r:embed="rId4" cstate="print">
            <a:extLst>
              <a:ext uri="{28A0092B-C50C-407E-A947-70E740481C1C}">
                <a14:useLocalDpi xmlns:a14="http://schemas.microsoft.com/office/drawing/2010/main"/>
              </a:ext>
            </a:extLst>
          </a:blip>
          <a:srcRect/>
          <a:stretch/>
        </p:blipFill>
        <p:spPr>
          <a:xfrm>
            <a:off x="8613209" y="681396"/>
            <a:ext cx="2054791" cy="1369526"/>
          </a:xfrm>
          <a:prstGeom prst="rect">
            <a:avLst/>
          </a:prstGeom>
          <a:ln>
            <a:solidFill>
              <a:schemeClr val="tx1"/>
            </a:solidFill>
          </a:ln>
        </p:spPr>
      </p:pic>
    </p:spTree>
    <p:extLst>
      <p:ext uri="{BB962C8B-B14F-4D97-AF65-F5344CB8AC3E}">
        <p14:creationId xmlns:p14="http://schemas.microsoft.com/office/powerpoint/2010/main" val="21520957"/>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B5A1A75-AA23-5E45-F740-F86995A5036E}"/>
              </a:ext>
            </a:extLst>
          </p:cNvPr>
          <p:cNvSpPr>
            <a:spLocks noGrp="1"/>
          </p:cNvSpPr>
          <p:nvPr>
            <p:ph type="title"/>
          </p:nvPr>
        </p:nvSpPr>
        <p:spPr/>
        <p:txBody>
          <a:bodyPr/>
          <a:lstStyle/>
          <a:p>
            <a:r>
              <a:rPr lang="en-US" dirty="0"/>
              <a:t>About</a:t>
            </a:r>
          </a:p>
        </p:txBody>
      </p:sp>
      <p:sp>
        <p:nvSpPr>
          <p:cNvPr id="3" name="Content Placeholder 2">
            <a:extLst>
              <a:ext uri="{FF2B5EF4-FFF2-40B4-BE49-F238E27FC236}">
                <a16:creationId xmlns:a16="http://schemas.microsoft.com/office/drawing/2014/main" id="{CA7B3B9D-5BF1-0849-8D38-DD96273CF449}"/>
              </a:ext>
            </a:extLst>
          </p:cNvPr>
          <p:cNvSpPr>
            <a:spLocks noGrp="1"/>
          </p:cNvSpPr>
          <p:nvPr>
            <p:ph idx="1"/>
          </p:nvPr>
        </p:nvSpPr>
        <p:spPr/>
        <p:txBody>
          <a:bodyPr>
            <a:normAutofit/>
          </a:bodyPr>
          <a:lstStyle/>
          <a:p>
            <a:pPr>
              <a:lnSpc>
                <a:spcPct val="100000"/>
              </a:lnSpc>
              <a:spcAft>
                <a:spcPts val="2400"/>
              </a:spcAft>
            </a:pPr>
            <a:r>
              <a:rPr lang="en-US" sz="2400" dirty="0"/>
              <a:t>This slide deck</a:t>
            </a:r>
          </a:p>
          <a:p>
            <a:pPr lvl="1">
              <a:lnSpc>
                <a:spcPct val="100000"/>
              </a:lnSpc>
              <a:spcAft>
                <a:spcPts val="2400"/>
              </a:spcAft>
            </a:pPr>
            <a:r>
              <a:rPr lang="en-US" sz="2000" dirty="0"/>
              <a:t>Was developed by the California Homeless Education Technical Assistance Center (HETAC)</a:t>
            </a:r>
          </a:p>
          <a:p>
            <a:pPr lvl="1">
              <a:lnSpc>
                <a:spcPct val="100000"/>
              </a:lnSpc>
              <a:spcAft>
                <a:spcPts val="2400"/>
              </a:spcAft>
            </a:pPr>
            <a:r>
              <a:rPr lang="en-US" sz="2000" dirty="0"/>
              <a:t>Is part of the HETAC’s </a:t>
            </a:r>
            <a:r>
              <a:rPr lang="en-US" sz="2000" dirty="0">
                <a:hlinkClick r:id="rId2"/>
              </a:rPr>
              <a:t>School-Community Partnerships: A Toolkit for Working Together to Serve Children, Youth, and Families Experiencing Homelessness</a:t>
            </a:r>
            <a:endParaRPr lang="en-US" sz="2000" dirty="0"/>
          </a:p>
          <a:p>
            <a:pPr lvl="1">
              <a:lnSpc>
                <a:spcPct val="100000"/>
              </a:lnSpc>
              <a:spcAft>
                <a:spcPts val="2400"/>
              </a:spcAft>
            </a:pPr>
            <a:r>
              <a:rPr lang="en-US" sz="2000" dirty="0"/>
              <a:t>Covers key school-community partnership topics, including statutory requirements for collaboration, partnership considerations and strategies, and a 5-step “partnership starter pack”</a:t>
            </a:r>
          </a:p>
          <a:p>
            <a:pPr>
              <a:lnSpc>
                <a:spcPct val="100000"/>
              </a:lnSpc>
              <a:spcAft>
                <a:spcPts val="2400"/>
              </a:spcAft>
            </a:pPr>
            <a:r>
              <a:rPr lang="en-US" sz="2400" dirty="0"/>
              <a:t>Learn more about the HETAC by visiting </a:t>
            </a:r>
            <a:r>
              <a:rPr lang="en-US" sz="2400" dirty="0">
                <a:hlinkClick r:id="rId3"/>
              </a:rPr>
              <a:t>hetac.org</a:t>
            </a:r>
            <a:endParaRPr lang="en-US" sz="2400" dirty="0"/>
          </a:p>
        </p:txBody>
      </p:sp>
      <p:pic>
        <p:nvPicPr>
          <p:cNvPr id="5" name="Picture 4" descr="A picture containing text, sign&#10;&#10;Description automatically generated">
            <a:extLst>
              <a:ext uri="{FF2B5EF4-FFF2-40B4-BE49-F238E27FC236}">
                <a16:creationId xmlns:a16="http://schemas.microsoft.com/office/drawing/2014/main" id="{5F81E594-AF00-CA3F-2300-C7AEA7173FFA}"/>
              </a:ext>
            </a:extLst>
          </p:cNvPr>
          <p:cNvPicPr>
            <a:picLocks noChangeAspect="1"/>
          </p:cNvPicPr>
          <p:nvPr/>
        </p:nvPicPr>
        <p:blipFill>
          <a:blip r:embed="rId4" cstate="hqprint">
            <a:extLst>
              <a:ext uri="{28A0092B-C50C-407E-A947-70E740481C1C}">
                <a14:useLocalDpi xmlns:a14="http://schemas.microsoft.com/office/drawing/2010/main"/>
              </a:ext>
            </a:extLst>
          </a:blip>
          <a:stretch>
            <a:fillRect/>
          </a:stretch>
        </p:blipFill>
        <p:spPr>
          <a:xfrm>
            <a:off x="10538460" y="274638"/>
            <a:ext cx="1371600" cy="1371600"/>
          </a:xfrm>
          <a:prstGeom prst="rect">
            <a:avLst/>
          </a:prstGeom>
        </p:spPr>
      </p:pic>
    </p:spTree>
    <p:extLst>
      <p:ext uri="{BB962C8B-B14F-4D97-AF65-F5344CB8AC3E}">
        <p14:creationId xmlns:p14="http://schemas.microsoft.com/office/powerpoint/2010/main" val="1426016530"/>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3A80EF97-D2AE-ECAC-0C95-3B0B6A06FF60}"/>
              </a:ext>
            </a:extLst>
          </p:cNvPr>
          <p:cNvSpPr>
            <a:spLocks noGrp="1"/>
          </p:cNvSpPr>
          <p:nvPr>
            <p:ph type="title"/>
          </p:nvPr>
        </p:nvSpPr>
        <p:spPr/>
        <p:txBody>
          <a:bodyPr/>
          <a:lstStyle/>
          <a:p>
            <a:r>
              <a:rPr lang="en-US" dirty="0"/>
              <a:t>Pause, Reflect, Discuss</a:t>
            </a:r>
          </a:p>
        </p:txBody>
      </p:sp>
      <p:pic>
        <p:nvPicPr>
          <p:cNvPr id="9" name="Picture Placeholder 8" descr="Empty speech bubbles">
            <a:extLst>
              <a:ext uri="{FF2B5EF4-FFF2-40B4-BE49-F238E27FC236}">
                <a16:creationId xmlns:a16="http://schemas.microsoft.com/office/drawing/2014/main" id="{94B45003-B0AB-205A-6BCF-DB1F7DCD9701}"/>
              </a:ext>
            </a:extLst>
          </p:cNvPr>
          <p:cNvPicPr>
            <a:picLocks noGrp="1" noChangeAspect="1"/>
          </p:cNvPicPr>
          <p:nvPr>
            <p:ph type="pic" idx="4294967295"/>
          </p:nvPr>
        </p:nvPicPr>
        <p:blipFill rotWithShape="1">
          <a:blip r:embed="rId3" cstate="print">
            <a:extLst>
              <a:ext uri="{28A0092B-C50C-407E-A947-70E740481C1C}">
                <a14:useLocalDpi xmlns:a14="http://schemas.microsoft.com/office/drawing/2010/main"/>
              </a:ext>
            </a:extLst>
          </a:blip>
          <a:srcRect/>
          <a:stretch/>
        </p:blipFill>
        <p:spPr>
          <a:xfrm>
            <a:off x="6463665" y="2352675"/>
            <a:ext cx="4867275" cy="3657600"/>
          </a:xfrm>
          <a:ln>
            <a:solidFill>
              <a:schemeClr val="tx1"/>
            </a:solidFill>
          </a:ln>
        </p:spPr>
      </p:pic>
      <p:sp>
        <p:nvSpPr>
          <p:cNvPr id="3" name="Content Placeholder 2">
            <a:extLst>
              <a:ext uri="{FF2B5EF4-FFF2-40B4-BE49-F238E27FC236}">
                <a16:creationId xmlns:a16="http://schemas.microsoft.com/office/drawing/2014/main" id="{B2537E22-4562-FFB5-5ED1-856DC32AFF5E}"/>
              </a:ext>
            </a:extLst>
          </p:cNvPr>
          <p:cNvSpPr>
            <a:spLocks noGrp="1"/>
          </p:cNvSpPr>
          <p:nvPr>
            <p:ph idx="1"/>
          </p:nvPr>
        </p:nvSpPr>
        <p:spPr>
          <a:xfrm>
            <a:off x="609600" y="1825625"/>
            <a:ext cx="5486400" cy="4711700"/>
          </a:xfrm>
        </p:spPr>
        <p:txBody>
          <a:bodyPr anchor="ctr" anchorCtr="0"/>
          <a:lstStyle/>
          <a:p>
            <a:pPr marL="0" indent="0" algn="ctr">
              <a:lnSpc>
                <a:spcPct val="100000"/>
              </a:lnSpc>
              <a:buNone/>
            </a:pPr>
            <a:r>
              <a:rPr lang="en-US" dirty="0"/>
              <a:t>Why is it important for schools and other systems (housing, homeless response, workforce development, public benefits, etc.) to partner in support of children, youth, and families experiencing homelessness?</a:t>
            </a:r>
          </a:p>
        </p:txBody>
      </p:sp>
    </p:spTree>
    <p:extLst>
      <p:ext uri="{BB962C8B-B14F-4D97-AF65-F5344CB8AC3E}">
        <p14:creationId xmlns:p14="http://schemas.microsoft.com/office/powerpoint/2010/main" val="2135418193"/>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3039AC9B-5137-F314-3FD1-2027FC075C0D}"/>
              </a:ext>
            </a:extLst>
          </p:cNvPr>
          <p:cNvSpPr>
            <a:spLocks noGrp="1"/>
          </p:cNvSpPr>
          <p:nvPr>
            <p:ph type="ctrTitle"/>
          </p:nvPr>
        </p:nvSpPr>
        <p:spPr>
          <a:xfrm>
            <a:off x="1524000" y="2050923"/>
            <a:ext cx="9144000" cy="2284857"/>
          </a:xfrm>
        </p:spPr>
        <p:txBody>
          <a:bodyPr anchor="ctr" anchorCtr="0">
            <a:normAutofit/>
          </a:bodyPr>
          <a:lstStyle/>
          <a:p>
            <a:r>
              <a:rPr lang="en-US" sz="3200" dirty="0"/>
              <a:t>Why Partner?</a:t>
            </a:r>
          </a:p>
        </p:txBody>
      </p:sp>
      <p:pic>
        <p:nvPicPr>
          <p:cNvPr id="2" name="Picture 1" descr="Hands forming circle">
            <a:extLst>
              <a:ext uri="{FF2B5EF4-FFF2-40B4-BE49-F238E27FC236}">
                <a16:creationId xmlns:a16="http://schemas.microsoft.com/office/drawing/2014/main" id="{18664CBB-017B-ABDE-E55B-222729A441DF}"/>
              </a:ext>
            </a:extLst>
          </p:cNvPr>
          <p:cNvPicPr>
            <a:picLocks noChangeAspect="1"/>
          </p:cNvPicPr>
          <p:nvPr/>
        </p:nvPicPr>
        <p:blipFill>
          <a:blip r:embed="rId2" cstate="hqprint">
            <a:extLst>
              <a:ext uri="{28A0092B-C50C-407E-A947-70E740481C1C}">
                <a14:useLocalDpi xmlns:a14="http://schemas.microsoft.com/office/drawing/2010/main"/>
              </a:ext>
            </a:extLst>
          </a:blip>
          <a:srcRect/>
          <a:stretch/>
        </p:blipFill>
        <p:spPr>
          <a:xfrm>
            <a:off x="5159596" y="680359"/>
            <a:ext cx="1875415" cy="1371600"/>
          </a:xfrm>
          <a:prstGeom prst="rect">
            <a:avLst/>
          </a:prstGeom>
          <a:ln>
            <a:solidFill>
              <a:schemeClr val="tx1"/>
            </a:solidFill>
          </a:ln>
        </p:spPr>
      </p:pic>
    </p:spTree>
    <p:extLst>
      <p:ext uri="{BB962C8B-B14F-4D97-AF65-F5344CB8AC3E}">
        <p14:creationId xmlns:p14="http://schemas.microsoft.com/office/powerpoint/2010/main" val="2902677951"/>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A7FE447-73D4-6E82-4B94-E697DCC9657C}"/>
              </a:ext>
            </a:extLst>
          </p:cNvPr>
          <p:cNvSpPr>
            <a:spLocks noGrp="1"/>
          </p:cNvSpPr>
          <p:nvPr>
            <p:ph type="title"/>
          </p:nvPr>
        </p:nvSpPr>
        <p:spPr/>
        <p:txBody>
          <a:bodyPr/>
          <a:lstStyle/>
          <a:p>
            <a:r>
              <a:rPr lang="en-US" dirty="0"/>
              <a:t>Why Partner?</a:t>
            </a:r>
          </a:p>
        </p:txBody>
      </p:sp>
      <p:sp>
        <p:nvSpPr>
          <p:cNvPr id="3" name="Text Placeholder 2">
            <a:extLst>
              <a:ext uri="{FF2B5EF4-FFF2-40B4-BE49-F238E27FC236}">
                <a16:creationId xmlns:a16="http://schemas.microsoft.com/office/drawing/2014/main" id="{D975964E-DB19-9DFF-6154-3E772C497B57}"/>
              </a:ext>
            </a:extLst>
          </p:cNvPr>
          <p:cNvSpPr>
            <a:spLocks noGrp="1"/>
          </p:cNvSpPr>
          <p:nvPr>
            <p:ph idx="1"/>
          </p:nvPr>
        </p:nvSpPr>
        <p:spPr/>
        <p:txBody>
          <a:bodyPr>
            <a:normAutofit lnSpcReduction="10000"/>
          </a:bodyPr>
          <a:lstStyle/>
          <a:p>
            <a:pPr marL="0" indent="0" algn="ctr">
              <a:lnSpc>
                <a:spcPct val="100000"/>
              </a:lnSpc>
              <a:spcBef>
                <a:spcPts val="0"/>
              </a:spcBef>
              <a:spcAft>
                <a:spcPts val="1200"/>
              </a:spcAft>
              <a:buNone/>
            </a:pPr>
            <a:r>
              <a:rPr lang="en-US" sz="2800" b="1" dirty="0">
                <a:solidFill>
                  <a:schemeClr val="bg1"/>
                </a:solidFill>
                <a:highlight>
                  <a:srgbClr val="000000"/>
                </a:highlight>
              </a:rPr>
              <a:t>While partner programs and systems differ,</a:t>
            </a:r>
            <a:br>
              <a:rPr lang="en-US" sz="2800" b="1" dirty="0">
                <a:solidFill>
                  <a:schemeClr val="bg1"/>
                </a:solidFill>
                <a:highlight>
                  <a:srgbClr val="000000"/>
                </a:highlight>
              </a:rPr>
            </a:br>
            <a:r>
              <a:rPr lang="en-US" sz="2800" b="1" dirty="0">
                <a:solidFill>
                  <a:schemeClr val="bg1"/>
                </a:solidFill>
                <a:highlight>
                  <a:srgbClr val="000000"/>
                </a:highlight>
              </a:rPr>
              <a:t>there is common ground to be found and leveraged</a:t>
            </a:r>
          </a:p>
          <a:p>
            <a:pPr marL="342900" indent="-342900">
              <a:lnSpc>
                <a:spcPct val="100000"/>
              </a:lnSpc>
              <a:spcBef>
                <a:spcPts val="0"/>
              </a:spcBef>
              <a:spcAft>
                <a:spcPts val="1200"/>
              </a:spcAft>
              <a:buFont typeface="Wingdings" panose="05000000000000000000" pitchFamily="2" charset="2"/>
              <a:buChar char="ü"/>
            </a:pPr>
            <a:r>
              <a:rPr lang="en-US" sz="2000" dirty="0"/>
              <a:t>No one system can meet all the needs of children, youth, and families experiencing homelessness</a:t>
            </a:r>
          </a:p>
          <a:p>
            <a:pPr marL="342900" indent="-342900">
              <a:lnSpc>
                <a:spcPct val="100000"/>
              </a:lnSpc>
              <a:spcBef>
                <a:spcPts val="0"/>
              </a:spcBef>
              <a:spcAft>
                <a:spcPts val="1200"/>
              </a:spcAft>
              <a:buFont typeface="Wingdings" panose="05000000000000000000" pitchFamily="2" charset="2"/>
              <a:buChar char="ü"/>
            </a:pPr>
            <a:r>
              <a:rPr lang="en-US" sz="2000" dirty="0"/>
              <a:t>Research demonstrates the value of housing, education, and supportive services in preventing and ending homelessness</a:t>
            </a:r>
          </a:p>
          <a:p>
            <a:pPr marL="342900" indent="-342900">
              <a:lnSpc>
                <a:spcPct val="100000"/>
              </a:lnSpc>
              <a:spcBef>
                <a:spcPts val="0"/>
              </a:spcBef>
              <a:spcAft>
                <a:spcPts val="1200"/>
              </a:spcAft>
              <a:buFont typeface="Wingdings" panose="05000000000000000000" pitchFamily="2" charset="2"/>
              <a:buChar char="ü"/>
            </a:pPr>
            <a:r>
              <a:rPr lang="en-US" sz="2000" dirty="0"/>
              <a:t>School and community partners often work with the same children, youth, and families</a:t>
            </a:r>
          </a:p>
          <a:p>
            <a:pPr marL="342900" indent="-342900">
              <a:lnSpc>
                <a:spcPct val="100000"/>
              </a:lnSpc>
              <a:spcBef>
                <a:spcPts val="0"/>
              </a:spcBef>
              <a:spcAft>
                <a:spcPts val="1200"/>
              </a:spcAft>
              <a:buFont typeface="Wingdings" panose="05000000000000000000" pitchFamily="2" charset="2"/>
              <a:buChar char="ü"/>
            </a:pPr>
            <a:r>
              <a:rPr lang="en-US" sz="2000" dirty="0"/>
              <a:t>Many authorizing statutes require partnerships between school and community partners</a:t>
            </a:r>
          </a:p>
          <a:p>
            <a:pPr marL="342900" indent="-342900">
              <a:lnSpc>
                <a:spcPct val="100000"/>
              </a:lnSpc>
              <a:spcBef>
                <a:spcPts val="0"/>
              </a:spcBef>
              <a:spcAft>
                <a:spcPts val="1200"/>
              </a:spcAft>
              <a:buFont typeface="Wingdings" panose="05000000000000000000" pitchFamily="2" charset="2"/>
              <a:buChar char="ü"/>
            </a:pPr>
            <a:r>
              <a:rPr lang="en-US" sz="2000" dirty="0"/>
              <a:t>Many school and community partners have allowable usages of funds that are complementary or overlapping</a:t>
            </a:r>
          </a:p>
        </p:txBody>
      </p:sp>
    </p:spTree>
    <p:extLst>
      <p:ext uri="{BB962C8B-B14F-4D97-AF65-F5344CB8AC3E}">
        <p14:creationId xmlns:p14="http://schemas.microsoft.com/office/powerpoint/2010/main" val="256180239"/>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4A468E9-B78A-52EB-7209-64F96AFF6A75}"/>
              </a:ext>
            </a:extLst>
          </p:cNvPr>
          <p:cNvSpPr>
            <a:spLocks noGrp="1"/>
          </p:cNvSpPr>
          <p:nvPr>
            <p:ph type="title"/>
          </p:nvPr>
        </p:nvSpPr>
        <p:spPr/>
        <p:txBody>
          <a:bodyPr/>
          <a:lstStyle/>
          <a:p>
            <a:r>
              <a:rPr lang="en-US" dirty="0"/>
              <a:t>Needs Across Systems</a:t>
            </a:r>
          </a:p>
        </p:txBody>
      </p:sp>
      <p:grpSp>
        <p:nvGrpSpPr>
          <p:cNvPr id="4" name="Group 3" descr="Safe and stable housing">
            <a:extLst>
              <a:ext uri="{FF2B5EF4-FFF2-40B4-BE49-F238E27FC236}">
                <a16:creationId xmlns:a16="http://schemas.microsoft.com/office/drawing/2014/main" id="{36D2575E-9E14-9BC4-78FE-C406C644435B}"/>
              </a:ext>
            </a:extLst>
          </p:cNvPr>
          <p:cNvGrpSpPr/>
          <p:nvPr/>
        </p:nvGrpSpPr>
        <p:grpSpPr>
          <a:xfrm>
            <a:off x="222583" y="2309078"/>
            <a:ext cx="2743200" cy="2286000"/>
            <a:chOff x="-339885" y="2354805"/>
            <a:chExt cx="2743200" cy="2286000"/>
          </a:xfrm>
          <a:solidFill>
            <a:srgbClr val="EA5551"/>
          </a:solidFill>
        </p:grpSpPr>
        <p:sp>
          <p:nvSpPr>
            <p:cNvPr id="5" name="Google Shape;133;p63">
              <a:extLst>
                <a:ext uri="{FF2B5EF4-FFF2-40B4-BE49-F238E27FC236}">
                  <a16:creationId xmlns:a16="http://schemas.microsoft.com/office/drawing/2014/main" id="{E62E831C-ABAE-367B-138F-FB253EE742DA}"/>
                </a:ext>
              </a:extLst>
            </p:cNvPr>
            <p:cNvSpPr/>
            <p:nvPr/>
          </p:nvSpPr>
          <p:spPr>
            <a:xfrm>
              <a:off x="-339885" y="2354805"/>
              <a:ext cx="2743200" cy="2286000"/>
            </a:xfrm>
            <a:prstGeom prst="flowChartAlternateProcess">
              <a:avLst/>
            </a:prstGeom>
            <a:grp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None/>
              </a:pPr>
              <a:endParaRPr lang="en-US" sz="2400" b="0" i="0" u="none" strike="noStrike" cap="none" dirty="0">
                <a:solidFill>
                  <a:schemeClr val="lt1"/>
                </a:solidFill>
                <a:latin typeface="Century Gothic" panose="020B0502020202020204" pitchFamily="34" charset="0"/>
                <a:ea typeface="Arial"/>
                <a:cs typeface="Arial"/>
                <a:sym typeface="Arial"/>
              </a:endParaRPr>
            </a:p>
            <a:p>
              <a:pPr marL="0" marR="0" lvl="0" indent="0" algn="ctr" rtl="0">
                <a:lnSpc>
                  <a:spcPct val="100000"/>
                </a:lnSpc>
                <a:spcBef>
                  <a:spcPts val="0"/>
                </a:spcBef>
                <a:spcAft>
                  <a:spcPts val="0"/>
                </a:spcAft>
                <a:buNone/>
              </a:pPr>
              <a:endParaRPr lang="en-US" sz="2400" dirty="0">
                <a:solidFill>
                  <a:schemeClr val="lt1"/>
                </a:solidFill>
                <a:latin typeface="Century Gothic" panose="020B0502020202020204" pitchFamily="34" charset="0"/>
                <a:ea typeface="Arial"/>
                <a:cs typeface="Arial"/>
                <a:sym typeface="Arial"/>
              </a:endParaRPr>
            </a:p>
            <a:p>
              <a:pPr marL="0" marR="0" lvl="0" indent="0" algn="ctr" rtl="0">
                <a:lnSpc>
                  <a:spcPct val="100000"/>
                </a:lnSpc>
                <a:spcBef>
                  <a:spcPts val="0"/>
                </a:spcBef>
                <a:spcAft>
                  <a:spcPts val="0"/>
                </a:spcAft>
                <a:buNone/>
              </a:pPr>
              <a:r>
                <a:rPr lang="en-US" sz="2400" b="0" i="0" u="none" strike="noStrike" cap="none" dirty="0">
                  <a:solidFill>
                    <a:schemeClr val="lt1"/>
                  </a:solidFill>
                  <a:latin typeface="Century Gothic" panose="020B0502020202020204" pitchFamily="34" charset="0"/>
                  <a:ea typeface="Arial"/>
                  <a:cs typeface="Arial"/>
                  <a:sym typeface="Arial"/>
                </a:rPr>
                <a:t>Safe and Stable Housing</a:t>
              </a:r>
              <a:endParaRPr b="0" i="0" u="none" strike="noStrike" cap="none" dirty="0">
                <a:solidFill>
                  <a:schemeClr val="lt1"/>
                </a:solidFill>
                <a:latin typeface="Century Gothic" panose="020B0502020202020204" pitchFamily="34" charset="0"/>
                <a:ea typeface="Arial"/>
                <a:cs typeface="Arial"/>
                <a:sym typeface="Arial"/>
              </a:endParaRPr>
            </a:p>
          </p:txBody>
        </p:sp>
        <p:pic>
          <p:nvPicPr>
            <p:cNvPr id="6" name="Google Shape;134;p63" descr="Home">
              <a:extLst>
                <a:ext uri="{FF2B5EF4-FFF2-40B4-BE49-F238E27FC236}">
                  <a16:creationId xmlns:a16="http://schemas.microsoft.com/office/drawing/2014/main" id="{86E0E749-69E5-B6A6-7E67-F100466AA6A7}"/>
                </a:ext>
              </a:extLst>
            </p:cNvPr>
            <p:cNvPicPr preferRelativeResize="0"/>
            <p:nvPr/>
          </p:nvPicPr>
          <p:blipFill rotWithShape="1">
            <a:blip r:embed="rId2" cstate="print">
              <a:alphaModFix/>
              <a:extLst>
                <a:ext uri="{28A0092B-C50C-407E-A947-70E740481C1C}">
                  <a14:useLocalDpi xmlns:a14="http://schemas.microsoft.com/office/drawing/2010/main"/>
                </a:ext>
              </a:extLst>
            </a:blip>
            <a:srcRect/>
            <a:stretch/>
          </p:blipFill>
          <p:spPr>
            <a:xfrm>
              <a:off x="574275" y="2609795"/>
              <a:ext cx="914400" cy="914400"/>
            </a:xfrm>
            <a:prstGeom prst="rect">
              <a:avLst/>
            </a:prstGeom>
            <a:grpFill/>
            <a:ln>
              <a:noFill/>
            </a:ln>
          </p:spPr>
        </p:pic>
      </p:grpSp>
      <p:grpSp>
        <p:nvGrpSpPr>
          <p:cNvPr id="7" name="Google Shape;135;p63" descr="Education and employment">
            <a:extLst>
              <a:ext uri="{FF2B5EF4-FFF2-40B4-BE49-F238E27FC236}">
                <a16:creationId xmlns:a16="http://schemas.microsoft.com/office/drawing/2014/main" id="{622B4A50-980D-A026-73F1-08EB41952BE8}"/>
              </a:ext>
            </a:extLst>
          </p:cNvPr>
          <p:cNvGrpSpPr/>
          <p:nvPr/>
        </p:nvGrpSpPr>
        <p:grpSpPr>
          <a:xfrm>
            <a:off x="3227131" y="2324319"/>
            <a:ext cx="2743200" cy="2286000"/>
            <a:chOff x="3536388" y="3581991"/>
            <a:chExt cx="2743200" cy="2286000"/>
          </a:xfrm>
        </p:grpSpPr>
        <p:sp>
          <p:nvSpPr>
            <p:cNvPr id="8" name="Google Shape;136;p63">
              <a:extLst>
                <a:ext uri="{FF2B5EF4-FFF2-40B4-BE49-F238E27FC236}">
                  <a16:creationId xmlns:a16="http://schemas.microsoft.com/office/drawing/2014/main" id="{6B85F22D-54CD-A2BF-9FE3-D542EB366AAF}"/>
                </a:ext>
              </a:extLst>
            </p:cNvPr>
            <p:cNvSpPr/>
            <p:nvPr/>
          </p:nvSpPr>
          <p:spPr>
            <a:xfrm>
              <a:off x="3536388" y="3581991"/>
              <a:ext cx="2743200" cy="2286000"/>
            </a:xfrm>
            <a:prstGeom prst="flowChartAlternateProcess">
              <a:avLst/>
            </a:prstGeom>
            <a:solidFill>
              <a:srgbClr val="E26714"/>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None/>
              </a:pPr>
              <a:endParaRPr lang="en-US" sz="2400" b="0" i="0" u="none" strike="noStrike" cap="none" dirty="0">
                <a:solidFill>
                  <a:schemeClr val="lt1"/>
                </a:solidFill>
                <a:latin typeface="Century Gothic" panose="020B0502020202020204" pitchFamily="34" charset="0"/>
                <a:ea typeface="Arial"/>
                <a:cs typeface="Arial"/>
                <a:sym typeface="Arial"/>
              </a:endParaRPr>
            </a:p>
            <a:p>
              <a:pPr marL="0" marR="0" lvl="0" indent="0" algn="ctr" rtl="0">
                <a:lnSpc>
                  <a:spcPct val="100000"/>
                </a:lnSpc>
                <a:spcBef>
                  <a:spcPts val="0"/>
                </a:spcBef>
                <a:spcAft>
                  <a:spcPts val="0"/>
                </a:spcAft>
                <a:buNone/>
              </a:pPr>
              <a:endParaRPr lang="en-US" sz="2400" b="0" i="0" u="none" strike="noStrike" cap="none" dirty="0">
                <a:solidFill>
                  <a:schemeClr val="lt1"/>
                </a:solidFill>
                <a:latin typeface="Century Gothic" panose="020B0502020202020204" pitchFamily="34" charset="0"/>
                <a:ea typeface="Arial"/>
                <a:cs typeface="Arial"/>
                <a:sym typeface="Arial"/>
              </a:endParaRPr>
            </a:p>
            <a:p>
              <a:pPr marL="0" marR="0" lvl="0" indent="0" algn="ctr" rtl="0">
                <a:lnSpc>
                  <a:spcPct val="100000"/>
                </a:lnSpc>
                <a:spcBef>
                  <a:spcPts val="0"/>
                </a:spcBef>
                <a:spcAft>
                  <a:spcPts val="0"/>
                </a:spcAft>
                <a:buNone/>
              </a:pPr>
              <a:r>
                <a:rPr lang="en-US" sz="2400" b="0" i="0" u="none" strike="noStrike" cap="none" dirty="0">
                  <a:solidFill>
                    <a:schemeClr val="lt1"/>
                  </a:solidFill>
                  <a:latin typeface="Century Gothic" panose="020B0502020202020204" pitchFamily="34" charset="0"/>
                  <a:ea typeface="Arial"/>
                  <a:cs typeface="Arial"/>
                  <a:sym typeface="Arial"/>
                </a:rPr>
                <a:t>Education and Employment</a:t>
              </a:r>
              <a:endParaRPr sz="1400" b="0" i="0" u="none" strike="noStrike" cap="none" dirty="0">
                <a:solidFill>
                  <a:schemeClr val="lt1"/>
                </a:solidFill>
                <a:latin typeface="Century Gothic" panose="020B0502020202020204" pitchFamily="34" charset="0"/>
                <a:ea typeface="Arial"/>
                <a:cs typeface="Arial"/>
                <a:sym typeface="Arial"/>
              </a:endParaRPr>
            </a:p>
          </p:txBody>
        </p:sp>
        <p:pic>
          <p:nvPicPr>
            <p:cNvPr id="9" name="Google Shape;137;p63" descr="Backpack with solid fill">
              <a:extLst>
                <a:ext uri="{FF2B5EF4-FFF2-40B4-BE49-F238E27FC236}">
                  <a16:creationId xmlns:a16="http://schemas.microsoft.com/office/drawing/2014/main" id="{03C26F90-43F5-D0AB-39CA-AE7AA397F786}"/>
                </a:ext>
              </a:extLst>
            </p:cNvPr>
            <p:cNvPicPr preferRelativeResize="0"/>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rcRect/>
            <a:stretch/>
          </p:blipFill>
          <p:spPr>
            <a:xfrm>
              <a:off x="4462632" y="3829770"/>
              <a:ext cx="914400" cy="914400"/>
            </a:xfrm>
            <a:prstGeom prst="rect">
              <a:avLst/>
            </a:prstGeom>
            <a:noFill/>
            <a:ln>
              <a:noFill/>
            </a:ln>
          </p:spPr>
        </p:pic>
      </p:grpSp>
      <p:grpSp>
        <p:nvGrpSpPr>
          <p:cNvPr id="10" name="Google Shape;141;p63" descr="Permanent connections">
            <a:extLst>
              <a:ext uri="{FF2B5EF4-FFF2-40B4-BE49-F238E27FC236}">
                <a16:creationId xmlns:a16="http://schemas.microsoft.com/office/drawing/2014/main" id="{FFFB3FF1-543B-4886-87D4-BEFAB6224545}"/>
              </a:ext>
            </a:extLst>
          </p:cNvPr>
          <p:cNvGrpSpPr/>
          <p:nvPr/>
        </p:nvGrpSpPr>
        <p:grpSpPr>
          <a:xfrm>
            <a:off x="6231679" y="2319953"/>
            <a:ext cx="2743200" cy="2286000"/>
            <a:chOff x="15695442" y="2466832"/>
            <a:chExt cx="3200400" cy="2286000"/>
          </a:xfrm>
        </p:grpSpPr>
        <p:sp>
          <p:nvSpPr>
            <p:cNvPr id="11" name="Google Shape;142;p63">
              <a:extLst>
                <a:ext uri="{FF2B5EF4-FFF2-40B4-BE49-F238E27FC236}">
                  <a16:creationId xmlns:a16="http://schemas.microsoft.com/office/drawing/2014/main" id="{65DED533-D81F-B2B6-4C77-F6B23256C97A}"/>
                </a:ext>
              </a:extLst>
            </p:cNvPr>
            <p:cNvSpPr/>
            <p:nvPr/>
          </p:nvSpPr>
          <p:spPr>
            <a:xfrm>
              <a:off x="15695442" y="2466832"/>
              <a:ext cx="3200400" cy="2286000"/>
            </a:xfrm>
            <a:prstGeom prst="flowChartAlternateProcess">
              <a:avLst/>
            </a:prstGeom>
            <a:solidFill>
              <a:srgbClr val="00863D"/>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None/>
              </a:pPr>
              <a:endParaRPr lang="en-US" sz="2400" b="0" i="0" u="none" strike="noStrike" cap="none" dirty="0">
                <a:solidFill>
                  <a:schemeClr val="lt1"/>
                </a:solidFill>
                <a:latin typeface="Century Gothic" panose="020B0502020202020204" pitchFamily="34" charset="0"/>
                <a:ea typeface="Arial"/>
                <a:cs typeface="Arial"/>
                <a:sym typeface="Arial"/>
              </a:endParaRPr>
            </a:p>
            <a:p>
              <a:pPr marL="0" marR="0" lvl="0" indent="0" algn="ctr" rtl="0">
                <a:lnSpc>
                  <a:spcPct val="100000"/>
                </a:lnSpc>
                <a:spcBef>
                  <a:spcPts val="0"/>
                </a:spcBef>
                <a:spcAft>
                  <a:spcPts val="0"/>
                </a:spcAft>
                <a:buNone/>
              </a:pPr>
              <a:endParaRPr lang="en-US" sz="2400" b="0" i="0" u="none" strike="noStrike" cap="none" dirty="0">
                <a:solidFill>
                  <a:schemeClr val="lt1"/>
                </a:solidFill>
                <a:latin typeface="Century Gothic" panose="020B0502020202020204" pitchFamily="34" charset="0"/>
                <a:ea typeface="Arial"/>
                <a:cs typeface="Arial"/>
                <a:sym typeface="Arial"/>
              </a:endParaRPr>
            </a:p>
            <a:p>
              <a:pPr marL="0" marR="0" lvl="0" indent="0" algn="ctr" rtl="0">
                <a:lnSpc>
                  <a:spcPct val="100000"/>
                </a:lnSpc>
                <a:spcBef>
                  <a:spcPts val="0"/>
                </a:spcBef>
                <a:spcAft>
                  <a:spcPts val="0"/>
                </a:spcAft>
                <a:buNone/>
              </a:pPr>
              <a:r>
                <a:rPr lang="en-US" sz="2400" b="0" i="0" u="none" strike="noStrike" cap="none" dirty="0">
                  <a:solidFill>
                    <a:schemeClr val="lt1"/>
                  </a:solidFill>
                  <a:latin typeface="Century Gothic" panose="020B0502020202020204" pitchFamily="34" charset="0"/>
                  <a:ea typeface="Arial"/>
                  <a:cs typeface="Arial"/>
                  <a:sym typeface="Arial"/>
                </a:rPr>
                <a:t>Permanent Connections</a:t>
              </a:r>
              <a:endParaRPr sz="2400" b="0" i="0" u="none" strike="noStrike" cap="none" dirty="0">
                <a:solidFill>
                  <a:schemeClr val="lt1"/>
                </a:solidFill>
                <a:latin typeface="Century Gothic" panose="020B0502020202020204" pitchFamily="34" charset="0"/>
                <a:ea typeface="Arial"/>
                <a:cs typeface="Arial"/>
                <a:sym typeface="Arial"/>
              </a:endParaRPr>
            </a:p>
          </p:txBody>
        </p:sp>
        <p:pic>
          <p:nvPicPr>
            <p:cNvPr id="12" name="Google Shape;143;p63" descr="User network with solid fill">
              <a:extLst>
                <a:ext uri="{FF2B5EF4-FFF2-40B4-BE49-F238E27FC236}">
                  <a16:creationId xmlns:a16="http://schemas.microsoft.com/office/drawing/2014/main" id="{B55E7591-1621-0A51-A4CE-B03B56DB461D}"/>
                </a:ext>
              </a:extLst>
            </p:cNvPr>
            <p:cNvPicPr preferRelativeResize="0"/>
            <p:nvPr/>
          </p:nvPicPr>
          <p:blipFill>
            <a:blip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rcRect/>
            <a:stretch/>
          </p:blipFill>
          <p:spPr>
            <a:xfrm>
              <a:off x="16763543" y="2723695"/>
              <a:ext cx="1066800" cy="914400"/>
            </a:xfrm>
            <a:prstGeom prst="rect">
              <a:avLst/>
            </a:prstGeom>
            <a:noFill/>
            <a:ln>
              <a:noFill/>
            </a:ln>
          </p:spPr>
        </p:pic>
      </p:grpSp>
      <p:grpSp>
        <p:nvGrpSpPr>
          <p:cNvPr id="13" name="Google Shape;138;p63" descr="Wellbeing">
            <a:extLst>
              <a:ext uri="{FF2B5EF4-FFF2-40B4-BE49-F238E27FC236}">
                <a16:creationId xmlns:a16="http://schemas.microsoft.com/office/drawing/2014/main" id="{9D5E5F6D-DAED-BA74-957F-3AD7FFF59E8A}"/>
              </a:ext>
            </a:extLst>
          </p:cNvPr>
          <p:cNvGrpSpPr/>
          <p:nvPr/>
        </p:nvGrpSpPr>
        <p:grpSpPr>
          <a:xfrm>
            <a:off x="9236227" y="2319953"/>
            <a:ext cx="2743200" cy="2286000"/>
            <a:chOff x="1122302" y="3785191"/>
            <a:chExt cx="1567543" cy="1371600"/>
          </a:xfrm>
          <a:solidFill>
            <a:srgbClr val="2A4378"/>
          </a:solidFill>
        </p:grpSpPr>
        <p:sp>
          <p:nvSpPr>
            <p:cNvPr id="14" name="Google Shape;139;p63">
              <a:extLst>
                <a:ext uri="{FF2B5EF4-FFF2-40B4-BE49-F238E27FC236}">
                  <a16:creationId xmlns:a16="http://schemas.microsoft.com/office/drawing/2014/main" id="{7553BC03-6393-9B23-B0D2-34B87945E905}"/>
                </a:ext>
              </a:extLst>
            </p:cNvPr>
            <p:cNvSpPr/>
            <p:nvPr/>
          </p:nvSpPr>
          <p:spPr>
            <a:xfrm>
              <a:off x="1122302" y="3785191"/>
              <a:ext cx="1567543" cy="1371600"/>
            </a:xfrm>
            <a:prstGeom prst="flowChartAlternateProcess">
              <a:avLst/>
            </a:prstGeom>
            <a:grp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None/>
              </a:pPr>
              <a:endParaRPr lang="en-US" sz="2400" b="0" i="0" u="none" strike="noStrike" cap="none" dirty="0">
                <a:solidFill>
                  <a:schemeClr val="lt1"/>
                </a:solidFill>
                <a:latin typeface="Century Gothic" panose="020B0502020202020204" pitchFamily="34" charset="0"/>
                <a:ea typeface="Arial"/>
                <a:cs typeface="Arial"/>
                <a:sym typeface="Arial"/>
              </a:endParaRPr>
            </a:p>
            <a:p>
              <a:pPr marL="0" marR="0" lvl="0" indent="0" algn="ctr" rtl="0">
                <a:lnSpc>
                  <a:spcPct val="100000"/>
                </a:lnSpc>
                <a:spcBef>
                  <a:spcPts val="0"/>
                </a:spcBef>
                <a:spcAft>
                  <a:spcPts val="0"/>
                </a:spcAft>
                <a:buNone/>
              </a:pPr>
              <a:endParaRPr lang="en-US" sz="2400" dirty="0">
                <a:solidFill>
                  <a:schemeClr val="lt1"/>
                </a:solidFill>
                <a:latin typeface="Century Gothic" panose="020B0502020202020204" pitchFamily="34" charset="0"/>
                <a:ea typeface="Arial"/>
                <a:cs typeface="Arial"/>
                <a:sym typeface="Arial"/>
              </a:endParaRPr>
            </a:p>
            <a:p>
              <a:pPr marL="0" marR="0" lvl="0" indent="0" algn="ctr" rtl="0">
                <a:lnSpc>
                  <a:spcPct val="100000"/>
                </a:lnSpc>
                <a:spcBef>
                  <a:spcPts val="0"/>
                </a:spcBef>
                <a:spcAft>
                  <a:spcPts val="0"/>
                </a:spcAft>
                <a:buNone/>
              </a:pPr>
              <a:r>
                <a:rPr lang="en-US" sz="2400" b="0" i="0" u="none" strike="noStrike" cap="none" dirty="0">
                  <a:solidFill>
                    <a:schemeClr val="lt1"/>
                  </a:solidFill>
                  <a:latin typeface="Century Gothic" panose="020B0502020202020204" pitchFamily="34" charset="0"/>
                  <a:ea typeface="Arial"/>
                  <a:cs typeface="Arial"/>
                  <a:sym typeface="Arial"/>
                </a:rPr>
                <a:t>Wellbeing</a:t>
              </a:r>
              <a:endParaRPr sz="1400" b="0" i="0" u="none" strike="noStrike" cap="none" dirty="0">
                <a:solidFill>
                  <a:schemeClr val="lt1"/>
                </a:solidFill>
                <a:latin typeface="Century Gothic" panose="020B0502020202020204" pitchFamily="34" charset="0"/>
                <a:ea typeface="Arial"/>
                <a:cs typeface="Arial"/>
                <a:sym typeface="Arial"/>
              </a:endParaRPr>
            </a:p>
          </p:txBody>
        </p:sp>
        <p:pic>
          <p:nvPicPr>
            <p:cNvPr id="15" name="Google Shape;140;p63" descr="Heart with pulse">
              <a:extLst>
                <a:ext uri="{FF2B5EF4-FFF2-40B4-BE49-F238E27FC236}">
                  <a16:creationId xmlns:a16="http://schemas.microsoft.com/office/drawing/2014/main" id="{0D53F115-E6A8-54F2-B561-1544C533A394}"/>
                </a:ext>
              </a:extLst>
            </p:cNvPr>
            <p:cNvPicPr preferRelativeResize="0"/>
            <p:nvPr/>
          </p:nvPicPr>
          <p:blipFill rotWithShape="1">
            <a:blip r:embed="rId7" cstate="print">
              <a:alphaModFix/>
              <a:extLst>
                <a:ext uri="{28A0092B-C50C-407E-A947-70E740481C1C}">
                  <a14:useLocalDpi xmlns:a14="http://schemas.microsoft.com/office/drawing/2010/main"/>
                </a:ext>
              </a:extLst>
            </a:blip>
            <a:srcRect/>
            <a:stretch/>
          </p:blipFill>
          <p:spPr>
            <a:xfrm>
              <a:off x="1645465" y="3915826"/>
              <a:ext cx="522514" cy="548640"/>
            </a:xfrm>
            <a:prstGeom prst="rect">
              <a:avLst/>
            </a:prstGeom>
            <a:grpFill/>
            <a:ln>
              <a:noFill/>
            </a:ln>
          </p:spPr>
        </p:pic>
      </p:grpSp>
      <p:sp>
        <p:nvSpPr>
          <p:cNvPr id="16" name="TextBox 15">
            <a:extLst>
              <a:ext uri="{FF2B5EF4-FFF2-40B4-BE49-F238E27FC236}">
                <a16:creationId xmlns:a16="http://schemas.microsoft.com/office/drawing/2014/main" id="{8FA55AD3-C74E-9D43-9169-97F43573C753}"/>
              </a:ext>
            </a:extLst>
          </p:cNvPr>
          <p:cNvSpPr txBox="1"/>
          <p:nvPr/>
        </p:nvSpPr>
        <p:spPr>
          <a:xfrm>
            <a:off x="222583" y="5360327"/>
            <a:ext cx="11756844" cy="707886"/>
          </a:xfrm>
          <a:prstGeom prst="rect">
            <a:avLst/>
          </a:prstGeom>
          <a:noFill/>
        </p:spPr>
        <p:txBody>
          <a:bodyPr wrap="square">
            <a:spAutoFit/>
          </a:bodyPr>
          <a:lstStyle/>
          <a:p>
            <a:pPr algn="ctr"/>
            <a:r>
              <a:rPr lang="en-US" sz="2000" dirty="0">
                <a:latin typeface="Century Gothic" panose="020B0502020202020204" pitchFamily="34" charset="0"/>
                <a:ea typeface="Calibri Light" panose="020F0302020204030204" pitchFamily="34" charset="0"/>
                <a:cs typeface="Calibri Light" panose="020F0302020204030204" pitchFamily="34" charset="0"/>
              </a:rPr>
              <a:t>Source: U.S. Interagency Council on Homelessness (USICH), Four Core Outcomes in the </a:t>
            </a:r>
            <a:r>
              <a:rPr lang="en-US" sz="2000" dirty="0">
                <a:latin typeface="Century Gothic" panose="020B0502020202020204" pitchFamily="34" charset="0"/>
                <a:ea typeface="Calibri Light" panose="020F0302020204030204" pitchFamily="34" charset="0"/>
                <a:cs typeface="Calibri Light" panose="020F0302020204030204" pitchFamily="34" charset="0"/>
                <a:hlinkClick r:id="rId8"/>
              </a:rPr>
              <a:t>Framework to End Youth Homelessness</a:t>
            </a:r>
            <a:endParaRPr lang="en-US" sz="2000" dirty="0">
              <a:latin typeface="Century Gothic" panose="020B0502020202020204" pitchFamily="34" charset="0"/>
              <a:ea typeface="Calibri Light" panose="020F0302020204030204" pitchFamily="34" charset="0"/>
              <a:cs typeface="Calibri Light" panose="020F0302020204030204" pitchFamily="34" charset="0"/>
            </a:endParaRPr>
          </a:p>
        </p:txBody>
      </p:sp>
    </p:spTree>
    <p:extLst>
      <p:ext uri="{BB962C8B-B14F-4D97-AF65-F5344CB8AC3E}">
        <p14:creationId xmlns:p14="http://schemas.microsoft.com/office/powerpoint/2010/main" val="3391723065"/>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6A80361-AF9E-1253-AD91-E6C43BD99A83}"/>
              </a:ext>
            </a:extLst>
          </p:cNvPr>
          <p:cNvSpPr>
            <a:spLocks noGrp="1"/>
          </p:cNvSpPr>
          <p:nvPr>
            <p:ph type="title"/>
          </p:nvPr>
        </p:nvSpPr>
        <p:spPr/>
        <p:txBody>
          <a:bodyPr/>
          <a:lstStyle/>
          <a:p>
            <a:r>
              <a:rPr lang="en-US" dirty="0"/>
              <a:t>The Role of Education in Partnerships</a:t>
            </a:r>
          </a:p>
        </p:txBody>
      </p:sp>
      <p:sp>
        <p:nvSpPr>
          <p:cNvPr id="4" name="Content Placeholder 2">
            <a:extLst>
              <a:ext uri="{FF2B5EF4-FFF2-40B4-BE49-F238E27FC236}">
                <a16:creationId xmlns:a16="http://schemas.microsoft.com/office/drawing/2014/main" id="{623B3B95-EC7C-A663-2F2D-DEB60C00A7D0}"/>
              </a:ext>
            </a:extLst>
          </p:cNvPr>
          <p:cNvSpPr>
            <a:spLocks noGrp="1"/>
          </p:cNvSpPr>
          <p:nvPr>
            <p:ph idx="1"/>
          </p:nvPr>
        </p:nvSpPr>
        <p:spPr>
          <a:xfrm>
            <a:off x="534743" y="1729688"/>
            <a:ext cx="5486400" cy="4937760"/>
          </a:xfrm>
        </p:spPr>
        <p:txBody>
          <a:bodyPr/>
          <a:lstStyle/>
          <a:p>
            <a:pPr marL="0" indent="0" algn="ctr">
              <a:spcBef>
                <a:spcPts val="0"/>
              </a:spcBef>
              <a:spcAft>
                <a:spcPts val="3000"/>
              </a:spcAft>
              <a:buNone/>
            </a:pPr>
            <a:r>
              <a:rPr lang="en-US" sz="2800" b="1" dirty="0"/>
              <a:t>Education as a PARTNER</a:t>
            </a:r>
          </a:p>
          <a:p>
            <a:pPr>
              <a:spcBef>
                <a:spcPts val="0"/>
              </a:spcBef>
              <a:spcAft>
                <a:spcPts val="3000"/>
              </a:spcAft>
            </a:pPr>
            <a:r>
              <a:rPr lang="en-US" u="sng" dirty="0"/>
              <a:t>System-level</a:t>
            </a:r>
            <a:r>
              <a:rPr lang="en-US" dirty="0"/>
              <a:t> planning, functioning and coordination</a:t>
            </a:r>
          </a:p>
          <a:p>
            <a:pPr>
              <a:spcBef>
                <a:spcPts val="0"/>
              </a:spcBef>
              <a:spcAft>
                <a:spcPts val="3000"/>
              </a:spcAft>
            </a:pPr>
            <a:r>
              <a:rPr lang="en-US" dirty="0"/>
              <a:t>Including education partners in leadership bodies or advisory boards</a:t>
            </a:r>
          </a:p>
          <a:p>
            <a:pPr>
              <a:spcBef>
                <a:spcPts val="0"/>
              </a:spcBef>
              <a:spcAft>
                <a:spcPts val="3000"/>
              </a:spcAft>
            </a:pPr>
            <a:r>
              <a:rPr lang="en-US" dirty="0"/>
              <a:t>Contributing data on prevalence of youth and family homelessness </a:t>
            </a:r>
          </a:p>
        </p:txBody>
      </p:sp>
      <p:sp>
        <p:nvSpPr>
          <p:cNvPr id="5" name="Content Placeholder 3">
            <a:extLst>
              <a:ext uri="{FF2B5EF4-FFF2-40B4-BE49-F238E27FC236}">
                <a16:creationId xmlns:a16="http://schemas.microsoft.com/office/drawing/2014/main" id="{B30D1A5A-A92C-1002-0F95-7F2FB9A649C7}"/>
              </a:ext>
            </a:extLst>
          </p:cNvPr>
          <p:cNvSpPr txBox="1">
            <a:spLocks/>
          </p:cNvSpPr>
          <p:nvPr/>
        </p:nvSpPr>
        <p:spPr>
          <a:xfrm>
            <a:off x="6170859" y="1729688"/>
            <a:ext cx="5486400" cy="4937760"/>
          </a:xfrm>
          <a:prstGeom prst="rect">
            <a:avLst/>
          </a:prstGeom>
        </p:spPr>
        <p:txBody>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spcBef>
                <a:spcPts val="0"/>
              </a:spcBef>
              <a:spcAft>
                <a:spcPts val="1800"/>
              </a:spcAft>
              <a:buFont typeface="Arial" panose="020B0604020202020204" pitchFamily="34" charset="0"/>
              <a:buNone/>
            </a:pPr>
            <a:r>
              <a:rPr lang="en-US" b="1"/>
              <a:t>Education as a PATHWAY</a:t>
            </a:r>
          </a:p>
          <a:p>
            <a:pPr>
              <a:spcBef>
                <a:spcPts val="0"/>
              </a:spcBef>
              <a:spcAft>
                <a:spcPts val="1800"/>
              </a:spcAft>
            </a:pPr>
            <a:r>
              <a:rPr lang="en-US" u="sng"/>
              <a:t>Youth-level</a:t>
            </a:r>
            <a:r>
              <a:rPr lang="en-US"/>
              <a:t> supports for educational access and success</a:t>
            </a:r>
          </a:p>
          <a:p>
            <a:pPr>
              <a:spcBef>
                <a:spcPts val="0"/>
              </a:spcBef>
              <a:spcAft>
                <a:spcPts val="1800"/>
              </a:spcAft>
            </a:pPr>
            <a:r>
              <a:rPr lang="en-US"/>
              <a:t>Education’s return on investment is well documented</a:t>
            </a:r>
          </a:p>
          <a:p>
            <a:pPr lvl="1">
              <a:spcBef>
                <a:spcPts val="0"/>
              </a:spcBef>
              <a:spcAft>
                <a:spcPts val="1800"/>
              </a:spcAft>
            </a:pPr>
            <a:r>
              <a:rPr lang="en-US"/>
              <a:t>Higher income</a:t>
            </a:r>
          </a:p>
          <a:p>
            <a:pPr lvl="1">
              <a:spcBef>
                <a:spcPts val="0"/>
              </a:spcBef>
              <a:spcAft>
                <a:spcPts val="1800"/>
              </a:spcAft>
            </a:pPr>
            <a:r>
              <a:rPr lang="en-US"/>
              <a:t>Ability to afford housing</a:t>
            </a:r>
          </a:p>
          <a:p>
            <a:pPr lvl="1">
              <a:spcBef>
                <a:spcPts val="0"/>
              </a:spcBef>
              <a:spcAft>
                <a:spcPts val="1800"/>
              </a:spcAft>
            </a:pPr>
            <a:r>
              <a:rPr lang="en-US"/>
              <a:t>Access to employer-paid benefits</a:t>
            </a:r>
          </a:p>
          <a:p>
            <a:pPr lvl="1">
              <a:spcBef>
                <a:spcPts val="0"/>
              </a:spcBef>
              <a:spcAft>
                <a:spcPts val="1800"/>
              </a:spcAft>
            </a:pPr>
            <a:r>
              <a:rPr lang="en-US"/>
              <a:t>Higher employment rates</a:t>
            </a:r>
            <a:endParaRPr lang="en-US" dirty="0"/>
          </a:p>
        </p:txBody>
      </p:sp>
      <p:pic>
        <p:nvPicPr>
          <p:cNvPr id="6" name="Graphic 5" descr="Cheers with solid fill">
            <a:extLst>
              <a:ext uri="{FF2B5EF4-FFF2-40B4-BE49-F238E27FC236}">
                <a16:creationId xmlns:a16="http://schemas.microsoft.com/office/drawing/2014/main" id="{02C95492-87AE-7161-722F-58BCF3F491A7}"/>
              </a:ext>
            </a:extLst>
          </p:cNvPr>
          <p:cNvPicPr>
            <a:picLocks noChangeAspect="1"/>
          </p:cNvPicPr>
          <p:nvPr/>
        </p:nvPicPr>
        <p:blipFill>
          <a:blip r:embed="rId2">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a:off x="385027" y="1625375"/>
            <a:ext cx="731520" cy="731520"/>
          </a:xfrm>
          <a:prstGeom prst="rect">
            <a:avLst/>
          </a:prstGeom>
        </p:spPr>
      </p:pic>
      <p:pic>
        <p:nvPicPr>
          <p:cNvPr id="7" name="Graphic 6" descr="Graduation cap with solid fill">
            <a:extLst>
              <a:ext uri="{FF2B5EF4-FFF2-40B4-BE49-F238E27FC236}">
                <a16:creationId xmlns:a16="http://schemas.microsoft.com/office/drawing/2014/main" id="{5C62B38E-F1BE-76CA-C4EE-0E7448EF34B5}"/>
              </a:ext>
            </a:extLst>
          </p:cNvPr>
          <p:cNvPicPr>
            <a:picLocks noChangeAspect="1"/>
          </p:cNvPicPr>
          <p:nvPr/>
        </p:nvPicPr>
        <p:blipFill>
          <a:blip r:embed="rId4">
            <a:extLst>
              <a:ext uri="{28A0092B-C50C-407E-A947-70E740481C1C}">
                <a14:useLocalDpi xmlns:a14="http://schemas.microsoft.com/office/drawing/2010/main" val="0"/>
              </a:ext>
              <a:ext uri="{96DAC541-7B7A-43D3-8B79-37D633B846F1}">
                <asvg:svgBlip xmlns:asvg="http://schemas.microsoft.com/office/drawing/2016/SVG/main" r:embed="rId5"/>
              </a:ext>
            </a:extLst>
          </a:blip>
          <a:srcRect/>
          <a:stretch/>
        </p:blipFill>
        <p:spPr>
          <a:xfrm>
            <a:off x="11075453" y="1625375"/>
            <a:ext cx="731520" cy="731520"/>
          </a:xfrm>
          <a:prstGeom prst="rect">
            <a:avLst/>
          </a:prstGeom>
        </p:spPr>
      </p:pic>
    </p:spTree>
    <p:extLst>
      <p:ext uri="{BB962C8B-B14F-4D97-AF65-F5344CB8AC3E}">
        <p14:creationId xmlns:p14="http://schemas.microsoft.com/office/powerpoint/2010/main" val="3147624663"/>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7629337-DAC4-5F83-A251-F78D60E6E82C}"/>
              </a:ext>
            </a:extLst>
          </p:cNvPr>
          <p:cNvSpPr>
            <a:spLocks noGrp="1"/>
          </p:cNvSpPr>
          <p:nvPr>
            <p:ph type="title"/>
          </p:nvPr>
        </p:nvSpPr>
        <p:spPr/>
        <p:txBody>
          <a:bodyPr/>
          <a:lstStyle/>
          <a:p>
            <a:r>
              <a:rPr lang="en-US" dirty="0"/>
              <a:t>Statutory Requirements</a:t>
            </a:r>
          </a:p>
        </p:txBody>
      </p:sp>
      <p:sp>
        <p:nvSpPr>
          <p:cNvPr id="3" name="Content Placeholder 2">
            <a:extLst>
              <a:ext uri="{FF2B5EF4-FFF2-40B4-BE49-F238E27FC236}">
                <a16:creationId xmlns:a16="http://schemas.microsoft.com/office/drawing/2014/main" id="{7FAD0272-2A38-376B-126F-87BE4EA20CCD}"/>
              </a:ext>
            </a:extLst>
          </p:cNvPr>
          <p:cNvSpPr>
            <a:spLocks noGrp="1"/>
          </p:cNvSpPr>
          <p:nvPr>
            <p:ph idx="1"/>
          </p:nvPr>
        </p:nvSpPr>
        <p:spPr>
          <a:xfrm>
            <a:off x="2683932" y="1825625"/>
            <a:ext cx="8898467" cy="4711700"/>
          </a:xfrm>
        </p:spPr>
        <p:txBody>
          <a:bodyPr>
            <a:normAutofit/>
          </a:bodyPr>
          <a:lstStyle/>
          <a:p>
            <a:pPr marL="0" indent="0" algn="ctr">
              <a:lnSpc>
                <a:spcPct val="100000"/>
              </a:lnSpc>
              <a:spcBef>
                <a:spcPts val="0"/>
              </a:spcBef>
              <a:spcAft>
                <a:spcPts val="3600"/>
              </a:spcAft>
              <a:buNone/>
            </a:pPr>
            <a:r>
              <a:rPr lang="en-US" sz="2400" dirty="0"/>
              <a:t>McKinney-Vento Act requirements for collaboration include</a:t>
            </a:r>
          </a:p>
          <a:p>
            <a:pPr>
              <a:lnSpc>
                <a:spcPct val="100000"/>
              </a:lnSpc>
              <a:spcBef>
                <a:spcPts val="0"/>
              </a:spcBef>
              <a:spcAft>
                <a:spcPts val="3600"/>
              </a:spcAft>
            </a:pPr>
            <a:r>
              <a:rPr lang="en-US" sz="2000" dirty="0"/>
              <a:t>State Coordinators for Homeless Education and local educational agencies (LEAs) must </a:t>
            </a:r>
            <a:r>
              <a:rPr lang="en-US" sz="2000" b="1" dirty="0"/>
              <a:t>coordinate with a variety of partners</a:t>
            </a:r>
            <a:r>
              <a:rPr lang="en-US" sz="2000" dirty="0"/>
              <a:t> (homeless service providers, child welfare, early childhood, mental health, and others) to improve the provision of comprehensive education and related services to McKinney-Vento students and families</a:t>
            </a:r>
          </a:p>
          <a:p>
            <a:pPr>
              <a:lnSpc>
                <a:spcPct val="100000"/>
              </a:lnSpc>
              <a:spcBef>
                <a:spcPts val="0"/>
              </a:spcBef>
              <a:spcAft>
                <a:spcPts val="3600"/>
              </a:spcAft>
            </a:pPr>
            <a:r>
              <a:rPr lang="en-US" sz="2000" dirty="0"/>
              <a:t>Local liaisons must </a:t>
            </a:r>
            <a:r>
              <a:rPr lang="en-US" sz="2000" b="1" dirty="0"/>
              <a:t>provide McKinney-Vento students and families with referrals </a:t>
            </a:r>
            <a:r>
              <a:rPr lang="en-US" sz="2000" dirty="0"/>
              <a:t>to health care, dental, mental health and substance abuse, housing, and other appropriate services</a:t>
            </a:r>
          </a:p>
        </p:txBody>
      </p:sp>
      <p:pic>
        <p:nvPicPr>
          <p:cNvPr id="13" name="Picture Placeholder 9" descr="Photo of the U.S. Capitol Building">
            <a:extLst>
              <a:ext uri="{FF2B5EF4-FFF2-40B4-BE49-F238E27FC236}">
                <a16:creationId xmlns:a16="http://schemas.microsoft.com/office/drawing/2014/main" id="{DB563EF6-CB7E-2674-F413-EA7859D2F900}"/>
              </a:ext>
            </a:extLst>
          </p:cNvPr>
          <p:cNvPicPr>
            <a:picLocks noChangeAspect="1"/>
          </p:cNvPicPr>
          <p:nvPr/>
        </p:nvPicPr>
        <p:blipFill>
          <a:blip r:embed="rId2" cstate="print">
            <a:extLst>
              <a:ext uri="{28A0092B-C50C-407E-A947-70E740481C1C}">
                <a14:useLocalDpi xmlns:a14="http://schemas.microsoft.com/office/drawing/2010/main"/>
              </a:ext>
              <a:ext uri="{837473B0-CC2E-450A-ABE3-18F120FF3D39}">
                <a1611:picAttrSrcUrl xmlns:a1611="http://schemas.microsoft.com/office/drawing/2016/11/main" r:id="rId3"/>
              </a:ext>
            </a:extLst>
          </a:blip>
          <a:srcRect/>
          <a:stretch/>
        </p:blipFill>
        <p:spPr>
          <a:xfrm>
            <a:off x="386253" y="2623930"/>
            <a:ext cx="2056027" cy="2743200"/>
          </a:xfrm>
          <a:prstGeom prst="rect">
            <a:avLst/>
          </a:prstGeom>
          <a:ln>
            <a:solidFill>
              <a:schemeClr val="tx1"/>
            </a:solidFill>
          </a:ln>
        </p:spPr>
      </p:pic>
    </p:spTree>
    <p:extLst>
      <p:ext uri="{BB962C8B-B14F-4D97-AF65-F5344CB8AC3E}">
        <p14:creationId xmlns:p14="http://schemas.microsoft.com/office/powerpoint/2010/main" val="3411427582"/>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7629337-DAC4-5F83-A251-F78D60E6E82C}"/>
              </a:ext>
            </a:extLst>
          </p:cNvPr>
          <p:cNvSpPr>
            <a:spLocks noGrp="1"/>
          </p:cNvSpPr>
          <p:nvPr>
            <p:ph type="title"/>
          </p:nvPr>
        </p:nvSpPr>
        <p:spPr/>
        <p:txBody>
          <a:bodyPr/>
          <a:lstStyle/>
          <a:p>
            <a:r>
              <a:rPr lang="en-US" dirty="0"/>
              <a:t>Statutory Requirements</a:t>
            </a:r>
          </a:p>
        </p:txBody>
      </p:sp>
      <p:sp>
        <p:nvSpPr>
          <p:cNvPr id="3" name="Content Placeholder 2">
            <a:extLst>
              <a:ext uri="{FF2B5EF4-FFF2-40B4-BE49-F238E27FC236}">
                <a16:creationId xmlns:a16="http://schemas.microsoft.com/office/drawing/2014/main" id="{7FAD0272-2A38-376B-126F-87BE4EA20CCD}"/>
              </a:ext>
            </a:extLst>
          </p:cNvPr>
          <p:cNvSpPr>
            <a:spLocks noGrp="1"/>
          </p:cNvSpPr>
          <p:nvPr>
            <p:ph idx="1"/>
          </p:nvPr>
        </p:nvSpPr>
        <p:spPr>
          <a:xfrm>
            <a:off x="2683932" y="1825625"/>
            <a:ext cx="8898467" cy="4711700"/>
          </a:xfrm>
        </p:spPr>
        <p:txBody>
          <a:bodyPr>
            <a:normAutofit/>
          </a:bodyPr>
          <a:lstStyle/>
          <a:p>
            <a:pPr marL="0" indent="0" algn="ctr">
              <a:spcBef>
                <a:spcPts val="0"/>
              </a:spcBef>
              <a:spcAft>
                <a:spcPts val="3600"/>
              </a:spcAft>
              <a:buNone/>
            </a:pPr>
            <a:r>
              <a:rPr lang="en-US" sz="2400" dirty="0"/>
              <a:t>Partner statutory requirements for collaboration include</a:t>
            </a:r>
            <a:endParaRPr lang="en-US" sz="2400" dirty="0">
              <a:solidFill>
                <a:srgbClr val="FF0000"/>
              </a:solidFill>
            </a:endParaRPr>
          </a:p>
          <a:p>
            <a:pPr>
              <a:spcBef>
                <a:spcPts val="0"/>
              </a:spcBef>
              <a:spcAft>
                <a:spcPts val="3600"/>
              </a:spcAft>
            </a:pPr>
            <a:r>
              <a:rPr lang="en-US" sz="2000" dirty="0"/>
              <a:t>Early childhood program homeless provisions (federal </a:t>
            </a:r>
            <a:r>
              <a:rPr lang="en-US" sz="2000" dirty="0">
                <a:hlinkClick r:id="rId2"/>
              </a:rPr>
              <a:t>Head Start</a:t>
            </a:r>
            <a:r>
              <a:rPr lang="en-US" sz="2000" dirty="0"/>
              <a:t> and </a:t>
            </a:r>
            <a:r>
              <a:rPr lang="en-US" sz="2000" dirty="0">
                <a:hlinkClick r:id="rId3"/>
              </a:rPr>
              <a:t>child care</a:t>
            </a:r>
            <a:r>
              <a:rPr lang="en-US" sz="2000" dirty="0"/>
              <a:t>)</a:t>
            </a:r>
          </a:p>
          <a:p>
            <a:pPr>
              <a:spcBef>
                <a:spcPts val="0"/>
              </a:spcBef>
              <a:spcAft>
                <a:spcPts val="3600"/>
              </a:spcAft>
            </a:pPr>
            <a:r>
              <a:rPr lang="en-US" sz="2000" dirty="0"/>
              <a:t>Homeless response system “education assurances” in the Homeless Emergency Assistance and Rapid Transition to Housing (HEARTH) Act</a:t>
            </a:r>
          </a:p>
          <a:p>
            <a:pPr>
              <a:spcBef>
                <a:spcPts val="0"/>
              </a:spcBef>
              <a:spcAft>
                <a:spcPts val="3600"/>
              </a:spcAft>
            </a:pPr>
            <a:r>
              <a:rPr lang="en-US" sz="2000" dirty="0">
                <a:hlinkClick r:id="rId4"/>
              </a:rPr>
              <a:t>Runaway and Homeless Youth Act (RHYA) collaboration requirements</a:t>
            </a:r>
            <a:endParaRPr lang="en-US" sz="2000" dirty="0"/>
          </a:p>
          <a:p>
            <a:pPr>
              <a:spcBef>
                <a:spcPts val="0"/>
              </a:spcBef>
              <a:spcAft>
                <a:spcPts val="3600"/>
              </a:spcAft>
            </a:pPr>
            <a:r>
              <a:rPr lang="en-US" sz="2000" dirty="0">
                <a:hlinkClick r:id="rId5"/>
              </a:rPr>
              <a:t>Workforce Innovation and Opportunity Act (WIOA) collaboration requirements</a:t>
            </a:r>
            <a:endParaRPr lang="en-US" sz="2000" dirty="0"/>
          </a:p>
        </p:txBody>
      </p:sp>
      <p:pic>
        <p:nvPicPr>
          <p:cNvPr id="13" name="Picture Placeholder 9" descr="Photo of the U.S. Capitol Building">
            <a:extLst>
              <a:ext uri="{FF2B5EF4-FFF2-40B4-BE49-F238E27FC236}">
                <a16:creationId xmlns:a16="http://schemas.microsoft.com/office/drawing/2014/main" id="{DB563EF6-CB7E-2674-F413-EA7859D2F900}"/>
              </a:ext>
            </a:extLst>
          </p:cNvPr>
          <p:cNvPicPr>
            <a:picLocks noChangeAspect="1"/>
          </p:cNvPicPr>
          <p:nvPr/>
        </p:nvPicPr>
        <p:blipFill>
          <a:blip r:embed="rId6" cstate="print">
            <a:extLst>
              <a:ext uri="{28A0092B-C50C-407E-A947-70E740481C1C}">
                <a14:useLocalDpi xmlns:a14="http://schemas.microsoft.com/office/drawing/2010/main"/>
              </a:ext>
              <a:ext uri="{837473B0-CC2E-450A-ABE3-18F120FF3D39}">
                <a1611:picAttrSrcUrl xmlns:a1611="http://schemas.microsoft.com/office/drawing/2016/11/main" r:id="rId7"/>
              </a:ext>
            </a:extLst>
          </a:blip>
          <a:srcRect/>
          <a:stretch/>
        </p:blipFill>
        <p:spPr>
          <a:xfrm>
            <a:off x="386253" y="2623930"/>
            <a:ext cx="2056027" cy="2743200"/>
          </a:xfrm>
          <a:prstGeom prst="rect">
            <a:avLst/>
          </a:prstGeom>
          <a:ln>
            <a:solidFill>
              <a:schemeClr val="tx1"/>
            </a:solidFill>
          </a:ln>
        </p:spPr>
      </p:pic>
    </p:spTree>
    <p:extLst>
      <p:ext uri="{BB962C8B-B14F-4D97-AF65-F5344CB8AC3E}">
        <p14:creationId xmlns:p14="http://schemas.microsoft.com/office/powerpoint/2010/main" val="611530428"/>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6978F98F-9DFE-BEAD-9A49-60F66374BBC3}"/>
              </a:ext>
            </a:extLst>
          </p:cNvPr>
          <p:cNvSpPr>
            <a:spLocks noGrp="1"/>
          </p:cNvSpPr>
          <p:nvPr>
            <p:ph type="title"/>
          </p:nvPr>
        </p:nvSpPr>
        <p:spPr>
          <a:xfrm>
            <a:off x="838200" y="365125"/>
            <a:ext cx="10515600" cy="1325563"/>
          </a:xfrm>
        </p:spPr>
        <p:txBody>
          <a:bodyPr/>
          <a:lstStyle/>
          <a:p>
            <a:r>
              <a:rPr lang="en-US" dirty="0"/>
              <a:t>Questions or Comments?</a:t>
            </a:r>
          </a:p>
        </p:txBody>
      </p:sp>
    </p:spTree>
    <p:extLst>
      <p:ext uri="{BB962C8B-B14F-4D97-AF65-F5344CB8AC3E}">
        <p14:creationId xmlns:p14="http://schemas.microsoft.com/office/powerpoint/2010/main" val="675632610"/>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3039AC9B-5137-F314-3FD1-2027FC075C0D}"/>
              </a:ext>
            </a:extLst>
          </p:cNvPr>
          <p:cNvSpPr>
            <a:spLocks noGrp="1"/>
          </p:cNvSpPr>
          <p:nvPr>
            <p:ph type="ctrTitle"/>
          </p:nvPr>
        </p:nvSpPr>
        <p:spPr>
          <a:xfrm>
            <a:off x="1524000" y="2050923"/>
            <a:ext cx="9144000" cy="2284857"/>
          </a:xfrm>
        </p:spPr>
        <p:txBody>
          <a:bodyPr anchor="ctr" anchorCtr="0">
            <a:normAutofit/>
          </a:bodyPr>
          <a:lstStyle/>
          <a:p>
            <a:r>
              <a:rPr lang="en-US" sz="3200" dirty="0"/>
              <a:t>Partnership Considerations and Strategies</a:t>
            </a:r>
          </a:p>
        </p:txBody>
      </p:sp>
      <p:pic>
        <p:nvPicPr>
          <p:cNvPr id="2" name="Picture 1" descr="Hands forming circle">
            <a:extLst>
              <a:ext uri="{FF2B5EF4-FFF2-40B4-BE49-F238E27FC236}">
                <a16:creationId xmlns:a16="http://schemas.microsoft.com/office/drawing/2014/main" id="{18664CBB-017B-ABDE-E55B-222729A441DF}"/>
              </a:ext>
            </a:extLst>
          </p:cNvPr>
          <p:cNvPicPr>
            <a:picLocks noChangeAspect="1"/>
          </p:cNvPicPr>
          <p:nvPr/>
        </p:nvPicPr>
        <p:blipFill>
          <a:blip r:embed="rId2" cstate="hqprint">
            <a:extLst>
              <a:ext uri="{28A0092B-C50C-407E-A947-70E740481C1C}">
                <a14:useLocalDpi xmlns:a14="http://schemas.microsoft.com/office/drawing/2010/main"/>
              </a:ext>
            </a:extLst>
          </a:blip>
          <a:srcRect/>
          <a:stretch/>
        </p:blipFill>
        <p:spPr>
          <a:xfrm>
            <a:off x="5159596" y="680359"/>
            <a:ext cx="1875415" cy="1371600"/>
          </a:xfrm>
          <a:prstGeom prst="rect">
            <a:avLst/>
          </a:prstGeom>
          <a:ln>
            <a:solidFill>
              <a:schemeClr val="tx1"/>
            </a:solidFill>
          </a:ln>
        </p:spPr>
      </p:pic>
    </p:spTree>
    <p:extLst>
      <p:ext uri="{BB962C8B-B14F-4D97-AF65-F5344CB8AC3E}">
        <p14:creationId xmlns:p14="http://schemas.microsoft.com/office/powerpoint/2010/main" val="977932041"/>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0" name="Picture 2" descr="Blue puzzle pieces with one red puzzle forming a circle">
            <a:extLst>
              <a:ext uri="{FF2B5EF4-FFF2-40B4-BE49-F238E27FC236}">
                <a16:creationId xmlns:a16="http://schemas.microsoft.com/office/drawing/2014/main" id="{40048E51-5670-A9C0-A47F-8566934EB3E6}"/>
              </a:ext>
            </a:extLst>
          </p:cNvPr>
          <p:cNvPicPr>
            <a:picLocks noChangeAspect="1" noChangeArrowheads="1"/>
          </p:cNvPicPr>
          <p:nvPr/>
        </p:nvPicPr>
        <p:blipFill>
          <a:blip r:embed="rId3" cstate="hqprint">
            <a:extLst>
              <a:ext uri="{28A0092B-C50C-407E-A947-70E740481C1C}">
                <a14:useLocalDpi xmlns:a14="http://schemas.microsoft.com/office/drawing/2010/main"/>
              </a:ext>
            </a:extLst>
          </a:blip>
          <a:srcRect/>
          <a:stretch/>
        </p:blipFill>
        <p:spPr bwMode="auto">
          <a:xfrm>
            <a:off x="10334643" y="276730"/>
            <a:ext cx="1554480" cy="1173563"/>
          </a:xfrm>
          <a:prstGeom prst="rect">
            <a:avLst/>
          </a:prstGeom>
          <a:noFill/>
          <a:ln>
            <a:solidFill>
              <a:schemeClr val="tx1"/>
            </a:solidFill>
          </a:ln>
          <a:extLst>
            <a:ext uri="{909E8E84-426E-40DD-AFC4-6F175D3DCCD1}">
              <a14:hiddenFill xmlns:a14="http://schemas.microsoft.com/office/drawing/2010/main">
                <a:solidFill>
                  <a:srgbClr val="FFFFFF"/>
                </a:solidFill>
              </a14:hiddenFill>
            </a:ext>
          </a:extLst>
        </p:spPr>
      </p:pic>
      <p:sp>
        <p:nvSpPr>
          <p:cNvPr id="4" name="Title 3">
            <a:extLst>
              <a:ext uri="{FF2B5EF4-FFF2-40B4-BE49-F238E27FC236}">
                <a16:creationId xmlns:a16="http://schemas.microsoft.com/office/drawing/2014/main" id="{7FF8305F-FD7B-4151-BFDD-94F6D2509A92}"/>
              </a:ext>
            </a:extLst>
          </p:cNvPr>
          <p:cNvSpPr>
            <a:spLocks noGrp="1"/>
          </p:cNvSpPr>
          <p:nvPr>
            <p:ph type="title"/>
          </p:nvPr>
        </p:nvSpPr>
        <p:spPr/>
        <p:txBody>
          <a:bodyPr/>
          <a:lstStyle/>
          <a:p>
            <a:r>
              <a:rPr lang="en-US" dirty="0"/>
              <a:t>Leveraging Community Partners</a:t>
            </a:r>
          </a:p>
        </p:txBody>
      </p:sp>
      <p:sp>
        <p:nvSpPr>
          <p:cNvPr id="6" name="Content Placeholder 5">
            <a:extLst>
              <a:ext uri="{FF2B5EF4-FFF2-40B4-BE49-F238E27FC236}">
                <a16:creationId xmlns:a16="http://schemas.microsoft.com/office/drawing/2014/main" id="{2DD4F66C-0FF3-4924-B136-A1617DDCDCEA}"/>
              </a:ext>
            </a:extLst>
          </p:cNvPr>
          <p:cNvSpPr>
            <a:spLocks noGrp="1"/>
          </p:cNvSpPr>
          <p:nvPr>
            <p:ph sz="half" idx="1"/>
          </p:nvPr>
        </p:nvSpPr>
        <p:spPr>
          <a:xfrm>
            <a:off x="609597" y="2781299"/>
            <a:ext cx="5410203" cy="3711576"/>
          </a:xfrm>
        </p:spPr>
        <p:txBody>
          <a:bodyPr>
            <a:normAutofit/>
          </a:bodyPr>
          <a:lstStyle/>
          <a:p>
            <a:pPr marL="463550" lvl="1" indent="-231775">
              <a:lnSpc>
                <a:spcPct val="110000"/>
              </a:lnSpc>
              <a:spcBef>
                <a:spcPts val="0"/>
              </a:spcBef>
              <a:spcAft>
                <a:spcPts val="3000"/>
              </a:spcAft>
            </a:pPr>
            <a:r>
              <a:rPr lang="en-US" sz="2000" dirty="0">
                <a:cs typeface="Calibri Light" panose="020F0302020204030204" pitchFamily="34" charset="0"/>
              </a:rPr>
              <a:t>Housing (e.g., </a:t>
            </a:r>
            <a:r>
              <a:rPr lang="en-US" sz="2000" dirty="0">
                <a:cs typeface="Calibri Light" panose="020F0302020204030204" pitchFamily="34" charset="0"/>
                <a:hlinkClick r:id="rId4"/>
              </a:rPr>
              <a:t>rental assistance</a:t>
            </a:r>
            <a:r>
              <a:rPr lang="en-US" sz="2000" dirty="0">
                <a:cs typeface="Calibri Light" panose="020F0302020204030204" pitchFamily="34" charset="0"/>
              </a:rPr>
              <a:t>, </a:t>
            </a:r>
            <a:r>
              <a:rPr lang="en-US" sz="2000" dirty="0">
                <a:cs typeface="Calibri Light" panose="020F0302020204030204" pitchFamily="34" charset="0"/>
                <a:hlinkClick r:id="rId5"/>
              </a:rPr>
              <a:t>public housing authorities</a:t>
            </a:r>
            <a:r>
              <a:rPr lang="en-US" sz="2000" dirty="0">
                <a:cs typeface="Calibri Light" panose="020F0302020204030204" pitchFamily="34" charset="0"/>
              </a:rPr>
              <a:t>)</a:t>
            </a:r>
          </a:p>
          <a:p>
            <a:pPr marL="463550" lvl="1" indent="-231775">
              <a:lnSpc>
                <a:spcPct val="110000"/>
              </a:lnSpc>
              <a:spcBef>
                <a:spcPts val="0"/>
              </a:spcBef>
              <a:spcAft>
                <a:spcPts val="3000"/>
              </a:spcAft>
            </a:pPr>
            <a:r>
              <a:rPr lang="en-US" sz="2000" dirty="0">
                <a:cs typeface="Calibri Light" panose="020F0302020204030204" pitchFamily="34" charset="0"/>
                <a:hlinkClick r:id="rId6"/>
              </a:rPr>
              <a:t>Homeless response</a:t>
            </a:r>
            <a:r>
              <a:rPr lang="en-US" sz="2000" dirty="0">
                <a:cs typeface="Calibri Light" panose="020F0302020204030204" pitchFamily="34" charset="0"/>
              </a:rPr>
              <a:t> (Continuums of Care)</a:t>
            </a:r>
          </a:p>
          <a:p>
            <a:pPr marL="463550" lvl="1" indent="-231775">
              <a:lnSpc>
                <a:spcPct val="110000"/>
              </a:lnSpc>
              <a:spcBef>
                <a:spcPts val="0"/>
              </a:spcBef>
              <a:spcAft>
                <a:spcPts val="3000"/>
              </a:spcAft>
            </a:pPr>
            <a:r>
              <a:rPr lang="en-US" sz="2000" dirty="0">
                <a:cs typeface="Calibri Light" panose="020F0302020204030204" pitchFamily="34" charset="0"/>
              </a:rPr>
              <a:t>Early care and education (e.g., </a:t>
            </a:r>
            <a:r>
              <a:rPr lang="en-US" sz="2000" dirty="0">
                <a:cs typeface="Calibri Light" panose="020F0302020204030204" pitchFamily="34" charset="0"/>
                <a:hlinkClick r:id="rId7"/>
              </a:rPr>
              <a:t>child care</a:t>
            </a:r>
            <a:r>
              <a:rPr lang="en-US" sz="2000" dirty="0">
                <a:cs typeface="Calibri Light" panose="020F0302020204030204" pitchFamily="34" charset="0"/>
              </a:rPr>
              <a:t>, </a:t>
            </a:r>
            <a:r>
              <a:rPr lang="en-US" sz="2000" dirty="0">
                <a:cs typeface="Calibri Light" panose="020F0302020204030204" pitchFamily="34" charset="0"/>
                <a:hlinkClick r:id="rId8"/>
              </a:rPr>
              <a:t>Head Start</a:t>
            </a:r>
            <a:r>
              <a:rPr lang="en-US" sz="2000" dirty="0">
                <a:cs typeface="Calibri Light" panose="020F0302020204030204" pitchFamily="34" charset="0"/>
              </a:rPr>
              <a:t>)</a:t>
            </a:r>
          </a:p>
          <a:p>
            <a:pPr marL="463550" lvl="1" indent="-231775">
              <a:lnSpc>
                <a:spcPct val="110000"/>
              </a:lnSpc>
              <a:spcBef>
                <a:spcPts val="0"/>
              </a:spcBef>
              <a:spcAft>
                <a:spcPts val="3000"/>
              </a:spcAft>
            </a:pPr>
            <a:r>
              <a:rPr lang="en-US" sz="2000">
                <a:cs typeface="Calibri Light" panose="020F0302020204030204" pitchFamily="34" charset="0"/>
              </a:rPr>
              <a:t>K-12 </a:t>
            </a:r>
            <a:r>
              <a:rPr lang="en-US" sz="2000" dirty="0">
                <a:cs typeface="Calibri Light" panose="020F0302020204030204" pitchFamily="34" charset="0"/>
              </a:rPr>
              <a:t>education</a:t>
            </a:r>
          </a:p>
        </p:txBody>
      </p:sp>
      <p:sp>
        <p:nvSpPr>
          <p:cNvPr id="2" name="Text Placeholder 1">
            <a:extLst>
              <a:ext uri="{FF2B5EF4-FFF2-40B4-BE49-F238E27FC236}">
                <a16:creationId xmlns:a16="http://schemas.microsoft.com/office/drawing/2014/main" id="{DD438BB4-CA93-42AD-9873-3745624070EB}"/>
              </a:ext>
            </a:extLst>
          </p:cNvPr>
          <p:cNvSpPr>
            <a:spLocks noGrp="1"/>
          </p:cNvSpPr>
          <p:nvPr>
            <p:ph sz="half" idx="2"/>
          </p:nvPr>
        </p:nvSpPr>
        <p:spPr>
          <a:xfrm>
            <a:off x="6172199" y="2781299"/>
            <a:ext cx="5410203" cy="3711576"/>
          </a:xfrm>
        </p:spPr>
        <p:txBody>
          <a:bodyPr>
            <a:normAutofit/>
          </a:bodyPr>
          <a:lstStyle/>
          <a:p>
            <a:pPr marL="463550" lvl="1" indent="-231775">
              <a:lnSpc>
                <a:spcPct val="110000"/>
              </a:lnSpc>
              <a:spcBef>
                <a:spcPts val="0"/>
              </a:spcBef>
              <a:spcAft>
                <a:spcPts val="2400"/>
              </a:spcAft>
            </a:pPr>
            <a:r>
              <a:rPr lang="en-US" sz="2000" dirty="0">
                <a:cs typeface="Calibri Light" panose="020F0302020204030204" pitchFamily="34" charset="0"/>
              </a:rPr>
              <a:t>Higher education</a:t>
            </a:r>
          </a:p>
          <a:p>
            <a:pPr marL="463550" lvl="1" indent="-231775">
              <a:lnSpc>
                <a:spcPct val="110000"/>
              </a:lnSpc>
              <a:spcBef>
                <a:spcPts val="0"/>
              </a:spcBef>
              <a:spcAft>
                <a:spcPts val="2400"/>
              </a:spcAft>
            </a:pPr>
            <a:r>
              <a:rPr lang="en-US" sz="2000" dirty="0">
                <a:cs typeface="Calibri Light" panose="020F0302020204030204" pitchFamily="34" charset="0"/>
              </a:rPr>
              <a:t>Connectivity (</a:t>
            </a:r>
            <a:r>
              <a:rPr lang="en-US" sz="2000" dirty="0">
                <a:cs typeface="Calibri Light" panose="020F0302020204030204" pitchFamily="34" charset="0"/>
                <a:hlinkClick r:id="rId9"/>
              </a:rPr>
              <a:t>e-rate</a:t>
            </a:r>
            <a:r>
              <a:rPr lang="en-US" sz="2000" dirty="0">
                <a:cs typeface="Calibri Light" panose="020F0302020204030204" pitchFamily="34" charset="0"/>
              </a:rPr>
              <a:t> for schools and libraries, </a:t>
            </a:r>
            <a:r>
              <a:rPr lang="en-US" sz="2000" dirty="0">
                <a:cs typeface="Calibri Light" panose="020F0302020204030204" pitchFamily="34" charset="0"/>
                <a:hlinkClick r:id="rId10"/>
              </a:rPr>
              <a:t>affordable connectivity program</a:t>
            </a:r>
            <a:r>
              <a:rPr lang="en-US" sz="2000" dirty="0">
                <a:cs typeface="Calibri Light" panose="020F0302020204030204" pitchFamily="34" charset="0"/>
              </a:rPr>
              <a:t> for households)</a:t>
            </a:r>
          </a:p>
          <a:p>
            <a:pPr marL="463550" lvl="1" indent="-231775">
              <a:lnSpc>
                <a:spcPct val="110000"/>
              </a:lnSpc>
              <a:spcBef>
                <a:spcPts val="0"/>
              </a:spcBef>
              <a:spcAft>
                <a:spcPts val="2400"/>
              </a:spcAft>
            </a:pPr>
            <a:r>
              <a:rPr lang="en-US" sz="2000" dirty="0">
                <a:cs typeface="Calibri Light" panose="020F0302020204030204" pitchFamily="34" charset="0"/>
              </a:rPr>
              <a:t>Food (</a:t>
            </a:r>
            <a:r>
              <a:rPr lang="en-US" sz="2000" dirty="0">
                <a:cs typeface="Calibri Light" panose="020F0302020204030204" pitchFamily="34" charset="0"/>
                <a:hlinkClick r:id="rId11"/>
              </a:rPr>
              <a:t>child nutrition programs</a:t>
            </a:r>
            <a:r>
              <a:rPr lang="en-US" sz="2000" dirty="0">
                <a:cs typeface="Calibri Light" panose="020F0302020204030204" pitchFamily="34" charset="0"/>
              </a:rPr>
              <a:t>, </a:t>
            </a:r>
            <a:r>
              <a:rPr lang="en-US" sz="2000" dirty="0">
                <a:cs typeface="Calibri Light" panose="020F0302020204030204" pitchFamily="34" charset="0"/>
                <a:hlinkClick r:id="rId12"/>
              </a:rPr>
              <a:t>SNAP</a:t>
            </a:r>
            <a:r>
              <a:rPr lang="en-US" sz="2000" dirty="0">
                <a:cs typeface="Calibri Light" panose="020F0302020204030204" pitchFamily="34" charset="0"/>
              </a:rPr>
              <a:t>)</a:t>
            </a:r>
          </a:p>
          <a:p>
            <a:pPr marL="463550" lvl="1" indent="-231775">
              <a:lnSpc>
                <a:spcPct val="110000"/>
              </a:lnSpc>
              <a:spcBef>
                <a:spcPts val="0"/>
              </a:spcBef>
              <a:spcAft>
                <a:spcPts val="2400"/>
              </a:spcAft>
            </a:pPr>
            <a:r>
              <a:rPr lang="en-US" sz="2000" dirty="0">
                <a:cs typeface="Calibri Light" panose="020F0302020204030204" pitchFamily="34" charset="0"/>
              </a:rPr>
              <a:t>Other community partners (non-profits, service providers, philanthropy, faith community, etc.)</a:t>
            </a:r>
          </a:p>
        </p:txBody>
      </p:sp>
      <p:sp>
        <p:nvSpPr>
          <p:cNvPr id="8" name="Content Placeholder 5">
            <a:extLst>
              <a:ext uri="{FF2B5EF4-FFF2-40B4-BE49-F238E27FC236}">
                <a16:creationId xmlns:a16="http://schemas.microsoft.com/office/drawing/2014/main" id="{FE3EFE8B-DADC-494C-BC6C-9BEC1CEBDAD2}"/>
              </a:ext>
            </a:extLst>
          </p:cNvPr>
          <p:cNvSpPr txBox="1">
            <a:spLocks/>
          </p:cNvSpPr>
          <p:nvPr/>
        </p:nvSpPr>
        <p:spPr>
          <a:xfrm>
            <a:off x="609600" y="1536700"/>
            <a:ext cx="10972800" cy="964451"/>
          </a:xfrm>
          <a:prstGeom prst="rect">
            <a:avLst/>
          </a:prstGeom>
          <a:noFill/>
          <a:ln>
            <a:noFill/>
          </a:ln>
        </p:spPr>
        <p:txBody>
          <a:bodyPr spcFirstLastPara="1" wrap="square" lIns="91425" tIns="45700" rIns="91425" bIns="45700" anchor="t" anchorCtr="0">
            <a:normAutofit fontScale="92500"/>
          </a:bodyPr>
          <a:lstStyle>
            <a:defPPr marR="0" lvl="0" algn="l" rtl="0">
              <a:lnSpc>
                <a:spcPct val="100000"/>
              </a:lnSpc>
              <a:spcBef>
                <a:spcPts val="0"/>
              </a:spcBef>
              <a:spcAft>
                <a:spcPts val="0"/>
              </a:spcAft>
            </a:defPPr>
            <a:lvl1pPr marL="457200" marR="0" lvl="0" indent="-406400" algn="l" rtl="0">
              <a:lnSpc>
                <a:spcPct val="90000"/>
              </a:lnSpc>
              <a:spcBef>
                <a:spcPts val="1000"/>
              </a:spcBef>
              <a:spcAft>
                <a:spcPts val="0"/>
              </a:spcAft>
              <a:buClr>
                <a:schemeClr val="dk1"/>
              </a:buClr>
              <a:buSzPts val="2800"/>
              <a:buFont typeface="Arial"/>
              <a:buChar char="•"/>
              <a:defRPr sz="2800" b="0" i="0" u="none" strike="noStrike" cap="none">
                <a:solidFill>
                  <a:schemeClr val="dk1"/>
                </a:solidFill>
                <a:latin typeface="Calibri Light" panose="020F0302020204030204" pitchFamily="34" charset="0"/>
                <a:ea typeface="Calibri Light" panose="020F0302020204030204" pitchFamily="34" charset="0"/>
                <a:cs typeface="Calibri Light" panose="020F0302020204030204" pitchFamily="34" charset="0"/>
                <a:sym typeface="Calibri"/>
              </a:defRPr>
            </a:lvl1pPr>
            <a:lvl2pPr marL="914400" marR="0" lvl="1" indent="-381000" algn="l" rtl="0">
              <a:lnSpc>
                <a:spcPct val="90000"/>
              </a:lnSpc>
              <a:spcBef>
                <a:spcPts val="500"/>
              </a:spcBef>
              <a:spcAft>
                <a:spcPts val="0"/>
              </a:spcAft>
              <a:buClr>
                <a:schemeClr val="dk1"/>
              </a:buClr>
              <a:buSzPts val="2400"/>
              <a:buFont typeface="Arial"/>
              <a:buChar char="•"/>
              <a:defRPr sz="2400" b="0" i="0" u="none" strike="noStrike" cap="none">
                <a:solidFill>
                  <a:schemeClr val="dk1"/>
                </a:solidFill>
                <a:latin typeface="Calibri"/>
                <a:ea typeface="Calibri"/>
                <a:cs typeface="Calibri"/>
                <a:sym typeface="Calibri"/>
              </a:defRPr>
            </a:lvl2pPr>
            <a:lvl3pPr marL="1371600" marR="0" lvl="2" indent="-355600" algn="l" rtl="0">
              <a:lnSpc>
                <a:spcPct val="90000"/>
              </a:lnSpc>
              <a:spcBef>
                <a:spcPts val="5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3pPr>
            <a:lvl4pPr marL="1828800" marR="0" lvl="3"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4pPr>
            <a:lvl5pPr marL="2286000" marR="0" lvl="4"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pPr marL="231775" lvl="1" indent="0" algn="ctr">
              <a:lnSpc>
                <a:spcPct val="100000"/>
              </a:lnSpc>
              <a:spcBef>
                <a:spcPts val="0"/>
              </a:spcBef>
              <a:buNone/>
            </a:pPr>
            <a:r>
              <a:rPr lang="en-US" dirty="0">
                <a:solidFill>
                  <a:schemeClr val="bg1"/>
                </a:solidFill>
                <a:highlight>
                  <a:srgbClr val="000000"/>
                </a:highlight>
                <a:latin typeface="Century Gothic" panose="020B0502020202020204" pitchFamily="34" charset="0"/>
                <a:cs typeface="Calibri Light" panose="020F0302020204030204" pitchFamily="34" charset="0"/>
              </a:rPr>
              <a:t>Remember to tap into the </a:t>
            </a:r>
            <a:r>
              <a:rPr lang="en-US" b="1" dirty="0">
                <a:solidFill>
                  <a:schemeClr val="bg1"/>
                </a:solidFill>
                <a:highlight>
                  <a:srgbClr val="000000"/>
                </a:highlight>
                <a:latin typeface="Century Gothic" panose="020B0502020202020204" pitchFamily="34" charset="0"/>
                <a:cs typeface="Calibri Light" panose="020F0302020204030204" pitchFamily="34" charset="0"/>
              </a:rPr>
              <a:t>full range of school and community supports</a:t>
            </a:r>
            <a:r>
              <a:rPr lang="en-US" dirty="0">
                <a:solidFill>
                  <a:schemeClr val="bg1"/>
                </a:solidFill>
                <a:highlight>
                  <a:srgbClr val="000000"/>
                </a:highlight>
                <a:latin typeface="Century Gothic" panose="020B0502020202020204" pitchFamily="34" charset="0"/>
                <a:cs typeface="Calibri Light" panose="020F0302020204030204" pitchFamily="34" charset="0"/>
              </a:rPr>
              <a:t> to meet the needs of children, youth, and families experiencing homelessness</a:t>
            </a:r>
          </a:p>
        </p:txBody>
      </p:sp>
    </p:spTree>
    <p:extLst>
      <p:ext uri="{BB962C8B-B14F-4D97-AF65-F5344CB8AC3E}">
        <p14:creationId xmlns:p14="http://schemas.microsoft.com/office/powerpoint/2010/main" val="3993377023"/>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4596F05-C2D4-CE74-06C6-ABE6FC283863}"/>
              </a:ext>
            </a:extLst>
          </p:cNvPr>
          <p:cNvSpPr>
            <a:spLocks noGrp="1"/>
          </p:cNvSpPr>
          <p:nvPr>
            <p:ph type="title"/>
          </p:nvPr>
        </p:nvSpPr>
        <p:spPr/>
        <p:txBody>
          <a:bodyPr/>
          <a:lstStyle/>
          <a:p>
            <a:r>
              <a:rPr lang="en-US" dirty="0"/>
              <a:t>What Makes a Strong Partnership?</a:t>
            </a:r>
          </a:p>
        </p:txBody>
      </p:sp>
      <p:sp>
        <p:nvSpPr>
          <p:cNvPr id="3" name="Content Placeholder 2">
            <a:extLst>
              <a:ext uri="{FF2B5EF4-FFF2-40B4-BE49-F238E27FC236}">
                <a16:creationId xmlns:a16="http://schemas.microsoft.com/office/drawing/2014/main" id="{76002E9F-FCAC-966D-BBB1-9D7E619E9C35}"/>
              </a:ext>
            </a:extLst>
          </p:cNvPr>
          <p:cNvSpPr>
            <a:spLocks noGrp="1"/>
          </p:cNvSpPr>
          <p:nvPr>
            <p:ph idx="1"/>
          </p:nvPr>
        </p:nvSpPr>
        <p:spPr>
          <a:xfrm>
            <a:off x="2641600" y="1825625"/>
            <a:ext cx="8940800" cy="4711700"/>
          </a:xfrm>
        </p:spPr>
        <p:txBody>
          <a:bodyPr>
            <a:normAutofit/>
          </a:bodyPr>
          <a:lstStyle/>
          <a:p>
            <a:pPr marL="0" indent="0">
              <a:lnSpc>
                <a:spcPct val="120000"/>
              </a:lnSpc>
              <a:spcBef>
                <a:spcPts val="0"/>
              </a:spcBef>
              <a:spcAft>
                <a:spcPts val="2400"/>
              </a:spcAft>
              <a:buNone/>
            </a:pPr>
            <a:r>
              <a:rPr lang="en-US" sz="2400" b="1" dirty="0"/>
              <a:t>Strong school-community partnerships are</a:t>
            </a:r>
          </a:p>
          <a:p>
            <a:pPr>
              <a:lnSpc>
                <a:spcPct val="120000"/>
              </a:lnSpc>
              <a:spcBef>
                <a:spcPts val="0"/>
              </a:spcBef>
              <a:spcAft>
                <a:spcPts val="2400"/>
              </a:spcAft>
            </a:pPr>
            <a:r>
              <a:rPr lang="en-US" sz="2000" b="1" dirty="0"/>
              <a:t>Mutually beneficial</a:t>
            </a:r>
            <a:r>
              <a:rPr lang="en-US" sz="2000" dirty="0"/>
              <a:t>, with all partners receiving a return on their investment of engagement in partnership work</a:t>
            </a:r>
          </a:p>
          <a:p>
            <a:pPr>
              <a:lnSpc>
                <a:spcPct val="120000"/>
              </a:lnSpc>
              <a:spcBef>
                <a:spcPts val="0"/>
              </a:spcBef>
              <a:spcAft>
                <a:spcPts val="2400"/>
              </a:spcAft>
            </a:pPr>
            <a:r>
              <a:rPr lang="en-US" sz="2000" b="1" dirty="0"/>
              <a:t>Systematic</a:t>
            </a:r>
            <a:r>
              <a:rPr lang="en-US" sz="2000" dirty="0"/>
              <a:t>, implemented via reliable, consistent, organized practices that are communicated across all levels of partner organizations</a:t>
            </a:r>
          </a:p>
          <a:p>
            <a:pPr>
              <a:lnSpc>
                <a:spcPct val="120000"/>
              </a:lnSpc>
              <a:spcBef>
                <a:spcPts val="0"/>
              </a:spcBef>
              <a:spcAft>
                <a:spcPts val="2400"/>
              </a:spcAft>
            </a:pPr>
            <a:r>
              <a:rPr lang="en-US" sz="2000" b="1" dirty="0"/>
              <a:t>Stable</a:t>
            </a:r>
            <a:r>
              <a:rPr lang="en-US" sz="2000" dirty="0"/>
              <a:t>, remaining strong even as partner leadership and staff change over time</a:t>
            </a:r>
          </a:p>
          <a:p>
            <a:pPr>
              <a:lnSpc>
                <a:spcPct val="120000"/>
              </a:lnSpc>
              <a:spcBef>
                <a:spcPts val="0"/>
              </a:spcBef>
              <a:spcAft>
                <a:spcPts val="2400"/>
              </a:spcAft>
            </a:pPr>
            <a:r>
              <a:rPr lang="en-US" sz="2000" b="1" dirty="0"/>
              <a:t>Effective and responsive</a:t>
            </a:r>
            <a:r>
              <a:rPr lang="en-US" sz="2000" dirty="0"/>
              <a:t>, addressing the ongoing and emerging needs of partners and the students and families they serve</a:t>
            </a:r>
          </a:p>
        </p:txBody>
      </p:sp>
      <p:pic>
        <p:nvPicPr>
          <p:cNvPr id="5" name="Picture Placeholder 5" descr="Paper chain people and their shadows">
            <a:extLst>
              <a:ext uri="{FF2B5EF4-FFF2-40B4-BE49-F238E27FC236}">
                <a16:creationId xmlns:a16="http://schemas.microsoft.com/office/drawing/2014/main" id="{8592870D-7FD9-5B7A-B14C-2ADE4525301B}"/>
              </a:ext>
            </a:extLst>
          </p:cNvPr>
          <p:cNvPicPr>
            <a:picLocks noChangeAspect="1"/>
          </p:cNvPicPr>
          <p:nvPr/>
        </p:nvPicPr>
        <p:blipFill>
          <a:blip r:embed="rId2" cstate="print">
            <a:extLst>
              <a:ext uri="{28A0092B-C50C-407E-A947-70E740481C1C}">
                <a14:useLocalDpi xmlns:a14="http://schemas.microsoft.com/office/drawing/2010/main"/>
              </a:ext>
            </a:extLst>
          </a:blip>
          <a:srcRect/>
          <a:stretch/>
        </p:blipFill>
        <p:spPr>
          <a:xfrm>
            <a:off x="386253" y="2623930"/>
            <a:ext cx="2056027" cy="2743200"/>
          </a:xfrm>
          <a:prstGeom prst="rect">
            <a:avLst/>
          </a:prstGeom>
          <a:ln>
            <a:solidFill>
              <a:schemeClr val="tx1"/>
            </a:solidFill>
          </a:ln>
        </p:spPr>
      </p:pic>
    </p:spTree>
    <p:extLst>
      <p:ext uri="{BB962C8B-B14F-4D97-AF65-F5344CB8AC3E}">
        <p14:creationId xmlns:p14="http://schemas.microsoft.com/office/powerpoint/2010/main" val="43333825"/>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Shape 199"/>
        <p:cNvGrpSpPr/>
        <p:nvPr/>
      </p:nvGrpSpPr>
      <p:grpSpPr>
        <a:xfrm>
          <a:off x="0" y="0"/>
          <a:ext cx="0" cy="0"/>
          <a:chOff x="0" y="0"/>
          <a:chExt cx="0" cy="0"/>
        </a:xfrm>
      </p:grpSpPr>
      <p:sp>
        <p:nvSpPr>
          <p:cNvPr id="3" name="Title 2">
            <a:extLst>
              <a:ext uri="{FF2B5EF4-FFF2-40B4-BE49-F238E27FC236}">
                <a16:creationId xmlns:a16="http://schemas.microsoft.com/office/drawing/2014/main" id="{D8C9150A-983B-C3EC-6638-434BC0E6BE3C}"/>
              </a:ext>
            </a:extLst>
          </p:cNvPr>
          <p:cNvSpPr>
            <a:spLocks noGrp="1"/>
          </p:cNvSpPr>
          <p:nvPr>
            <p:ph type="title"/>
          </p:nvPr>
        </p:nvSpPr>
        <p:spPr/>
        <p:txBody>
          <a:bodyPr/>
          <a:lstStyle/>
          <a:p>
            <a:r>
              <a:rPr lang="en-US" dirty="0"/>
              <a:t>Navigating Differences</a:t>
            </a:r>
          </a:p>
        </p:txBody>
      </p:sp>
      <p:sp>
        <p:nvSpPr>
          <p:cNvPr id="6" name="Content Placeholder 5">
            <a:extLst>
              <a:ext uri="{FF2B5EF4-FFF2-40B4-BE49-F238E27FC236}">
                <a16:creationId xmlns:a16="http://schemas.microsoft.com/office/drawing/2014/main" id="{30A11E2D-03E4-BDA3-DEBD-3129ACCD146A}"/>
              </a:ext>
            </a:extLst>
          </p:cNvPr>
          <p:cNvSpPr>
            <a:spLocks noGrp="1"/>
          </p:cNvSpPr>
          <p:nvPr>
            <p:ph idx="1"/>
          </p:nvPr>
        </p:nvSpPr>
        <p:spPr/>
        <p:txBody>
          <a:bodyPr>
            <a:normAutofit/>
          </a:bodyPr>
          <a:lstStyle/>
          <a:p>
            <a:pPr>
              <a:lnSpc>
                <a:spcPct val="100000"/>
              </a:lnSpc>
              <a:spcBef>
                <a:spcPts val="0"/>
              </a:spcBef>
              <a:spcAft>
                <a:spcPts val="3000"/>
              </a:spcAft>
            </a:pPr>
            <a:r>
              <a:rPr lang="en-US" dirty="0"/>
              <a:t>Partnerships often bring together partners who approach homelessness work differently, including using a different definition of homelessness and focusing on a particular area of need (housing, education, etc.)</a:t>
            </a:r>
          </a:p>
          <a:p>
            <a:pPr>
              <a:lnSpc>
                <a:spcPct val="100000"/>
              </a:lnSpc>
              <a:spcBef>
                <a:spcPts val="0"/>
              </a:spcBef>
              <a:spcAft>
                <a:spcPts val="3000"/>
              </a:spcAft>
            </a:pPr>
            <a:r>
              <a:rPr lang="en-US" dirty="0"/>
              <a:t>While these “systems culture differences” may create challenges, they can be navigated successfully with intentionality and good will</a:t>
            </a:r>
          </a:p>
        </p:txBody>
      </p:sp>
      <p:pic>
        <p:nvPicPr>
          <p:cNvPr id="9" name="Graphic 8" descr="Map compass with solid fill">
            <a:extLst>
              <a:ext uri="{FF2B5EF4-FFF2-40B4-BE49-F238E27FC236}">
                <a16:creationId xmlns:a16="http://schemas.microsoft.com/office/drawing/2014/main" id="{34932E29-FDE1-8B71-9E17-0A299C1DA432}"/>
              </a:ext>
            </a:extLst>
          </p:cNvPr>
          <p:cNvPicPr>
            <a:picLocks noChangeAspect="1"/>
          </p:cNvPicPr>
          <p:nvPr/>
        </p:nvPicPr>
        <p:blipFill>
          <a:blip r:embed="rId3">
            <a:extLst>
              <a:ext uri="{28A0092B-C50C-407E-A947-70E740481C1C}">
                <a14:useLocalDpi xmlns:a14="http://schemas.microsoft.com/office/drawing/2010/main"/>
              </a:ext>
              <a:ext uri="{96DAC541-7B7A-43D3-8B79-37D633B846F1}">
                <asvg:svgBlip xmlns:asvg="http://schemas.microsoft.com/office/drawing/2016/SVG/main" r:embed="rId4"/>
              </a:ext>
            </a:extLst>
          </a:blip>
          <a:srcRect/>
          <a:stretch/>
        </p:blipFill>
        <p:spPr>
          <a:xfrm>
            <a:off x="10439400" y="297656"/>
            <a:ext cx="1371600" cy="1371600"/>
          </a:xfrm>
          <a:prstGeom prst="rect">
            <a:avLst/>
          </a:prstGeom>
        </p:spPr>
      </p:pic>
    </p:spTree>
    <p:extLst>
      <p:ext uri="{BB962C8B-B14F-4D97-AF65-F5344CB8AC3E}">
        <p14:creationId xmlns:p14="http://schemas.microsoft.com/office/powerpoint/2010/main" val="1615717116"/>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Shape 199"/>
        <p:cNvGrpSpPr/>
        <p:nvPr/>
      </p:nvGrpSpPr>
      <p:grpSpPr>
        <a:xfrm>
          <a:off x="0" y="0"/>
          <a:ext cx="0" cy="0"/>
          <a:chOff x="0" y="0"/>
          <a:chExt cx="0" cy="0"/>
        </a:xfrm>
      </p:grpSpPr>
      <p:sp>
        <p:nvSpPr>
          <p:cNvPr id="3" name="Title 2">
            <a:extLst>
              <a:ext uri="{FF2B5EF4-FFF2-40B4-BE49-F238E27FC236}">
                <a16:creationId xmlns:a16="http://schemas.microsoft.com/office/drawing/2014/main" id="{D8C9150A-983B-C3EC-6638-434BC0E6BE3C}"/>
              </a:ext>
            </a:extLst>
          </p:cNvPr>
          <p:cNvSpPr>
            <a:spLocks noGrp="1"/>
          </p:cNvSpPr>
          <p:nvPr>
            <p:ph type="title"/>
          </p:nvPr>
        </p:nvSpPr>
        <p:spPr/>
        <p:txBody>
          <a:bodyPr/>
          <a:lstStyle/>
          <a:p>
            <a:r>
              <a:rPr lang="en-US" dirty="0"/>
              <a:t>Examples of Differences Across Systems</a:t>
            </a:r>
          </a:p>
        </p:txBody>
      </p:sp>
      <p:grpSp>
        <p:nvGrpSpPr>
          <p:cNvPr id="5" name="Group 4">
            <a:extLst>
              <a:ext uri="{FF2B5EF4-FFF2-40B4-BE49-F238E27FC236}">
                <a16:creationId xmlns:a16="http://schemas.microsoft.com/office/drawing/2014/main" id="{FCA2F5B6-1BCE-FB66-965E-D2396F0C1731}"/>
              </a:ext>
            </a:extLst>
          </p:cNvPr>
          <p:cNvGrpSpPr/>
          <p:nvPr/>
        </p:nvGrpSpPr>
        <p:grpSpPr>
          <a:xfrm>
            <a:off x="1955799" y="2454487"/>
            <a:ext cx="3994231" cy="3624785"/>
            <a:chOff x="3211353" y="98297"/>
            <a:chExt cx="2919412" cy="3575305"/>
          </a:xfrm>
          <a:solidFill>
            <a:schemeClr val="bg1">
              <a:lumMod val="95000"/>
            </a:schemeClr>
          </a:solidFill>
        </p:grpSpPr>
        <p:sp>
          <p:nvSpPr>
            <p:cNvPr id="7" name="Flowchart: Alternate Process 6">
              <a:extLst>
                <a:ext uri="{FF2B5EF4-FFF2-40B4-BE49-F238E27FC236}">
                  <a16:creationId xmlns:a16="http://schemas.microsoft.com/office/drawing/2014/main" id="{AE80B865-79BA-3EE8-3A3E-562B45792618}"/>
                </a:ext>
              </a:extLst>
            </p:cNvPr>
            <p:cNvSpPr/>
            <p:nvPr/>
          </p:nvSpPr>
          <p:spPr>
            <a:xfrm>
              <a:off x="3211353" y="98297"/>
              <a:ext cx="2919412" cy="3575305"/>
            </a:xfrm>
            <a:prstGeom prst="flowChartAlternateProcess">
              <a:avLst/>
            </a:prstGeom>
            <a:grpFill/>
            <a:ln w="3175" cap="flat" cmpd="sng" algn="ctr">
              <a:solidFill>
                <a:srgbClr val="1D4346"/>
              </a:solidFill>
              <a:prstDash val="solid"/>
            </a:ln>
            <a:effectLst/>
          </p:spPr>
          <p:style>
            <a:lnRef idx="2">
              <a:scrgbClr r="0" g="0" b="0"/>
            </a:lnRef>
            <a:fillRef idx="1">
              <a:scrgbClr r="0" g="0" b="0"/>
            </a:fillRef>
            <a:effectRef idx="0">
              <a:scrgbClr r="0" g="0" b="0"/>
            </a:effectRef>
            <a:fontRef idx="minor">
              <a:schemeClr val="lt1"/>
            </a:fontRef>
          </p:style>
        </p:sp>
        <p:sp>
          <p:nvSpPr>
            <p:cNvPr id="8" name="Flowchart: Alternate Process 4">
              <a:extLst>
                <a:ext uri="{FF2B5EF4-FFF2-40B4-BE49-F238E27FC236}">
                  <a16:creationId xmlns:a16="http://schemas.microsoft.com/office/drawing/2014/main" id="{5E5A0342-BA74-F615-39CD-7E37C30C8A7F}"/>
                </a:ext>
              </a:extLst>
            </p:cNvPr>
            <p:cNvSpPr txBox="1"/>
            <p:nvPr/>
          </p:nvSpPr>
          <p:spPr>
            <a:xfrm>
              <a:off x="3353864" y="240808"/>
              <a:ext cx="2634390" cy="3290283"/>
            </a:xfrm>
            <a:prstGeom prst="rect">
              <a:avLst/>
            </a:prstGeom>
            <a:grpFill/>
          </p:spPr>
          <p:style>
            <a:lnRef idx="0">
              <a:scrgbClr r="0" g="0" b="0"/>
            </a:lnRef>
            <a:fillRef idx="0">
              <a:scrgbClr r="0" g="0" b="0"/>
            </a:fillRef>
            <a:effectRef idx="0">
              <a:scrgbClr r="0" g="0" b="0"/>
            </a:effectRef>
            <a:fontRef idx="minor">
              <a:schemeClr val="lt1"/>
            </a:fontRef>
          </p:style>
          <p:txBody>
            <a:bodyPr spcFirstLastPara="0" vert="horz" wrap="square" lIns="91440" tIns="91440" rIns="91440" bIns="91440" numCol="1" spcCol="1270" anchor="ctr" anchorCtr="0">
              <a:noAutofit/>
            </a:bodyPr>
            <a:lstStyle/>
            <a:p>
              <a:pPr algn="ctr" defTabSz="1377950">
                <a:spcBef>
                  <a:spcPct val="0"/>
                </a:spcBef>
                <a:spcAft>
                  <a:spcPts val="1800"/>
                </a:spcAft>
              </a:pPr>
              <a:r>
                <a:rPr lang="en-US" sz="2000" b="1" kern="1200" dirty="0">
                  <a:solidFill>
                    <a:srgbClr val="000000"/>
                  </a:solidFill>
                  <a:latin typeface="Century Gothic" panose="020B0502020202020204" pitchFamily="34" charset="0"/>
                  <a:ea typeface="Calibri Light" panose="020F0302020204030204" pitchFamily="34" charset="0"/>
                  <a:cs typeface="Calibri Light" panose="020F0302020204030204" pitchFamily="34" charset="0"/>
                </a:rPr>
                <a:t>Education</a:t>
              </a:r>
            </a:p>
            <a:p>
              <a:pPr algn="ctr" defTabSz="1377950">
                <a:spcBef>
                  <a:spcPct val="0"/>
                </a:spcBef>
                <a:spcAft>
                  <a:spcPts val="1800"/>
                </a:spcAft>
              </a:pPr>
              <a:r>
                <a:rPr lang="en-US" kern="1200" dirty="0">
                  <a:solidFill>
                    <a:srgbClr val="000000"/>
                  </a:solidFill>
                  <a:latin typeface="Century Gothic" panose="020B0502020202020204" pitchFamily="34" charset="0"/>
                  <a:ea typeface="Calibri Light" panose="020F0302020204030204" pitchFamily="34" charset="0"/>
                  <a:cs typeface="Calibri Light" panose="020F0302020204030204" pitchFamily="34" charset="0"/>
                </a:rPr>
                <a:t>Primary focus:</a:t>
              </a:r>
              <a:br>
                <a:rPr lang="en-US" kern="1200" dirty="0">
                  <a:solidFill>
                    <a:srgbClr val="000000"/>
                  </a:solidFill>
                  <a:latin typeface="Century Gothic" panose="020B0502020202020204" pitchFamily="34" charset="0"/>
                  <a:ea typeface="Calibri Light" panose="020F0302020204030204" pitchFamily="34" charset="0"/>
                  <a:cs typeface="Calibri Light" panose="020F0302020204030204" pitchFamily="34" charset="0"/>
                </a:rPr>
              </a:br>
              <a:r>
                <a:rPr lang="en-US" kern="1200" dirty="0">
                  <a:solidFill>
                    <a:srgbClr val="000000"/>
                  </a:solidFill>
                  <a:latin typeface="Century Gothic" panose="020B0502020202020204" pitchFamily="34" charset="0"/>
                  <a:ea typeface="Calibri Light" panose="020F0302020204030204" pitchFamily="34" charset="0"/>
                  <a:cs typeface="Calibri Light" panose="020F0302020204030204" pitchFamily="34" charset="0"/>
                </a:rPr>
                <a:t>Education</a:t>
              </a:r>
            </a:p>
            <a:p>
              <a:pPr algn="ctr" defTabSz="1377950">
                <a:spcBef>
                  <a:spcPct val="0"/>
                </a:spcBef>
                <a:spcAft>
                  <a:spcPts val="1800"/>
                </a:spcAft>
              </a:pPr>
              <a:r>
                <a:rPr lang="en-US" kern="1200" dirty="0">
                  <a:solidFill>
                    <a:srgbClr val="000000"/>
                  </a:solidFill>
                  <a:latin typeface="Century Gothic" panose="020B0502020202020204" pitchFamily="34" charset="0"/>
                  <a:ea typeface="Calibri Light" panose="020F0302020204030204" pitchFamily="34" charset="0"/>
                  <a:cs typeface="Calibri Light" panose="020F0302020204030204" pitchFamily="34" charset="0"/>
                </a:rPr>
                <a:t>Homelessness:</a:t>
              </a:r>
              <a:br>
                <a:rPr lang="en-US" kern="1200" dirty="0">
                  <a:solidFill>
                    <a:srgbClr val="000000"/>
                  </a:solidFill>
                  <a:latin typeface="Century Gothic" panose="020B0502020202020204" pitchFamily="34" charset="0"/>
                  <a:ea typeface="Calibri Light" panose="020F0302020204030204" pitchFamily="34" charset="0"/>
                  <a:cs typeface="Calibri Light" panose="020F0302020204030204" pitchFamily="34" charset="0"/>
                </a:rPr>
              </a:br>
              <a:r>
                <a:rPr lang="en-US" kern="1200" dirty="0">
                  <a:solidFill>
                    <a:srgbClr val="000000"/>
                  </a:solidFill>
                  <a:latin typeface="Century Gothic" panose="020B0502020202020204" pitchFamily="34" charset="0"/>
                  <a:ea typeface="Calibri Light" panose="020F0302020204030204" pitchFamily="34" charset="0"/>
                  <a:cs typeface="Calibri Light" panose="020F0302020204030204" pitchFamily="34" charset="0"/>
                  <a:hlinkClick r:id="rId3"/>
                </a:rPr>
                <a:t>U.S. Department of Education (ED) definition</a:t>
              </a:r>
              <a:endParaRPr lang="en-US" kern="1200" dirty="0">
                <a:solidFill>
                  <a:srgbClr val="000000"/>
                </a:solidFill>
                <a:latin typeface="Century Gothic" panose="020B0502020202020204" pitchFamily="34" charset="0"/>
                <a:ea typeface="Calibri Light" panose="020F0302020204030204" pitchFamily="34" charset="0"/>
                <a:cs typeface="Calibri Light" panose="020F0302020204030204" pitchFamily="34" charset="0"/>
              </a:endParaRPr>
            </a:p>
            <a:p>
              <a:pPr algn="ctr" defTabSz="1377950">
                <a:spcBef>
                  <a:spcPct val="0"/>
                </a:spcBef>
                <a:spcAft>
                  <a:spcPts val="1800"/>
                </a:spcAft>
              </a:pPr>
              <a:r>
                <a:rPr lang="en-US" kern="1200" dirty="0">
                  <a:solidFill>
                    <a:srgbClr val="000000"/>
                  </a:solidFill>
                  <a:latin typeface="Century Gothic" panose="020B0502020202020204" pitchFamily="34" charset="0"/>
                  <a:ea typeface="Calibri Light" panose="020F0302020204030204" pitchFamily="34" charset="0"/>
                  <a:cs typeface="Calibri Light" panose="020F0302020204030204" pitchFamily="34" charset="0"/>
                </a:rPr>
                <a:t>All eligible students receive needed supports</a:t>
              </a:r>
            </a:p>
          </p:txBody>
        </p:sp>
      </p:grpSp>
      <p:grpSp>
        <p:nvGrpSpPr>
          <p:cNvPr id="10" name="Group 9">
            <a:extLst>
              <a:ext uri="{FF2B5EF4-FFF2-40B4-BE49-F238E27FC236}">
                <a16:creationId xmlns:a16="http://schemas.microsoft.com/office/drawing/2014/main" id="{56C4D3B6-5A69-C7C6-B15A-6CA81B2EF9AC}"/>
              </a:ext>
            </a:extLst>
          </p:cNvPr>
          <p:cNvGrpSpPr/>
          <p:nvPr/>
        </p:nvGrpSpPr>
        <p:grpSpPr>
          <a:xfrm>
            <a:off x="6241970" y="2454487"/>
            <a:ext cx="3994231" cy="3624785"/>
            <a:chOff x="6422707" y="98297"/>
            <a:chExt cx="2919412" cy="3575305"/>
          </a:xfrm>
        </p:grpSpPr>
        <p:sp>
          <p:nvSpPr>
            <p:cNvPr id="11" name="Flowchart: Alternate Process 10">
              <a:extLst>
                <a:ext uri="{FF2B5EF4-FFF2-40B4-BE49-F238E27FC236}">
                  <a16:creationId xmlns:a16="http://schemas.microsoft.com/office/drawing/2014/main" id="{C3052178-F0AB-4033-EC6E-8A2DB4AD56D6}"/>
                </a:ext>
              </a:extLst>
            </p:cNvPr>
            <p:cNvSpPr/>
            <p:nvPr/>
          </p:nvSpPr>
          <p:spPr>
            <a:xfrm>
              <a:off x="6422707" y="98297"/>
              <a:ext cx="2919412" cy="3575305"/>
            </a:xfrm>
            <a:prstGeom prst="flowChartAlternateProcess">
              <a:avLst/>
            </a:prstGeom>
            <a:solidFill>
              <a:schemeClr val="bg1">
                <a:lumMod val="95000"/>
              </a:schemeClr>
            </a:solidFill>
            <a:ln w="3175" cap="flat" cmpd="sng" algn="ctr">
              <a:solidFill>
                <a:srgbClr val="1D4346"/>
              </a:solidFill>
              <a:prstDash val="solid"/>
            </a:ln>
            <a:effectLst/>
          </p:spPr>
          <p:style>
            <a:lnRef idx="2">
              <a:scrgbClr r="0" g="0" b="0"/>
            </a:lnRef>
            <a:fillRef idx="1">
              <a:scrgbClr r="0" g="0" b="0"/>
            </a:fillRef>
            <a:effectRef idx="0">
              <a:scrgbClr r="0" g="0" b="0"/>
            </a:effectRef>
            <a:fontRef idx="minor">
              <a:schemeClr val="lt1"/>
            </a:fontRef>
          </p:style>
        </p:sp>
        <p:sp>
          <p:nvSpPr>
            <p:cNvPr id="12" name="Flowchart: Alternate Process 6">
              <a:extLst>
                <a:ext uri="{FF2B5EF4-FFF2-40B4-BE49-F238E27FC236}">
                  <a16:creationId xmlns:a16="http://schemas.microsoft.com/office/drawing/2014/main" id="{DE4E7259-AD36-4E8B-A6EA-784B785EF446}"/>
                </a:ext>
              </a:extLst>
            </p:cNvPr>
            <p:cNvSpPr txBox="1"/>
            <p:nvPr/>
          </p:nvSpPr>
          <p:spPr>
            <a:xfrm>
              <a:off x="6565218" y="240808"/>
              <a:ext cx="2634390" cy="3290283"/>
            </a:xfrm>
            <a:prstGeom prst="rect">
              <a:avLst/>
            </a:prstGeom>
          </p:spPr>
          <p:style>
            <a:lnRef idx="0">
              <a:scrgbClr r="0" g="0" b="0"/>
            </a:lnRef>
            <a:fillRef idx="0">
              <a:scrgbClr r="0" g="0" b="0"/>
            </a:fillRef>
            <a:effectRef idx="0">
              <a:scrgbClr r="0" g="0" b="0"/>
            </a:effectRef>
            <a:fontRef idx="minor">
              <a:schemeClr val="lt1"/>
            </a:fontRef>
          </p:style>
          <p:txBody>
            <a:bodyPr spcFirstLastPara="0" vert="horz" wrap="square" lIns="91440" tIns="91440" rIns="91440" bIns="91440" numCol="1" spcCol="1270" anchor="ctr" anchorCtr="0">
              <a:noAutofit/>
            </a:bodyPr>
            <a:lstStyle/>
            <a:p>
              <a:pPr marL="0" lvl="0" indent="0" algn="ctr" defTabSz="1377950">
                <a:spcBef>
                  <a:spcPct val="0"/>
                </a:spcBef>
                <a:spcAft>
                  <a:spcPts val="1800"/>
                </a:spcAft>
                <a:buNone/>
              </a:pPr>
              <a:r>
                <a:rPr lang="en-US" sz="2000" b="1" kern="1200" dirty="0">
                  <a:solidFill>
                    <a:srgbClr val="000000"/>
                  </a:solidFill>
                  <a:latin typeface="Century Gothic" panose="020B0502020202020204" pitchFamily="34" charset="0"/>
                  <a:ea typeface="Calibri Light" panose="020F0302020204030204" pitchFamily="34" charset="0"/>
                  <a:cs typeface="Calibri Light" panose="020F0302020204030204" pitchFamily="34" charset="0"/>
                </a:rPr>
                <a:t>Homeless Response</a:t>
              </a:r>
            </a:p>
            <a:p>
              <a:pPr marL="0" lvl="0" indent="0" algn="ctr" defTabSz="1377950">
                <a:spcBef>
                  <a:spcPct val="0"/>
                </a:spcBef>
                <a:spcAft>
                  <a:spcPts val="1800"/>
                </a:spcAft>
                <a:buNone/>
              </a:pPr>
              <a:r>
                <a:rPr lang="en-US" kern="1200" dirty="0">
                  <a:solidFill>
                    <a:srgbClr val="000000"/>
                  </a:solidFill>
                  <a:latin typeface="Century Gothic" panose="020B0502020202020204" pitchFamily="34" charset="0"/>
                  <a:ea typeface="Calibri Light" panose="020F0302020204030204" pitchFamily="34" charset="0"/>
                  <a:cs typeface="Calibri Light" panose="020F0302020204030204" pitchFamily="34" charset="0"/>
                </a:rPr>
                <a:t>Primary focus:</a:t>
              </a:r>
              <a:br>
                <a:rPr lang="en-US" kern="1200" dirty="0">
                  <a:solidFill>
                    <a:srgbClr val="000000"/>
                  </a:solidFill>
                  <a:latin typeface="Century Gothic" panose="020B0502020202020204" pitchFamily="34" charset="0"/>
                  <a:ea typeface="Calibri Light" panose="020F0302020204030204" pitchFamily="34" charset="0"/>
                  <a:cs typeface="Calibri Light" panose="020F0302020204030204" pitchFamily="34" charset="0"/>
                </a:rPr>
              </a:br>
              <a:r>
                <a:rPr lang="en-US" kern="1200" dirty="0">
                  <a:solidFill>
                    <a:srgbClr val="000000"/>
                  </a:solidFill>
                  <a:latin typeface="Century Gothic" panose="020B0502020202020204" pitchFamily="34" charset="0"/>
                  <a:ea typeface="Calibri Light" panose="020F0302020204030204" pitchFamily="34" charset="0"/>
                  <a:cs typeface="Calibri Light" panose="020F0302020204030204" pitchFamily="34" charset="0"/>
                </a:rPr>
                <a:t>Housing</a:t>
              </a:r>
            </a:p>
            <a:p>
              <a:pPr marL="0" lvl="0" indent="0" algn="ctr" defTabSz="1377950">
                <a:spcBef>
                  <a:spcPct val="0"/>
                </a:spcBef>
                <a:spcAft>
                  <a:spcPts val="1800"/>
                </a:spcAft>
                <a:buNone/>
              </a:pPr>
              <a:r>
                <a:rPr lang="en-US" kern="1200" dirty="0">
                  <a:solidFill>
                    <a:srgbClr val="000000"/>
                  </a:solidFill>
                  <a:latin typeface="Century Gothic" panose="020B0502020202020204" pitchFamily="34" charset="0"/>
                  <a:ea typeface="Calibri Light" panose="020F0302020204030204" pitchFamily="34" charset="0"/>
                  <a:cs typeface="Calibri Light" panose="020F0302020204030204" pitchFamily="34" charset="0"/>
                </a:rPr>
                <a:t>Homelessness:</a:t>
              </a:r>
              <a:br>
                <a:rPr lang="en-US" kern="1200" dirty="0">
                  <a:solidFill>
                    <a:srgbClr val="000000"/>
                  </a:solidFill>
                  <a:latin typeface="Century Gothic" panose="020B0502020202020204" pitchFamily="34" charset="0"/>
                  <a:ea typeface="Calibri Light" panose="020F0302020204030204" pitchFamily="34" charset="0"/>
                  <a:cs typeface="Calibri Light" panose="020F0302020204030204" pitchFamily="34" charset="0"/>
                </a:rPr>
              </a:br>
              <a:r>
                <a:rPr lang="en-US" kern="1200" dirty="0">
                  <a:solidFill>
                    <a:srgbClr val="000000"/>
                  </a:solidFill>
                  <a:latin typeface="Century Gothic" panose="020B0502020202020204" pitchFamily="34" charset="0"/>
                  <a:ea typeface="Calibri Light" panose="020F0302020204030204" pitchFamily="34" charset="0"/>
                  <a:cs typeface="Calibri Light" panose="020F0302020204030204" pitchFamily="34" charset="0"/>
                  <a:hlinkClick r:id="rId4"/>
                </a:rPr>
                <a:t>U.S. Department of Housing and Urban Development (HUD) definition</a:t>
              </a:r>
              <a:endParaRPr lang="en-US" kern="1200" dirty="0">
                <a:solidFill>
                  <a:srgbClr val="000000"/>
                </a:solidFill>
                <a:latin typeface="Century Gothic" panose="020B0502020202020204" pitchFamily="34" charset="0"/>
                <a:ea typeface="Calibri Light" panose="020F0302020204030204" pitchFamily="34" charset="0"/>
                <a:cs typeface="Calibri Light" panose="020F0302020204030204" pitchFamily="34" charset="0"/>
              </a:endParaRPr>
            </a:p>
            <a:p>
              <a:pPr marL="0" lvl="0" indent="0" algn="ctr" defTabSz="1377950">
                <a:spcBef>
                  <a:spcPct val="0"/>
                </a:spcBef>
                <a:spcAft>
                  <a:spcPts val="1800"/>
                </a:spcAft>
                <a:buNone/>
              </a:pPr>
              <a:r>
                <a:rPr lang="en-US" kern="1200" dirty="0">
                  <a:solidFill>
                    <a:srgbClr val="000000"/>
                  </a:solidFill>
                  <a:latin typeface="Century Gothic" panose="020B0502020202020204" pitchFamily="34" charset="0"/>
                  <a:ea typeface="Calibri Light" panose="020F0302020204030204" pitchFamily="34" charset="0"/>
                  <a:cs typeface="Calibri Light" panose="020F0302020204030204" pitchFamily="34" charset="0"/>
                </a:rPr>
                <a:t>Supports are provided based on vulnerability prioritization</a:t>
              </a:r>
            </a:p>
          </p:txBody>
        </p:sp>
      </p:grpSp>
      <p:pic>
        <p:nvPicPr>
          <p:cNvPr id="13" name="Graphic 12" descr="Backpack with solid fill">
            <a:extLst>
              <a:ext uri="{FF2B5EF4-FFF2-40B4-BE49-F238E27FC236}">
                <a16:creationId xmlns:a16="http://schemas.microsoft.com/office/drawing/2014/main" id="{05962A2B-9A5D-30E2-8F55-DDAD459718C4}"/>
              </a:ext>
            </a:extLst>
          </p:cNvPr>
          <p:cNvPicPr>
            <a:picLocks noChangeAspect="1"/>
          </p:cNvPicPr>
          <p:nvPr/>
        </p:nvPicPr>
        <p:blipFill>
          <a:blip r:embed="rId5">
            <a:extLst>
              <a:ext uri="{96DAC541-7B7A-43D3-8B79-37D633B846F1}">
                <asvg:svgBlip xmlns:asvg="http://schemas.microsoft.com/office/drawing/2016/SVG/main" r:embed="rId6"/>
              </a:ext>
            </a:extLst>
          </a:blip>
          <a:stretch>
            <a:fillRect/>
          </a:stretch>
        </p:blipFill>
        <p:spPr>
          <a:xfrm>
            <a:off x="3495716" y="1454457"/>
            <a:ext cx="914400" cy="914400"/>
          </a:xfrm>
          <a:prstGeom prst="rect">
            <a:avLst/>
          </a:prstGeom>
        </p:spPr>
      </p:pic>
      <p:pic>
        <p:nvPicPr>
          <p:cNvPr id="14" name="Graphic 13" descr="House with solid fill">
            <a:extLst>
              <a:ext uri="{FF2B5EF4-FFF2-40B4-BE49-F238E27FC236}">
                <a16:creationId xmlns:a16="http://schemas.microsoft.com/office/drawing/2014/main" id="{001F60B1-FE37-2A0B-BFD6-F77B6CB3AE8C}"/>
              </a:ext>
            </a:extLst>
          </p:cNvPr>
          <p:cNvPicPr>
            <a:picLocks noChangeAspect="1"/>
          </p:cNvPicPr>
          <p:nvPr/>
        </p:nvPicPr>
        <p:blipFill>
          <a:blip r:embed="rId7">
            <a:extLst>
              <a:ext uri="{96DAC541-7B7A-43D3-8B79-37D633B846F1}">
                <asvg:svgBlip xmlns:asvg="http://schemas.microsoft.com/office/drawing/2016/SVG/main" r:embed="rId8"/>
              </a:ext>
            </a:extLst>
          </a:blip>
          <a:stretch>
            <a:fillRect/>
          </a:stretch>
        </p:blipFill>
        <p:spPr>
          <a:xfrm>
            <a:off x="7781885" y="1454457"/>
            <a:ext cx="914400" cy="914400"/>
          </a:xfrm>
          <a:prstGeom prst="rect">
            <a:avLst/>
          </a:prstGeom>
        </p:spPr>
      </p:pic>
      <p:sp>
        <p:nvSpPr>
          <p:cNvPr id="15" name="TextBox 14">
            <a:extLst>
              <a:ext uri="{FF2B5EF4-FFF2-40B4-BE49-F238E27FC236}">
                <a16:creationId xmlns:a16="http://schemas.microsoft.com/office/drawing/2014/main" id="{CE1CBCDC-9748-C269-3D3C-75AC50386FC0}"/>
              </a:ext>
            </a:extLst>
          </p:cNvPr>
          <p:cNvSpPr txBox="1"/>
          <p:nvPr/>
        </p:nvSpPr>
        <p:spPr>
          <a:xfrm>
            <a:off x="1066800" y="6164902"/>
            <a:ext cx="10515600" cy="461665"/>
          </a:xfrm>
          <a:prstGeom prst="rect">
            <a:avLst/>
          </a:prstGeom>
          <a:noFill/>
        </p:spPr>
        <p:txBody>
          <a:bodyPr wrap="square">
            <a:spAutoFit/>
          </a:bodyPr>
          <a:lstStyle/>
          <a:p>
            <a:pPr algn="ctr"/>
            <a:r>
              <a:rPr lang="en-US" sz="2400" b="1" dirty="0">
                <a:latin typeface="Century Gothic" panose="020B0502020202020204" pitchFamily="34" charset="0"/>
                <a:cs typeface="Calibri Light" panose="020F0302020204030204" pitchFamily="34" charset="0"/>
              </a:rPr>
              <a:t>     What other differences might there be across these systems?</a:t>
            </a:r>
          </a:p>
        </p:txBody>
      </p:sp>
      <p:pic>
        <p:nvPicPr>
          <p:cNvPr id="16" name="Picture 15" descr="A close up of a logo&#10;&#10;Description automatically generated">
            <a:extLst>
              <a:ext uri="{FF2B5EF4-FFF2-40B4-BE49-F238E27FC236}">
                <a16:creationId xmlns:a16="http://schemas.microsoft.com/office/drawing/2014/main" id="{896CD5A1-B4E2-785F-AC35-F7A0B1D0CDC3}"/>
              </a:ext>
            </a:extLst>
          </p:cNvPr>
          <p:cNvPicPr>
            <a:picLocks noChangeAspect="1"/>
          </p:cNvPicPr>
          <p:nvPr/>
        </p:nvPicPr>
        <p:blipFill>
          <a:blip r:embed="rId9" cstate="print">
            <a:extLst>
              <a:ext uri="{28A0092B-C50C-407E-A947-70E740481C1C}">
                <a14:useLocalDpi xmlns:a14="http://schemas.microsoft.com/office/drawing/2010/main"/>
              </a:ext>
            </a:extLst>
          </a:blip>
          <a:stretch>
            <a:fillRect/>
          </a:stretch>
        </p:blipFill>
        <p:spPr>
          <a:xfrm>
            <a:off x="1535252" y="6164902"/>
            <a:ext cx="457200" cy="457200"/>
          </a:xfrm>
          <a:prstGeom prst="rect">
            <a:avLst/>
          </a:prstGeom>
        </p:spPr>
      </p:pic>
    </p:spTree>
    <p:extLst>
      <p:ext uri="{BB962C8B-B14F-4D97-AF65-F5344CB8AC3E}">
        <p14:creationId xmlns:p14="http://schemas.microsoft.com/office/powerpoint/2010/main" val="1647597607"/>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6371063-100B-D70D-2521-53F950335F67}"/>
              </a:ext>
            </a:extLst>
          </p:cNvPr>
          <p:cNvSpPr>
            <a:spLocks noGrp="1"/>
          </p:cNvSpPr>
          <p:nvPr>
            <p:ph type="title"/>
          </p:nvPr>
        </p:nvSpPr>
        <p:spPr/>
        <p:txBody>
          <a:bodyPr/>
          <a:lstStyle/>
          <a:p>
            <a:r>
              <a:rPr lang="en-US" dirty="0"/>
              <a:t>Homeless Definition Categories</a:t>
            </a:r>
          </a:p>
        </p:txBody>
      </p:sp>
      <p:graphicFrame>
        <p:nvGraphicFramePr>
          <p:cNvPr id="4" name="Diagram 3">
            <a:extLst>
              <a:ext uri="{FF2B5EF4-FFF2-40B4-BE49-F238E27FC236}">
                <a16:creationId xmlns:a16="http://schemas.microsoft.com/office/drawing/2014/main" id="{7C1F1C7D-0FA1-C0C1-3E08-E9FDED31EFB8}"/>
              </a:ext>
            </a:extLst>
          </p:cNvPr>
          <p:cNvGraphicFramePr/>
          <p:nvPr>
            <p:extLst>
              <p:ext uri="{D42A27DB-BD31-4B8C-83A1-F6EECF244321}">
                <p14:modId xmlns:p14="http://schemas.microsoft.com/office/powerpoint/2010/main" val="288176862"/>
              </p:ext>
            </p:extLst>
          </p:nvPr>
        </p:nvGraphicFramePr>
        <p:xfrm>
          <a:off x="609599" y="1969770"/>
          <a:ext cx="10972799" cy="3261988"/>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pic>
        <p:nvPicPr>
          <p:cNvPr id="5" name="Graphic 4" descr="Graduation cap">
            <a:extLst>
              <a:ext uri="{FF2B5EF4-FFF2-40B4-BE49-F238E27FC236}">
                <a16:creationId xmlns:a16="http://schemas.microsoft.com/office/drawing/2014/main" id="{244787CA-1805-D357-920A-8C3589556256}"/>
              </a:ext>
            </a:extLst>
          </p:cNvPr>
          <p:cNvPicPr>
            <a:picLocks noChangeAspect="1"/>
          </p:cNvPicPr>
          <p:nvPr/>
        </p:nvPicPr>
        <p:blipFill>
          <a:blip r:embed="rId7">
            <a:extLst>
              <a:ext uri="{96DAC541-7B7A-43D3-8B79-37D633B846F1}">
                <asvg:svgBlip xmlns:asvg="http://schemas.microsoft.com/office/drawing/2016/SVG/main" r:embed="rId8"/>
              </a:ext>
            </a:extLst>
          </a:blip>
          <a:stretch>
            <a:fillRect/>
          </a:stretch>
        </p:blipFill>
        <p:spPr>
          <a:xfrm>
            <a:off x="860383" y="2279390"/>
            <a:ext cx="457200" cy="457200"/>
          </a:xfrm>
          <a:prstGeom prst="rect">
            <a:avLst/>
          </a:prstGeom>
        </p:spPr>
      </p:pic>
      <p:pic>
        <p:nvPicPr>
          <p:cNvPr id="6" name="Graphic 5" descr="Home">
            <a:extLst>
              <a:ext uri="{FF2B5EF4-FFF2-40B4-BE49-F238E27FC236}">
                <a16:creationId xmlns:a16="http://schemas.microsoft.com/office/drawing/2014/main" id="{72F79C51-E450-6D66-54B3-39C98607B7E5}"/>
              </a:ext>
            </a:extLst>
          </p:cNvPr>
          <p:cNvPicPr>
            <a:picLocks noChangeAspect="1"/>
          </p:cNvPicPr>
          <p:nvPr/>
        </p:nvPicPr>
        <p:blipFill>
          <a:blip r:embed="rId9">
            <a:extLst>
              <a:ext uri="{96DAC541-7B7A-43D3-8B79-37D633B846F1}">
                <asvg:svgBlip xmlns:asvg="http://schemas.microsoft.com/office/drawing/2016/SVG/main" r:embed="rId10"/>
              </a:ext>
            </a:extLst>
          </a:blip>
          <a:stretch>
            <a:fillRect/>
          </a:stretch>
        </p:blipFill>
        <p:spPr>
          <a:xfrm>
            <a:off x="6609143" y="2279390"/>
            <a:ext cx="457200" cy="457200"/>
          </a:xfrm>
          <a:prstGeom prst="rect">
            <a:avLst/>
          </a:prstGeom>
        </p:spPr>
      </p:pic>
      <p:sp>
        <p:nvSpPr>
          <p:cNvPr id="8" name="TextBox 7">
            <a:extLst>
              <a:ext uri="{FF2B5EF4-FFF2-40B4-BE49-F238E27FC236}">
                <a16:creationId xmlns:a16="http://schemas.microsoft.com/office/drawing/2014/main" id="{BD877004-BA39-7C2A-32F8-8E6AEDB0F4AC}"/>
              </a:ext>
            </a:extLst>
          </p:cNvPr>
          <p:cNvSpPr txBox="1"/>
          <p:nvPr/>
        </p:nvSpPr>
        <p:spPr>
          <a:xfrm>
            <a:off x="512180" y="5555290"/>
            <a:ext cx="11070218" cy="981487"/>
          </a:xfrm>
          <a:prstGeom prst="rect">
            <a:avLst/>
          </a:prstGeom>
          <a:noFill/>
        </p:spPr>
        <p:txBody>
          <a:bodyPr wrap="square">
            <a:spAutoFit/>
          </a:bodyPr>
          <a:lstStyle/>
          <a:p>
            <a:pPr algn="ctr">
              <a:lnSpc>
                <a:spcPct val="110000"/>
              </a:lnSpc>
              <a:spcAft>
                <a:spcPts val="1200"/>
              </a:spcAft>
            </a:pPr>
            <a:r>
              <a:rPr lang="en-US" dirty="0">
                <a:latin typeface="Century Gothic" panose="020B0502020202020204" pitchFamily="34" charset="0"/>
              </a:rPr>
              <a:t>See the HETAC’s </a:t>
            </a:r>
            <a:r>
              <a:rPr lang="en-US" dirty="0">
                <a:latin typeface="Century Gothic" panose="020B0502020202020204" pitchFamily="34" charset="0"/>
                <a:hlinkClick r:id="rId11"/>
              </a:rPr>
              <a:t>School-Community Partnerships: A Toolkit for Working Together to Serve Children, Youth, and Families Experiencing Homelessness</a:t>
            </a:r>
            <a:r>
              <a:rPr lang="en-US" dirty="0">
                <a:latin typeface="Century Gothic" panose="020B0502020202020204" pitchFamily="34" charset="0"/>
              </a:rPr>
              <a:t> for more </a:t>
            </a:r>
            <a:r>
              <a:rPr lang="en-US">
                <a:latin typeface="Century Gothic" panose="020B0502020202020204" pitchFamily="34" charset="0"/>
              </a:rPr>
              <a:t>information on </a:t>
            </a:r>
            <a:r>
              <a:rPr lang="en-US" dirty="0">
                <a:latin typeface="Century Gothic" panose="020B0502020202020204" pitchFamily="34" charset="0"/>
              </a:rPr>
              <a:t>understanding different federal definitions of homelessness and navigating different definitions in partnership work</a:t>
            </a:r>
          </a:p>
        </p:txBody>
      </p:sp>
    </p:spTree>
    <p:extLst>
      <p:ext uri="{BB962C8B-B14F-4D97-AF65-F5344CB8AC3E}">
        <p14:creationId xmlns:p14="http://schemas.microsoft.com/office/powerpoint/2010/main" val="2024930330"/>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3600477-6A50-5764-6191-CA4BBB805113}"/>
              </a:ext>
            </a:extLst>
          </p:cNvPr>
          <p:cNvSpPr>
            <a:spLocks noGrp="1"/>
          </p:cNvSpPr>
          <p:nvPr>
            <p:ph type="title"/>
          </p:nvPr>
        </p:nvSpPr>
        <p:spPr/>
        <p:txBody>
          <a:bodyPr/>
          <a:lstStyle/>
          <a:p>
            <a:r>
              <a:rPr lang="en-US" dirty="0"/>
              <a:t>Homeless Definition Living Arrangements</a:t>
            </a:r>
          </a:p>
        </p:txBody>
      </p:sp>
      <p:graphicFrame>
        <p:nvGraphicFramePr>
          <p:cNvPr id="4" name="Content Placeholder 3">
            <a:extLst>
              <a:ext uri="{FF2B5EF4-FFF2-40B4-BE49-F238E27FC236}">
                <a16:creationId xmlns:a16="http://schemas.microsoft.com/office/drawing/2014/main" id="{CCC6ABA0-B319-C6D4-4566-FD8182B050F1}"/>
              </a:ext>
            </a:extLst>
          </p:cNvPr>
          <p:cNvGraphicFramePr>
            <a:graphicFrameLocks/>
          </p:cNvGraphicFramePr>
          <p:nvPr>
            <p:extLst>
              <p:ext uri="{D42A27DB-BD31-4B8C-83A1-F6EECF244321}">
                <p14:modId xmlns:p14="http://schemas.microsoft.com/office/powerpoint/2010/main" val="340308199"/>
              </p:ext>
            </p:extLst>
          </p:nvPr>
        </p:nvGraphicFramePr>
        <p:xfrm>
          <a:off x="635877" y="2654695"/>
          <a:ext cx="8966200" cy="3767249"/>
        </p:xfrm>
        <a:graphic>
          <a:graphicData uri="http://schemas.openxmlformats.org/drawingml/2006/table">
            <a:tbl>
              <a:tblPr firstRow="1" bandRow="1">
                <a:tableStyleId>{5C22544A-7EE6-4342-B048-85BDC9FD1C3A}</a:tableStyleId>
              </a:tblPr>
              <a:tblGrid>
                <a:gridCol w="1110277">
                  <a:extLst>
                    <a:ext uri="{9D8B030D-6E8A-4147-A177-3AD203B41FA5}">
                      <a16:colId xmlns:a16="http://schemas.microsoft.com/office/drawing/2014/main" val="3783389989"/>
                    </a:ext>
                  </a:extLst>
                </a:gridCol>
                <a:gridCol w="1725363">
                  <a:extLst>
                    <a:ext uri="{9D8B030D-6E8A-4147-A177-3AD203B41FA5}">
                      <a16:colId xmlns:a16="http://schemas.microsoft.com/office/drawing/2014/main" val="3281761243"/>
                    </a:ext>
                  </a:extLst>
                </a:gridCol>
                <a:gridCol w="1679915">
                  <a:extLst>
                    <a:ext uri="{9D8B030D-6E8A-4147-A177-3AD203B41FA5}">
                      <a16:colId xmlns:a16="http://schemas.microsoft.com/office/drawing/2014/main" val="1371116115"/>
                    </a:ext>
                  </a:extLst>
                </a:gridCol>
                <a:gridCol w="2213994">
                  <a:extLst>
                    <a:ext uri="{9D8B030D-6E8A-4147-A177-3AD203B41FA5}">
                      <a16:colId xmlns:a16="http://schemas.microsoft.com/office/drawing/2014/main" val="3234599514"/>
                    </a:ext>
                  </a:extLst>
                </a:gridCol>
                <a:gridCol w="2236651">
                  <a:extLst>
                    <a:ext uri="{9D8B030D-6E8A-4147-A177-3AD203B41FA5}">
                      <a16:colId xmlns:a16="http://schemas.microsoft.com/office/drawing/2014/main" val="1724943654"/>
                    </a:ext>
                  </a:extLst>
                </a:gridCol>
              </a:tblGrid>
              <a:tr h="505889">
                <a:tc>
                  <a:txBody>
                    <a:bodyPr/>
                    <a:lstStyle/>
                    <a:p>
                      <a:pPr algn="ctr"/>
                      <a:endParaRPr lang="en-US" sz="1400" b="1" dirty="0">
                        <a:solidFill>
                          <a:schemeClr val="tx1"/>
                        </a:solidFill>
                        <a:latin typeface="Century Gothic" panose="020B0502020202020204" pitchFamily="34" charset="0"/>
                        <a:cs typeface="Calibri Light" panose="020F0302020204030204" pitchFamily="34" charset="0"/>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1800" b="1" dirty="0">
                          <a:solidFill>
                            <a:schemeClr val="tx1"/>
                          </a:solidFill>
                          <a:latin typeface="Century Gothic" panose="020B0502020202020204" pitchFamily="34" charset="0"/>
                          <a:cs typeface="Calibri Light" panose="020F0302020204030204" pitchFamily="34" charset="0"/>
                        </a:rPr>
                        <a:t>Unsheltered</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lumMod val="95000"/>
                        <a:alpha val="20000"/>
                      </a:schemeClr>
                    </a:solidFill>
                  </a:tcPr>
                </a:tc>
                <a:tc>
                  <a:txBody>
                    <a:bodyPr/>
                    <a:lstStyle/>
                    <a:p>
                      <a:pPr algn="ctr"/>
                      <a:r>
                        <a:rPr lang="en-US" sz="1800" b="1" dirty="0">
                          <a:solidFill>
                            <a:schemeClr val="tx1"/>
                          </a:solidFill>
                          <a:latin typeface="Century Gothic" panose="020B0502020202020204" pitchFamily="34" charset="0"/>
                          <a:cs typeface="Calibri Light" panose="020F0302020204030204" pitchFamily="34" charset="0"/>
                        </a:rPr>
                        <a:t>In Shelter</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lumMod val="95000"/>
                        <a:alpha val="20000"/>
                      </a:schemeClr>
                    </a:solidFill>
                  </a:tcPr>
                </a:tc>
                <a:tc>
                  <a:txBody>
                    <a:bodyPr/>
                    <a:lstStyle/>
                    <a:p>
                      <a:pPr algn="ctr"/>
                      <a:r>
                        <a:rPr lang="en-US" sz="1800" b="1" dirty="0">
                          <a:solidFill>
                            <a:schemeClr val="tx1"/>
                          </a:solidFill>
                          <a:latin typeface="Century Gothic" panose="020B0502020202020204" pitchFamily="34" charset="0"/>
                          <a:cs typeface="Calibri Light" panose="020F0302020204030204" pitchFamily="34" charset="0"/>
                        </a:rPr>
                        <a:t>Doubling up</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lumMod val="95000"/>
                        <a:alpha val="20000"/>
                      </a:schemeClr>
                    </a:solidFill>
                  </a:tcPr>
                </a:tc>
                <a:tc>
                  <a:txBody>
                    <a:bodyPr/>
                    <a:lstStyle/>
                    <a:p>
                      <a:pPr algn="ctr"/>
                      <a:r>
                        <a:rPr lang="en-US" sz="1800" b="1" dirty="0">
                          <a:solidFill>
                            <a:schemeClr val="tx1"/>
                          </a:solidFill>
                          <a:latin typeface="Century Gothic" panose="020B0502020202020204" pitchFamily="34" charset="0"/>
                          <a:cs typeface="Calibri Light" panose="020F0302020204030204" pitchFamily="34" charset="0"/>
                        </a:rPr>
                        <a:t>Hotels/Motels</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lumMod val="95000"/>
                        <a:alpha val="20000"/>
                      </a:schemeClr>
                    </a:solidFill>
                  </a:tcPr>
                </a:tc>
                <a:extLst>
                  <a:ext uri="{0D108BD9-81ED-4DB2-BD59-A6C34878D82A}">
                    <a16:rowId xmlns:a16="http://schemas.microsoft.com/office/drawing/2014/main" val="332958330"/>
                  </a:ext>
                </a:extLst>
              </a:tr>
              <a:tr h="370840">
                <a:tc>
                  <a:txBody>
                    <a:bodyPr/>
                    <a:lstStyle/>
                    <a:p>
                      <a:pPr algn="ctr"/>
                      <a:r>
                        <a:rPr lang="en-US" sz="1600" b="1" dirty="0">
                          <a:solidFill>
                            <a:schemeClr val="tx1"/>
                          </a:solidFill>
                          <a:latin typeface="Century Gothic" panose="020B0502020202020204" pitchFamily="34" charset="0"/>
                          <a:cs typeface="Calibri Light" panose="020F0302020204030204" pitchFamily="34" charset="0"/>
                        </a:rPr>
                        <a:t>ED Definition</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2400" b="1" dirty="0">
                          <a:solidFill>
                            <a:schemeClr val="bg1"/>
                          </a:solidFill>
                          <a:latin typeface="Century Gothic" panose="020B0502020202020204" pitchFamily="34" charset="0"/>
                          <a:cs typeface="Calibri Light" panose="020F0302020204030204" pitchFamily="34" charset="0"/>
                        </a:rPr>
                        <a:t>YES</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00B050"/>
                    </a:solidFill>
                  </a:tcPr>
                </a:tc>
                <a:tc>
                  <a:txBody>
                    <a:bodyPr/>
                    <a:lstStyle/>
                    <a:p>
                      <a:pPr algn="ctr"/>
                      <a:r>
                        <a:rPr lang="en-US" sz="2400" b="1" dirty="0">
                          <a:solidFill>
                            <a:schemeClr val="bg1"/>
                          </a:solidFill>
                          <a:latin typeface="Century Gothic" panose="020B0502020202020204" pitchFamily="34" charset="0"/>
                          <a:cs typeface="Calibri Light" panose="020F0302020204030204" pitchFamily="34" charset="0"/>
                        </a:rPr>
                        <a:t>YES</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00B050"/>
                    </a:solidFill>
                  </a:tcPr>
                </a:tc>
                <a:tc>
                  <a:txBody>
                    <a:bodyPr/>
                    <a:lstStyle/>
                    <a:p>
                      <a:pPr algn="ctr"/>
                      <a:r>
                        <a:rPr lang="en-US" sz="2400" b="1" dirty="0">
                          <a:solidFill>
                            <a:schemeClr val="bg1"/>
                          </a:solidFill>
                          <a:latin typeface="Century Gothic" panose="020B0502020202020204" pitchFamily="34" charset="0"/>
                          <a:cs typeface="Calibri Light" panose="020F0302020204030204" pitchFamily="34" charset="0"/>
                        </a:rPr>
                        <a:t>YES</a:t>
                      </a:r>
                    </a:p>
                    <a:p>
                      <a:pPr algn="ctr"/>
                      <a:r>
                        <a:rPr lang="en-US" sz="1400" i="1" u="sng" dirty="0">
                          <a:solidFill>
                            <a:schemeClr val="bg1"/>
                          </a:solidFill>
                          <a:latin typeface="Century Gothic" panose="020B0502020202020204" pitchFamily="34" charset="0"/>
                          <a:cs typeface="Calibri Light" panose="020F0302020204030204" pitchFamily="34" charset="0"/>
                        </a:rPr>
                        <a:t>If</a:t>
                      </a:r>
                      <a:r>
                        <a:rPr lang="en-US" sz="1400" i="1" dirty="0">
                          <a:solidFill>
                            <a:schemeClr val="bg1"/>
                          </a:solidFill>
                          <a:latin typeface="Century Gothic" panose="020B0502020202020204" pitchFamily="34" charset="0"/>
                          <a:cs typeface="Calibri Light" panose="020F0302020204030204" pitchFamily="34" charset="0"/>
                        </a:rPr>
                        <a:t> not FRA, and due to loss of housing, economic hardship, or a similar reason</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00B050"/>
                    </a:solidFill>
                  </a:tcPr>
                </a:tc>
                <a:tc>
                  <a:txBody>
                    <a:bodyPr/>
                    <a:lstStyle/>
                    <a:p>
                      <a:pPr algn="ctr"/>
                      <a:r>
                        <a:rPr lang="en-US" sz="2400" b="1" dirty="0">
                          <a:solidFill>
                            <a:schemeClr val="bg1"/>
                          </a:solidFill>
                          <a:latin typeface="Century Gothic" panose="020B0502020202020204" pitchFamily="34" charset="0"/>
                          <a:cs typeface="Calibri Light" panose="020F0302020204030204" pitchFamily="34" charset="0"/>
                        </a:rPr>
                        <a:t>YES</a:t>
                      </a:r>
                    </a:p>
                    <a:p>
                      <a:pPr algn="ctr"/>
                      <a:r>
                        <a:rPr lang="en-US" sz="1400" i="1" u="sng" dirty="0">
                          <a:solidFill>
                            <a:schemeClr val="bg1"/>
                          </a:solidFill>
                          <a:latin typeface="Century Gothic" panose="020B0502020202020204" pitchFamily="34" charset="0"/>
                          <a:cs typeface="Calibri Light" panose="020F0302020204030204" pitchFamily="34" charset="0"/>
                        </a:rPr>
                        <a:t>If</a:t>
                      </a:r>
                      <a:r>
                        <a:rPr lang="en-US" sz="1400" i="1" dirty="0">
                          <a:solidFill>
                            <a:schemeClr val="bg1"/>
                          </a:solidFill>
                          <a:latin typeface="Century Gothic" panose="020B0502020202020204" pitchFamily="34" charset="0"/>
                          <a:cs typeface="Calibri Light" panose="020F0302020204030204" pitchFamily="34" charset="0"/>
                        </a:rPr>
                        <a:t> not FRA, and due to lacking an adequate alternative (regardless of payment source)</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00B050"/>
                    </a:solidFill>
                  </a:tcPr>
                </a:tc>
                <a:extLst>
                  <a:ext uri="{0D108BD9-81ED-4DB2-BD59-A6C34878D82A}">
                    <a16:rowId xmlns:a16="http://schemas.microsoft.com/office/drawing/2014/main" val="1120067700"/>
                  </a:ext>
                </a:extLst>
              </a:tr>
              <a:tr h="370840">
                <a:tc>
                  <a:txBody>
                    <a:bodyPr/>
                    <a:lstStyle/>
                    <a:p>
                      <a:pPr algn="ctr"/>
                      <a:r>
                        <a:rPr lang="en-US" sz="1600" b="1" dirty="0">
                          <a:solidFill>
                            <a:schemeClr val="tx1"/>
                          </a:solidFill>
                          <a:latin typeface="Century Gothic" panose="020B0502020202020204" pitchFamily="34" charset="0"/>
                          <a:cs typeface="Calibri Light" panose="020F0302020204030204" pitchFamily="34" charset="0"/>
                        </a:rPr>
                        <a:t>HUD Definition</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2400" b="1">
                          <a:solidFill>
                            <a:schemeClr val="bg1"/>
                          </a:solidFill>
                          <a:latin typeface="Century Gothic" panose="020B0502020202020204" pitchFamily="34" charset="0"/>
                          <a:cs typeface="Calibri Light" panose="020F0302020204030204" pitchFamily="34" charset="0"/>
                        </a:rPr>
                        <a:t>YES</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00B050"/>
                    </a:solidFill>
                  </a:tcPr>
                </a:tc>
                <a:tc>
                  <a:txBody>
                    <a:bodyPr/>
                    <a:lstStyle/>
                    <a:p>
                      <a:pPr algn="ctr"/>
                      <a:r>
                        <a:rPr lang="en-US" sz="2400" b="1">
                          <a:solidFill>
                            <a:schemeClr val="bg1"/>
                          </a:solidFill>
                          <a:latin typeface="Century Gothic" panose="020B0502020202020204" pitchFamily="34" charset="0"/>
                          <a:cs typeface="Calibri Light" panose="020F0302020204030204" pitchFamily="34" charset="0"/>
                        </a:rPr>
                        <a:t>YES</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00B050"/>
                    </a:solidFill>
                  </a:tcPr>
                </a:tc>
                <a:tc>
                  <a:txBody>
                    <a:bodyPr/>
                    <a:lstStyle/>
                    <a:p>
                      <a:pPr algn="ctr"/>
                      <a:r>
                        <a:rPr lang="en-US" sz="2400" b="1" dirty="0">
                          <a:solidFill>
                            <a:schemeClr val="tx1"/>
                          </a:solidFill>
                          <a:latin typeface="Century Gothic" panose="020B0502020202020204" pitchFamily="34" charset="0"/>
                          <a:cs typeface="Calibri Light" panose="020F0302020204030204" pitchFamily="34" charset="0"/>
                        </a:rPr>
                        <a:t>MAYBE</a:t>
                      </a:r>
                      <a:br>
                        <a:rPr lang="en-US" sz="1400" dirty="0">
                          <a:solidFill>
                            <a:schemeClr val="tx1"/>
                          </a:solidFill>
                          <a:latin typeface="Century Gothic" panose="020B0502020202020204" pitchFamily="34" charset="0"/>
                          <a:cs typeface="Calibri Light" panose="020F0302020204030204" pitchFamily="34" charset="0"/>
                        </a:rPr>
                      </a:br>
                      <a:r>
                        <a:rPr lang="en-US" sz="1400" i="1" u="sng" dirty="0">
                          <a:solidFill>
                            <a:schemeClr val="tx1"/>
                          </a:solidFill>
                          <a:latin typeface="Century Gothic" panose="020B0502020202020204" pitchFamily="34" charset="0"/>
                          <a:cs typeface="Calibri Light" panose="020F0302020204030204" pitchFamily="34" charset="0"/>
                        </a:rPr>
                        <a:t>If</a:t>
                      </a:r>
                      <a:r>
                        <a:rPr lang="en-US" sz="1400" i="1" dirty="0">
                          <a:solidFill>
                            <a:schemeClr val="tx1"/>
                          </a:solidFill>
                          <a:latin typeface="Century Gothic" panose="020B0502020202020204" pitchFamily="34" charset="0"/>
                          <a:cs typeface="Calibri Light" panose="020F0302020204030204" pitchFamily="34" charset="0"/>
                        </a:rPr>
                        <a:t> have to leave in 14 days (cat 2)</a:t>
                      </a:r>
                    </a:p>
                    <a:p>
                      <a:pPr algn="ctr"/>
                      <a:r>
                        <a:rPr lang="en-US" sz="1400" i="1" u="sng" dirty="0">
                          <a:solidFill>
                            <a:schemeClr val="tx1"/>
                          </a:solidFill>
                          <a:latin typeface="Century Gothic" panose="020B0502020202020204" pitchFamily="34" charset="0"/>
                          <a:cs typeface="Calibri Light" panose="020F0302020204030204" pitchFamily="34" charset="0"/>
                        </a:rPr>
                        <a:t>If</a:t>
                      </a:r>
                      <a:r>
                        <a:rPr lang="en-US" sz="1400" i="1" dirty="0">
                          <a:solidFill>
                            <a:schemeClr val="tx1"/>
                          </a:solidFill>
                          <a:latin typeface="Century Gothic" panose="020B0502020202020204" pitchFamily="34" charset="0"/>
                          <a:cs typeface="Calibri Light" panose="020F0302020204030204" pitchFamily="34" charset="0"/>
                        </a:rPr>
                        <a:t> fleeing/attempting to flee violence/danger (cat 4)</a:t>
                      </a:r>
                      <a:endParaRPr lang="en-US" sz="1400" dirty="0">
                        <a:solidFill>
                          <a:schemeClr val="tx1"/>
                        </a:solidFill>
                        <a:latin typeface="Century Gothic" panose="020B0502020202020204" pitchFamily="34" charset="0"/>
                        <a:cs typeface="Calibri Light" panose="020F0302020204030204" pitchFamily="34" charset="0"/>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C000"/>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2400" b="1" dirty="0">
                          <a:solidFill>
                            <a:schemeClr val="tx1"/>
                          </a:solidFill>
                          <a:latin typeface="Century Gothic" panose="020B0502020202020204" pitchFamily="34" charset="0"/>
                          <a:cs typeface="Calibri Light" panose="020F0302020204030204" pitchFamily="34" charset="0"/>
                        </a:rPr>
                        <a:t>MAYBE</a:t>
                      </a:r>
                      <a:br>
                        <a:rPr lang="en-US" sz="1400" dirty="0">
                          <a:solidFill>
                            <a:schemeClr val="tx1"/>
                          </a:solidFill>
                          <a:latin typeface="Century Gothic" panose="020B0502020202020204" pitchFamily="34" charset="0"/>
                          <a:cs typeface="Calibri Light" panose="020F0302020204030204" pitchFamily="34" charset="0"/>
                        </a:rPr>
                      </a:br>
                      <a:r>
                        <a:rPr lang="en-US" sz="1400" i="1" u="sng" dirty="0">
                          <a:solidFill>
                            <a:schemeClr val="tx1"/>
                          </a:solidFill>
                          <a:latin typeface="Century Gothic" panose="020B0502020202020204" pitchFamily="34" charset="0"/>
                          <a:cs typeface="Calibri Light" panose="020F0302020204030204" pitchFamily="34" charset="0"/>
                        </a:rPr>
                        <a:t>If</a:t>
                      </a:r>
                      <a:r>
                        <a:rPr lang="en-US" sz="1400" i="1" dirty="0">
                          <a:solidFill>
                            <a:schemeClr val="tx1"/>
                          </a:solidFill>
                          <a:latin typeface="Century Gothic" panose="020B0502020202020204" pitchFamily="34" charset="0"/>
                          <a:cs typeface="Calibri Light" panose="020F0302020204030204" pitchFamily="34" charset="0"/>
                        </a:rPr>
                        <a:t> govt/charity paying (cat 1)</a:t>
                      </a:r>
                      <a:br>
                        <a:rPr lang="en-US" sz="1400" i="1" dirty="0">
                          <a:solidFill>
                            <a:schemeClr val="tx1"/>
                          </a:solidFill>
                          <a:latin typeface="Century Gothic" panose="020B0502020202020204" pitchFamily="34" charset="0"/>
                          <a:cs typeface="Calibri Light" panose="020F0302020204030204" pitchFamily="34" charset="0"/>
                        </a:rPr>
                      </a:br>
                      <a:r>
                        <a:rPr lang="en-US" sz="1400" i="1" u="sng" dirty="0">
                          <a:solidFill>
                            <a:schemeClr val="tx1"/>
                          </a:solidFill>
                          <a:latin typeface="Century Gothic" panose="020B0502020202020204" pitchFamily="34" charset="0"/>
                          <a:cs typeface="Calibri Light" panose="020F0302020204030204" pitchFamily="34" charset="0"/>
                        </a:rPr>
                        <a:t>If </a:t>
                      </a:r>
                      <a:r>
                        <a:rPr lang="en-US" sz="1400" i="1" dirty="0">
                          <a:solidFill>
                            <a:schemeClr val="tx1"/>
                          </a:solidFill>
                          <a:latin typeface="Century Gothic" panose="020B0502020202020204" pitchFamily="34" charset="0"/>
                          <a:cs typeface="Calibri Light" panose="020F0302020204030204" pitchFamily="34" charset="0"/>
                        </a:rPr>
                        <a:t>have to leave in 14 days (cat 2)</a:t>
                      </a:r>
                    </a:p>
                    <a:p>
                      <a:pPr marL="0" marR="0" lvl="0" indent="0" algn="ctr" defTabSz="914400" rtl="0" eaLnBrk="1" fontAlgn="auto" latinLnBrk="0" hangingPunct="1">
                        <a:lnSpc>
                          <a:spcPct val="100000"/>
                        </a:lnSpc>
                        <a:spcBef>
                          <a:spcPts val="0"/>
                        </a:spcBef>
                        <a:spcAft>
                          <a:spcPts val="0"/>
                        </a:spcAft>
                        <a:buClrTx/>
                        <a:buSzTx/>
                        <a:buFontTx/>
                        <a:buNone/>
                        <a:tabLst/>
                        <a:defRPr/>
                      </a:pPr>
                      <a:r>
                        <a:rPr lang="en-US" sz="1400" i="1" u="sng" dirty="0">
                          <a:solidFill>
                            <a:schemeClr val="tx1"/>
                          </a:solidFill>
                          <a:latin typeface="Century Gothic" panose="020B0502020202020204" pitchFamily="34" charset="0"/>
                          <a:cs typeface="Calibri Light" panose="020F0302020204030204" pitchFamily="34" charset="0"/>
                        </a:rPr>
                        <a:t>If</a:t>
                      </a:r>
                      <a:r>
                        <a:rPr lang="en-US" sz="1400" i="1" dirty="0">
                          <a:solidFill>
                            <a:schemeClr val="tx1"/>
                          </a:solidFill>
                          <a:latin typeface="Century Gothic" panose="020B0502020202020204" pitchFamily="34" charset="0"/>
                          <a:cs typeface="Calibri Light" panose="020F0302020204030204" pitchFamily="34" charset="0"/>
                        </a:rPr>
                        <a:t> fleeing/attempting to flee violence/danger (cat 4)</a:t>
                      </a:r>
                      <a:endParaRPr lang="en-US" sz="1400" dirty="0">
                        <a:solidFill>
                          <a:schemeClr val="tx1"/>
                        </a:solidFill>
                        <a:latin typeface="Century Gothic" panose="020B0502020202020204" pitchFamily="34" charset="0"/>
                        <a:cs typeface="Calibri Light" panose="020F0302020204030204" pitchFamily="34" charset="0"/>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C000"/>
                    </a:solidFill>
                  </a:tcPr>
                </a:tc>
                <a:extLst>
                  <a:ext uri="{0D108BD9-81ED-4DB2-BD59-A6C34878D82A}">
                    <a16:rowId xmlns:a16="http://schemas.microsoft.com/office/drawing/2014/main" val="3346046571"/>
                  </a:ext>
                </a:extLst>
              </a:tr>
            </a:tbl>
          </a:graphicData>
        </a:graphic>
      </p:graphicFrame>
      <p:pic>
        <p:nvPicPr>
          <p:cNvPr id="5" name="Graphic 4" descr="Graduation cap">
            <a:extLst>
              <a:ext uri="{FF2B5EF4-FFF2-40B4-BE49-F238E27FC236}">
                <a16:creationId xmlns:a16="http://schemas.microsoft.com/office/drawing/2014/main" id="{57248AF9-86B6-FEBD-EF10-0E0953374DFA}"/>
              </a:ext>
            </a:extLst>
          </p:cNvPr>
          <p:cNvPicPr>
            <a:picLocks noChangeAspect="1"/>
          </p:cNvPicPr>
          <p:nvPr/>
        </p:nvPicPr>
        <p:blipFill>
          <a:blip r:embed="rId2">
            <a:extLst>
              <a:ext uri="{96DAC541-7B7A-43D3-8B79-37D633B846F1}">
                <asvg:svgBlip xmlns:asvg="http://schemas.microsoft.com/office/drawing/2016/SVG/main" r:embed="rId3"/>
              </a:ext>
            </a:extLst>
          </a:blip>
          <a:stretch>
            <a:fillRect/>
          </a:stretch>
        </p:blipFill>
        <p:spPr>
          <a:xfrm>
            <a:off x="915277" y="3123357"/>
            <a:ext cx="548640" cy="548640"/>
          </a:xfrm>
          <a:prstGeom prst="rect">
            <a:avLst/>
          </a:prstGeom>
        </p:spPr>
      </p:pic>
      <p:pic>
        <p:nvPicPr>
          <p:cNvPr id="6" name="Graphic 5" descr="Home">
            <a:extLst>
              <a:ext uri="{FF2B5EF4-FFF2-40B4-BE49-F238E27FC236}">
                <a16:creationId xmlns:a16="http://schemas.microsoft.com/office/drawing/2014/main" id="{D09FC000-D6FF-92C0-DE17-2DD7FBF09D5D}"/>
              </a:ext>
            </a:extLst>
          </p:cNvPr>
          <p:cNvPicPr>
            <a:picLocks noChangeAspect="1"/>
          </p:cNvPicPr>
          <p:nvPr/>
        </p:nvPicPr>
        <p:blipFill>
          <a:blip r:embed="rId4">
            <a:extLst>
              <a:ext uri="{96DAC541-7B7A-43D3-8B79-37D633B846F1}">
                <asvg:svgBlip xmlns:asvg="http://schemas.microsoft.com/office/drawing/2016/SVG/main" r:embed="rId5"/>
              </a:ext>
            </a:extLst>
          </a:blip>
          <a:stretch>
            <a:fillRect/>
          </a:stretch>
        </p:blipFill>
        <p:spPr>
          <a:xfrm>
            <a:off x="960997" y="4716769"/>
            <a:ext cx="457200" cy="457200"/>
          </a:xfrm>
          <a:prstGeom prst="rect">
            <a:avLst/>
          </a:prstGeom>
        </p:spPr>
      </p:pic>
      <p:pic>
        <p:nvPicPr>
          <p:cNvPr id="7" name="Picture 6" descr="Grumpy Cat Head transparent PNG - StickPNG">
            <a:extLst>
              <a:ext uri="{FF2B5EF4-FFF2-40B4-BE49-F238E27FC236}">
                <a16:creationId xmlns:a16="http://schemas.microsoft.com/office/drawing/2014/main" id="{AD24F831-B983-522A-2508-25A68DCBAEE7}"/>
              </a:ext>
            </a:extLst>
          </p:cNvPr>
          <p:cNvPicPr>
            <a:picLocks noChangeAspect="1" noChangeArrowheads="1"/>
          </p:cNvPicPr>
          <p:nvPr/>
        </p:nvPicPr>
        <p:blipFill>
          <a:blip r:embed="rId6">
            <a:extLst>
              <a:ext uri="{28A0092B-C50C-407E-A947-70E740481C1C}">
                <a14:useLocalDpi xmlns:a14="http://schemas.microsoft.com/office/drawing/2010/main"/>
              </a:ext>
            </a:extLst>
          </a:blip>
          <a:srcRect/>
          <a:stretch>
            <a:fillRect/>
          </a:stretch>
        </p:blipFill>
        <p:spPr bwMode="auto">
          <a:xfrm>
            <a:off x="10590923" y="4464478"/>
            <a:ext cx="1371600" cy="1371600"/>
          </a:xfrm>
          <a:prstGeom prst="rect">
            <a:avLst/>
          </a:prstGeom>
          <a:noFill/>
          <a:extLst>
            <a:ext uri="{909E8E84-426E-40DD-AFC4-6F175D3DCCD1}">
              <a14:hiddenFill xmlns:a14="http://schemas.microsoft.com/office/drawing/2010/main">
                <a:solidFill>
                  <a:srgbClr val="FFFFFF"/>
                </a:solidFill>
              </a14:hiddenFill>
            </a:ext>
          </a:extLst>
        </p:spPr>
      </p:pic>
      <p:sp>
        <p:nvSpPr>
          <p:cNvPr id="8" name="Thought Bubble: Cloud 7">
            <a:extLst>
              <a:ext uri="{FF2B5EF4-FFF2-40B4-BE49-F238E27FC236}">
                <a16:creationId xmlns:a16="http://schemas.microsoft.com/office/drawing/2014/main" id="{38165864-4A89-B4F5-234F-CCF71E07ED17}"/>
              </a:ext>
            </a:extLst>
          </p:cNvPr>
          <p:cNvSpPr/>
          <p:nvPr/>
        </p:nvSpPr>
        <p:spPr>
          <a:xfrm>
            <a:off x="9956800" y="2845227"/>
            <a:ext cx="1624723" cy="1104901"/>
          </a:xfrm>
          <a:prstGeom prst="cloudCallout">
            <a:avLst>
              <a:gd name="adj1" fmla="val 31135"/>
              <a:gd name="adj2" fmla="val 106702"/>
            </a:avLst>
          </a:prstGeom>
          <a:noFill/>
          <a:ln>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r>
              <a:rPr lang="en-US" dirty="0">
                <a:solidFill>
                  <a:schemeClr val="tx1"/>
                </a:solidFill>
                <a:latin typeface="Century Gothic" panose="020B0502020202020204" pitchFamily="34" charset="0"/>
                <a:ea typeface="Calibri Light" panose="020F0302020204030204" pitchFamily="34" charset="0"/>
                <a:cs typeface="Calibri Light" panose="020F0302020204030204" pitchFamily="34" charset="0"/>
              </a:rPr>
              <a:t>My brain hurts</a:t>
            </a:r>
          </a:p>
        </p:txBody>
      </p:sp>
      <p:sp>
        <p:nvSpPr>
          <p:cNvPr id="9" name="TextBox 8">
            <a:extLst>
              <a:ext uri="{FF2B5EF4-FFF2-40B4-BE49-F238E27FC236}">
                <a16:creationId xmlns:a16="http://schemas.microsoft.com/office/drawing/2014/main" id="{1ECD044C-5322-76BD-C72D-DAAC164D43B9}"/>
              </a:ext>
            </a:extLst>
          </p:cNvPr>
          <p:cNvSpPr txBox="1"/>
          <p:nvPr/>
        </p:nvSpPr>
        <p:spPr>
          <a:xfrm>
            <a:off x="635877" y="1566013"/>
            <a:ext cx="10920246" cy="769441"/>
          </a:xfrm>
          <a:prstGeom prst="rect">
            <a:avLst/>
          </a:prstGeom>
          <a:noFill/>
        </p:spPr>
        <p:txBody>
          <a:bodyPr wrap="square">
            <a:spAutoFit/>
          </a:bodyPr>
          <a:lstStyle/>
          <a:p>
            <a:pPr algn="ctr"/>
            <a:r>
              <a:rPr lang="en-US" sz="2400" dirty="0">
                <a:latin typeface="Century Gothic" panose="020B0502020202020204" pitchFamily="34" charset="0"/>
                <a:cs typeface="Calibri Light" panose="020F0302020204030204" pitchFamily="34" charset="0"/>
              </a:rPr>
              <a:t>Common guiding phrase:</a:t>
            </a:r>
          </a:p>
          <a:p>
            <a:pPr algn="ctr"/>
            <a:r>
              <a:rPr lang="en-US" sz="2000" dirty="0">
                <a:latin typeface="Century Gothic" panose="020B0502020202020204" pitchFamily="34" charset="0"/>
                <a:cs typeface="Calibri Light" panose="020F0302020204030204" pitchFamily="34" charset="0"/>
              </a:rPr>
              <a:t>“Lacking a fixed, regular, and adequate (FRA) nighttime residence, including”</a:t>
            </a:r>
          </a:p>
        </p:txBody>
      </p:sp>
    </p:spTree>
    <p:extLst>
      <p:ext uri="{BB962C8B-B14F-4D97-AF65-F5344CB8AC3E}">
        <p14:creationId xmlns:p14="http://schemas.microsoft.com/office/powerpoint/2010/main" val="924067940"/>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673CBCB2-6EE8-0480-CA35-0CE623668D66}"/>
              </a:ext>
            </a:extLst>
          </p:cNvPr>
          <p:cNvSpPr>
            <a:spLocks noGrp="1"/>
          </p:cNvSpPr>
          <p:nvPr>
            <p:ph type="title"/>
          </p:nvPr>
        </p:nvSpPr>
        <p:spPr/>
        <p:txBody>
          <a:bodyPr/>
          <a:lstStyle/>
          <a:p>
            <a:r>
              <a:rPr lang="en-US" dirty="0"/>
              <a:t>Strategies for Navigating Definitions</a:t>
            </a:r>
          </a:p>
        </p:txBody>
      </p:sp>
      <p:sp>
        <p:nvSpPr>
          <p:cNvPr id="5" name="Content Placeholder 4">
            <a:extLst>
              <a:ext uri="{FF2B5EF4-FFF2-40B4-BE49-F238E27FC236}">
                <a16:creationId xmlns:a16="http://schemas.microsoft.com/office/drawing/2014/main" id="{8A5ED4D4-1B83-5A50-9922-293AB13C1E94}"/>
              </a:ext>
            </a:extLst>
          </p:cNvPr>
          <p:cNvSpPr>
            <a:spLocks noGrp="1"/>
          </p:cNvSpPr>
          <p:nvPr>
            <p:ph sz="half" idx="1"/>
          </p:nvPr>
        </p:nvSpPr>
        <p:spPr/>
        <p:txBody>
          <a:bodyPr>
            <a:normAutofit/>
          </a:bodyPr>
          <a:lstStyle/>
          <a:p>
            <a:pPr marL="0" indent="0" algn="ctr">
              <a:spcBef>
                <a:spcPts val="0"/>
              </a:spcBef>
              <a:spcAft>
                <a:spcPts val="3600"/>
              </a:spcAft>
              <a:buNone/>
            </a:pPr>
            <a:r>
              <a:rPr lang="en-US" sz="2400" b="1" dirty="0"/>
              <a:t>Engage with intentionality and goodwill</a:t>
            </a:r>
          </a:p>
          <a:p>
            <a:pPr>
              <a:spcBef>
                <a:spcPts val="0"/>
              </a:spcBef>
              <a:spcAft>
                <a:spcPts val="3600"/>
              </a:spcAft>
            </a:pPr>
            <a:r>
              <a:rPr lang="en-US" sz="2000" dirty="0">
                <a:latin typeface="Century Gothic" panose="020B0502020202020204" pitchFamily="34" charset="0"/>
              </a:rPr>
              <a:t>Focus on opportunities rather than barriers</a:t>
            </a:r>
          </a:p>
          <a:p>
            <a:pPr>
              <a:spcBef>
                <a:spcPts val="0"/>
              </a:spcBef>
              <a:spcAft>
                <a:spcPts val="3600"/>
              </a:spcAft>
            </a:pPr>
            <a:r>
              <a:rPr lang="en-US" sz="2000" dirty="0"/>
              <a:t>Choose language carefully</a:t>
            </a:r>
          </a:p>
          <a:p>
            <a:pPr>
              <a:spcBef>
                <a:spcPts val="0"/>
              </a:spcBef>
              <a:spcAft>
                <a:spcPts val="3600"/>
              </a:spcAft>
            </a:pPr>
            <a:r>
              <a:rPr lang="en-US" sz="2000" dirty="0"/>
              <a:t>Communicate value and respect</a:t>
            </a:r>
          </a:p>
          <a:p>
            <a:pPr>
              <a:spcBef>
                <a:spcPts val="0"/>
              </a:spcBef>
              <a:spcAft>
                <a:spcPts val="3600"/>
              </a:spcAft>
            </a:pPr>
            <a:r>
              <a:rPr lang="en-US" sz="2000" dirty="0">
                <a:latin typeface="Century Gothic" panose="020B0502020202020204" pitchFamily="34" charset="0"/>
              </a:rPr>
              <a:t>Recognize the challenges</a:t>
            </a:r>
            <a:r>
              <a:rPr lang="en-US" sz="2000" dirty="0"/>
              <a:t> and constraints faced by each partner</a:t>
            </a:r>
            <a:endParaRPr lang="en-US" sz="2000" dirty="0">
              <a:latin typeface="Century Gothic" panose="020B0502020202020204" pitchFamily="34" charset="0"/>
            </a:endParaRPr>
          </a:p>
        </p:txBody>
      </p:sp>
      <p:sp>
        <p:nvSpPr>
          <p:cNvPr id="6" name="Content Placeholder 5">
            <a:extLst>
              <a:ext uri="{FF2B5EF4-FFF2-40B4-BE49-F238E27FC236}">
                <a16:creationId xmlns:a16="http://schemas.microsoft.com/office/drawing/2014/main" id="{6BFBC717-0F36-0097-0C9E-BBFB15524653}"/>
              </a:ext>
            </a:extLst>
          </p:cNvPr>
          <p:cNvSpPr>
            <a:spLocks noGrp="1"/>
          </p:cNvSpPr>
          <p:nvPr>
            <p:ph sz="half" idx="2"/>
          </p:nvPr>
        </p:nvSpPr>
        <p:spPr/>
        <p:txBody>
          <a:bodyPr>
            <a:normAutofit/>
          </a:bodyPr>
          <a:lstStyle/>
          <a:p>
            <a:pPr marL="0" indent="0" algn="ctr">
              <a:spcBef>
                <a:spcPts val="0"/>
              </a:spcBef>
              <a:spcAft>
                <a:spcPts val="3600"/>
              </a:spcAft>
              <a:buNone/>
            </a:pPr>
            <a:r>
              <a:rPr lang="en-US" sz="2400" b="1" dirty="0"/>
              <a:t>Explore definitional overlap</a:t>
            </a:r>
          </a:p>
          <a:p>
            <a:pPr>
              <a:spcBef>
                <a:spcPts val="0"/>
              </a:spcBef>
              <a:spcAft>
                <a:spcPts val="3600"/>
              </a:spcAft>
            </a:pPr>
            <a:r>
              <a:rPr lang="en-US" sz="2000" dirty="0"/>
              <a:t>Remember that some ED homeless households will qualify as HUD homeless households</a:t>
            </a:r>
          </a:p>
          <a:p>
            <a:pPr>
              <a:spcBef>
                <a:spcPts val="0"/>
              </a:spcBef>
              <a:spcAft>
                <a:spcPts val="3600"/>
              </a:spcAft>
            </a:pPr>
            <a:r>
              <a:rPr lang="en-US" sz="2000" dirty="0"/>
              <a:t>Seek flexibility where possible (e.g. HUD categories 2 and 4) </a:t>
            </a:r>
          </a:p>
        </p:txBody>
      </p:sp>
    </p:spTree>
    <p:extLst>
      <p:ext uri="{BB962C8B-B14F-4D97-AF65-F5344CB8AC3E}">
        <p14:creationId xmlns:p14="http://schemas.microsoft.com/office/powerpoint/2010/main" val="2407429617"/>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673CBCB2-6EE8-0480-CA35-0CE623668D66}"/>
              </a:ext>
            </a:extLst>
          </p:cNvPr>
          <p:cNvSpPr>
            <a:spLocks noGrp="1"/>
          </p:cNvSpPr>
          <p:nvPr>
            <p:ph type="title"/>
          </p:nvPr>
        </p:nvSpPr>
        <p:spPr/>
        <p:txBody>
          <a:bodyPr/>
          <a:lstStyle/>
          <a:p>
            <a:r>
              <a:rPr lang="en-US" dirty="0"/>
              <a:t>Strategies for Navigating Definitions</a:t>
            </a:r>
          </a:p>
        </p:txBody>
      </p:sp>
      <p:sp>
        <p:nvSpPr>
          <p:cNvPr id="5" name="Content Placeholder 4">
            <a:extLst>
              <a:ext uri="{FF2B5EF4-FFF2-40B4-BE49-F238E27FC236}">
                <a16:creationId xmlns:a16="http://schemas.microsoft.com/office/drawing/2014/main" id="{8A5ED4D4-1B83-5A50-9922-293AB13C1E94}"/>
              </a:ext>
            </a:extLst>
          </p:cNvPr>
          <p:cNvSpPr>
            <a:spLocks noGrp="1"/>
          </p:cNvSpPr>
          <p:nvPr>
            <p:ph sz="half" idx="1"/>
          </p:nvPr>
        </p:nvSpPr>
        <p:spPr>
          <a:xfrm>
            <a:off x="609597" y="1825625"/>
            <a:ext cx="5410203" cy="3458408"/>
          </a:xfrm>
        </p:spPr>
        <p:txBody>
          <a:bodyPr>
            <a:normAutofit/>
          </a:bodyPr>
          <a:lstStyle/>
          <a:p>
            <a:pPr marL="0" indent="0" algn="ctr">
              <a:spcBef>
                <a:spcPts val="0"/>
              </a:spcBef>
              <a:spcAft>
                <a:spcPts val="4800"/>
              </a:spcAft>
              <a:buNone/>
            </a:pPr>
            <a:r>
              <a:rPr lang="en-US" sz="2400" b="1" dirty="0"/>
              <a:t>Leverage all available funding</a:t>
            </a:r>
          </a:p>
          <a:p>
            <a:pPr>
              <a:spcBef>
                <a:spcPts val="0"/>
              </a:spcBef>
              <a:spcAft>
                <a:spcPts val="4800"/>
              </a:spcAft>
            </a:pPr>
            <a:r>
              <a:rPr lang="en-US" sz="2000" dirty="0">
                <a:latin typeface="Century Gothic" panose="020B0502020202020204" pitchFamily="34" charset="0"/>
              </a:rPr>
              <a:t>Seek flexible funding sources</a:t>
            </a:r>
          </a:p>
          <a:p>
            <a:pPr>
              <a:spcBef>
                <a:spcPts val="0"/>
              </a:spcBef>
              <a:spcAft>
                <a:spcPts val="4800"/>
              </a:spcAft>
            </a:pPr>
            <a:r>
              <a:rPr lang="en-US" sz="2000" dirty="0"/>
              <a:t>Blend funding sources where allowable and strategic</a:t>
            </a:r>
            <a:endParaRPr lang="en-US" sz="2000" dirty="0">
              <a:latin typeface="Century Gothic" panose="020B0502020202020204" pitchFamily="34" charset="0"/>
            </a:endParaRPr>
          </a:p>
        </p:txBody>
      </p:sp>
      <p:sp>
        <p:nvSpPr>
          <p:cNvPr id="6" name="Content Placeholder 5">
            <a:extLst>
              <a:ext uri="{FF2B5EF4-FFF2-40B4-BE49-F238E27FC236}">
                <a16:creationId xmlns:a16="http://schemas.microsoft.com/office/drawing/2014/main" id="{6BFBC717-0F36-0097-0C9E-BBFB15524653}"/>
              </a:ext>
            </a:extLst>
          </p:cNvPr>
          <p:cNvSpPr>
            <a:spLocks noGrp="1"/>
          </p:cNvSpPr>
          <p:nvPr>
            <p:ph sz="half" idx="2"/>
          </p:nvPr>
        </p:nvSpPr>
        <p:spPr>
          <a:xfrm>
            <a:off x="6172199" y="1825625"/>
            <a:ext cx="5410203" cy="3458408"/>
          </a:xfrm>
        </p:spPr>
        <p:txBody>
          <a:bodyPr>
            <a:normAutofit/>
          </a:bodyPr>
          <a:lstStyle/>
          <a:p>
            <a:pPr marL="0" indent="0" algn="ctr">
              <a:spcBef>
                <a:spcPts val="0"/>
              </a:spcBef>
              <a:spcAft>
                <a:spcPts val="4800"/>
              </a:spcAft>
              <a:buNone/>
            </a:pPr>
            <a:r>
              <a:rPr lang="en-US" sz="2400" b="1" dirty="0"/>
              <a:t>Leverage partner referrals</a:t>
            </a:r>
          </a:p>
          <a:p>
            <a:pPr>
              <a:spcBef>
                <a:spcPts val="0"/>
              </a:spcBef>
              <a:spcAft>
                <a:spcPts val="4800"/>
              </a:spcAft>
            </a:pPr>
            <a:r>
              <a:rPr lang="en-US" sz="2000" dirty="0"/>
              <a:t>Connect households to supports across multiple domains through an intentional approach to partner referrals</a:t>
            </a:r>
          </a:p>
          <a:p>
            <a:pPr>
              <a:spcBef>
                <a:spcPts val="0"/>
              </a:spcBef>
              <a:spcAft>
                <a:spcPts val="4800"/>
              </a:spcAft>
            </a:pPr>
            <a:r>
              <a:rPr lang="en-US" sz="2000" dirty="0"/>
              <a:t>Leverage broader eligibility criteria across partners and programs</a:t>
            </a:r>
          </a:p>
        </p:txBody>
      </p:sp>
      <p:sp>
        <p:nvSpPr>
          <p:cNvPr id="2" name="TextBox 1">
            <a:extLst>
              <a:ext uri="{FF2B5EF4-FFF2-40B4-BE49-F238E27FC236}">
                <a16:creationId xmlns:a16="http://schemas.microsoft.com/office/drawing/2014/main" id="{E1077247-D1B0-5541-6D12-77B4A85C5FF0}"/>
              </a:ext>
            </a:extLst>
          </p:cNvPr>
          <p:cNvSpPr txBox="1"/>
          <p:nvPr/>
        </p:nvSpPr>
        <p:spPr>
          <a:xfrm>
            <a:off x="534741" y="5512142"/>
            <a:ext cx="11122518" cy="981487"/>
          </a:xfrm>
          <a:prstGeom prst="rect">
            <a:avLst/>
          </a:prstGeom>
          <a:noFill/>
        </p:spPr>
        <p:txBody>
          <a:bodyPr wrap="square">
            <a:spAutoFit/>
          </a:bodyPr>
          <a:lstStyle/>
          <a:p>
            <a:pPr marL="0" indent="0" algn="ctr">
              <a:lnSpc>
                <a:spcPct val="110000"/>
              </a:lnSpc>
              <a:spcAft>
                <a:spcPts val="1200"/>
              </a:spcAft>
              <a:buNone/>
            </a:pPr>
            <a:r>
              <a:rPr lang="en-US" sz="1800" dirty="0">
                <a:latin typeface="Century Gothic" panose="020B0502020202020204" pitchFamily="34" charset="0"/>
              </a:rPr>
              <a:t>See the HETAC’s </a:t>
            </a:r>
            <a:r>
              <a:rPr lang="en-US" sz="1800" dirty="0">
                <a:latin typeface="Century Gothic" panose="020B0502020202020204" pitchFamily="34" charset="0"/>
                <a:hlinkClick r:id="rId2"/>
              </a:rPr>
              <a:t>School-Community Partnerships: A Toolkit for Working Together to Serve Children, Youth, and Families Experiencing Homelessness</a:t>
            </a:r>
            <a:r>
              <a:rPr lang="en-US" sz="1800" dirty="0">
                <a:latin typeface="Century Gothic" panose="020B0502020202020204" pitchFamily="34" charset="0"/>
              </a:rPr>
              <a:t> for more information on navigating different definitions in partnership work</a:t>
            </a:r>
          </a:p>
        </p:txBody>
      </p:sp>
    </p:spTree>
    <p:extLst>
      <p:ext uri="{BB962C8B-B14F-4D97-AF65-F5344CB8AC3E}">
        <p14:creationId xmlns:p14="http://schemas.microsoft.com/office/powerpoint/2010/main" val="2822897173"/>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E4A9B829-8D97-70DD-62F0-9F3B96169598}"/>
              </a:ext>
            </a:extLst>
          </p:cNvPr>
          <p:cNvSpPr>
            <a:spLocks noGrp="1"/>
          </p:cNvSpPr>
          <p:nvPr>
            <p:ph type="title"/>
          </p:nvPr>
        </p:nvSpPr>
        <p:spPr/>
        <p:txBody>
          <a:bodyPr/>
          <a:lstStyle/>
          <a:p>
            <a:r>
              <a:rPr lang="en-US" dirty="0"/>
              <a:t>Considering Partnership Along a Spectrum</a:t>
            </a:r>
          </a:p>
        </p:txBody>
      </p:sp>
      <p:graphicFrame>
        <p:nvGraphicFramePr>
          <p:cNvPr id="7" name="Content Placeholder 3">
            <a:extLst>
              <a:ext uri="{FF2B5EF4-FFF2-40B4-BE49-F238E27FC236}">
                <a16:creationId xmlns:a16="http://schemas.microsoft.com/office/drawing/2014/main" id="{30FC79EF-C99D-F2A7-2DCE-2BF79E281A73}"/>
              </a:ext>
            </a:extLst>
          </p:cNvPr>
          <p:cNvGraphicFramePr>
            <a:graphicFrameLocks/>
          </p:cNvGraphicFramePr>
          <p:nvPr>
            <p:extLst>
              <p:ext uri="{D42A27DB-BD31-4B8C-83A1-F6EECF244321}">
                <p14:modId xmlns:p14="http://schemas.microsoft.com/office/powerpoint/2010/main" val="877197606"/>
              </p:ext>
            </p:extLst>
          </p:nvPr>
        </p:nvGraphicFramePr>
        <p:xfrm>
          <a:off x="218983" y="2275269"/>
          <a:ext cx="11754033" cy="2620385"/>
        </p:xfrm>
        <a:graphic>
          <a:graphicData uri="http://schemas.openxmlformats.org/drawingml/2006/table">
            <a:tbl>
              <a:tblPr firstRow="1" firstCol="1" bandRow="1">
                <a:tableStyleId>{5C22544A-7EE6-4342-B048-85BDC9FD1C3A}</a:tableStyleId>
              </a:tblPr>
              <a:tblGrid>
                <a:gridCol w="620613">
                  <a:extLst>
                    <a:ext uri="{9D8B030D-6E8A-4147-A177-3AD203B41FA5}">
                      <a16:colId xmlns:a16="http://schemas.microsoft.com/office/drawing/2014/main" val="474718721"/>
                    </a:ext>
                  </a:extLst>
                </a:gridCol>
                <a:gridCol w="2783355">
                  <a:extLst>
                    <a:ext uri="{9D8B030D-6E8A-4147-A177-3AD203B41FA5}">
                      <a16:colId xmlns:a16="http://schemas.microsoft.com/office/drawing/2014/main" val="473276650"/>
                    </a:ext>
                  </a:extLst>
                </a:gridCol>
                <a:gridCol w="2783355">
                  <a:extLst>
                    <a:ext uri="{9D8B030D-6E8A-4147-A177-3AD203B41FA5}">
                      <a16:colId xmlns:a16="http://schemas.microsoft.com/office/drawing/2014/main" val="2247933359"/>
                    </a:ext>
                  </a:extLst>
                </a:gridCol>
                <a:gridCol w="2783355">
                  <a:extLst>
                    <a:ext uri="{9D8B030D-6E8A-4147-A177-3AD203B41FA5}">
                      <a16:colId xmlns:a16="http://schemas.microsoft.com/office/drawing/2014/main" val="2167190237"/>
                    </a:ext>
                  </a:extLst>
                </a:gridCol>
                <a:gridCol w="2783355">
                  <a:extLst>
                    <a:ext uri="{9D8B030D-6E8A-4147-A177-3AD203B41FA5}">
                      <a16:colId xmlns:a16="http://schemas.microsoft.com/office/drawing/2014/main" val="1800777013"/>
                    </a:ext>
                  </a:extLst>
                </a:gridCol>
              </a:tblGrid>
              <a:tr h="352165">
                <a:tc>
                  <a:txBody>
                    <a:bodyPr/>
                    <a:lstStyle/>
                    <a:p>
                      <a:pPr marL="0" marR="0" algn="ctr">
                        <a:lnSpc>
                          <a:spcPct val="75000"/>
                        </a:lnSpc>
                        <a:spcBef>
                          <a:spcPts val="600"/>
                        </a:spcBef>
                        <a:spcAft>
                          <a:spcPts val="600"/>
                        </a:spcAft>
                      </a:pPr>
                      <a:r>
                        <a:rPr lang="en-US" sz="1200" dirty="0">
                          <a:effectLst/>
                          <a:latin typeface="Century Gothic" panose="020B0502020202020204" pitchFamily="34" charset="0"/>
                        </a:rPr>
                        <a:t> </a:t>
                      </a:r>
                      <a:endParaRPr lang="en-US" sz="1200" dirty="0">
                        <a:effectLst/>
                        <a:latin typeface="Century Gothic" panose="020B0502020202020204" pitchFamily="34" charset="0"/>
                        <a:ea typeface="Calibri" panose="020F0502020204030204" pitchFamily="34" charset="0"/>
                        <a:cs typeface="Calibri Light" panose="020F0302020204030204" pitchFamily="34" charset="0"/>
                      </a:endParaRPr>
                    </a:p>
                  </a:txBody>
                  <a:tcPr marL="18415" marR="18415" marT="18415" marB="18415" vert="vert27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tx1">
                        <a:lumMod val="65000"/>
                        <a:lumOff val="35000"/>
                      </a:schemeClr>
                    </a:solidFill>
                  </a:tcPr>
                </a:tc>
                <a:tc>
                  <a:txBody>
                    <a:bodyPr/>
                    <a:lstStyle/>
                    <a:p>
                      <a:pPr marL="0" marR="0" algn="ctr">
                        <a:spcBef>
                          <a:spcPts val="600"/>
                        </a:spcBef>
                        <a:spcAft>
                          <a:spcPts val="600"/>
                        </a:spcAft>
                      </a:pPr>
                      <a:r>
                        <a:rPr lang="en-US" sz="1600" dirty="0">
                          <a:solidFill>
                            <a:schemeClr val="tx1"/>
                          </a:solidFill>
                          <a:effectLst/>
                          <a:latin typeface="Century Gothic" panose="020B0502020202020204" pitchFamily="34" charset="0"/>
                        </a:rPr>
                        <a:t>Networking</a:t>
                      </a:r>
                      <a:endParaRPr lang="en-US" sz="1600" dirty="0">
                        <a:solidFill>
                          <a:schemeClr val="tx1"/>
                        </a:solidFill>
                        <a:effectLst/>
                        <a:latin typeface="Century Gothic" panose="020B0502020202020204" pitchFamily="34" charset="0"/>
                        <a:ea typeface="Calibri" panose="020F0502020204030204" pitchFamily="34" charset="0"/>
                        <a:cs typeface="Calibri Light" panose="020F0302020204030204" pitchFamily="34" charset="0"/>
                      </a:endParaRPr>
                    </a:p>
                  </a:txBody>
                  <a:tcPr marL="18415" marR="18415" marT="18415" marB="18415"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DEDED"/>
                    </a:solidFill>
                  </a:tcPr>
                </a:tc>
                <a:tc>
                  <a:txBody>
                    <a:bodyPr/>
                    <a:lstStyle/>
                    <a:p>
                      <a:pPr marL="0" marR="0" algn="ctr">
                        <a:spcBef>
                          <a:spcPts val="600"/>
                        </a:spcBef>
                        <a:spcAft>
                          <a:spcPts val="600"/>
                        </a:spcAft>
                      </a:pPr>
                      <a:r>
                        <a:rPr lang="en-US" sz="1600" dirty="0">
                          <a:solidFill>
                            <a:schemeClr val="tx1"/>
                          </a:solidFill>
                          <a:effectLst/>
                          <a:latin typeface="Century Gothic" panose="020B0502020202020204" pitchFamily="34" charset="0"/>
                        </a:rPr>
                        <a:t>Cooperation</a:t>
                      </a:r>
                      <a:endParaRPr lang="en-US" sz="1600" dirty="0">
                        <a:solidFill>
                          <a:schemeClr val="tx1"/>
                        </a:solidFill>
                        <a:effectLst/>
                        <a:latin typeface="Century Gothic" panose="020B0502020202020204" pitchFamily="34" charset="0"/>
                        <a:ea typeface="Calibri" panose="020F0502020204030204" pitchFamily="34" charset="0"/>
                        <a:cs typeface="Calibri Light" panose="020F0302020204030204" pitchFamily="34" charset="0"/>
                      </a:endParaRPr>
                    </a:p>
                  </a:txBody>
                  <a:tcPr marL="18415" marR="18415" marT="18415" marB="18415"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AECCE"/>
                    </a:solidFill>
                  </a:tcPr>
                </a:tc>
                <a:tc>
                  <a:txBody>
                    <a:bodyPr/>
                    <a:lstStyle/>
                    <a:p>
                      <a:pPr marL="0" marR="0" algn="ctr">
                        <a:spcBef>
                          <a:spcPts val="600"/>
                        </a:spcBef>
                        <a:spcAft>
                          <a:spcPts val="600"/>
                        </a:spcAft>
                      </a:pPr>
                      <a:r>
                        <a:rPr lang="en-US" sz="1600" dirty="0">
                          <a:solidFill>
                            <a:schemeClr val="tx1"/>
                          </a:solidFill>
                          <a:effectLst/>
                          <a:latin typeface="Century Gothic" panose="020B0502020202020204" pitchFamily="34" charset="0"/>
                        </a:rPr>
                        <a:t>Coordination</a:t>
                      </a:r>
                      <a:endParaRPr lang="en-US" sz="1600" dirty="0">
                        <a:solidFill>
                          <a:schemeClr val="tx1"/>
                        </a:solidFill>
                        <a:effectLst/>
                        <a:latin typeface="Century Gothic" panose="020B0502020202020204" pitchFamily="34" charset="0"/>
                        <a:ea typeface="Calibri" panose="020F0502020204030204" pitchFamily="34" charset="0"/>
                        <a:cs typeface="Calibri Light" panose="020F0302020204030204" pitchFamily="34" charset="0"/>
                      </a:endParaRPr>
                    </a:p>
                  </a:txBody>
                  <a:tcPr marL="18415" marR="18415" marT="18415" marB="18415"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E4F8E4"/>
                    </a:solidFill>
                  </a:tcPr>
                </a:tc>
                <a:tc>
                  <a:txBody>
                    <a:bodyPr/>
                    <a:lstStyle/>
                    <a:p>
                      <a:pPr marL="0" marR="0" algn="ctr">
                        <a:spcBef>
                          <a:spcPts val="600"/>
                        </a:spcBef>
                        <a:spcAft>
                          <a:spcPts val="600"/>
                        </a:spcAft>
                      </a:pPr>
                      <a:r>
                        <a:rPr lang="en-US" sz="1600" dirty="0">
                          <a:solidFill>
                            <a:schemeClr val="tx1"/>
                          </a:solidFill>
                          <a:effectLst/>
                          <a:latin typeface="Century Gothic" panose="020B0502020202020204" pitchFamily="34" charset="0"/>
                        </a:rPr>
                        <a:t>Collaboration</a:t>
                      </a:r>
                      <a:endParaRPr lang="en-US" sz="1600" dirty="0">
                        <a:solidFill>
                          <a:schemeClr val="tx1"/>
                        </a:solidFill>
                        <a:effectLst/>
                        <a:latin typeface="Century Gothic" panose="020B0502020202020204" pitchFamily="34" charset="0"/>
                        <a:ea typeface="Calibri" panose="020F0502020204030204" pitchFamily="34" charset="0"/>
                        <a:cs typeface="Calibri Light" panose="020F0302020204030204" pitchFamily="34" charset="0"/>
                      </a:endParaRPr>
                    </a:p>
                  </a:txBody>
                  <a:tcPr marL="18415" marR="18415" marT="18415" marB="18415"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0F3FA"/>
                    </a:solidFill>
                  </a:tcPr>
                </a:tc>
                <a:extLst>
                  <a:ext uri="{0D108BD9-81ED-4DB2-BD59-A6C34878D82A}">
                    <a16:rowId xmlns:a16="http://schemas.microsoft.com/office/drawing/2014/main" val="4288620647"/>
                  </a:ext>
                </a:extLst>
              </a:tr>
              <a:tr h="666628">
                <a:tc>
                  <a:txBody>
                    <a:bodyPr/>
                    <a:lstStyle/>
                    <a:p>
                      <a:pPr marL="0" marR="0" algn="ctr">
                        <a:lnSpc>
                          <a:spcPct val="75000"/>
                        </a:lnSpc>
                        <a:spcBef>
                          <a:spcPts val="600"/>
                        </a:spcBef>
                        <a:spcAft>
                          <a:spcPts val="600"/>
                        </a:spcAft>
                      </a:pPr>
                      <a:r>
                        <a:rPr lang="en-US" sz="1400" dirty="0">
                          <a:effectLst/>
                          <a:latin typeface="Century Gothic" panose="020B0502020202020204" pitchFamily="34" charset="0"/>
                        </a:rPr>
                        <a:t>Description</a:t>
                      </a:r>
                      <a:endParaRPr lang="en-US" sz="1400" dirty="0">
                        <a:effectLst/>
                        <a:latin typeface="Century Gothic" panose="020B0502020202020204" pitchFamily="34" charset="0"/>
                        <a:ea typeface="Calibri" panose="020F0502020204030204" pitchFamily="34" charset="0"/>
                        <a:cs typeface="Calibri Light" panose="020F0302020204030204" pitchFamily="34" charset="0"/>
                      </a:endParaRPr>
                    </a:p>
                  </a:txBody>
                  <a:tcPr marL="18415" marR="18415" marT="18415" marB="18415" vert="vert27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tx1">
                        <a:lumMod val="65000"/>
                        <a:lumOff val="35000"/>
                      </a:schemeClr>
                    </a:solidFill>
                  </a:tcPr>
                </a:tc>
                <a:tc>
                  <a:txBody>
                    <a:bodyPr/>
                    <a:lstStyle/>
                    <a:p>
                      <a:pPr marL="12700" marR="0" algn="ctr">
                        <a:spcBef>
                          <a:spcPts val="0"/>
                        </a:spcBef>
                        <a:spcAft>
                          <a:spcPts val="0"/>
                        </a:spcAft>
                      </a:pPr>
                      <a:r>
                        <a:rPr lang="en-US" sz="1600" dirty="0">
                          <a:solidFill>
                            <a:schemeClr val="tx1"/>
                          </a:solidFill>
                          <a:effectLst/>
                          <a:latin typeface="Century Gothic" panose="020B0502020202020204" pitchFamily="34" charset="0"/>
                        </a:rPr>
                        <a:t>Partners share information and communicate for mutual benefit</a:t>
                      </a:r>
                      <a:endParaRPr lang="en-US" sz="1600" dirty="0">
                        <a:solidFill>
                          <a:schemeClr val="tx1"/>
                        </a:solidFill>
                        <a:effectLst/>
                        <a:latin typeface="Century Gothic" panose="020B0502020202020204" pitchFamily="34" charset="0"/>
                        <a:ea typeface="Calibri" panose="020F0502020204030204" pitchFamily="34" charset="0"/>
                        <a:cs typeface="Calibri Light" panose="020F0302020204030204" pitchFamily="34" charset="0"/>
                      </a:endParaRPr>
                    </a:p>
                  </a:txBody>
                  <a:tcPr marL="18415" marR="18415" marT="18415" marB="18415"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DEDED"/>
                    </a:solidFill>
                  </a:tcPr>
                </a:tc>
                <a:tc>
                  <a:txBody>
                    <a:bodyPr/>
                    <a:lstStyle/>
                    <a:p>
                      <a:pPr marL="0" marR="0" algn="ctr">
                        <a:spcBef>
                          <a:spcPts val="0"/>
                        </a:spcBef>
                        <a:spcAft>
                          <a:spcPts val="0"/>
                        </a:spcAft>
                      </a:pPr>
                      <a:r>
                        <a:rPr lang="en-US" sz="1600" dirty="0">
                          <a:solidFill>
                            <a:schemeClr val="tx1"/>
                          </a:solidFill>
                          <a:effectLst/>
                          <a:latin typeface="Century Gothic" panose="020B0502020202020204" pitchFamily="34" charset="0"/>
                        </a:rPr>
                        <a:t>Partners support one another’s activities but have no formal agreement in place</a:t>
                      </a:r>
                      <a:endParaRPr lang="en-US" sz="1600" dirty="0">
                        <a:solidFill>
                          <a:schemeClr val="tx1"/>
                        </a:solidFill>
                        <a:effectLst/>
                        <a:latin typeface="Century Gothic" panose="020B0502020202020204" pitchFamily="34" charset="0"/>
                        <a:ea typeface="Calibri" panose="020F0502020204030204" pitchFamily="34" charset="0"/>
                        <a:cs typeface="Calibri Light" panose="020F0302020204030204" pitchFamily="34" charset="0"/>
                      </a:endParaRPr>
                    </a:p>
                  </a:txBody>
                  <a:tcPr marL="18415" marR="18415" marT="18415" marB="18415"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AECCE"/>
                    </a:solidFill>
                  </a:tcPr>
                </a:tc>
                <a:tc>
                  <a:txBody>
                    <a:bodyPr/>
                    <a:lstStyle/>
                    <a:p>
                      <a:pPr marL="0" marR="0" algn="ctr">
                        <a:spcBef>
                          <a:spcPts val="0"/>
                        </a:spcBef>
                        <a:spcAft>
                          <a:spcPts val="0"/>
                        </a:spcAft>
                      </a:pPr>
                      <a:r>
                        <a:rPr lang="en-US" sz="1600" dirty="0">
                          <a:solidFill>
                            <a:schemeClr val="tx1"/>
                          </a:solidFill>
                          <a:effectLst/>
                          <a:latin typeface="Century Gothic" panose="020B0502020202020204" pitchFamily="34" charset="0"/>
                        </a:rPr>
                        <a:t>Partners engage in mutual initiatives, modifying their own activities to benefit the whole</a:t>
                      </a:r>
                      <a:endParaRPr lang="en-US" sz="1600" dirty="0">
                        <a:solidFill>
                          <a:schemeClr val="tx1"/>
                        </a:solidFill>
                        <a:effectLst/>
                        <a:latin typeface="Century Gothic" panose="020B0502020202020204" pitchFamily="34" charset="0"/>
                        <a:ea typeface="Calibri" panose="020F0502020204030204" pitchFamily="34" charset="0"/>
                        <a:cs typeface="Calibri Light" panose="020F0302020204030204" pitchFamily="34" charset="0"/>
                      </a:endParaRPr>
                    </a:p>
                  </a:txBody>
                  <a:tcPr marL="18415" marR="18415" marT="18415" marB="18415"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E4F8E4"/>
                    </a:solidFill>
                  </a:tcPr>
                </a:tc>
                <a:tc>
                  <a:txBody>
                    <a:bodyPr/>
                    <a:lstStyle/>
                    <a:p>
                      <a:pPr marL="0" marR="0" algn="ctr">
                        <a:spcBef>
                          <a:spcPts val="0"/>
                        </a:spcBef>
                        <a:spcAft>
                          <a:spcPts val="0"/>
                        </a:spcAft>
                      </a:pPr>
                      <a:r>
                        <a:rPr lang="en-US" sz="1600" dirty="0">
                          <a:solidFill>
                            <a:schemeClr val="tx1"/>
                          </a:solidFill>
                          <a:effectLst/>
                          <a:latin typeface="Century Gothic" panose="020B0502020202020204" pitchFamily="34" charset="0"/>
                        </a:rPr>
                        <a:t>With a formal agreement in place, partners work to develop enhanced system capacity</a:t>
                      </a:r>
                      <a:endParaRPr lang="en-US" sz="1600" dirty="0">
                        <a:solidFill>
                          <a:schemeClr val="tx1"/>
                        </a:solidFill>
                        <a:effectLst/>
                        <a:latin typeface="Century Gothic" panose="020B0502020202020204" pitchFamily="34" charset="0"/>
                        <a:ea typeface="Calibri" panose="020F0502020204030204" pitchFamily="34" charset="0"/>
                        <a:cs typeface="Calibri Light" panose="020F0302020204030204" pitchFamily="34" charset="0"/>
                      </a:endParaRPr>
                    </a:p>
                  </a:txBody>
                  <a:tcPr marL="18415" marR="18415" marT="18415" marB="18415"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0F3FA"/>
                    </a:solidFill>
                  </a:tcPr>
                </a:tc>
                <a:extLst>
                  <a:ext uri="{0D108BD9-81ED-4DB2-BD59-A6C34878D82A}">
                    <a16:rowId xmlns:a16="http://schemas.microsoft.com/office/drawing/2014/main" val="612985126"/>
                  </a:ext>
                </a:extLst>
              </a:tr>
              <a:tr h="666628">
                <a:tc>
                  <a:txBody>
                    <a:bodyPr/>
                    <a:lstStyle/>
                    <a:p>
                      <a:pPr marL="0" marR="0" algn="ctr">
                        <a:lnSpc>
                          <a:spcPct val="75000"/>
                        </a:lnSpc>
                        <a:spcBef>
                          <a:spcPts val="600"/>
                        </a:spcBef>
                        <a:spcAft>
                          <a:spcPts val="600"/>
                        </a:spcAft>
                      </a:pPr>
                      <a:r>
                        <a:rPr lang="en-US" sz="1400" dirty="0">
                          <a:effectLst/>
                          <a:latin typeface="Century Gothic" panose="020B0502020202020204" pitchFamily="34" charset="0"/>
                        </a:rPr>
                        <a:t>Purpose</a:t>
                      </a:r>
                      <a:endParaRPr lang="en-US" sz="1400" dirty="0">
                        <a:effectLst/>
                        <a:latin typeface="Century Gothic" panose="020B0502020202020204" pitchFamily="34" charset="0"/>
                        <a:ea typeface="Calibri" panose="020F0502020204030204" pitchFamily="34" charset="0"/>
                        <a:cs typeface="Calibri Light" panose="020F0302020204030204" pitchFamily="34" charset="0"/>
                      </a:endParaRPr>
                    </a:p>
                  </a:txBody>
                  <a:tcPr marL="18415" marR="18415" marT="18415" marB="18415" vert="vert27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tx1">
                        <a:lumMod val="65000"/>
                        <a:lumOff val="35000"/>
                      </a:schemeClr>
                    </a:solidFill>
                  </a:tcPr>
                </a:tc>
                <a:tc>
                  <a:txBody>
                    <a:bodyPr/>
                    <a:lstStyle/>
                    <a:p>
                      <a:pPr marL="12700" marR="0" algn="ctr">
                        <a:spcBef>
                          <a:spcPts val="0"/>
                        </a:spcBef>
                        <a:spcAft>
                          <a:spcPts val="0"/>
                        </a:spcAft>
                      </a:pPr>
                      <a:r>
                        <a:rPr lang="en-US" sz="1600" dirty="0">
                          <a:solidFill>
                            <a:schemeClr val="tx1"/>
                          </a:solidFill>
                          <a:effectLst/>
                          <a:latin typeface="Century Gothic" panose="020B0502020202020204" pitchFamily="34" charset="0"/>
                        </a:rPr>
                        <a:t>Exchanging information to reach a common understanding</a:t>
                      </a:r>
                      <a:endParaRPr lang="en-US" sz="1600" dirty="0">
                        <a:solidFill>
                          <a:schemeClr val="tx1"/>
                        </a:solidFill>
                        <a:effectLst/>
                        <a:latin typeface="Century Gothic" panose="020B0502020202020204" pitchFamily="34" charset="0"/>
                        <a:ea typeface="Calibri" panose="020F0502020204030204" pitchFamily="34" charset="0"/>
                        <a:cs typeface="Calibri Light" panose="020F0302020204030204" pitchFamily="34" charset="0"/>
                      </a:endParaRPr>
                    </a:p>
                  </a:txBody>
                  <a:tcPr marL="18415" marR="18415" marT="18415" marB="18415"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DEDED"/>
                    </a:solidFill>
                  </a:tcPr>
                </a:tc>
                <a:tc>
                  <a:txBody>
                    <a:bodyPr/>
                    <a:lstStyle/>
                    <a:p>
                      <a:pPr marL="0" marR="0" algn="ctr">
                        <a:spcBef>
                          <a:spcPts val="0"/>
                        </a:spcBef>
                        <a:spcAft>
                          <a:spcPts val="0"/>
                        </a:spcAft>
                      </a:pPr>
                      <a:r>
                        <a:rPr lang="en-US" sz="1600" dirty="0">
                          <a:solidFill>
                            <a:schemeClr val="tx1"/>
                          </a:solidFill>
                          <a:effectLst/>
                          <a:latin typeface="Century Gothic" panose="020B0502020202020204" pitchFamily="34" charset="0"/>
                        </a:rPr>
                        <a:t>Networking and supporting one another’s activities to achieve a common purpose</a:t>
                      </a:r>
                      <a:endParaRPr lang="en-US" sz="1600" dirty="0">
                        <a:solidFill>
                          <a:schemeClr val="tx1"/>
                        </a:solidFill>
                        <a:effectLst/>
                        <a:latin typeface="Century Gothic" panose="020B0502020202020204" pitchFamily="34" charset="0"/>
                        <a:ea typeface="Calibri" panose="020F0502020204030204" pitchFamily="34" charset="0"/>
                        <a:cs typeface="Calibri Light" panose="020F0302020204030204" pitchFamily="34" charset="0"/>
                      </a:endParaRPr>
                    </a:p>
                  </a:txBody>
                  <a:tcPr marL="18415" marR="18415" marT="18415" marB="18415"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AECCE"/>
                    </a:solidFill>
                  </a:tcPr>
                </a:tc>
                <a:tc>
                  <a:txBody>
                    <a:bodyPr/>
                    <a:lstStyle/>
                    <a:p>
                      <a:pPr marL="0" marR="0" algn="ctr">
                        <a:spcBef>
                          <a:spcPts val="0"/>
                        </a:spcBef>
                        <a:spcAft>
                          <a:spcPts val="0"/>
                        </a:spcAft>
                      </a:pPr>
                      <a:r>
                        <a:rPr lang="en-US" sz="1600" dirty="0">
                          <a:solidFill>
                            <a:schemeClr val="tx1"/>
                          </a:solidFill>
                          <a:effectLst/>
                          <a:latin typeface="Century Gothic" panose="020B0502020202020204" pitchFamily="34" charset="0"/>
                        </a:rPr>
                        <a:t>Altering activities and sharing or merging resources to achieve a common purpose or create something new</a:t>
                      </a:r>
                      <a:endParaRPr lang="en-US" sz="1600" dirty="0">
                        <a:solidFill>
                          <a:schemeClr val="tx1"/>
                        </a:solidFill>
                        <a:effectLst/>
                        <a:latin typeface="Century Gothic" panose="020B0502020202020204" pitchFamily="34" charset="0"/>
                        <a:ea typeface="Calibri" panose="020F0502020204030204" pitchFamily="34" charset="0"/>
                        <a:cs typeface="Calibri Light" panose="020F0302020204030204" pitchFamily="34" charset="0"/>
                      </a:endParaRPr>
                    </a:p>
                  </a:txBody>
                  <a:tcPr marL="18415" marR="18415" marT="18415" marB="18415"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E4F8E4"/>
                    </a:solidFill>
                  </a:tcPr>
                </a:tc>
                <a:tc>
                  <a:txBody>
                    <a:bodyPr/>
                    <a:lstStyle/>
                    <a:p>
                      <a:pPr marL="0" marR="0" algn="ctr">
                        <a:spcBef>
                          <a:spcPts val="0"/>
                        </a:spcBef>
                        <a:spcAft>
                          <a:spcPts val="0"/>
                        </a:spcAft>
                      </a:pPr>
                      <a:r>
                        <a:rPr lang="en-US" sz="1600" dirty="0">
                          <a:solidFill>
                            <a:schemeClr val="tx1"/>
                          </a:solidFill>
                          <a:effectLst/>
                          <a:latin typeface="Century Gothic" panose="020B0502020202020204" pitchFamily="34" charset="0"/>
                        </a:rPr>
                        <a:t>Accomplishing a shared vision with a concrete focus on impacting community benchmarks and/or client outcomes</a:t>
                      </a:r>
                      <a:endParaRPr lang="en-US" sz="1600" dirty="0">
                        <a:solidFill>
                          <a:schemeClr val="tx1"/>
                        </a:solidFill>
                        <a:effectLst/>
                        <a:latin typeface="Century Gothic" panose="020B0502020202020204" pitchFamily="34" charset="0"/>
                        <a:ea typeface="Calibri" panose="020F0502020204030204" pitchFamily="34" charset="0"/>
                        <a:cs typeface="Calibri Light" panose="020F0302020204030204" pitchFamily="34" charset="0"/>
                      </a:endParaRPr>
                    </a:p>
                  </a:txBody>
                  <a:tcPr marL="18415" marR="18415" marT="18415" marB="18415"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0F3FA"/>
                    </a:solidFill>
                  </a:tcPr>
                </a:tc>
                <a:extLst>
                  <a:ext uri="{0D108BD9-81ED-4DB2-BD59-A6C34878D82A}">
                    <a16:rowId xmlns:a16="http://schemas.microsoft.com/office/drawing/2014/main" val="2630628546"/>
                  </a:ext>
                </a:extLst>
              </a:tr>
            </a:tbl>
          </a:graphicData>
        </a:graphic>
      </p:graphicFrame>
      <p:sp>
        <p:nvSpPr>
          <p:cNvPr id="8" name="TextBox 7">
            <a:extLst>
              <a:ext uri="{FF2B5EF4-FFF2-40B4-BE49-F238E27FC236}">
                <a16:creationId xmlns:a16="http://schemas.microsoft.com/office/drawing/2014/main" id="{D4F2B333-D7EC-D3BC-65C0-510D7D083C3B}"/>
              </a:ext>
            </a:extLst>
          </p:cNvPr>
          <p:cNvSpPr txBox="1"/>
          <p:nvPr/>
        </p:nvSpPr>
        <p:spPr>
          <a:xfrm>
            <a:off x="386253" y="5196007"/>
            <a:ext cx="11430000" cy="1293816"/>
          </a:xfrm>
          <a:prstGeom prst="rect">
            <a:avLst/>
          </a:prstGeom>
          <a:noFill/>
        </p:spPr>
        <p:txBody>
          <a:bodyPr wrap="square">
            <a:spAutoFit/>
          </a:bodyPr>
          <a:lstStyle/>
          <a:p>
            <a:pPr marL="0" indent="0" algn="ctr">
              <a:lnSpc>
                <a:spcPct val="110000"/>
              </a:lnSpc>
              <a:spcAft>
                <a:spcPts val="1200"/>
              </a:spcAft>
              <a:buNone/>
            </a:pPr>
            <a:r>
              <a:rPr lang="en-US" sz="1800" dirty="0">
                <a:latin typeface="Century Gothic" panose="020B0502020202020204" pitchFamily="34" charset="0"/>
              </a:rPr>
              <a:t>See the HETAC’s </a:t>
            </a:r>
            <a:r>
              <a:rPr lang="en-US" sz="1800" dirty="0">
                <a:latin typeface="Century Gothic" panose="020B0502020202020204" pitchFamily="34" charset="0"/>
                <a:hlinkClick r:id="rId3"/>
              </a:rPr>
              <a:t>School-Community Partnerships: A Toolkit for Working Together to Serve Children, Youth, and Families Experiencing Homelessness</a:t>
            </a:r>
            <a:r>
              <a:rPr lang="en-US" sz="1800" dirty="0">
                <a:latin typeface="Century Gothic" panose="020B0502020202020204" pitchFamily="34" charset="0"/>
              </a:rPr>
              <a:t> for more information on partnerships along a spectrum, including partnership level features and activities in the toolkit’s </a:t>
            </a:r>
            <a:r>
              <a:rPr lang="en-US" i="1" dirty="0">
                <a:latin typeface="Century Gothic" panose="020B0502020202020204" pitchFamily="34" charset="0"/>
                <a:hlinkClick r:id="rId4"/>
              </a:rPr>
              <a:t>Considering School-Community Partnerships Along a Spectrum</a:t>
            </a:r>
            <a:endParaRPr lang="en-US" sz="1800" i="1" dirty="0">
              <a:latin typeface="Century Gothic" panose="020B0502020202020204" pitchFamily="34" charset="0"/>
            </a:endParaRPr>
          </a:p>
        </p:txBody>
      </p:sp>
      <p:sp>
        <p:nvSpPr>
          <p:cNvPr id="9" name="Arrow: Left-Right 8">
            <a:extLst>
              <a:ext uri="{FF2B5EF4-FFF2-40B4-BE49-F238E27FC236}">
                <a16:creationId xmlns:a16="http://schemas.microsoft.com/office/drawing/2014/main" id="{62B337E8-85B7-42EF-9936-867A56FFE18E}"/>
              </a:ext>
            </a:extLst>
          </p:cNvPr>
          <p:cNvSpPr/>
          <p:nvPr/>
        </p:nvSpPr>
        <p:spPr>
          <a:xfrm>
            <a:off x="218983" y="1492209"/>
            <a:ext cx="11754033" cy="674703"/>
          </a:xfrm>
          <a:prstGeom prst="leftRightArrow">
            <a:avLst/>
          </a:prstGeom>
          <a:solidFill>
            <a:srgbClr val="2A4378"/>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t>Looser and lighter-touch							More formal and integrated</a:t>
            </a:r>
          </a:p>
        </p:txBody>
      </p:sp>
    </p:spTree>
    <p:extLst>
      <p:ext uri="{BB962C8B-B14F-4D97-AF65-F5344CB8AC3E}">
        <p14:creationId xmlns:p14="http://schemas.microsoft.com/office/powerpoint/2010/main" val="1406261519"/>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E4A9B829-8D97-70DD-62F0-9F3B96169598}"/>
              </a:ext>
            </a:extLst>
          </p:cNvPr>
          <p:cNvSpPr>
            <a:spLocks noGrp="1"/>
          </p:cNvSpPr>
          <p:nvPr>
            <p:ph type="title"/>
          </p:nvPr>
        </p:nvSpPr>
        <p:spPr/>
        <p:txBody>
          <a:bodyPr/>
          <a:lstStyle/>
          <a:p>
            <a:r>
              <a:rPr lang="en-US" dirty="0"/>
              <a:t>Considering Partnership Along a Spectrum</a:t>
            </a:r>
          </a:p>
        </p:txBody>
      </p:sp>
      <p:sp>
        <p:nvSpPr>
          <p:cNvPr id="9" name="Arrow: Left-Right 8">
            <a:extLst>
              <a:ext uri="{FF2B5EF4-FFF2-40B4-BE49-F238E27FC236}">
                <a16:creationId xmlns:a16="http://schemas.microsoft.com/office/drawing/2014/main" id="{62B337E8-85B7-42EF-9936-867A56FFE18E}"/>
              </a:ext>
            </a:extLst>
          </p:cNvPr>
          <p:cNvSpPr/>
          <p:nvPr/>
        </p:nvSpPr>
        <p:spPr>
          <a:xfrm>
            <a:off x="218983" y="1492209"/>
            <a:ext cx="11754033" cy="674703"/>
          </a:xfrm>
          <a:prstGeom prst="leftRightArrow">
            <a:avLst/>
          </a:prstGeom>
          <a:solidFill>
            <a:srgbClr val="2A4378"/>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t>Looser and lighter-touch							More formal and integrated</a:t>
            </a:r>
          </a:p>
        </p:txBody>
      </p:sp>
      <p:graphicFrame>
        <p:nvGraphicFramePr>
          <p:cNvPr id="2" name="Content Placeholder 3">
            <a:extLst>
              <a:ext uri="{FF2B5EF4-FFF2-40B4-BE49-F238E27FC236}">
                <a16:creationId xmlns:a16="http://schemas.microsoft.com/office/drawing/2014/main" id="{A4C8AED4-7932-80A7-9C61-1434E45B9B4C}"/>
              </a:ext>
            </a:extLst>
          </p:cNvPr>
          <p:cNvGraphicFramePr>
            <a:graphicFrameLocks/>
          </p:cNvGraphicFramePr>
          <p:nvPr>
            <p:extLst>
              <p:ext uri="{D42A27DB-BD31-4B8C-83A1-F6EECF244321}">
                <p14:modId xmlns:p14="http://schemas.microsoft.com/office/powerpoint/2010/main" val="2878497757"/>
              </p:ext>
            </p:extLst>
          </p:nvPr>
        </p:nvGraphicFramePr>
        <p:xfrm>
          <a:off x="218983" y="2124574"/>
          <a:ext cx="11754033" cy="4290435"/>
        </p:xfrm>
        <a:graphic>
          <a:graphicData uri="http://schemas.openxmlformats.org/drawingml/2006/table">
            <a:tbl>
              <a:tblPr firstRow="1" firstCol="1" bandRow="1">
                <a:tableStyleId>{5C22544A-7EE6-4342-B048-85BDC9FD1C3A}</a:tableStyleId>
              </a:tblPr>
              <a:tblGrid>
                <a:gridCol w="620613">
                  <a:extLst>
                    <a:ext uri="{9D8B030D-6E8A-4147-A177-3AD203B41FA5}">
                      <a16:colId xmlns:a16="http://schemas.microsoft.com/office/drawing/2014/main" val="474718721"/>
                    </a:ext>
                  </a:extLst>
                </a:gridCol>
                <a:gridCol w="2783355">
                  <a:extLst>
                    <a:ext uri="{9D8B030D-6E8A-4147-A177-3AD203B41FA5}">
                      <a16:colId xmlns:a16="http://schemas.microsoft.com/office/drawing/2014/main" val="473276650"/>
                    </a:ext>
                  </a:extLst>
                </a:gridCol>
                <a:gridCol w="2783355">
                  <a:extLst>
                    <a:ext uri="{9D8B030D-6E8A-4147-A177-3AD203B41FA5}">
                      <a16:colId xmlns:a16="http://schemas.microsoft.com/office/drawing/2014/main" val="2247933359"/>
                    </a:ext>
                  </a:extLst>
                </a:gridCol>
                <a:gridCol w="2783355">
                  <a:extLst>
                    <a:ext uri="{9D8B030D-6E8A-4147-A177-3AD203B41FA5}">
                      <a16:colId xmlns:a16="http://schemas.microsoft.com/office/drawing/2014/main" val="2167190237"/>
                    </a:ext>
                  </a:extLst>
                </a:gridCol>
                <a:gridCol w="2783355">
                  <a:extLst>
                    <a:ext uri="{9D8B030D-6E8A-4147-A177-3AD203B41FA5}">
                      <a16:colId xmlns:a16="http://schemas.microsoft.com/office/drawing/2014/main" val="1800777013"/>
                    </a:ext>
                  </a:extLst>
                </a:gridCol>
              </a:tblGrid>
              <a:tr h="352165">
                <a:tc>
                  <a:txBody>
                    <a:bodyPr/>
                    <a:lstStyle/>
                    <a:p>
                      <a:pPr marL="0" marR="0" algn="ctr">
                        <a:lnSpc>
                          <a:spcPct val="75000"/>
                        </a:lnSpc>
                        <a:spcBef>
                          <a:spcPts val="600"/>
                        </a:spcBef>
                        <a:spcAft>
                          <a:spcPts val="600"/>
                        </a:spcAft>
                      </a:pPr>
                      <a:r>
                        <a:rPr lang="en-US" sz="1600" dirty="0">
                          <a:effectLst/>
                          <a:latin typeface="Century Gothic" panose="020B0502020202020204" pitchFamily="34" charset="0"/>
                        </a:rPr>
                        <a:t> </a:t>
                      </a:r>
                      <a:endParaRPr lang="en-US" sz="1600" dirty="0">
                        <a:effectLst/>
                        <a:latin typeface="Century Gothic" panose="020B0502020202020204" pitchFamily="34" charset="0"/>
                        <a:ea typeface="Calibri" panose="020F0502020204030204" pitchFamily="34" charset="0"/>
                        <a:cs typeface="Calibri Light" panose="020F0302020204030204" pitchFamily="34" charset="0"/>
                      </a:endParaRPr>
                    </a:p>
                  </a:txBody>
                  <a:tcPr marL="18415" marR="18415" marT="18415" marB="18415" vert="vert27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tx1">
                        <a:lumMod val="65000"/>
                        <a:lumOff val="35000"/>
                      </a:schemeClr>
                    </a:solidFill>
                  </a:tcPr>
                </a:tc>
                <a:tc>
                  <a:txBody>
                    <a:bodyPr/>
                    <a:lstStyle/>
                    <a:p>
                      <a:pPr marL="0" marR="0" algn="ctr">
                        <a:spcBef>
                          <a:spcPts val="600"/>
                        </a:spcBef>
                        <a:spcAft>
                          <a:spcPts val="600"/>
                        </a:spcAft>
                      </a:pPr>
                      <a:r>
                        <a:rPr lang="en-US" sz="1600" dirty="0">
                          <a:solidFill>
                            <a:schemeClr val="tx1"/>
                          </a:solidFill>
                          <a:effectLst/>
                          <a:latin typeface="Century Gothic" panose="020B0502020202020204" pitchFamily="34" charset="0"/>
                        </a:rPr>
                        <a:t>Networking</a:t>
                      </a:r>
                      <a:endParaRPr lang="en-US" sz="1600" dirty="0">
                        <a:solidFill>
                          <a:schemeClr val="tx1"/>
                        </a:solidFill>
                        <a:effectLst/>
                        <a:latin typeface="Century Gothic" panose="020B0502020202020204" pitchFamily="34" charset="0"/>
                        <a:ea typeface="Calibri" panose="020F0502020204030204" pitchFamily="34" charset="0"/>
                        <a:cs typeface="Calibri Light" panose="020F0302020204030204" pitchFamily="34" charset="0"/>
                      </a:endParaRPr>
                    </a:p>
                  </a:txBody>
                  <a:tcPr marL="18415" marR="18415" marT="18415" marB="18415"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DEDED"/>
                    </a:solidFill>
                  </a:tcPr>
                </a:tc>
                <a:tc>
                  <a:txBody>
                    <a:bodyPr/>
                    <a:lstStyle/>
                    <a:p>
                      <a:pPr marL="0" marR="0" algn="ctr">
                        <a:spcBef>
                          <a:spcPts val="600"/>
                        </a:spcBef>
                        <a:spcAft>
                          <a:spcPts val="600"/>
                        </a:spcAft>
                      </a:pPr>
                      <a:r>
                        <a:rPr lang="en-US" sz="1600" dirty="0">
                          <a:solidFill>
                            <a:schemeClr val="tx1"/>
                          </a:solidFill>
                          <a:effectLst/>
                          <a:latin typeface="Century Gothic" panose="020B0502020202020204" pitchFamily="34" charset="0"/>
                        </a:rPr>
                        <a:t>Cooperation</a:t>
                      </a:r>
                      <a:endParaRPr lang="en-US" sz="1600" dirty="0">
                        <a:solidFill>
                          <a:schemeClr val="tx1"/>
                        </a:solidFill>
                        <a:effectLst/>
                        <a:latin typeface="Century Gothic" panose="020B0502020202020204" pitchFamily="34" charset="0"/>
                        <a:ea typeface="Calibri" panose="020F0502020204030204" pitchFamily="34" charset="0"/>
                        <a:cs typeface="Calibri Light" panose="020F0302020204030204" pitchFamily="34" charset="0"/>
                      </a:endParaRPr>
                    </a:p>
                  </a:txBody>
                  <a:tcPr marL="18415" marR="18415" marT="18415" marB="18415"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AECCE"/>
                    </a:solidFill>
                  </a:tcPr>
                </a:tc>
                <a:tc>
                  <a:txBody>
                    <a:bodyPr/>
                    <a:lstStyle/>
                    <a:p>
                      <a:pPr marL="0" marR="0" algn="ctr">
                        <a:spcBef>
                          <a:spcPts val="600"/>
                        </a:spcBef>
                        <a:spcAft>
                          <a:spcPts val="600"/>
                        </a:spcAft>
                      </a:pPr>
                      <a:r>
                        <a:rPr lang="en-US" sz="1600" dirty="0">
                          <a:solidFill>
                            <a:schemeClr val="tx1"/>
                          </a:solidFill>
                          <a:effectLst/>
                          <a:latin typeface="Century Gothic" panose="020B0502020202020204" pitchFamily="34" charset="0"/>
                        </a:rPr>
                        <a:t>Coordination</a:t>
                      </a:r>
                      <a:endParaRPr lang="en-US" sz="1600" dirty="0">
                        <a:solidFill>
                          <a:schemeClr val="tx1"/>
                        </a:solidFill>
                        <a:effectLst/>
                        <a:latin typeface="Century Gothic" panose="020B0502020202020204" pitchFamily="34" charset="0"/>
                        <a:ea typeface="Calibri" panose="020F0502020204030204" pitchFamily="34" charset="0"/>
                        <a:cs typeface="Calibri Light" panose="020F0302020204030204" pitchFamily="34" charset="0"/>
                      </a:endParaRPr>
                    </a:p>
                  </a:txBody>
                  <a:tcPr marL="18415" marR="18415" marT="18415" marB="18415"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E4F8E4"/>
                    </a:solidFill>
                  </a:tcPr>
                </a:tc>
                <a:tc>
                  <a:txBody>
                    <a:bodyPr/>
                    <a:lstStyle/>
                    <a:p>
                      <a:pPr marL="0" marR="0" algn="ctr">
                        <a:spcBef>
                          <a:spcPts val="600"/>
                        </a:spcBef>
                        <a:spcAft>
                          <a:spcPts val="600"/>
                        </a:spcAft>
                      </a:pPr>
                      <a:r>
                        <a:rPr lang="en-US" sz="1600" dirty="0">
                          <a:solidFill>
                            <a:schemeClr val="tx1"/>
                          </a:solidFill>
                          <a:effectLst/>
                          <a:latin typeface="Century Gothic" panose="020B0502020202020204" pitchFamily="34" charset="0"/>
                        </a:rPr>
                        <a:t>Collaboration</a:t>
                      </a:r>
                      <a:endParaRPr lang="en-US" sz="1600" dirty="0">
                        <a:solidFill>
                          <a:schemeClr val="tx1"/>
                        </a:solidFill>
                        <a:effectLst/>
                        <a:latin typeface="Century Gothic" panose="020B0502020202020204" pitchFamily="34" charset="0"/>
                        <a:ea typeface="Calibri" panose="020F0502020204030204" pitchFamily="34" charset="0"/>
                        <a:cs typeface="Calibri Light" panose="020F0302020204030204" pitchFamily="34" charset="0"/>
                      </a:endParaRPr>
                    </a:p>
                  </a:txBody>
                  <a:tcPr marL="18415" marR="18415" marT="18415" marB="18415"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0F3FA"/>
                    </a:solidFill>
                  </a:tcPr>
                </a:tc>
                <a:extLst>
                  <a:ext uri="{0D108BD9-81ED-4DB2-BD59-A6C34878D82A}">
                    <a16:rowId xmlns:a16="http://schemas.microsoft.com/office/drawing/2014/main" val="4288620647"/>
                  </a:ext>
                </a:extLst>
              </a:tr>
              <a:tr h="666628">
                <a:tc>
                  <a:txBody>
                    <a:bodyPr/>
                    <a:lstStyle/>
                    <a:p>
                      <a:pPr marL="0" marR="0" algn="ctr">
                        <a:lnSpc>
                          <a:spcPct val="75000"/>
                        </a:lnSpc>
                        <a:spcBef>
                          <a:spcPts val="600"/>
                        </a:spcBef>
                        <a:spcAft>
                          <a:spcPts val="600"/>
                        </a:spcAft>
                      </a:pPr>
                      <a:r>
                        <a:rPr lang="en-US" sz="1600" dirty="0">
                          <a:effectLst/>
                          <a:latin typeface="Century Gothic" panose="020B0502020202020204" pitchFamily="34" charset="0"/>
                          <a:ea typeface="Calibri" panose="020F0502020204030204" pitchFamily="34" charset="0"/>
                          <a:cs typeface="Calibri Light" panose="020F0302020204030204" pitchFamily="34" charset="0"/>
                        </a:rPr>
                        <a:t>Homeless-Focused Example</a:t>
                      </a:r>
                    </a:p>
                  </a:txBody>
                  <a:tcPr marL="18415" marR="18415" marT="18415" marB="18415" vert="vert27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tx1">
                        <a:lumMod val="65000"/>
                        <a:lumOff val="35000"/>
                      </a:schemeClr>
                    </a:solidFill>
                  </a:tcPr>
                </a:tc>
                <a:tc>
                  <a:txBody>
                    <a:bodyPr/>
                    <a:lstStyle/>
                    <a:p>
                      <a:pPr marL="115888" marR="0" indent="0" algn="l" defTabSz="914400" rtl="0" eaLnBrk="1" latinLnBrk="0" hangingPunct="1">
                        <a:spcBef>
                          <a:spcPts val="0"/>
                        </a:spcBef>
                        <a:spcAft>
                          <a:spcPts val="0"/>
                        </a:spcAft>
                      </a:pPr>
                      <a:r>
                        <a:rPr lang="en-US" sz="1600" kern="1200" dirty="0">
                          <a:solidFill>
                            <a:srgbClr val="000000"/>
                          </a:solidFill>
                          <a:effectLst/>
                          <a:latin typeface="Century Gothic" panose="020B0502020202020204" pitchFamily="34" charset="0"/>
                          <a:ea typeface="Calibri" panose="020F0502020204030204" pitchFamily="34" charset="0"/>
                          <a:cs typeface="Calibri Light" panose="020F0302020204030204" pitchFamily="34" charset="0"/>
                        </a:rPr>
                        <a:t>The </a:t>
                      </a:r>
                      <a:r>
                        <a:rPr lang="en-US" sz="1600" kern="1200" dirty="0" err="1">
                          <a:solidFill>
                            <a:srgbClr val="000000"/>
                          </a:solidFill>
                          <a:effectLst/>
                          <a:latin typeface="Century Gothic" panose="020B0502020202020204" pitchFamily="34" charset="0"/>
                          <a:ea typeface="Calibri" panose="020F0502020204030204" pitchFamily="34" charset="0"/>
                          <a:cs typeface="Calibri Light" panose="020F0302020204030204" pitchFamily="34" charset="0"/>
                        </a:rPr>
                        <a:t>Pleasantown</a:t>
                      </a:r>
                      <a:r>
                        <a:rPr lang="en-US" sz="1600" kern="1200" dirty="0">
                          <a:solidFill>
                            <a:srgbClr val="000000"/>
                          </a:solidFill>
                          <a:effectLst/>
                          <a:latin typeface="Century Gothic" panose="020B0502020202020204" pitchFamily="34" charset="0"/>
                          <a:ea typeface="Calibri" panose="020F0502020204030204" pitchFamily="34" charset="0"/>
                          <a:cs typeface="Calibri Light" panose="020F0302020204030204" pitchFamily="34" charset="0"/>
                        </a:rPr>
                        <a:t> School District homeless liaison meets the director for the Family Place Shelter at a quarterly local homeless coalition meeting. The shelter director and liaison exchange e-mail addresses and agree to meet for coffee in a couple of weeks to share about their work. </a:t>
                      </a:r>
                    </a:p>
                  </a:txBody>
                  <a:tcPr marL="18415" marR="18415" marT="18415" marB="18415">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DEDED"/>
                    </a:solidFill>
                  </a:tcPr>
                </a:tc>
                <a:tc>
                  <a:txBody>
                    <a:bodyPr/>
                    <a:lstStyle/>
                    <a:p>
                      <a:pPr marL="115888" marR="0" indent="0" algn="l" defTabSz="914400" rtl="0" eaLnBrk="1" latinLnBrk="0" hangingPunct="1">
                        <a:spcBef>
                          <a:spcPts val="0"/>
                        </a:spcBef>
                        <a:spcAft>
                          <a:spcPts val="0"/>
                        </a:spcAft>
                      </a:pPr>
                      <a:r>
                        <a:rPr lang="en-US" sz="1400" kern="1200" dirty="0">
                          <a:solidFill>
                            <a:srgbClr val="000000"/>
                          </a:solidFill>
                          <a:effectLst/>
                          <a:latin typeface="Century Gothic" panose="020B0502020202020204" pitchFamily="34" charset="0"/>
                          <a:ea typeface="Calibri" panose="020F0502020204030204" pitchFamily="34" charset="0"/>
                          <a:cs typeface="Calibri Light" panose="020F0302020204030204" pitchFamily="34" charset="0"/>
                        </a:rPr>
                        <a:t>The shelter director invites the liaison to present about the educational needs and rights at the shelter’s monthly case manager meeting. The liaison shares about the importance of high school graduation for students experiencing homelessness and the challenges students experience when trying to do homework in a shelter environment. Case managers share that they’ve heard from families staying at the shelter that they have a hard time enrolling students in the local school.</a:t>
                      </a:r>
                    </a:p>
                  </a:txBody>
                  <a:tcPr marL="18415" marR="18415" marT="18415" marB="18415">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AECCE"/>
                    </a:solidFill>
                  </a:tcPr>
                </a:tc>
                <a:tc>
                  <a:txBody>
                    <a:bodyPr/>
                    <a:lstStyle/>
                    <a:p>
                      <a:pPr marL="115888" marR="0" indent="0" algn="l" defTabSz="914400" rtl="0" eaLnBrk="1" latinLnBrk="0" hangingPunct="1">
                        <a:spcBef>
                          <a:spcPts val="0"/>
                        </a:spcBef>
                        <a:spcAft>
                          <a:spcPts val="0"/>
                        </a:spcAft>
                      </a:pPr>
                      <a:r>
                        <a:rPr lang="en-US" sz="1400" kern="1200" dirty="0">
                          <a:solidFill>
                            <a:srgbClr val="000000"/>
                          </a:solidFill>
                          <a:effectLst/>
                          <a:latin typeface="Century Gothic" panose="020B0502020202020204" pitchFamily="34" charset="0"/>
                          <a:ea typeface="Calibri" panose="020F0502020204030204" pitchFamily="34" charset="0"/>
                          <a:cs typeface="Calibri Light" panose="020F0302020204030204" pitchFamily="34" charset="0"/>
                        </a:rPr>
                        <a:t>The shelter agrees to create a designated homework room with internet access for students experiencing homelessness who are staying at the shelter. The shelter asks a local faith-based partner to donate tables and school supplies for the homework room. The liaison shares the district’s homeless education program brochure with instructions on how to refer students experiencing homelessness to the program for assistance with immediate school enrollment.</a:t>
                      </a:r>
                    </a:p>
                  </a:txBody>
                  <a:tcPr marL="18415" marR="18415" marT="18415" marB="18415">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E4F8E4"/>
                    </a:solidFill>
                  </a:tcPr>
                </a:tc>
                <a:tc>
                  <a:txBody>
                    <a:bodyPr/>
                    <a:lstStyle/>
                    <a:p>
                      <a:pPr marL="115888" marR="0" indent="0" algn="l" defTabSz="914400" rtl="0" eaLnBrk="1" latinLnBrk="0" hangingPunct="1">
                        <a:spcBef>
                          <a:spcPts val="0"/>
                        </a:spcBef>
                        <a:spcAft>
                          <a:spcPts val="0"/>
                        </a:spcAft>
                      </a:pPr>
                      <a:r>
                        <a:rPr lang="en-US" sz="1600" kern="1200" dirty="0">
                          <a:solidFill>
                            <a:srgbClr val="000000"/>
                          </a:solidFill>
                          <a:effectLst/>
                          <a:latin typeface="Century Gothic" panose="020B0502020202020204" pitchFamily="34" charset="0"/>
                          <a:ea typeface="Calibri" panose="020F0502020204030204" pitchFamily="34" charset="0"/>
                          <a:cs typeface="Calibri Light" panose="020F0302020204030204" pitchFamily="34" charset="0"/>
                        </a:rPr>
                        <a:t>The district and shelter agree on additional ways to coordinate referrals and service delivery for children, youth, and families experiencing homelessness and enter into a joint memorandum of understanding (MOU) for working together. They agree to hold joint training at least annually for the district’s school-level homeless education points of contact and the shelter’s case managers. </a:t>
                      </a:r>
                    </a:p>
                  </a:txBody>
                  <a:tcPr marL="18415" marR="18415" marT="18415" marB="18415">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0F3FA"/>
                    </a:solidFill>
                  </a:tcPr>
                </a:tc>
                <a:extLst>
                  <a:ext uri="{0D108BD9-81ED-4DB2-BD59-A6C34878D82A}">
                    <a16:rowId xmlns:a16="http://schemas.microsoft.com/office/drawing/2014/main" val="612985126"/>
                  </a:ext>
                </a:extLst>
              </a:tr>
            </a:tbl>
          </a:graphicData>
        </a:graphic>
      </p:graphicFrame>
    </p:spTree>
    <p:extLst>
      <p:ext uri="{BB962C8B-B14F-4D97-AF65-F5344CB8AC3E}">
        <p14:creationId xmlns:p14="http://schemas.microsoft.com/office/powerpoint/2010/main" val="35767007"/>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Shape 147"/>
        <p:cNvGrpSpPr/>
        <p:nvPr/>
      </p:nvGrpSpPr>
      <p:grpSpPr>
        <a:xfrm>
          <a:off x="0" y="0"/>
          <a:ext cx="0" cy="0"/>
          <a:chOff x="0" y="0"/>
          <a:chExt cx="0" cy="0"/>
        </a:xfrm>
      </p:grpSpPr>
      <p:sp>
        <p:nvSpPr>
          <p:cNvPr id="4" name="Title 3">
            <a:extLst>
              <a:ext uri="{FF2B5EF4-FFF2-40B4-BE49-F238E27FC236}">
                <a16:creationId xmlns:a16="http://schemas.microsoft.com/office/drawing/2014/main" id="{F3390E7E-6877-5BAE-F390-75F89351DD33}"/>
              </a:ext>
            </a:extLst>
          </p:cNvPr>
          <p:cNvSpPr>
            <a:spLocks noGrp="1"/>
          </p:cNvSpPr>
          <p:nvPr>
            <p:ph type="title"/>
          </p:nvPr>
        </p:nvSpPr>
        <p:spPr/>
        <p:txBody>
          <a:bodyPr/>
          <a:lstStyle/>
          <a:p>
            <a:r>
              <a:rPr lang="en-US" dirty="0"/>
              <a:t>“The Three T’s”</a:t>
            </a:r>
          </a:p>
        </p:txBody>
      </p:sp>
      <p:sp>
        <p:nvSpPr>
          <p:cNvPr id="3" name="Google Shape;193;p66">
            <a:extLst>
              <a:ext uri="{FF2B5EF4-FFF2-40B4-BE49-F238E27FC236}">
                <a16:creationId xmlns:a16="http://schemas.microsoft.com/office/drawing/2014/main" id="{EF024EDA-7A13-767C-9E0A-32734C2709B1}"/>
              </a:ext>
            </a:extLst>
          </p:cNvPr>
          <p:cNvSpPr txBox="1"/>
          <p:nvPr/>
        </p:nvSpPr>
        <p:spPr>
          <a:xfrm>
            <a:off x="609600" y="1819057"/>
            <a:ext cx="10972800" cy="523220"/>
          </a:xfrm>
          <a:prstGeom prst="rect">
            <a:avLst/>
          </a:prstGeom>
          <a:solidFill>
            <a:schemeClr val="tx1"/>
          </a:solidFill>
          <a:ln>
            <a:noFill/>
          </a:ln>
        </p:spPr>
        <p:txBody>
          <a:bodyPr spcFirstLastPara="1" wrap="square" lIns="91425" tIns="45700" rIns="91425" bIns="45700" anchor="t" anchorCtr="0">
            <a:spAutoFit/>
          </a:bodyPr>
          <a:lstStyle/>
          <a:p>
            <a:pPr marL="0" marR="0" lvl="0" indent="0" algn="ctr" rtl="0">
              <a:lnSpc>
                <a:spcPct val="100000"/>
              </a:lnSpc>
              <a:spcBef>
                <a:spcPts val="0"/>
              </a:spcBef>
              <a:spcAft>
                <a:spcPts val="0"/>
              </a:spcAft>
              <a:buNone/>
            </a:pPr>
            <a:r>
              <a:rPr lang="en-US" sz="2800" b="1" i="0" u="none" strike="noStrike" cap="none" dirty="0">
                <a:solidFill>
                  <a:schemeClr val="bg1"/>
                </a:solidFill>
                <a:latin typeface="Century Gothic" panose="020B0502020202020204" pitchFamily="34" charset="0"/>
                <a:ea typeface="Calibri Light" panose="020F0302020204030204" pitchFamily="34" charset="0"/>
                <a:cs typeface="Calibri Light" panose="020F0302020204030204" pitchFamily="34" charset="0"/>
                <a:sym typeface="Calibri"/>
              </a:rPr>
              <a:t>Partnership levels can be influenced by “the three T’s”</a:t>
            </a:r>
          </a:p>
        </p:txBody>
      </p:sp>
      <p:sp>
        <p:nvSpPr>
          <p:cNvPr id="7" name="Content Placeholder 6">
            <a:extLst>
              <a:ext uri="{FF2B5EF4-FFF2-40B4-BE49-F238E27FC236}">
                <a16:creationId xmlns:a16="http://schemas.microsoft.com/office/drawing/2014/main" id="{539A8960-B870-4DAB-B838-4F8F89CAC0EE}"/>
              </a:ext>
            </a:extLst>
          </p:cNvPr>
          <p:cNvSpPr>
            <a:spLocks noGrp="1"/>
          </p:cNvSpPr>
          <p:nvPr>
            <p:ph idx="1"/>
          </p:nvPr>
        </p:nvSpPr>
        <p:spPr>
          <a:xfrm>
            <a:off x="609600" y="2636519"/>
            <a:ext cx="10972800" cy="3900805"/>
          </a:xfrm>
        </p:spPr>
        <p:txBody>
          <a:bodyPr/>
          <a:lstStyle/>
          <a:p>
            <a:pPr marL="514350" indent="-514350">
              <a:lnSpc>
                <a:spcPct val="100000"/>
              </a:lnSpc>
              <a:spcBef>
                <a:spcPts val="0"/>
              </a:spcBef>
              <a:spcAft>
                <a:spcPts val="2400"/>
              </a:spcAft>
              <a:buFont typeface="+mj-lt"/>
              <a:buAutoNum type="arabicPeriod"/>
            </a:pPr>
            <a:r>
              <a:rPr lang="en-US" dirty="0"/>
              <a:t>How much </a:t>
            </a:r>
            <a:r>
              <a:rPr lang="en-US" b="1" dirty="0"/>
              <a:t>time</a:t>
            </a:r>
            <a:r>
              <a:rPr lang="en-US" dirty="0"/>
              <a:t> and capacity are available to work in partnership?</a:t>
            </a:r>
          </a:p>
          <a:p>
            <a:pPr marL="514350" indent="-514350">
              <a:lnSpc>
                <a:spcPct val="100000"/>
              </a:lnSpc>
              <a:spcBef>
                <a:spcPts val="0"/>
              </a:spcBef>
              <a:spcAft>
                <a:spcPts val="2400"/>
              </a:spcAft>
              <a:buFont typeface="+mj-lt"/>
              <a:buAutoNum type="arabicPeriod"/>
            </a:pPr>
            <a:r>
              <a:rPr lang="en-US" dirty="0"/>
              <a:t>How well do the people involved know and </a:t>
            </a:r>
            <a:r>
              <a:rPr lang="en-US" b="1" dirty="0"/>
              <a:t>trust</a:t>
            </a:r>
            <a:r>
              <a:rPr lang="en-US" dirty="0"/>
              <a:t> each other?</a:t>
            </a:r>
          </a:p>
          <a:p>
            <a:pPr marL="514350" indent="-514350">
              <a:lnSpc>
                <a:spcPct val="100000"/>
              </a:lnSpc>
              <a:spcBef>
                <a:spcPts val="0"/>
              </a:spcBef>
              <a:spcAft>
                <a:spcPts val="2400"/>
              </a:spcAft>
              <a:buFont typeface="+mj-lt"/>
              <a:buAutoNum type="arabicPeriod"/>
            </a:pPr>
            <a:r>
              <a:rPr lang="en-US" dirty="0"/>
              <a:t>How high is the potential for “</a:t>
            </a:r>
            <a:r>
              <a:rPr lang="en-US" b="1" dirty="0"/>
              <a:t>turf</a:t>
            </a:r>
            <a:r>
              <a:rPr lang="en-US" dirty="0"/>
              <a:t> wars” based on different values, purposes, power, and cultures</a:t>
            </a:r>
          </a:p>
        </p:txBody>
      </p:sp>
    </p:spTree>
    <p:extLst>
      <p:ext uri="{BB962C8B-B14F-4D97-AF65-F5344CB8AC3E}">
        <p14:creationId xmlns:p14="http://schemas.microsoft.com/office/powerpoint/2010/main" val="287290001"/>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3A80EF97-D2AE-ECAC-0C95-3B0B6A06FF60}"/>
              </a:ext>
            </a:extLst>
          </p:cNvPr>
          <p:cNvSpPr>
            <a:spLocks noGrp="1"/>
          </p:cNvSpPr>
          <p:nvPr>
            <p:ph type="title"/>
          </p:nvPr>
        </p:nvSpPr>
        <p:spPr/>
        <p:txBody>
          <a:bodyPr/>
          <a:lstStyle/>
          <a:p>
            <a:r>
              <a:rPr lang="en-US" dirty="0"/>
              <a:t>Pause, Reflect, Discuss</a:t>
            </a:r>
          </a:p>
        </p:txBody>
      </p:sp>
      <p:pic>
        <p:nvPicPr>
          <p:cNvPr id="9" name="Picture Placeholder 8" descr="Empty speech bubbles">
            <a:extLst>
              <a:ext uri="{FF2B5EF4-FFF2-40B4-BE49-F238E27FC236}">
                <a16:creationId xmlns:a16="http://schemas.microsoft.com/office/drawing/2014/main" id="{94B45003-B0AB-205A-6BCF-DB1F7DCD9701}"/>
              </a:ext>
            </a:extLst>
          </p:cNvPr>
          <p:cNvPicPr>
            <a:picLocks noGrp="1" noChangeAspect="1"/>
          </p:cNvPicPr>
          <p:nvPr>
            <p:ph type="pic" idx="4294967295"/>
          </p:nvPr>
        </p:nvPicPr>
        <p:blipFill rotWithShape="1">
          <a:blip r:embed="rId3" cstate="print">
            <a:extLst>
              <a:ext uri="{28A0092B-C50C-407E-A947-70E740481C1C}">
                <a14:useLocalDpi xmlns:a14="http://schemas.microsoft.com/office/drawing/2010/main"/>
              </a:ext>
            </a:extLst>
          </a:blip>
          <a:srcRect/>
          <a:stretch/>
        </p:blipFill>
        <p:spPr>
          <a:xfrm>
            <a:off x="6463665" y="2352675"/>
            <a:ext cx="4867275" cy="3657600"/>
          </a:xfrm>
          <a:ln>
            <a:solidFill>
              <a:schemeClr val="tx1"/>
            </a:solidFill>
          </a:ln>
        </p:spPr>
      </p:pic>
      <p:sp>
        <p:nvSpPr>
          <p:cNvPr id="3" name="Content Placeholder 2">
            <a:extLst>
              <a:ext uri="{FF2B5EF4-FFF2-40B4-BE49-F238E27FC236}">
                <a16:creationId xmlns:a16="http://schemas.microsoft.com/office/drawing/2014/main" id="{B2537E22-4562-FFB5-5ED1-856DC32AFF5E}"/>
              </a:ext>
            </a:extLst>
          </p:cNvPr>
          <p:cNvSpPr>
            <a:spLocks noGrp="1"/>
          </p:cNvSpPr>
          <p:nvPr>
            <p:ph idx="1"/>
          </p:nvPr>
        </p:nvSpPr>
        <p:spPr>
          <a:xfrm>
            <a:off x="609600" y="1825625"/>
            <a:ext cx="5486400" cy="4711700"/>
          </a:xfrm>
        </p:spPr>
        <p:txBody>
          <a:bodyPr anchor="ctr" anchorCtr="0"/>
          <a:lstStyle/>
          <a:p>
            <a:pPr marL="346075" indent="-346075">
              <a:spcBef>
                <a:spcPts val="0"/>
              </a:spcBef>
              <a:spcAft>
                <a:spcPts val="3600"/>
              </a:spcAft>
              <a:buFont typeface="+mj-lt"/>
              <a:buAutoNum type="arabicPeriod"/>
            </a:pPr>
            <a:r>
              <a:rPr lang="en-US" dirty="0"/>
              <a:t>Who are some of your key partners?</a:t>
            </a:r>
          </a:p>
          <a:p>
            <a:pPr marL="346075" indent="-346075">
              <a:spcBef>
                <a:spcPts val="0"/>
              </a:spcBef>
              <a:spcAft>
                <a:spcPts val="3600"/>
              </a:spcAft>
              <a:buFont typeface="+mj-lt"/>
              <a:buAutoNum type="arabicPeriod"/>
            </a:pPr>
            <a:r>
              <a:rPr lang="en-US" dirty="0"/>
              <a:t>How are the partnerships going? What is going well? What are the challenges?</a:t>
            </a:r>
          </a:p>
        </p:txBody>
      </p:sp>
    </p:spTree>
    <p:extLst>
      <p:ext uri="{BB962C8B-B14F-4D97-AF65-F5344CB8AC3E}">
        <p14:creationId xmlns:p14="http://schemas.microsoft.com/office/powerpoint/2010/main" val="3082098511"/>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6978F98F-9DFE-BEAD-9A49-60F66374BBC3}"/>
              </a:ext>
            </a:extLst>
          </p:cNvPr>
          <p:cNvSpPr>
            <a:spLocks noGrp="1"/>
          </p:cNvSpPr>
          <p:nvPr>
            <p:ph type="title"/>
          </p:nvPr>
        </p:nvSpPr>
        <p:spPr>
          <a:xfrm>
            <a:off x="838200" y="365125"/>
            <a:ext cx="10515600" cy="1325563"/>
          </a:xfrm>
        </p:spPr>
        <p:txBody>
          <a:bodyPr/>
          <a:lstStyle/>
          <a:p>
            <a:r>
              <a:rPr lang="en-US" dirty="0"/>
              <a:t>Questions or Comments?</a:t>
            </a:r>
          </a:p>
        </p:txBody>
      </p:sp>
    </p:spTree>
    <p:extLst>
      <p:ext uri="{BB962C8B-B14F-4D97-AF65-F5344CB8AC3E}">
        <p14:creationId xmlns:p14="http://schemas.microsoft.com/office/powerpoint/2010/main" val="3659453966"/>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3039AC9B-5137-F314-3FD1-2027FC075C0D}"/>
              </a:ext>
            </a:extLst>
          </p:cNvPr>
          <p:cNvSpPr>
            <a:spLocks noGrp="1"/>
          </p:cNvSpPr>
          <p:nvPr>
            <p:ph type="ctrTitle"/>
          </p:nvPr>
        </p:nvSpPr>
        <p:spPr>
          <a:xfrm>
            <a:off x="1524000" y="2050923"/>
            <a:ext cx="9144000" cy="2284857"/>
          </a:xfrm>
        </p:spPr>
        <p:txBody>
          <a:bodyPr anchor="ctr" anchorCtr="0">
            <a:normAutofit/>
          </a:bodyPr>
          <a:lstStyle/>
          <a:p>
            <a:r>
              <a:rPr lang="en-US" sz="3200" dirty="0"/>
              <a:t>Partnership Action Steps</a:t>
            </a:r>
          </a:p>
        </p:txBody>
      </p:sp>
      <p:pic>
        <p:nvPicPr>
          <p:cNvPr id="2" name="Picture 1" descr="Hands forming circle">
            <a:extLst>
              <a:ext uri="{FF2B5EF4-FFF2-40B4-BE49-F238E27FC236}">
                <a16:creationId xmlns:a16="http://schemas.microsoft.com/office/drawing/2014/main" id="{18664CBB-017B-ABDE-E55B-222729A441DF}"/>
              </a:ext>
            </a:extLst>
          </p:cNvPr>
          <p:cNvPicPr>
            <a:picLocks noChangeAspect="1"/>
          </p:cNvPicPr>
          <p:nvPr/>
        </p:nvPicPr>
        <p:blipFill>
          <a:blip r:embed="rId2" cstate="hqprint">
            <a:extLst>
              <a:ext uri="{28A0092B-C50C-407E-A947-70E740481C1C}">
                <a14:useLocalDpi xmlns:a14="http://schemas.microsoft.com/office/drawing/2010/main"/>
              </a:ext>
            </a:extLst>
          </a:blip>
          <a:srcRect/>
          <a:stretch/>
        </p:blipFill>
        <p:spPr>
          <a:xfrm>
            <a:off x="5159596" y="680359"/>
            <a:ext cx="1875415" cy="1371600"/>
          </a:xfrm>
          <a:prstGeom prst="rect">
            <a:avLst/>
          </a:prstGeom>
          <a:ln>
            <a:solidFill>
              <a:schemeClr val="tx1"/>
            </a:solidFill>
          </a:ln>
        </p:spPr>
      </p:pic>
    </p:spTree>
    <p:extLst>
      <p:ext uri="{BB962C8B-B14F-4D97-AF65-F5344CB8AC3E}">
        <p14:creationId xmlns:p14="http://schemas.microsoft.com/office/powerpoint/2010/main" val="1546978051"/>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Shape 154"/>
        <p:cNvGrpSpPr/>
        <p:nvPr/>
      </p:nvGrpSpPr>
      <p:grpSpPr>
        <a:xfrm>
          <a:off x="0" y="0"/>
          <a:ext cx="0" cy="0"/>
          <a:chOff x="0" y="0"/>
          <a:chExt cx="0" cy="0"/>
        </a:xfrm>
      </p:grpSpPr>
      <p:sp>
        <p:nvSpPr>
          <p:cNvPr id="156" name="Google Shape;156;p16"/>
          <p:cNvSpPr txBox="1">
            <a:spLocks noGrp="1"/>
          </p:cNvSpPr>
          <p:nvPr>
            <p:ph idx="1"/>
          </p:nvPr>
        </p:nvSpPr>
        <p:spPr>
          <a:prstGeom prst="rect">
            <a:avLst/>
          </a:prstGeom>
          <a:noFill/>
          <a:ln>
            <a:noFill/>
          </a:ln>
        </p:spPr>
        <p:txBody>
          <a:bodyPr spcFirstLastPara="1" wrap="square" lIns="91425" tIns="45700" rIns="91425" bIns="45700" anchor="t" anchorCtr="0">
            <a:normAutofit fontScale="85000" lnSpcReduction="20000"/>
          </a:bodyPr>
          <a:lstStyle/>
          <a:p>
            <a:pPr marL="342900" indent="-342900">
              <a:lnSpc>
                <a:spcPct val="100000"/>
              </a:lnSpc>
              <a:spcBef>
                <a:spcPts val="0"/>
              </a:spcBef>
              <a:spcAft>
                <a:spcPts val="4800"/>
              </a:spcAft>
              <a:buSzPct val="100000"/>
              <a:buFont typeface="+mj-lt"/>
              <a:buAutoNum type="arabicPeriod"/>
            </a:pPr>
            <a:r>
              <a:rPr lang="en-US" sz="2800" dirty="0"/>
              <a:t>Reach out and connect</a:t>
            </a:r>
          </a:p>
          <a:p>
            <a:pPr marL="342900" indent="-342900">
              <a:lnSpc>
                <a:spcPct val="100000"/>
              </a:lnSpc>
              <a:spcBef>
                <a:spcPts val="0"/>
              </a:spcBef>
              <a:spcAft>
                <a:spcPts val="4800"/>
              </a:spcAft>
              <a:buSzPct val="100000"/>
              <a:buFont typeface="+mj-lt"/>
              <a:buAutoNum type="arabicPeriod"/>
            </a:pPr>
            <a:r>
              <a:rPr lang="en-US" sz="2800" dirty="0"/>
              <a:t>Listen to your partners and focus on areas of mutual benefit</a:t>
            </a:r>
          </a:p>
          <a:p>
            <a:pPr marL="342900" indent="-342900">
              <a:lnSpc>
                <a:spcPct val="100000"/>
              </a:lnSpc>
              <a:spcBef>
                <a:spcPts val="0"/>
              </a:spcBef>
              <a:spcAft>
                <a:spcPts val="4800"/>
              </a:spcAft>
              <a:buSzPct val="100000"/>
              <a:buFont typeface="+mj-lt"/>
              <a:buAutoNum type="arabicPeriod"/>
            </a:pPr>
            <a:r>
              <a:rPr lang="en-US" sz="2800" dirty="0"/>
              <a:t>Target touchpoints for early momentum and build from there</a:t>
            </a:r>
          </a:p>
          <a:p>
            <a:pPr marL="342900" indent="-342900">
              <a:lnSpc>
                <a:spcPct val="100000"/>
              </a:lnSpc>
              <a:spcBef>
                <a:spcPts val="0"/>
              </a:spcBef>
              <a:spcAft>
                <a:spcPts val="4800"/>
              </a:spcAft>
              <a:buSzPct val="100000"/>
              <a:buFont typeface="+mj-lt"/>
              <a:buAutoNum type="arabicPeriod"/>
            </a:pPr>
            <a:r>
              <a:rPr lang="en-US" sz="2800" dirty="0"/>
              <a:t>Be savvy and strategic in messaging and engagements</a:t>
            </a:r>
          </a:p>
          <a:p>
            <a:pPr marL="342900" indent="-342900">
              <a:lnSpc>
                <a:spcPct val="100000"/>
              </a:lnSpc>
              <a:spcBef>
                <a:spcPts val="0"/>
              </a:spcBef>
              <a:spcAft>
                <a:spcPts val="4800"/>
              </a:spcAft>
              <a:buSzPct val="100000"/>
              <a:buFont typeface="+mj-lt"/>
              <a:buAutoNum type="arabicPeriod"/>
            </a:pPr>
            <a:r>
              <a:rPr lang="en-US" sz="2800" dirty="0"/>
              <a:t>Continue to engage and invest</a:t>
            </a:r>
          </a:p>
        </p:txBody>
      </p:sp>
      <p:pic>
        <p:nvPicPr>
          <p:cNvPr id="157" name="Google Shape;157;p16" descr="A hand holding a seedling&#10;&#10;Description automatically generated with medium confidence"/>
          <p:cNvPicPr preferRelativeResize="0">
            <a:picLocks noGrp="1"/>
          </p:cNvPicPr>
          <p:nvPr>
            <p:ph type="pic" idx="4294967295"/>
          </p:nvPr>
        </p:nvPicPr>
        <p:blipFill rotWithShape="1">
          <a:blip r:embed="rId3" cstate="print">
            <a:alphaModFix/>
            <a:extLst>
              <a:ext uri="{28A0092B-C50C-407E-A947-70E740481C1C}">
                <a14:useLocalDpi xmlns:a14="http://schemas.microsoft.com/office/drawing/2010/main"/>
              </a:ext>
            </a:extLst>
          </a:blip>
          <a:srcRect/>
          <a:stretch/>
        </p:blipFill>
        <p:spPr>
          <a:xfrm>
            <a:off x="10355898" y="4983163"/>
            <a:ext cx="1554162" cy="1554162"/>
          </a:xfrm>
          <a:prstGeom prst="rect">
            <a:avLst/>
          </a:prstGeom>
          <a:noFill/>
          <a:ln w="9525" cap="flat" cmpd="sng">
            <a:solidFill>
              <a:schemeClr val="tx1"/>
            </a:solidFill>
            <a:prstDash val="solid"/>
            <a:round/>
            <a:headEnd type="none" w="sm" len="sm"/>
            <a:tailEnd type="none" w="sm" len="sm"/>
          </a:ln>
        </p:spPr>
      </p:pic>
      <p:sp>
        <p:nvSpPr>
          <p:cNvPr id="3" name="Title 2">
            <a:extLst>
              <a:ext uri="{FF2B5EF4-FFF2-40B4-BE49-F238E27FC236}">
                <a16:creationId xmlns:a16="http://schemas.microsoft.com/office/drawing/2014/main" id="{3E8A7194-EFA2-45C4-F88D-FB95DDF0E9F8}"/>
              </a:ext>
            </a:extLst>
          </p:cNvPr>
          <p:cNvSpPr>
            <a:spLocks noGrp="1"/>
          </p:cNvSpPr>
          <p:nvPr>
            <p:ph type="title"/>
          </p:nvPr>
        </p:nvSpPr>
        <p:spPr/>
        <p:txBody>
          <a:bodyPr/>
          <a:lstStyle/>
          <a:p>
            <a:r>
              <a:rPr lang="en-US" dirty="0"/>
              <a:t>“The Partnership Starter Pack”</a:t>
            </a:r>
          </a:p>
        </p:txBody>
      </p:sp>
    </p:spTree>
    <p:extLst>
      <p:ext uri="{BB962C8B-B14F-4D97-AF65-F5344CB8AC3E}">
        <p14:creationId xmlns:p14="http://schemas.microsoft.com/office/powerpoint/2010/main" val="3866878147"/>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Shape 161"/>
        <p:cNvGrpSpPr/>
        <p:nvPr/>
      </p:nvGrpSpPr>
      <p:grpSpPr>
        <a:xfrm>
          <a:off x="0" y="0"/>
          <a:ext cx="0" cy="0"/>
          <a:chOff x="0" y="0"/>
          <a:chExt cx="0" cy="0"/>
        </a:xfrm>
      </p:grpSpPr>
      <p:sp>
        <p:nvSpPr>
          <p:cNvPr id="5" name="Title 4">
            <a:extLst>
              <a:ext uri="{FF2B5EF4-FFF2-40B4-BE49-F238E27FC236}">
                <a16:creationId xmlns:a16="http://schemas.microsoft.com/office/drawing/2014/main" id="{0B0622C6-4E99-1117-00B3-1DE44747DE94}"/>
              </a:ext>
            </a:extLst>
          </p:cNvPr>
          <p:cNvSpPr>
            <a:spLocks noGrp="1"/>
          </p:cNvSpPr>
          <p:nvPr>
            <p:ph type="title"/>
          </p:nvPr>
        </p:nvSpPr>
        <p:spPr/>
        <p:txBody>
          <a:bodyPr/>
          <a:lstStyle/>
          <a:p>
            <a:r>
              <a:rPr lang="en-US" dirty="0"/>
              <a:t>“The Partnership Starter Pack”</a:t>
            </a:r>
          </a:p>
        </p:txBody>
      </p:sp>
      <p:pic>
        <p:nvPicPr>
          <p:cNvPr id="6" name="Google Shape;157;p16" descr="A hand holding a seedling&#10;&#10;Description automatically generated with medium confidence">
            <a:extLst>
              <a:ext uri="{FF2B5EF4-FFF2-40B4-BE49-F238E27FC236}">
                <a16:creationId xmlns:a16="http://schemas.microsoft.com/office/drawing/2014/main" id="{32132557-F411-66EE-48A3-D8B4183825C0}"/>
              </a:ext>
            </a:extLst>
          </p:cNvPr>
          <p:cNvPicPr preferRelativeResize="0">
            <a:picLocks/>
          </p:cNvPicPr>
          <p:nvPr/>
        </p:nvPicPr>
        <p:blipFill rotWithShape="1">
          <a:blip r:embed="rId3" cstate="print">
            <a:alphaModFix/>
            <a:extLst>
              <a:ext uri="{28A0092B-C50C-407E-A947-70E740481C1C}">
                <a14:useLocalDpi xmlns:a14="http://schemas.microsoft.com/office/drawing/2010/main"/>
              </a:ext>
            </a:extLst>
          </a:blip>
          <a:srcRect/>
          <a:stretch/>
        </p:blipFill>
        <p:spPr>
          <a:xfrm>
            <a:off x="10355898" y="4983163"/>
            <a:ext cx="1554162" cy="1554162"/>
          </a:xfrm>
          <a:prstGeom prst="rect">
            <a:avLst/>
          </a:prstGeom>
          <a:noFill/>
          <a:ln w="9525" cap="flat" cmpd="sng">
            <a:solidFill>
              <a:schemeClr val="tx1"/>
            </a:solidFill>
            <a:prstDash val="solid"/>
            <a:round/>
            <a:headEnd type="none" w="sm" len="sm"/>
            <a:tailEnd type="none" w="sm" len="sm"/>
          </a:ln>
        </p:spPr>
      </p:pic>
      <p:sp>
        <p:nvSpPr>
          <p:cNvPr id="8" name="Content Placeholder 7">
            <a:extLst>
              <a:ext uri="{FF2B5EF4-FFF2-40B4-BE49-F238E27FC236}">
                <a16:creationId xmlns:a16="http://schemas.microsoft.com/office/drawing/2014/main" id="{95C47570-F4C6-641A-884A-985A0821194A}"/>
              </a:ext>
            </a:extLst>
          </p:cNvPr>
          <p:cNvSpPr>
            <a:spLocks noGrp="1"/>
          </p:cNvSpPr>
          <p:nvPr>
            <p:ph idx="1"/>
          </p:nvPr>
        </p:nvSpPr>
        <p:spPr/>
        <p:txBody>
          <a:bodyPr/>
          <a:lstStyle/>
          <a:p>
            <a:pPr marL="0" indent="0" algn="ctr">
              <a:lnSpc>
                <a:spcPct val="100000"/>
              </a:lnSpc>
              <a:spcBef>
                <a:spcPts val="0"/>
              </a:spcBef>
              <a:spcAft>
                <a:spcPts val="4800"/>
              </a:spcAft>
              <a:buNone/>
            </a:pPr>
            <a:r>
              <a:rPr lang="en-US" b="1" dirty="0">
                <a:solidFill>
                  <a:schemeClr val="bg1"/>
                </a:solidFill>
                <a:highlight>
                  <a:srgbClr val="000000"/>
                </a:highlight>
              </a:rPr>
              <a:t>STEP 1</a:t>
            </a:r>
            <a:br>
              <a:rPr lang="en-US" b="1" dirty="0">
                <a:solidFill>
                  <a:schemeClr val="bg1"/>
                </a:solidFill>
                <a:highlight>
                  <a:srgbClr val="000000"/>
                </a:highlight>
              </a:rPr>
            </a:br>
            <a:r>
              <a:rPr lang="en-US" b="1" dirty="0">
                <a:solidFill>
                  <a:schemeClr val="bg1"/>
                </a:solidFill>
                <a:highlight>
                  <a:srgbClr val="000000"/>
                </a:highlight>
              </a:rPr>
              <a:t>Reach out and connect</a:t>
            </a:r>
          </a:p>
          <a:p>
            <a:pPr>
              <a:lnSpc>
                <a:spcPct val="100000"/>
              </a:lnSpc>
              <a:spcBef>
                <a:spcPts val="0"/>
              </a:spcBef>
              <a:spcAft>
                <a:spcPts val="4800"/>
              </a:spcAft>
            </a:pPr>
            <a:r>
              <a:rPr lang="en-US" dirty="0"/>
              <a:t>Reach out and contact your partners across the aisle</a:t>
            </a:r>
          </a:p>
          <a:p>
            <a:pPr>
              <a:lnSpc>
                <a:spcPct val="100000"/>
              </a:lnSpc>
              <a:spcBef>
                <a:spcPts val="0"/>
              </a:spcBef>
              <a:spcAft>
                <a:spcPts val="4800"/>
              </a:spcAft>
            </a:pPr>
            <a:r>
              <a:rPr lang="en-US" dirty="0"/>
              <a:t>Share about your work and ask your partners to share about theirs</a:t>
            </a:r>
          </a:p>
        </p:txBody>
      </p:sp>
    </p:spTree>
    <p:extLst>
      <p:ext uri="{BB962C8B-B14F-4D97-AF65-F5344CB8AC3E}">
        <p14:creationId xmlns:p14="http://schemas.microsoft.com/office/powerpoint/2010/main" val="294001135"/>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Shape 161"/>
        <p:cNvGrpSpPr/>
        <p:nvPr/>
      </p:nvGrpSpPr>
      <p:grpSpPr>
        <a:xfrm>
          <a:off x="0" y="0"/>
          <a:ext cx="0" cy="0"/>
          <a:chOff x="0" y="0"/>
          <a:chExt cx="0" cy="0"/>
        </a:xfrm>
      </p:grpSpPr>
      <p:sp>
        <p:nvSpPr>
          <p:cNvPr id="5" name="Title 4">
            <a:extLst>
              <a:ext uri="{FF2B5EF4-FFF2-40B4-BE49-F238E27FC236}">
                <a16:creationId xmlns:a16="http://schemas.microsoft.com/office/drawing/2014/main" id="{0B0622C6-4E99-1117-00B3-1DE44747DE94}"/>
              </a:ext>
            </a:extLst>
          </p:cNvPr>
          <p:cNvSpPr>
            <a:spLocks noGrp="1"/>
          </p:cNvSpPr>
          <p:nvPr>
            <p:ph type="title"/>
          </p:nvPr>
        </p:nvSpPr>
        <p:spPr/>
        <p:txBody>
          <a:bodyPr/>
          <a:lstStyle/>
          <a:p>
            <a:r>
              <a:rPr lang="en-US" dirty="0"/>
              <a:t>“The Partnership Starter Pack”</a:t>
            </a:r>
          </a:p>
        </p:txBody>
      </p:sp>
      <p:pic>
        <p:nvPicPr>
          <p:cNvPr id="6" name="Google Shape;157;p16" descr="A hand holding a seedling&#10;&#10;Description automatically generated with medium confidence">
            <a:extLst>
              <a:ext uri="{FF2B5EF4-FFF2-40B4-BE49-F238E27FC236}">
                <a16:creationId xmlns:a16="http://schemas.microsoft.com/office/drawing/2014/main" id="{32132557-F411-66EE-48A3-D8B4183825C0}"/>
              </a:ext>
            </a:extLst>
          </p:cNvPr>
          <p:cNvPicPr preferRelativeResize="0">
            <a:picLocks/>
          </p:cNvPicPr>
          <p:nvPr/>
        </p:nvPicPr>
        <p:blipFill rotWithShape="1">
          <a:blip r:embed="rId3" cstate="print">
            <a:alphaModFix/>
            <a:extLst>
              <a:ext uri="{28A0092B-C50C-407E-A947-70E740481C1C}">
                <a14:useLocalDpi xmlns:a14="http://schemas.microsoft.com/office/drawing/2010/main"/>
              </a:ext>
            </a:extLst>
          </a:blip>
          <a:srcRect/>
          <a:stretch/>
        </p:blipFill>
        <p:spPr>
          <a:xfrm>
            <a:off x="10355898" y="4983163"/>
            <a:ext cx="1554162" cy="1554162"/>
          </a:xfrm>
          <a:prstGeom prst="rect">
            <a:avLst/>
          </a:prstGeom>
          <a:noFill/>
          <a:ln w="9525" cap="flat" cmpd="sng">
            <a:solidFill>
              <a:schemeClr val="tx1"/>
            </a:solidFill>
            <a:prstDash val="solid"/>
            <a:round/>
            <a:headEnd type="none" w="sm" len="sm"/>
            <a:tailEnd type="none" w="sm" len="sm"/>
          </a:ln>
        </p:spPr>
      </p:pic>
      <p:sp>
        <p:nvSpPr>
          <p:cNvPr id="8" name="Content Placeholder 7">
            <a:extLst>
              <a:ext uri="{FF2B5EF4-FFF2-40B4-BE49-F238E27FC236}">
                <a16:creationId xmlns:a16="http://schemas.microsoft.com/office/drawing/2014/main" id="{95C47570-F4C6-641A-884A-985A0821194A}"/>
              </a:ext>
            </a:extLst>
          </p:cNvPr>
          <p:cNvSpPr>
            <a:spLocks noGrp="1"/>
          </p:cNvSpPr>
          <p:nvPr>
            <p:ph idx="1"/>
          </p:nvPr>
        </p:nvSpPr>
        <p:spPr/>
        <p:txBody>
          <a:bodyPr/>
          <a:lstStyle/>
          <a:p>
            <a:pPr marL="0" indent="0" algn="ctr">
              <a:lnSpc>
                <a:spcPct val="100000"/>
              </a:lnSpc>
              <a:spcBef>
                <a:spcPts val="0"/>
              </a:spcBef>
              <a:spcAft>
                <a:spcPts val="4800"/>
              </a:spcAft>
              <a:buNone/>
            </a:pPr>
            <a:r>
              <a:rPr lang="en-US" b="1" dirty="0">
                <a:solidFill>
                  <a:schemeClr val="bg1"/>
                </a:solidFill>
                <a:highlight>
                  <a:srgbClr val="000000"/>
                </a:highlight>
              </a:rPr>
              <a:t>STEP 2</a:t>
            </a:r>
            <a:br>
              <a:rPr lang="en-US" b="1" dirty="0">
                <a:solidFill>
                  <a:schemeClr val="bg1"/>
                </a:solidFill>
                <a:highlight>
                  <a:srgbClr val="000000"/>
                </a:highlight>
              </a:rPr>
            </a:br>
            <a:r>
              <a:rPr lang="en-US" b="1" dirty="0">
                <a:solidFill>
                  <a:schemeClr val="bg1"/>
                </a:solidFill>
                <a:highlight>
                  <a:srgbClr val="000000"/>
                </a:highlight>
              </a:rPr>
              <a:t>Listen to your partners and focus on efforts with mutual benefit</a:t>
            </a:r>
          </a:p>
          <a:p>
            <a:pPr>
              <a:lnSpc>
                <a:spcPct val="100000"/>
              </a:lnSpc>
              <a:spcBef>
                <a:spcPts val="0"/>
              </a:spcBef>
              <a:spcAft>
                <a:spcPts val="4800"/>
              </a:spcAft>
            </a:pPr>
            <a:r>
              <a:rPr lang="en-US" dirty="0"/>
              <a:t>Seek to build a partnership where each partner receives a return on their investment of time and resources</a:t>
            </a:r>
          </a:p>
          <a:p>
            <a:pPr>
              <a:lnSpc>
                <a:spcPct val="100000"/>
              </a:lnSpc>
              <a:spcBef>
                <a:spcPts val="0"/>
              </a:spcBef>
              <a:spcAft>
                <a:spcPts val="4800"/>
              </a:spcAft>
            </a:pPr>
            <a:r>
              <a:rPr lang="en-US" dirty="0"/>
              <a:t>Move from abstract discussion to concrete action</a:t>
            </a:r>
            <a:br>
              <a:rPr lang="en-US" dirty="0"/>
            </a:br>
            <a:r>
              <a:rPr lang="en-US" dirty="0"/>
              <a:t>steps</a:t>
            </a:r>
          </a:p>
        </p:txBody>
      </p:sp>
    </p:spTree>
    <p:extLst>
      <p:ext uri="{BB962C8B-B14F-4D97-AF65-F5344CB8AC3E}">
        <p14:creationId xmlns:p14="http://schemas.microsoft.com/office/powerpoint/2010/main" val="684037321"/>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Shape 161"/>
        <p:cNvGrpSpPr/>
        <p:nvPr/>
      </p:nvGrpSpPr>
      <p:grpSpPr>
        <a:xfrm>
          <a:off x="0" y="0"/>
          <a:ext cx="0" cy="0"/>
          <a:chOff x="0" y="0"/>
          <a:chExt cx="0" cy="0"/>
        </a:xfrm>
      </p:grpSpPr>
      <p:sp>
        <p:nvSpPr>
          <p:cNvPr id="5" name="Title 4">
            <a:extLst>
              <a:ext uri="{FF2B5EF4-FFF2-40B4-BE49-F238E27FC236}">
                <a16:creationId xmlns:a16="http://schemas.microsoft.com/office/drawing/2014/main" id="{0B0622C6-4E99-1117-00B3-1DE44747DE94}"/>
              </a:ext>
            </a:extLst>
          </p:cNvPr>
          <p:cNvSpPr>
            <a:spLocks noGrp="1"/>
          </p:cNvSpPr>
          <p:nvPr>
            <p:ph type="title"/>
          </p:nvPr>
        </p:nvSpPr>
        <p:spPr/>
        <p:txBody>
          <a:bodyPr/>
          <a:lstStyle/>
          <a:p>
            <a:r>
              <a:rPr lang="en-US" dirty="0"/>
              <a:t>“The Partnership Starter Pack”</a:t>
            </a:r>
          </a:p>
        </p:txBody>
      </p:sp>
      <p:pic>
        <p:nvPicPr>
          <p:cNvPr id="6" name="Google Shape;157;p16" descr="A hand holding a seedling&#10;&#10;Description automatically generated with medium confidence">
            <a:extLst>
              <a:ext uri="{FF2B5EF4-FFF2-40B4-BE49-F238E27FC236}">
                <a16:creationId xmlns:a16="http://schemas.microsoft.com/office/drawing/2014/main" id="{32132557-F411-66EE-48A3-D8B4183825C0}"/>
              </a:ext>
            </a:extLst>
          </p:cNvPr>
          <p:cNvPicPr preferRelativeResize="0">
            <a:picLocks/>
          </p:cNvPicPr>
          <p:nvPr/>
        </p:nvPicPr>
        <p:blipFill rotWithShape="1">
          <a:blip r:embed="rId3" cstate="print">
            <a:alphaModFix/>
            <a:extLst>
              <a:ext uri="{28A0092B-C50C-407E-A947-70E740481C1C}">
                <a14:useLocalDpi xmlns:a14="http://schemas.microsoft.com/office/drawing/2010/main"/>
              </a:ext>
            </a:extLst>
          </a:blip>
          <a:srcRect/>
          <a:stretch/>
        </p:blipFill>
        <p:spPr>
          <a:xfrm>
            <a:off x="10355898" y="4983163"/>
            <a:ext cx="1554162" cy="1554162"/>
          </a:xfrm>
          <a:prstGeom prst="rect">
            <a:avLst/>
          </a:prstGeom>
          <a:noFill/>
          <a:ln w="9525" cap="flat" cmpd="sng">
            <a:solidFill>
              <a:schemeClr val="tx1"/>
            </a:solidFill>
            <a:prstDash val="solid"/>
            <a:round/>
            <a:headEnd type="none" w="sm" len="sm"/>
            <a:tailEnd type="none" w="sm" len="sm"/>
          </a:ln>
        </p:spPr>
      </p:pic>
      <p:sp>
        <p:nvSpPr>
          <p:cNvPr id="8" name="Content Placeholder 7">
            <a:extLst>
              <a:ext uri="{FF2B5EF4-FFF2-40B4-BE49-F238E27FC236}">
                <a16:creationId xmlns:a16="http://schemas.microsoft.com/office/drawing/2014/main" id="{95C47570-F4C6-641A-884A-985A0821194A}"/>
              </a:ext>
            </a:extLst>
          </p:cNvPr>
          <p:cNvSpPr>
            <a:spLocks noGrp="1"/>
          </p:cNvSpPr>
          <p:nvPr>
            <p:ph idx="1"/>
          </p:nvPr>
        </p:nvSpPr>
        <p:spPr/>
        <p:txBody>
          <a:bodyPr/>
          <a:lstStyle/>
          <a:p>
            <a:pPr marL="0" indent="0" algn="ctr">
              <a:lnSpc>
                <a:spcPct val="100000"/>
              </a:lnSpc>
              <a:spcBef>
                <a:spcPts val="0"/>
              </a:spcBef>
              <a:spcAft>
                <a:spcPts val="4800"/>
              </a:spcAft>
              <a:buNone/>
            </a:pPr>
            <a:r>
              <a:rPr lang="en-US" b="1" dirty="0">
                <a:solidFill>
                  <a:schemeClr val="bg1"/>
                </a:solidFill>
                <a:highlight>
                  <a:srgbClr val="000000"/>
                </a:highlight>
              </a:rPr>
              <a:t>STEP 3</a:t>
            </a:r>
            <a:br>
              <a:rPr lang="en-US" b="1" dirty="0">
                <a:solidFill>
                  <a:schemeClr val="bg1"/>
                </a:solidFill>
                <a:highlight>
                  <a:srgbClr val="000000"/>
                </a:highlight>
              </a:rPr>
            </a:br>
            <a:r>
              <a:rPr lang="en-US" b="1" dirty="0">
                <a:solidFill>
                  <a:schemeClr val="bg1"/>
                </a:solidFill>
                <a:highlight>
                  <a:srgbClr val="000000"/>
                </a:highlight>
              </a:rPr>
              <a:t>Target touchpoints that can build early momentum </a:t>
            </a:r>
          </a:p>
          <a:p>
            <a:pPr>
              <a:lnSpc>
                <a:spcPct val="100000"/>
              </a:lnSpc>
              <a:spcBef>
                <a:spcPts val="0"/>
              </a:spcBef>
              <a:spcAft>
                <a:spcPts val="4800"/>
              </a:spcAft>
            </a:pPr>
            <a:r>
              <a:rPr lang="en-US" dirty="0"/>
              <a:t>Focus first on “low-hanging fruit”</a:t>
            </a:r>
          </a:p>
          <a:p>
            <a:pPr>
              <a:lnSpc>
                <a:spcPct val="100000"/>
              </a:lnSpc>
              <a:spcBef>
                <a:spcPts val="0"/>
              </a:spcBef>
              <a:spcAft>
                <a:spcPts val="4800"/>
              </a:spcAft>
            </a:pPr>
            <a:r>
              <a:rPr lang="en-US" dirty="0"/>
              <a:t>Over time, take on more complex issues that may yield more impactful results</a:t>
            </a:r>
          </a:p>
        </p:txBody>
      </p:sp>
    </p:spTree>
    <p:extLst>
      <p:ext uri="{BB962C8B-B14F-4D97-AF65-F5344CB8AC3E}">
        <p14:creationId xmlns:p14="http://schemas.microsoft.com/office/powerpoint/2010/main" val="4207621625"/>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Shape 161"/>
        <p:cNvGrpSpPr/>
        <p:nvPr/>
      </p:nvGrpSpPr>
      <p:grpSpPr>
        <a:xfrm>
          <a:off x="0" y="0"/>
          <a:ext cx="0" cy="0"/>
          <a:chOff x="0" y="0"/>
          <a:chExt cx="0" cy="0"/>
        </a:xfrm>
      </p:grpSpPr>
      <p:sp>
        <p:nvSpPr>
          <p:cNvPr id="5" name="Title 4">
            <a:extLst>
              <a:ext uri="{FF2B5EF4-FFF2-40B4-BE49-F238E27FC236}">
                <a16:creationId xmlns:a16="http://schemas.microsoft.com/office/drawing/2014/main" id="{0B0622C6-4E99-1117-00B3-1DE44747DE94}"/>
              </a:ext>
            </a:extLst>
          </p:cNvPr>
          <p:cNvSpPr>
            <a:spLocks noGrp="1"/>
          </p:cNvSpPr>
          <p:nvPr>
            <p:ph type="title"/>
          </p:nvPr>
        </p:nvSpPr>
        <p:spPr/>
        <p:txBody>
          <a:bodyPr/>
          <a:lstStyle/>
          <a:p>
            <a:r>
              <a:rPr lang="en-US" dirty="0"/>
              <a:t>“The Partnership Starter Pack”</a:t>
            </a:r>
          </a:p>
        </p:txBody>
      </p:sp>
      <p:sp>
        <p:nvSpPr>
          <p:cNvPr id="8" name="Content Placeholder 7">
            <a:extLst>
              <a:ext uri="{FF2B5EF4-FFF2-40B4-BE49-F238E27FC236}">
                <a16:creationId xmlns:a16="http://schemas.microsoft.com/office/drawing/2014/main" id="{95C47570-F4C6-641A-884A-985A0821194A}"/>
              </a:ext>
            </a:extLst>
          </p:cNvPr>
          <p:cNvSpPr>
            <a:spLocks noGrp="1"/>
          </p:cNvSpPr>
          <p:nvPr>
            <p:ph idx="1"/>
          </p:nvPr>
        </p:nvSpPr>
        <p:spPr/>
        <p:txBody>
          <a:bodyPr/>
          <a:lstStyle/>
          <a:p>
            <a:pPr marL="0" indent="0" algn="ctr">
              <a:lnSpc>
                <a:spcPct val="100000"/>
              </a:lnSpc>
              <a:spcBef>
                <a:spcPts val="0"/>
              </a:spcBef>
              <a:spcAft>
                <a:spcPts val="4800"/>
              </a:spcAft>
              <a:buNone/>
            </a:pPr>
            <a:r>
              <a:rPr lang="en-US" b="1" dirty="0">
                <a:solidFill>
                  <a:schemeClr val="bg1"/>
                </a:solidFill>
                <a:highlight>
                  <a:srgbClr val="000000"/>
                </a:highlight>
              </a:rPr>
              <a:t>STEP 4</a:t>
            </a:r>
            <a:br>
              <a:rPr lang="en-US" b="1" dirty="0">
                <a:solidFill>
                  <a:schemeClr val="bg1"/>
                </a:solidFill>
                <a:highlight>
                  <a:srgbClr val="000000"/>
                </a:highlight>
              </a:rPr>
            </a:br>
            <a:r>
              <a:rPr lang="en-US" b="1" dirty="0">
                <a:solidFill>
                  <a:schemeClr val="bg1"/>
                </a:solidFill>
                <a:highlight>
                  <a:srgbClr val="000000"/>
                </a:highlight>
              </a:rPr>
              <a:t>Be savvy and strategic in messaging and engagements</a:t>
            </a:r>
          </a:p>
          <a:p>
            <a:pPr>
              <a:lnSpc>
                <a:spcPct val="100000"/>
              </a:lnSpc>
              <a:spcBef>
                <a:spcPts val="0"/>
              </a:spcBef>
              <a:spcAft>
                <a:spcPts val="4800"/>
              </a:spcAft>
            </a:pPr>
            <a:r>
              <a:rPr lang="en-US" dirty="0"/>
              <a:t>Consider how your partner might view an issue and message accordingly</a:t>
            </a:r>
          </a:p>
          <a:p>
            <a:pPr>
              <a:lnSpc>
                <a:spcPct val="100000"/>
              </a:lnSpc>
              <a:spcBef>
                <a:spcPts val="0"/>
              </a:spcBef>
              <a:spcAft>
                <a:spcPts val="4800"/>
              </a:spcAft>
            </a:pPr>
            <a:r>
              <a:rPr lang="en-US" dirty="0"/>
              <a:t>Design engagements with your partner’s interests and</a:t>
            </a:r>
            <a:br>
              <a:rPr lang="en-US" dirty="0"/>
            </a:br>
            <a:r>
              <a:rPr lang="en-US" dirty="0"/>
              <a:t>needs in mind</a:t>
            </a:r>
          </a:p>
        </p:txBody>
      </p:sp>
      <p:pic>
        <p:nvPicPr>
          <p:cNvPr id="2" name="Google Shape;157;p16" descr="A hand holding a seedling&#10;&#10;Description automatically generated with medium confidence">
            <a:extLst>
              <a:ext uri="{FF2B5EF4-FFF2-40B4-BE49-F238E27FC236}">
                <a16:creationId xmlns:a16="http://schemas.microsoft.com/office/drawing/2014/main" id="{97CBAE4B-C9D0-8343-9810-88829826237A}"/>
              </a:ext>
            </a:extLst>
          </p:cNvPr>
          <p:cNvPicPr preferRelativeResize="0">
            <a:picLocks/>
          </p:cNvPicPr>
          <p:nvPr/>
        </p:nvPicPr>
        <p:blipFill rotWithShape="1">
          <a:blip r:embed="rId3" cstate="print">
            <a:alphaModFix/>
            <a:extLst>
              <a:ext uri="{28A0092B-C50C-407E-A947-70E740481C1C}">
                <a14:useLocalDpi xmlns:a14="http://schemas.microsoft.com/office/drawing/2010/main"/>
              </a:ext>
            </a:extLst>
          </a:blip>
          <a:srcRect/>
          <a:stretch/>
        </p:blipFill>
        <p:spPr>
          <a:xfrm>
            <a:off x="10355898" y="4983163"/>
            <a:ext cx="1554162" cy="1554162"/>
          </a:xfrm>
          <a:prstGeom prst="rect">
            <a:avLst/>
          </a:prstGeom>
          <a:noFill/>
          <a:ln w="9525" cap="flat" cmpd="sng">
            <a:solidFill>
              <a:schemeClr val="tx1"/>
            </a:solidFill>
            <a:prstDash val="solid"/>
            <a:round/>
            <a:headEnd type="none" w="sm" len="sm"/>
            <a:tailEnd type="none" w="sm" len="sm"/>
          </a:ln>
        </p:spPr>
      </p:pic>
    </p:spTree>
    <p:extLst>
      <p:ext uri="{BB962C8B-B14F-4D97-AF65-F5344CB8AC3E}">
        <p14:creationId xmlns:p14="http://schemas.microsoft.com/office/powerpoint/2010/main" val="3009865840"/>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Shape 161"/>
        <p:cNvGrpSpPr/>
        <p:nvPr/>
      </p:nvGrpSpPr>
      <p:grpSpPr>
        <a:xfrm>
          <a:off x="0" y="0"/>
          <a:ext cx="0" cy="0"/>
          <a:chOff x="0" y="0"/>
          <a:chExt cx="0" cy="0"/>
        </a:xfrm>
      </p:grpSpPr>
      <p:sp>
        <p:nvSpPr>
          <p:cNvPr id="5" name="Title 4">
            <a:extLst>
              <a:ext uri="{FF2B5EF4-FFF2-40B4-BE49-F238E27FC236}">
                <a16:creationId xmlns:a16="http://schemas.microsoft.com/office/drawing/2014/main" id="{0B0622C6-4E99-1117-00B3-1DE44747DE94}"/>
              </a:ext>
            </a:extLst>
          </p:cNvPr>
          <p:cNvSpPr>
            <a:spLocks noGrp="1"/>
          </p:cNvSpPr>
          <p:nvPr>
            <p:ph type="title"/>
          </p:nvPr>
        </p:nvSpPr>
        <p:spPr/>
        <p:txBody>
          <a:bodyPr/>
          <a:lstStyle/>
          <a:p>
            <a:r>
              <a:rPr lang="en-US" dirty="0"/>
              <a:t>“The Partnership Starter Pack”</a:t>
            </a:r>
          </a:p>
        </p:txBody>
      </p:sp>
      <p:sp>
        <p:nvSpPr>
          <p:cNvPr id="8" name="Content Placeholder 7">
            <a:extLst>
              <a:ext uri="{FF2B5EF4-FFF2-40B4-BE49-F238E27FC236}">
                <a16:creationId xmlns:a16="http://schemas.microsoft.com/office/drawing/2014/main" id="{95C47570-F4C6-641A-884A-985A0821194A}"/>
              </a:ext>
            </a:extLst>
          </p:cNvPr>
          <p:cNvSpPr>
            <a:spLocks noGrp="1"/>
          </p:cNvSpPr>
          <p:nvPr>
            <p:ph idx="1"/>
          </p:nvPr>
        </p:nvSpPr>
        <p:spPr/>
        <p:txBody>
          <a:bodyPr/>
          <a:lstStyle/>
          <a:p>
            <a:pPr marL="0" indent="0" algn="ctr">
              <a:lnSpc>
                <a:spcPct val="100000"/>
              </a:lnSpc>
              <a:spcBef>
                <a:spcPts val="0"/>
              </a:spcBef>
              <a:spcAft>
                <a:spcPts val="4800"/>
              </a:spcAft>
              <a:buNone/>
            </a:pPr>
            <a:r>
              <a:rPr lang="en-US" b="1" dirty="0">
                <a:solidFill>
                  <a:schemeClr val="bg1"/>
                </a:solidFill>
                <a:highlight>
                  <a:srgbClr val="000000"/>
                </a:highlight>
              </a:rPr>
              <a:t>STEP 5</a:t>
            </a:r>
            <a:br>
              <a:rPr lang="en-US" b="1" dirty="0">
                <a:solidFill>
                  <a:schemeClr val="bg1"/>
                </a:solidFill>
                <a:highlight>
                  <a:srgbClr val="000000"/>
                </a:highlight>
              </a:rPr>
            </a:br>
            <a:r>
              <a:rPr lang="en-US" b="1" dirty="0">
                <a:solidFill>
                  <a:schemeClr val="bg1"/>
                </a:solidFill>
                <a:highlight>
                  <a:srgbClr val="000000"/>
                </a:highlight>
              </a:rPr>
              <a:t>Continue to engage and invest</a:t>
            </a:r>
          </a:p>
          <a:p>
            <a:pPr>
              <a:lnSpc>
                <a:spcPct val="100000"/>
              </a:lnSpc>
              <a:spcBef>
                <a:spcPts val="0"/>
              </a:spcBef>
              <a:spcAft>
                <a:spcPts val="4800"/>
              </a:spcAft>
            </a:pPr>
            <a:r>
              <a:rPr lang="en-US" dirty="0"/>
              <a:t>Establish ongoing communication with your partners across the aisle</a:t>
            </a:r>
          </a:p>
          <a:p>
            <a:pPr>
              <a:lnSpc>
                <a:spcPct val="100000"/>
              </a:lnSpc>
              <a:spcBef>
                <a:spcPts val="0"/>
              </a:spcBef>
              <a:spcAft>
                <a:spcPts val="4800"/>
              </a:spcAft>
            </a:pPr>
            <a:r>
              <a:rPr lang="en-US" dirty="0"/>
              <a:t>Discuss emerging issues and consider additional</a:t>
            </a:r>
            <a:br>
              <a:rPr lang="en-US" dirty="0"/>
            </a:br>
            <a:r>
              <a:rPr lang="en-US" dirty="0"/>
              <a:t>needed action</a:t>
            </a:r>
          </a:p>
        </p:txBody>
      </p:sp>
      <p:pic>
        <p:nvPicPr>
          <p:cNvPr id="2" name="Google Shape;157;p16" descr="A hand holding a seedling&#10;&#10;Description automatically generated with medium confidence">
            <a:extLst>
              <a:ext uri="{FF2B5EF4-FFF2-40B4-BE49-F238E27FC236}">
                <a16:creationId xmlns:a16="http://schemas.microsoft.com/office/drawing/2014/main" id="{97CBAE4B-C9D0-8343-9810-88829826237A}"/>
              </a:ext>
            </a:extLst>
          </p:cNvPr>
          <p:cNvPicPr preferRelativeResize="0">
            <a:picLocks/>
          </p:cNvPicPr>
          <p:nvPr/>
        </p:nvPicPr>
        <p:blipFill rotWithShape="1">
          <a:blip r:embed="rId3" cstate="print">
            <a:alphaModFix/>
            <a:extLst>
              <a:ext uri="{28A0092B-C50C-407E-A947-70E740481C1C}">
                <a14:useLocalDpi xmlns:a14="http://schemas.microsoft.com/office/drawing/2010/main"/>
              </a:ext>
            </a:extLst>
          </a:blip>
          <a:srcRect/>
          <a:stretch/>
        </p:blipFill>
        <p:spPr>
          <a:xfrm>
            <a:off x="10355898" y="4983163"/>
            <a:ext cx="1554162" cy="1554162"/>
          </a:xfrm>
          <a:prstGeom prst="rect">
            <a:avLst/>
          </a:prstGeom>
          <a:noFill/>
          <a:ln w="9525" cap="flat" cmpd="sng">
            <a:solidFill>
              <a:schemeClr val="tx1"/>
            </a:solidFill>
            <a:prstDash val="solid"/>
            <a:round/>
            <a:headEnd type="none" w="sm" len="sm"/>
            <a:tailEnd type="none" w="sm" len="sm"/>
          </a:ln>
        </p:spPr>
      </p:pic>
    </p:spTree>
    <p:extLst>
      <p:ext uri="{BB962C8B-B14F-4D97-AF65-F5344CB8AC3E}">
        <p14:creationId xmlns:p14="http://schemas.microsoft.com/office/powerpoint/2010/main" val="3169559456"/>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9667362-213E-4233-9C11-993C3AA874A8}"/>
              </a:ext>
            </a:extLst>
          </p:cNvPr>
          <p:cNvSpPr>
            <a:spLocks noGrp="1"/>
          </p:cNvSpPr>
          <p:nvPr>
            <p:ph type="title"/>
          </p:nvPr>
        </p:nvSpPr>
        <p:spPr/>
        <p:txBody>
          <a:bodyPr/>
          <a:lstStyle/>
          <a:p>
            <a:r>
              <a:rPr lang="en-US"/>
              <a:t>Applying an Equity Lens</a:t>
            </a:r>
            <a:endParaRPr lang="en-US" dirty="0"/>
          </a:p>
        </p:txBody>
      </p:sp>
      <p:sp>
        <p:nvSpPr>
          <p:cNvPr id="3" name="Content Placeholder 2">
            <a:extLst>
              <a:ext uri="{FF2B5EF4-FFF2-40B4-BE49-F238E27FC236}">
                <a16:creationId xmlns:a16="http://schemas.microsoft.com/office/drawing/2014/main" id="{B2FCF170-43BD-4010-9E3B-86112FC2B171}"/>
              </a:ext>
            </a:extLst>
          </p:cNvPr>
          <p:cNvSpPr>
            <a:spLocks noGrp="1"/>
          </p:cNvSpPr>
          <p:nvPr>
            <p:ph idx="1"/>
          </p:nvPr>
        </p:nvSpPr>
        <p:spPr/>
        <p:txBody>
          <a:bodyPr>
            <a:normAutofit lnSpcReduction="10000"/>
          </a:bodyPr>
          <a:lstStyle/>
          <a:p>
            <a:pPr>
              <a:lnSpc>
                <a:spcPct val="110000"/>
              </a:lnSpc>
              <a:spcBef>
                <a:spcPts val="0"/>
              </a:spcBef>
              <a:spcAft>
                <a:spcPts val="1800"/>
              </a:spcAft>
            </a:pPr>
            <a:r>
              <a:rPr lang="en-US" sz="2400" dirty="0"/>
              <a:t>An intentional focus on equity is critical in human services work</a:t>
            </a:r>
          </a:p>
          <a:p>
            <a:pPr>
              <a:lnSpc>
                <a:spcPct val="110000"/>
              </a:lnSpc>
              <a:spcBef>
                <a:spcPts val="0"/>
              </a:spcBef>
              <a:spcAft>
                <a:spcPts val="1800"/>
              </a:spcAft>
            </a:pPr>
            <a:r>
              <a:rPr lang="en-US" sz="2400" dirty="0"/>
              <a:t>Addressing inequities for marginalized populations in partner systems is important for creating communities that are safe and healthy for everyone</a:t>
            </a:r>
          </a:p>
          <a:p>
            <a:pPr>
              <a:lnSpc>
                <a:spcPct val="110000"/>
              </a:lnSpc>
              <a:spcBef>
                <a:spcPts val="0"/>
              </a:spcBef>
              <a:spcAft>
                <a:spcPts val="1800"/>
              </a:spcAft>
            </a:pPr>
            <a:r>
              <a:rPr lang="en-US" sz="2400" dirty="0"/>
              <a:t>Marginalized populations include</a:t>
            </a:r>
          </a:p>
          <a:p>
            <a:pPr marL="457200" lvl="1">
              <a:lnSpc>
                <a:spcPct val="110000"/>
              </a:lnSpc>
              <a:spcBef>
                <a:spcPts val="0"/>
              </a:spcBef>
              <a:spcAft>
                <a:spcPts val="1800"/>
              </a:spcAft>
            </a:pPr>
            <a:r>
              <a:rPr lang="en-US" sz="2000" dirty="0"/>
              <a:t>People of color</a:t>
            </a:r>
          </a:p>
          <a:p>
            <a:pPr marL="457200" lvl="1">
              <a:lnSpc>
                <a:spcPct val="110000"/>
              </a:lnSpc>
              <a:spcBef>
                <a:spcPts val="0"/>
              </a:spcBef>
              <a:spcAft>
                <a:spcPts val="1800"/>
              </a:spcAft>
            </a:pPr>
            <a:r>
              <a:rPr lang="en-US" sz="2000" dirty="0"/>
              <a:t>People identifying as LGBTQIA+</a:t>
            </a:r>
          </a:p>
          <a:p>
            <a:pPr marL="457200" lvl="1">
              <a:lnSpc>
                <a:spcPct val="110000"/>
              </a:lnSpc>
              <a:spcBef>
                <a:spcPts val="0"/>
              </a:spcBef>
              <a:spcAft>
                <a:spcPts val="1800"/>
              </a:spcAft>
            </a:pPr>
            <a:r>
              <a:rPr lang="en-US" sz="2000" dirty="0"/>
              <a:t>People with disabilities</a:t>
            </a:r>
          </a:p>
          <a:p>
            <a:pPr marL="457200" lvl="1">
              <a:lnSpc>
                <a:spcPct val="110000"/>
              </a:lnSpc>
              <a:spcBef>
                <a:spcPts val="0"/>
              </a:spcBef>
              <a:spcAft>
                <a:spcPts val="1800"/>
              </a:spcAft>
            </a:pPr>
            <a:r>
              <a:rPr lang="en-US" sz="2000" dirty="0"/>
              <a:t>Other populations unique to each community</a:t>
            </a:r>
          </a:p>
        </p:txBody>
      </p:sp>
      <p:pic>
        <p:nvPicPr>
          <p:cNvPr id="12" name="Google Shape;157;p16" descr="Magnifying glasses on yellow backdrop">
            <a:extLst>
              <a:ext uri="{FF2B5EF4-FFF2-40B4-BE49-F238E27FC236}">
                <a16:creationId xmlns:a16="http://schemas.microsoft.com/office/drawing/2014/main" id="{30851C0E-3E97-4C97-7458-5C92EF66F590}"/>
              </a:ext>
            </a:extLst>
          </p:cNvPr>
          <p:cNvPicPr preferRelativeResize="0">
            <a:picLocks/>
          </p:cNvPicPr>
          <p:nvPr/>
        </p:nvPicPr>
        <p:blipFill rotWithShape="1">
          <a:blip r:embed="rId2" cstate="hqprint">
            <a:extLst>
              <a:ext uri="{28A0092B-C50C-407E-A947-70E740481C1C}">
                <a14:useLocalDpi xmlns:a14="http://schemas.microsoft.com/office/drawing/2010/main"/>
              </a:ext>
            </a:extLst>
          </a:blip>
          <a:srcRect/>
          <a:stretch/>
        </p:blipFill>
        <p:spPr>
          <a:xfrm>
            <a:off x="10515918" y="297656"/>
            <a:ext cx="1371600" cy="1371600"/>
          </a:xfrm>
          <a:prstGeom prst="rect">
            <a:avLst/>
          </a:prstGeom>
          <a:noFill/>
          <a:ln w="9525" cap="flat" cmpd="sng">
            <a:solidFill>
              <a:schemeClr val="tx1"/>
            </a:solidFill>
            <a:prstDash val="solid"/>
            <a:round/>
            <a:headEnd type="none" w="sm" len="sm"/>
            <a:tailEnd type="none" w="sm" len="sm"/>
          </a:ln>
        </p:spPr>
      </p:pic>
    </p:spTree>
    <p:extLst>
      <p:ext uri="{BB962C8B-B14F-4D97-AF65-F5344CB8AC3E}">
        <p14:creationId xmlns:p14="http://schemas.microsoft.com/office/powerpoint/2010/main" val="2165002636"/>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9667362-213E-4233-9C11-993C3AA874A8}"/>
              </a:ext>
            </a:extLst>
          </p:cNvPr>
          <p:cNvSpPr>
            <a:spLocks noGrp="1"/>
          </p:cNvSpPr>
          <p:nvPr>
            <p:ph type="title"/>
          </p:nvPr>
        </p:nvSpPr>
        <p:spPr/>
        <p:txBody>
          <a:bodyPr/>
          <a:lstStyle/>
          <a:p>
            <a:r>
              <a:rPr lang="en-US" dirty="0"/>
              <a:t>Applying an Equity Lens</a:t>
            </a:r>
          </a:p>
        </p:txBody>
      </p:sp>
      <p:sp>
        <p:nvSpPr>
          <p:cNvPr id="3" name="Content Placeholder 2">
            <a:extLst>
              <a:ext uri="{FF2B5EF4-FFF2-40B4-BE49-F238E27FC236}">
                <a16:creationId xmlns:a16="http://schemas.microsoft.com/office/drawing/2014/main" id="{B2FCF170-43BD-4010-9E3B-86112FC2B171}"/>
              </a:ext>
            </a:extLst>
          </p:cNvPr>
          <p:cNvSpPr>
            <a:spLocks noGrp="1"/>
          </p:cNvSpPr>
          <p:nvPr>
            <p:ph idx="1"/>
          </p:nvPr>
        </p:nvSpPr>
        <p:spPr/>
        <p:txBody>
          <a:bodyPr>
            <a:normAutofit/>
          </a:bodyPr>
          <a:lstStyle/>
          <a:p>
            <a:pPr>
              <a:lnSpc>
                <a:spcPct val="110000"/>
              </a:lnSpc>
              <a:spcBef>
                <a:spcPts val="0"/>
              </a:spcBef>
              <a:spcAft>
                <a:spcPts val="1800"/>
              </a:spcAft>
            </a:pPr>
            <a:r>
              <a:rPr lang="en-US" sz="2400" dirty="0"/>
              <a:t>A focus on equity should be woven throughout school-community partnership work</a:t>
            </a:r>
          </a:p>
          <a:p>
            <a:pPr>
              <a:lnSpc>
                <a:spcPct val="110000"/>
              </a:lnSpc>
              <a:spcBef>
                <a:spcPts val="0"/>
              </a:spcBef>
              <a:spcAft>
                <a:spcPts val="1800"/>
              </a:spcAft>
            </a:pPr>
            <a:r>
              <a:rPr lang="en-US" sz="2400" dirty="0"/>
              <a:t>Equity considerations in partnership work may include</a:t>
            </a:r>
          </a:p>
          <a:p>
            <a:pPr marL="457200" lvl="1">
              <a:lnSpc>
                <a:spcPct val="110000"/>
              </a:lnSpc>
              <a:spcBef>
                <a:spcPts val="0"/>
              </a:spcBef>
              <a:spcAft>
                <a:spcPts val="1800"/>
              </a:spcAft>
            </a:pPr>
            <a:r>
              <a:rPr lang="en-US" sz="2000" b="1" dirty="0"/>
              <a:t>Representation: </a:t>
            </a:r>
            <a:r>
              <a:rPr lang="en-US" sz="2000" dirty="0"/>
              <a:t>How is our partnership ensuring diverse representation in our leadership bodies?</a:t>
            </a:r>
          </a:p>
          <a:p>
            <a:pPr marL="457200" lvl="1">
              <a:lnSpc>
                <a:spcPct val="110000"/>
              </a:lnSpc>
              <a:spcBef>
                <a:spcPts val="0"/>
              </a:spcBef>
              <a:spcAft>
                <a:spcPts val="1800"/>
              </a:spcAft>
            </a:pPr>
            <a:r>
              <a:rPr lang="en-US" sz="2000" b="1" dirty="0"/>
              <a:t>Data: </a:t>
            </a:r>
            <a:r>
              <a:rPr lang="en-US" sz="2000" dirty="0"/>
              <a:t>What does data across partner systems tell us about which populations most need services, which populations have access to services, and how different populations “fare” when receiving services?</a:t>
            </a:r>
          </a:p>
          <a:p>
            <a:pPr marL="457200" lvl="1">
              <a:lnSpc>
                <a:spcPct val="110000"/>
              </a:lnSpc>
              <a:spcBef>
                <a:spcPts val="0"/>
              </a:spcBef>
              <a:spcAft>
                <a:spcPts val="1800"/>
              </a:spcAft>
            </a:pPr>
            <a:r>
              <a:rPr lang="en-US" sz="2000" b="1" dirty="0"/>
              <a:t>Planning and implementation: </a:t>
            </a:r>
            <a:r>
              <a:rPr lang="en-US" sz="2000" dirty="0"/>
              <a:t>How are we collectively ensuring a focus on equity throughout partnership planning, implementation, and evaluation?</a:t>
            </a:r>
          </a:p>
        </p:txBody>
      </p:sp>
      <p:pic>
        <p:nvPicPr>
          <p:cNvPr id="4" name="Google Shape;157;p16" descr="Magnifying glasses on yellow backdrop">
            <a:extLst>
              <a:ext uri="{FF2B5EF4-FFF2-40B4-BE49-F238E27FC236}">
                <a16:creationId xmlns:a16="http://schemas.microsoft.com/office/drawing/2014/main" id="{ACD65094-BC43-311E-B329-36A9A6308565}"/>
              </a:ext>
            </a:extLst>
          </p:cNvPr>
          <p:cNvPicPr preferRelativeResize="0">
            <a:picLocks/>
          </p:cNvPicPr>
          <p:nvPr/>
        </p:nvPicPr>
        <p:blipFill rotWithShape="1">
          <a:blip r:embed="rId2" cstate="hqprint">
            <a:extLst>
              <a:ext uri="{28A0092B-C50C-407E-A947-70E740481C1C}">
                <a14:useLocalDpi xmlns:a14="http://schemas.microsoft.com/office/drawing/2010/main"/>
              </a:ext>
            </a:extLst>
          </a:blip>
          <a:srcRect/>
          <a:stretch/>
        </p:blipFill>
        <p:spPr>
          <a:xfrm>
            <a:off x="10515918" y="297656"/>
            <a:ext cx="1371600" cy="1371600"/>
          </a:xfrm>
          <a:prstGeom prst="rect">
            <a:avLst/>
          </a:prstGeom>
          <a:noFill/>
          <a:ln w="9525" cap="flat" cmpd="sng">
            <a:solidFill>
              <a:schemeClr val="tx1"/>
            </a:solidFill>
            <a:prstDash val="solid"/>
            <a:round/>
            <a:headEnd type="none" w="sm" len="sm"/>
            <a:tailEnd type="none" w="sm" len="sm"/>
          </a:ln>
        </p:spPr>
      </p:pic>
    </p:spTree>
    <p:extLst>
      <p:ext uri="{BB962C8B-B14F-4D97-AF65-F5344CB8AC3E}">
        <p14:creationId xmlns:p14="http://schemas.microsoft.com/office/powerpoint/2010/main" val="1478110940"/>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9667362-213E-4233-9C11-993C3AA874A8}"/>
              </a:ext>
            </a:extLst>
          </p:cNvPr>
          <p:cNvSpPr>
            <a:spLocks noGrp="1"/>
          </p:cNvSpPr>
          <p:nvPr>
            <p:ph type="title"/>
          </p:nvPr>
        </p:nvSpPr>
        <p:spPr/>
        <p:txBody>
          <a:bodyPr/>
          <a:lstStyle/>
          <a:p>
            <a:r>
              <a:rPr lang="en-US" dirty="0"/>
              <a:t>Engaging People with Lived Expertise</a:t>
            </a:r>
          </a:p>
        </p:txBody>
      </p:sp>
      <p:sp>
        <p:nvSpPr>
          <p:cNvPr id="3" name="Content Placeholder 2">
            <a:extLst>
              <a:ext uri="{FF2B5EF4-FFF2-40B4-BE49-F238E27FC236}">
                <a16:creationId xmlns:a16="http://schemas.microsoft.com/office/drawing/2014/main" id="{B2FCF170-43BD-4010-9E3B-86112FC2B171}"/>
              </a:ext>
            </a:extLst>
          </p:cNvPr>
          <p:cNvSpPr>
            <a:spLocks noGrp="1"/>
          </p:cNvSpPr>
          <p:nvPr>
            <p:ph idx="1"/>
          </p:nvPr>
        </p:nvSpPr>
        <p:spPr/>
        <p:txBody>
          <a:bodyPr>
            <a:normAutofit/>
          </a:bodyPr>
          <a:lstStyle/>
          <a:p>
            <a:pPr marL="0" indent="0" algn="ctr">
              <a:lnSpc>
                <a:spcPct val="100000"/>
              </a:lnSpc>
              <a:spcBef>
                <a:spcPts val="0"/>
              </a:spcBef>
              <a:spcAft>
                <a:spcPts val="3600"/>
              </a:spcAft>
              <a:buNone/>
            </a:pPr>
            <a:r>
              <a:rPr lang="en-US" sz="2400" dirty="0">
                <a:solidFill>
                  <a:schemeClr val="bg1"/>
                </a:solidFill>
                <a:highlight>
                  <a:srgbClr val="000000"/>
                </a:highlight>
              </a:rPr>
              <a:t>Engaging authentically with children, youth, and families experiencing homelessness in school-community partnership planning and implementation</a:t>
            </a:r>
          </a:p>
          <a:p>
            <a:pPr>
              <a:lnSpc>
                <a:spcPct val="100000"/>
              </a:lnSpc>
              <a:spcBef>
                <a:spcPts val="0"/>
              </a:spcBef>
              <a:spcAft>
                <a:spcPts val="3600"/>
              </a:spcAft>
            </a:pPr>
            <a:r>
              <a:rPr lang="en-US" sz="2000" dirty="0"/>
              <a:t>Centers the voice of people most impacted by homelessness in addressing it</a:t>
            </a:r>
          </a:p>
          <a:p>
            <a:pPr>
              <a:lnSpc>
                <a:spcPct val="100000"/>
              </a:lnSpc>
              <a:spcBef>
                <a:spcPts val="0"/>
              </a:spcBef>
              <a:spcAft>
                <a:spcPts val="3600"/>
              </a:spcAft>
            </a:pPr>
            <a:r>
              <a:rPr lang="en-US" sz="2000" dirty="0"/>
              <a:t>Elevates the perspectives of people who have lived homelessness as a credible and authoritative source of information and recommendations</a:t>
            </a:r>
          </a:p>
          <a:p>
            <a:pPr>
              <a:lnSpc>
                <a:spcPct val="100000"/>
              </a:lnSpc>
              <a:spcBef>
                <a:spcPts val="0"/>
              </a:spcBef>
              <a:spcAft>
                <a:spcPts val="3600"/>
              </a:spcAft>
            </a:pPr>
            <a:r>
              <a:rPr lang="en-US" sz="2000" dirty="0"/>
              <a:t>Helps correct power imbalances that occur when people who have not experienced homelessness are the main decision makers for how it is addressed</a:t>
            </a:r>
          </a:p>
        </p:txBody>
      </p:sp>
      <p:pic>
        <p:nvPicPr>
          <p:cNvPr id="4" name="Google Shape;157;p16" descr="Friends laughing">
            <a:extLst>
              <a:ext uri="{FF2B5EF4-FFF2-40B4-BE49-F238E27FC236}">
                <a16:creationId xmlns:a16="http://schemas.microsoft.com/office/drawing/2014/main" id="{ACD65094-BC43-311E-B329-36A9A6308565}"/>
              </a:ext>
            </a:extLst>
          </p:cNvPr>
          <p:cNvPicPr preferRelativeResize="0">
            <a:picLocks/>
          </p:cNvPicPr>
          <p:nvPr/>
        </p:nvPicPr>
        <p:blipFill rotWithShape="1">
          <a:blip r:embed="rId2" cstate="hqprint">
            <a:extLst>
              <a:ext uri="{28A0092B-C50C-407E-A947-70E740481C1C}">
                <a14:useLocalDpi xmlns:a14="http://schemas.microsoft.com/office/drawing/2010/main"/>
              </a:ext>
            </a:extLst>
          </a:blip>
          <a:srcRect/>
          <a:stretch/>
        </p:blipFill>
        <p:spPr>
          <a:xfrm>
            <a:off x="9982200" y="297656"/>
            <a:ext cx="1930400" cy="1371600"/>
          </a:xfrm>
          <a:prstGeom prst="rect">
            <a:avLst/>
          </a:prstGeom>
          <a:noFill/>
          <a:ln w="9525" cap="flat" cmpd="sng">
            <a:solidFill>
              <a:schemeClr val="tx1"/>
            </a:solidFill>
            <a:prstDash val="solid"/>
            <a:round/>
            <a:headEnd type="none" w="sm" len="sm"/>
            <a:tailEnd type="none" w="sm" len="sm"/>
          </a:ln>
        </p:spPr>
      </p:pic>
    </p:spTree>
    <p:extLst>
      <p:ext uri="{BB962C8B-B14F-4D97-AF65-F5344CB8AC3E}">
        <p14:creationId xmlns:p14="http://schemas.microsoft.com/office/powerpoint/2010/main" val="55270520"/>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9667362-213E-4233-9C11-993C3AA874A8}"/>
              </a:ext>
            </a:extLst>
          </p:cNvPr>
          <p:cNvSpPr>
            <a:spLocks noGrp="1"/>
          </p:cNvSpPr>
          <p:nvPr>
            <p:ph type="title"/>
          </p:nvPr>
        </p:nvSpPr>
        <p:spPr/>
        <p:txBody>
          <a:bodyPr/>
          <a:lstStyle/>
          <a:p>
            <a:r>
              <a:rPr lang="en-US" dirty="0"/>
              <a:t>Engaging People with Lived Expertise</a:t>
            </a:r>
          </a:p>
        </p:txBody>
      </p:sp>
      <p:sp>
        <p:nvSpPr>
          <p:cNvPr id="3" name="Content Placeholder 2">
            <a:extLst>
              <a:ext uri="{FF2B5EF4-FFF2-40B4-BE49-F238E27FC236}">
                <a16:creationId xmlns:a16="http://schemas.microsoft.com/office/drawing/2014/main" id="{B2FCF170-43BD-4010-9E3B-86112FC2B171}"/>
              </a:ext>
            </a:extLst>
          </p:cNvPr>
          <p:cNvSpPr>
            <a:spLocks noGrp="1"/>
          </p:cNvSpPr>
          <p:nvPr>
            <p:ph idx="1"/>
          </p:nvPr>
        </p:nvSpPr>
        <p:spPr/>
        <p:txBody>
          <a:bodyPr>
            <a:normAutofit/>
          </a:bodyPr>
          <a:lstStyle/>
          <a:p>
            <a:pPr marL="0" indent="0" algn="ctr">
              <a:lnSpc>
                <a:spcPct val="100000"/>
              </a:lnSpc>
              <a:spcBef>
                <a:spcPts val="0"/>
              </a:spcBef>
              <a:spcAft>
                <a:spcPts val="2400"/>
              </a:spcAft>
              <a:buNone/>
            </a:pPr>
            <a:r>
              <a:rPr lang="en-US" sz="2400" dirty="0">
                <a:solidFill>
                  <a:schemeClr val="bg1"/>
                </a:solidFill>
                <a:highlight>
                  <a:srgbClr val="000000"/>
                </a:highlight>
              </a:rPr>
              <a:t>Considerations for engaging lived expertise in school-community partnership may include</a:t>
            </a:r>
          </a:p>
          <a:p>
            <a:pPr>
              <a:lnSpc>
                <a:spcPct val="100000"/>
              </a:lnSpc>
              <a:spcBef>
                <a:spcPts val="0"/>
              </a:spcBef>
              <a:spcAft>
                <a:spcPts val="2400"/>
              </a:spcAft>
            </a:pPr>
            <a:r>
              <a:rPr lang="en-US" sz="2000" b="1" dirty="0"/>
              <a:t>Representation: </a:t>
            </a:r>
            <a:r>
              <a:rPr lang="en-US" sz="2000" dirty="0"/>
              <a:t>How is our partner network ensuring representation of children, youth, and families who have been involved with or served by system partners?</a:t>
            </a:r>
          </a:p>
          <a:p>
            <a:pPr>
              <a:lnSpc>
                <a:spcPct val="100000"/>
              </a:lnSpc>
              <a:spcBef>
                <a:spcPts val="0"/>
              </a:spcBef>
              <a:spcAft>
                <a:spcPts val="2400"/>
              </a:spcAft>
            </a:pPr>
            <a:r>
              <a:rPr lang="en-US" sz="2000" b="1" dirty="0"/>
              <a:t>Elevation: </a:t>
            </a:r>
            <a:r>
              <a:rPr lang="en-US" sz="2000" dirty="0"/>
              <a:t>How are system partners elevating the voice of people with lived expertise in partnership work, including in planning and decision-making? </a:t>
            </a:r>
          </a:p>
          <a:p>
            <a:pPr>
              <a:lnSpc>
                <a:spcPct val="100000"/>
              </a:lnSpc>
              <a:spcBef>
                <a:spcPts val="0"/>
              </a:spcBef>
              <a:spcAft>
                <a:spcPts val="2400"/>
              </a:spcAft>
            </a:pPr>
            <a:r>
              <a:rPr lang="en-US" sz="2000" b="1" dirty="0"/>
              <a:t>Others? </a:t>
            </a:r>
            <a:r>
              <a:rPr lang="en-US" sz="2000" i="1" dirty="0"/>
              <a:t>(pause, reflect, discuss)</a:t>
            </a:r>
          </a:p>
          <a:p>
            <a:pPr>
              <a:lnSpc>
                <a:spcPct val="100000"/>
              </a:lnSpc>
              <a:spcBef>
                <a:spcPts val="0"/>
              </a:spcBef>
              <a:spcAft>
                <a:spcPts val="2400"/>
              </a:spcAft>
            </a:pPr>
            <a:r>
              <a:rPr lang="en-US" sz="2000" dirty="0"/>
              <a:t>For more information, visit the California HETAC’s </a:t>
            </a:r>
            <a:r>
              <a:rPr lang="en-US" sz="2000" dirty="0">
                <a:hlinkClick r:id="rId2"/>
              </a:rPr>
              <a:t>Engaging People with Lived Experience webpage</a:t>
            </a:r>
            <a:endParaRPr lang="en-US" sz="2000" dirty="0"/>
          </a:p>
        </p:txBody>
      </p:sp>
      <p:pic>
        <p:nvPicPr>
          <p:cNvPr id="4" name="Google Shape;157;p16" descr="Friends laughing">
            <a:extLst>
              <a:ext uri="{FF2B5EF4-FFF2-40B4-BE49-F238E27FC236}">
                <a16:creationId xmlns:a16="http://schemas.microsoft.com/office/drawing/2014/main" id="{ACD65094-BC43-311E-B329-36A9A6308565}"/>
              </a:ext>
            </a:extLst>
          </p:cNvPr>
          <p:cNvPicPr preferRelativeResize="0">
            <a:picLocks/>
          </p:cNvPicPr>
          <p:nvPr/>
        </p:nvPicPr>
        <p:blipFill rotWithShape="1">
          <a:blip r:embed="rId3" cstate="hqprint">
            <a:extLst>
              <a:ext uri="{28A0092B-C50C-407E-A947-70E740481C1C}">
                <a14:useLocalDpi xmlns:a14="http://schemas.microsoft.com/office/drawing/2010/main"/>
              </a:ext>
            </a:extLst>
          </a:blip>
          <a:srcRect/>
          <a:stretch/>
        </p:blipFill>
        <p:spPr>
          <a:xfrm>
            <a:off x="9982200" y="297656"/>
            <a:ext cx="1930400" cy="1371600"/>
          </a:xfrm>
          <a:prstGeom prst="rect">
            <a:avLst/>
          </a:prstGeom>
          <a:noFill/>
          <a:ln w="9525" cap="flat" cmpd="sng">
            <a:solidFill>
              <a:schemeClr val="tx1"/>
            </a:solidFill>
            <a:prstDash val="solid"/>
            <a:round/>
            <a:headEnd type="none" w="sm" len="sm"/>
            <a:tailEnd type="none" w="sm" len="sm"/>
          </a:ln>
        </p:spPr>
      </p:pic>
      <p:pic>
        <p:nvPicPr>
          <p:cNvPr id="5" name="Graphic 4" descr="Chat with solid fill">
            <a:extLst>
              <a:ext uri="{FF2B5EF4-FFF2-40B4-BE49-F238E27FC236}">
                <a16:creationId xmlns:a16="http://schemas.microsoft.com/office/drawing/2014/main" id="{D8B1A466-425B-D5A5-F57E-9BF0DA8D3B02}"/>
              </a:ext>
            </a:extLst>
          </p:cNvPr>
          <p:cNvPicPr>
            <a:picLocks noChangeAspect="1"/>
          </p:cNvPicPr>
          <p:nvPr/>
        </p:nvPicPr>
        <p:blipFill>
          <a:blip r:embed="rId4">
            <a:extLst>
              <a:ext uri="{28A0092B-C50C-407E-A947-70E740481C1C}">
                <a14:useLocalDpi xmlns:a14="http://schemas.microsoft.com/office/drawing/2010/main"/>
              </a:ext>
              <a:ext uri="{96DAC541-7B7A-43D3-8B79-37D633B846F1}">
                <asvg:svgBlip xmlns:asvg="http://schemas.microsoft.com/office/drawing/2016/SVG/main" r:embed="rId5"/>
              </a:ext>
            </a:extLst>
          </a:blip>
          <a:stretch>
            <a:fillRect/>
          </a:stretch>
        </p:blipFill>
        <p:spPr>
          <a:xfrm>
            <a:off x="152400" y="4679209"/>
            <a:ext cx="457200" cy="457200"/>
          </a:xfrm>
          <a:prstGeom prst="rect">
            <a:avLst/>
          </a:prstGeom>
        </p:spPr>
      </p:pic>
    </p:spTree>
    <p:extLst>
      <p:ext uri="{BB962C8B-B14F-4D97-AF65-F5344CB8AC3E}">
        <p14:creationId xmlns:p14="http://schemas.microsoft.com/office/powerpoint/2010/main" val="111291045"/>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9667362-213E-4233-9C11-993C3AA874A8}"/>
              </a:ext>
            </a:extLst>
          </p:cNvPr>
          <p:cNvSpPr>
            <a:spLocks noGrp="1"/>
          </p:cNvSpPr>
          <p:nvPr>
            <p:ph type="title"/>
          </p:nvPr>
        </p:nvSpPr>
        <p:spPr/>
        <p:txBody>
          <a:bodyPr/>
          <a:lstStyle/>
          <a:p>
            <a:r>
              <a:rPr lang="en-US" dirty="0"/>
              <a:t>Meeting Planning</a:t>
            </a:r>
          </a:p>
        </p:txBody>
      </p:sp>
      <p:sp>
        <p:nvSpPr>
          <p:cNvPr id="3" name="Content Placeholder 2">
            <a:extLst>
              <a:ext uri="{FF2B5EF4-FFF2-40B4-BE49-F238E27FC236}">
                <a16:creationId xmlns:a16="http://schemas.microsoft.com/office/drawing/2014/main" id="{B2FCF170-43BD-4010-9E3B-86112FC2B171}"/>
              </a:ext>
            </a:extLst>
          </p:cNvPr>
          <p:cNvSpPr>
            <a:spLocks noGrp="1"/>
          </p:cNvSpPr>
          <p:nvPr>
            <p:ph idx="1"/>
          </p:nvPr>
        </p:nvSpPr>
        <p:spPr/>
        <p:txBody>
          <a:bodyPr/>
          <a:lstStyle/>
          <a:p>
            <a:pPr>
              <a:lnSpc>
                <a:spcPct val="100000"/>
              </a:lnSpc>
              <a:spcBef>
                <a:spcPts val="4200"/>
              </a:spcBef>
            </a:pPr>
            <a:r>
              <a:rPr lang="en-US" dirty="0"/>
              <a:t>Plan school-community partner meetings in ways that make good use of partners’ time and “keep partners coming back”</a:t>
            </a:r>
          </a:p>
          <a:p>
            <a:pPr marL="457200" lvl="1">
              <a:lnSpc>
                <a:spcPct val="100000"/>
              </a:lnSpc>
              <a:spcBef>
                <a:spcPts val="4200"/>
              </a:spcBef>
            </a:pPr>
            <a:r>
              <a:rPr lang="en-US" dirty="0"/>
              <a:t>Given that partner systems operate differently, consider tailoring individual meetings to the unique touchpoints of each partner system</a:t>
            </a:r>
          </a:p>
          <a:p>
            <a:pPr marL="457200" lvl="1">
              <a:lnSpc>
                <a:spcPct val="100000"/>
              </a:lnSpc>
              <a:spcBef>
                <a:spcPts val="4200"/>
              </a:spcBef>
            </a:pPr>
            <a:r>
              <a:rPr lang="en-US" dirty="0"/>
              <a:t>If inviting multiple partner systems to a single gathering, consider sharing information of common interest with all partners and splitting into groups to for partner-specific conversations</a:t>
            </a:r>
          </a:p>
        </p:txBody>
      </p:sp>
      <p:pic>
        <p:nvPicPr>
          <p:cNvPr id="4" name="Google Shape;157;p16" descr="Two arrows forming one">
            <a:extLst>
              <a:ext uri="{FF2B5EF4-FFF2-40B4-BE49-F238E27FC236}">
                <a16:creationId xmlns:a16="http://schemas.microsoft.com/office/drawing/2014/main" id="{444E8294-AF69-8E90-CCFC-981EC035BB27}"/>
              </a:ext>
            </a:extLst>
          </p:cNvPr>
          <p:cNvPicPr preferRelativeResize="0">
            <a:picLocks/>
          </p:cNvPicPr>
          <p:nvPr/>
        </p:nvPicPr>
        <p:blipFill>
          <a:blip r:embed="rId2" cstate="hqprint">
            <a:extLst>
              <a:ext uri="{28A0092B-C50C-407E-A947-70E740481C1C}">
                <a14:useLocalDpi xmlns:a14="http://schemas.microsoft.com/office/drawing/2010/main"/>
              </a:ext>
            </a:extLst>
          </a:blip>
          <a:srcRect/>
          <a:stretch/>
        </p:blipFill>
        <p:spPr>
          <a:xfrm>
            <a:off x="10515918" y="297656"/>
            <a:ext cx="1371600" cy="1371600"/>
          </a:xfrm>
          <a:prstGeom prst="rect">
            <a:avLst/>
          </a:prstGeom>
          <a:noFill/>
          <a:ln w="9525" cap="flat" cmpd="sng">
            <a:solidFill>
              <a:schemeClr val="tx1"/>
            </a:solidFill>
            <a:prstDash val="solid"/>
            <a:round/>
            <a:headEnd type="none" w="sm" len="sm"/>
            <a:tailEnd type="none" w="sm" len="sm"/>
          </a:ln>
        </p:spPr>
      </p:pic>
    </p:spTree>
    <p:extLst>
      <p:ext uri="{BB962C8B-B14F-4D97-AF65-F5344CB8AC3E}">
        <p14:creationId xmlns:p14="http://schemas.microsoft.com/office/powerpoint/2010/main" val="3676161599"/>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Shape 189"/>
        <p:cNvGrpSpPr/>
        <p:nvPr/>
      </p:nvGrpSpPr>
      <p:grpSpPr>
        <a:xfrm>
          <a:off x="0" y="0"/>
          <a:ext cx="0" cy="0"/>
          <a:chOff x="0" y="0"/>
          <a:chExt cx="0" cy="0"/>
        </a:xfrm>
      </p:grpSpPr>
      <p:sp>
        <p:nvSpPr>
          <p:cNvPr id="192" name="Google Shape;192;p66"/>
          <p:cNvSpPr txBox="1">
            <a:spLocks noGrp="1"/>
          </p:cNvSpPr>
          <p:nvPr>
            <p:ph sz="half" idx="2"/>
          </p:nvPr>
        </p:nvSpPr>
        <p:spPr>
          <a:xfrm>
            <a:off x="6172199" y="2545079"/>
            <a:ext cx="5410203" cy="3631884"/>
          </a:xfrm>
          <a:prstGeom prst="rect">
            <a:avLst/>
          </a:prstGeom>
          <a:noFill/>
          <a:ln>
            <a:noFill/>
          </a:ln>
        </p:spPr>
        <p:txBody>
          <a:bodyPr spcFirstLastPara="1" wrap="square" lIns="91425" tIns="45700" rIns="91425" bIns="45700" anchor="t" anchorCtr="0">
            <a:noAutofit/>
          </a:bodyPr>
          <a:lstStyle/>
          <a:p>
            <a:pPr marL="228600" lvl="1">
              <a:lnSpc>
                <a:spcPct val="100000"/>
              </a:lnSpc>
              <a:spcBef>
                <a:spcPts val="0"/>
              </a:spcBef>
              <a:spcAft>
                <a:spcPts val="2400"/>
              </a:spcAft>
              <a:buSzPts val="2400"/>
            </a:pPr>
            <a:r>
              <a:rPr lang="en-US" sz="2000" dirty="0">
                <a:sym typeface="Calibri"/>
              </a:rPr>
              <a:t>Staying informed about new legislation, opportunities, funding streams, etc.</a:t>
            </a:r>
            <a:endParaRPr sz="2000" dirty="0"/>
          </a:p>
          <a:p>
            <a:pPr marL="228600" lvl="1">
              <a:lnSpc>
                <a:spcPct val="100000"/>
              </a:lnSpc>
              <a:spcBef>
                <a:spcPts val="0"/>
              </a:spcBef>
              <a:spcAft>
                <a:spcPts val="2400"/>
              </a:spcAft>
            </a:pPr>
            <a:r>
              <a:rPr lang="en-US" sz="2000" dirty="0"/>
              <a:t>Engaging people with lived experience</a:t>
            </a:r>
          </a:p>
          <a:p>
            <a:pPr marL="228600" lvl="1">
              <a:lnSpc>
                <a:spcPct val="100000"/>
              </a:lnSpc>
              <a:spcBef>
                <a:spcPts val="0"/>
              </a:spcBef>
              <a:spcAft>
                <a:spcPts val="2400"/>
              </a:spcAft>
            </a:pPr>
            <a:r>
              <a:rPr lang="en-US" sz="2000" dirty="0"/>
              <a:t>Addressing inequities across systems</a:t>
            </a:r>
          </a:p>
          <a:p>
            <a:pPr marL="228600" lvl="1">
              <a:lnSpc>
                <a:spcPct val="100000"/>
              </a:lnSpc>
              <a:spcBef>
                <a:spcPts val="0"/>
              </a:spcBef>
              <a:spcAft>
                <a:spcPts val="2400"/>
              </a:spcAft>
              <a:buSzPts val="2400"/>
            </a:pPr>
            <a:r>
              <a:rPr lang="en-US" sz="2000" dirty="0">
                <a:sym typeface="Calibri"/>
              </a:rPr>
              <a:t>Maintaining a connected and active partner network</a:t>
            </a:r>
          </a:p>
        </p:txBody>
      </p:sp>
      <p:sp>
        <p:nvSpPr>
          <p:cNvPr id="3" name="Content Placeholder 2">
            <a:extLst>
              <a:ext uri="{FF2B5EF4-FFF2-40B4-BE49-F238E27FC236}">
                <a16:creationId xmlns:a16="http://schemas.microsoft.com/office/drawing/2014/main" id="{4BC857B4-FBE2-E19A-22B4-F25D574D4AB1}"/>
              </a:ext>
            </a:extLst>
          </p:cNvPr>
          <p:cNvSpPr>
            <a:spLocks noGrp="1"/>
          </p:cNvSpPr>
          <p:nvPr>
            <p:ph sz="half" idx="1"/>
          </p:nvPr>
        </p:nvSpPr>
        <p:spPr>
          <a:xfrm>
            <a:off x="609597" y="2545079"/>
            <a:ext cx="5410203" cy="3631883"/>
          </a:xfrm>
        </p:spPr>
        <p:txBody>
          <a:bodyPr>
            <a:normAutofit/>
          </a:bodyPr>
          <a:lstStyle/>
          <a:p>
            <a:pPr>
              <a:lnSpc>
                <a:spcPct val="100000"/>
              </a:lnSpc>
              <a:spcBef>
                <a:spcPts val="0"/>
              </a:spcBef>
              <a:spcAft>
                <a:spcPts val="2400"/>
              </a:spcAft>
            </a:pPr>
            <a:r>
              <a:rPr lang="en-US" sz="2000" dirty="0"/>
              <a:t>Needs-sensing (particularly in early conversations)</a:t>
            </a:r>
          </a:p>
          <a:p>
            <a:pPr>
              <a:lnSpc>
                <a:spcPct val="100000"/>
              </a:lnSpc>
              <a:spcBef>
                <a:spcPts val="0"/>
              </a:spcBef>
              <a:spcAft>
                <a:spcPts val="2400"/>
              </a:spcAft>
            </a:pPr>
            <a:r>
              <a:rPr lang="en-US" sz="2000" dirty="0"/>
              <a:t>Identifying children, youth, and families</a:t>
            </a:r>
          </a:p>
          <a:p>
            <a:pPr>
              <a:lnSpc>
                <a:spcPct val="100000"/>
              </a:lnSpc>
              <a:spcBef>
                <a:spcPts val="0"/>
              </a:spcBef>
              <a:spcAft>
                <a:spcPts val="2400"/>
              </a:spcAft>
            </a:pPr>
            <a:r>
              <a:rPr lang="en-US" sz="2000" dirty="0"/>
              <a:t>Referring children, youth, and families to services across programs and partners</a:t>
            </a:r>
          </a:p>
          <a:p>
            <a:pPr>
              <a:lnSpc>
                <a:spcPct val="100000"/>
              </a:lnSpc>
              <a:spcBef>
                <a:spcPts val="0"/>
              </a:spcBef>
              <a:spcAft>
                <a:spcPts val="2400"/>
              </a:spcAft>
            </a:pPr>
            <a:r>
              <a:rPr lang="en-US" sz="2000" dirty="0"/>
              <a:t>Delivering coordinated and comprehensive services</a:t>
            </a:r>
          </a:p>
        </p:txBody>
      </p:sp>
      <p:sp>
        <p:nvSpPr>
          <p:cNvPr id="4" name="Google Shape;193;p66">
            <a:extLst>
              <a:ext uri="{FF2B5EF4-FFF2-40B4-BE49-F238E27FC236}">
                <a16:creationId xmlns:a16="http://schemas.microsoft.com/office/drawing/2014/main" id="{EBB0BB19-A3A0-DCE1-68BF-2BA86AF06254}"/>
              </a:ext>
            </a:extLst>
          </p:cNvPr>
          <p:cNvSpPr txBox="1"/>
          <p:nvPr/>
        </p:nvSpPr>
        <p:spPr>
          <a:xfrm>
            <a:off x="609600" y="1819057"/>
            <a:ext cx="10972800" cy="461624"/>
          </a:xfrm>
          <a:prstGeom prst="rect">
            <a:avLst/>
          </a:prstGeom>
          <a:solidFill>
            <a:schemeClr val="tx1"/>
          </a:solidFill>
          <a:ln>
            <a:noFill/>
          </a:ln>
        </p:spPr>
        <p:txBody>
          <a:bodyPr spcFirstLastPara="1" wrap="square" lIns="91425" tIns="45700" rIns="91425" bIns="45700" anchor="t" anchorCtr="0">
            <a:spAutoFit/>
          </a:bodyPr>
          <a:lstStyle/>
          <a:p>
            <a:pPr marL="0" marR="0" lvl="0" indent="0" algn="ctr" rtl="0">
              <a:lnSpc>
                <a:spcPct val="100000"/>
              </a:lnSpc>
              <a:spcBef>
                <a:spcPts val="0"/>
              </a:spcBef>
              <a:spcAft>
                <a:spcPts val="0"/>
              </a:spcAft>
              <a:buNone/>
            </a:pPr>
            <a:r>
              <a:rPr lang="en-US" sz="2400" b="1" i="0" u="none" strike="noStrike" cap="none" dirty="0">
                <a:solidFill>
                  <a:schemeClr val="bg1"/>
                </a:solidFill>
                <a:latin typeface="Century Gothic" panose="020B0502020202020204" pitchFamily="34" charset="0"/>
                <a:ea typeface="Calibri Light" panose="020F0302020204030204" pitchFamily="34" charset="0"/>
                <a:cs typeface="Calibri Light" panose="020F0302020204030204" pitchFamily="34" charset="0"/>
                <a:sym typeface="Calibri"/>
              </a:rPr>
              <a:t>Areas of focus for school-community partner work may include</a:t>
            </a:r>
          </a:p>
        </p:txBody>
      </p:sp>
      <p:sp>
        <p:nvSpPr>
          <p:cNvPr id="6" name="Title 5">
            <a:extLst>
              <a:ext uri="{FF2B5EF4-FFF2-40B4-BE49-F238E27FC236}">
                <a16:creationId xmlns:a16="http://schemas.microsoft.com/office/drawing/2014/main" id="{A8C890E2-6E95-BA41-4352-FC453AC4672C}"/>
              </a:ext>
            </a:extLst>
          </p:cNvPr>
          <p:cNvSpPr>
            <a:spLocks noGrp="1"/>
          </p:cNvSpPr>
          <p:nvPr>
            <p:ph type="title"/>
          </p:nvPr>
        </p:nvSpPr>
        <p:spPr/>
        <p:txBody>
          <a:bodyPr/>
          <a:lstStyle/>
          <a:p>
            <a:r>
              <a:rPr lang="en-US" dirty="0"/>
              <a:t>Possible Areas of Partnership Focus</a:t>
            </a:r>
          </a:p>
        </p:txBody>
      </p:sp>
      <p:pic>
        <p:nvPicPr>
          <p:cNvPr id="7" name="Picture 2" descr="Blue puzzle pieces with one red puzzle forming a circle">
            <a:extLst>
              <a:ext uri="{FF2B5EF4-FFF2-40B4-BE49-F238E27FC236}">
                <a16:creationId xmlns:a16="http://schemas.microsoft.com/office/drawing/2014/main" id="{720E7A93-C755-6D3B-888A-0A85BE74B92A}"/>
              </a:ext>
            </a:extLst>
          </p:cNvPr>
          <p:cNvPicPr>
            <a:picLocks noChangeAspect="1" noChangeArrowheads="1"/>
          </p:cNvPicPr>
          <p:nvPr/>
        </p:nvPicPr>
        <p:blipFill>
          <a:blip r:embed="rId3" cstate="hqprint">
            <a:extLst>
              <a:ext uri="{28A0092B-C50C-407E-A947-70E740481C1C}">
                <a14:useLocalDpi xmlns:a14="http://schemas.microsoft.com/office/drawing/2010/main"/>
              </a:ext>
            </a:extLst>
          </a:blip>
          <a:srcRect/>
          <a:stretch/>
        </p:blipFill>
        <p:spPr bwMode="auto">
          <a:xfrm>
            <a:off x="5318760" y="5505489"/>
            <a:ext cx="1554480" cy="1173563"/>
          </a:xfrm>
          <a:prstGeom prst="rect">
            <a:avLst/>
          </a:prstGeom>
          <a:noFill/>
          <a:ln>
            <a:solidFill>
              <a:schemeClr val="tx1"/>
            </a:solidFill>
          </a:ln>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183655836"/>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3A80EF97-D2AE-ECAC-0C95-3B0B6A06FF60}"/>
              </a:ext>
            </a:extLst>
          </p:cNvPr>
          <p:cNvSpPr>
            <a:spLocks noGrp="1"/>
          </p:cNvSpPr>
          <p:nvPr>
            <p:ph type="title"/>
          </p:nvPr>
        </p:nvSpPr>
        <p:spPr/>
        <p:txBody>
          <a:bodyPr/>
          <a:lstStyle/>
          <a:p>
            <a:r>
              <a:rPr lang="en-US" dirty="0"/>
              <a:t>Pause, Reflect, Discuss</a:t>
            </a:r>
          </a:p>
        </p:txBody>
      </p:sp>
      <p:pic>
        <p:nvPicPr>
          <p:cNvPr id="9" name="Picture Placeholder 8" descr="Empty speech bubbles">
            <a:extLst>
              <a:ext uri="{FF2B5EF4-FFF2-40B4-BE49-F238E27FC236}">
                <a16:creationId xmlns:a16="http://schemas.microsoft.com/office/drawing/2014/main" id="{94B45003-B0AB-205A-6BCF-DB1F7DCD9701}"/>
              </a:ext>
            </a:extLst>
          </p:cNvPr>
          <p:cNvPicPr>
            <a:picLocks noGrp="1" noChangeAspect="1"/>
          </p:cNvPicPr>
          <p:nvPr>
            <p:ph type="pic" idx="4294967295"/>
          </p:nvPr>
        </p:nvPicPr>
        <p:blipFill rotWithShape="1">
          <a:blip r:embed="rId3" cstate="print">
            <a:extLst>
              <a:ext uri="{28A0092B-C50C-407E-A947-70E740481C1C}">
                <a14:useLocalDpi xmlns:a14="http://schemas.microsoft.com/office/drawing/2010/main"/>
              </a:ext>
            </a:extLst>
          </a:blip>
          <a:srcRect/>
          <a:stretch/>
        </p:blipFill>
        <p:spPr>
          <a:xfrm>
            <a:off x="6463665" y="2352675"/>
            <a:ext cx="4867275" cy="3657600"/>
          </a:xfrm>
          <a:ln>
            <a:solidFill>
              <a:schemeClr val="tx1"/>
            </a:solidFill>
          </a:ln>
        </p:spPr>
      </p:pic>
      <p:sp>
        <p:nvSpPr>
          <p:cNvPr id="3" name="Content Placeholder 2">
            <a:extLst>
              <a:ext uri="{FF2B5EF4-FFF2-40B4-BE49-F238E27FC236}">
                <a16:creationId xmlns:a16="http://schemas.microsoft.com/office/drawing/2014/main" id="{B2537E22-4562-FFB5-5ED1-856DC32AFF5E}"/>
              </a:ext>
            </a:extLst>
          </p:cNvPr>
          <p:cNvSpPr>
            <a:spLocks noGrp="1"/>
          </p:cNvSpPr>
          <p:nvPr>
            <p:ph idx="1"/>
          </p:nvPr>
        </p:nvSpPr>
        <p:spPr>
          <a:xfrm>
            <a:off x="609600" y="1825625"/>
            <a:ext cx="5486400" cy="4711700"/>
          </a:xfrm>
        </p:spPr>
        <p:txBody>
          <a:bodyPr anchor="ctr" anchorCtr="0"/>
          <a:lstStyle/>
          <a:p>
            <a:pPr marL="0" indent="0" algn="ctr">
              <a:lnSpc>
                <a:spcPct val="100000"/>
              </a:lnSpc>
              <a:spcBef>
                <a:spcPts val="0"/>
              </a:spcBef>
              <a:spcAft>
                <a:spcPts val="4200"/>
              </a:spcAft>
              <a:buNone/>
            </a:pPr>
            <a:r>
              <a:rPr lang="en-US" dirty="0"/>
              <a:t>What is </a:t>
            </a:r>
            <a:r>
              <a:rPr lang="en-US" b="1" dirty="0"/>
              <a:t>one key takeaway </a:t>
            </a:r>
            <a:r>
              <a:rPr lang="en-US" dirty="0"/>
              <a:t>from this presentation?</a:t>
            </a:r>
          </a:p>
          <a:p>
            <a:pPr marL="0" indent="0" algn="ctr">
              <a:lnSpc>
                <a:spcPct val="100000"/>
              </a:lnSpc>
              <a:spcBef>
                <a:spcPts val="0"/>
              </a:spcBef>
              <a:spcAft>
                <a:spcPts val="4200"/>
              </a:spcAft>
              <a:buNone/>
            </a:pPr>
            <a:r>
              <a:rPr lang="en-US" dirty="0"/>
              <a:t>What is </a:t>
            </a:r>
            <a:r>
              <a:rPr lang="en-US" b="1" dirty="0"/>
              <a:t>one next step </a:t>
            </a:r>
            <a:r>
              <a:rPr lang="en-US" dirty="0"/>
              <a:t>you can take to develop stronger school-community partnerships in your area?</a:t>
            </a:r>
          </a:p>
        </p:txBody>
      </p:sp>
    </p:spTree>
    <p:extLst>
      <p:ext uri="{BB962C8B-B14F-4D97-AF65-F5344CB8AC3E}">
        <p14:creationId xmlns:p14="http://schemas.microsoft.com/office/powerpoint/2010/main" val="1721580280"/>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B5A1A75-AA23-5E45-F740-F86995A5036E}"/>
              </a:ext>
            </a:extLst>
          </p:cNvPr>
          <p:cNvSpPr>
            <a:spLocks noGrp="1"/>
          </p:cNvSpPr>
          <p:nvPr>
            <p:ph type="title"/>
          </p:nvPr>
        </p:nvSpPr>
        <p:spPr/>
        <p:txBody>
          <a:bodyPr/>
          <a:lstStyle/>
          <a:p>
            <a:r>
              <a:rPr lang="en-US" dirty="0"/>
              <a:t>For More Information</a:t>
            </a:r>
          </a:p>
        </p:txBody>
      </p:sp>
      <p:sp>
        <p:nvSpPr>
          <p:cNvPr id="3" name="Content Placeholder 2">
            <a:extLst>
              <a:ext uri="{FF2B5EF4-FFF2-40B4-BE49-F238E27FC236}">
                <a16:creationId xmlns:a16="http://schemas.microsoft.com/office/drawing/2014/main" id="{CA7B3B9D-5BF1-0849-8D38-DD96273CF449}"/>
              </a:ext>
            </a:extLst>
          </p:cNvPr>
          <p:cNvSpPr>
            <a:spLocks noGrp="1"/>
          </p:cNvSpPr>
          <p:nvPr>
            <p:ph idx="1"/>
          </p:nvPr>
        </p:nvSpPr>
        <p:spPr/>
        <p:txBody>
          <a:bodyPr>
            <a:normAutofit/>
          </a:bodyPr>
          <a:lstStyle/>
          <a:p>
            <a:pPr>
              <a:lnSpc>
                <a:spcPct val="100000"/>
              </a:lnSpc>
              <a:spcAft>
                <a:spcPts val="2400"/>
              </a:spcAft>
            </a:pPr>
            <a:r>
              <a:rPr lang="en-US" sz="2400" dirty="0"/>
              <a:t>For more information, access the HETAC’s </a:t>
            </a:r>
            <a:r>
              <a:rPr lang="en-US" sz="2400" dirty="0">
                <a:hlinkClick r:id="rId2"/>
              </a:rPr>
              <a:t>School-Community Partnerships: A Toolkit for Working Together to Serve Children, Youth, and Families Experiencing Homelessness</a:t>
            </a:r>
            <a:r>
              <a:rPr lang="en-US" sz="2400" dirty="0"/>
              <a:t>, including</a:t>
            </a:r>
          </a:p>
          <a:p>
            <a:pPr lvl="1">
              <a:lnSpc>
                <a:spcPct val="100000"/>
              </a:lnSpc>
              <a:spcAft>
                <a:spcPts val="2400"/>
              </a:spcAft>
            </a:pPr>
            <a:r>
              <a:rPr lang="en-US" sz="2000" dirty="0"/>
              <a:t>Understanding and navigating different federal definitions of homelessness</a:t>
            </a:r>
          </a:p>
          <a:p>
            <a:pPr lvl="1">
              <a:lnSpc>
                <a:spcPct val="100000"/>
              </a:lnSpc>
              <a:spcAft>
                <a:spcPts val="2400"/>
              </a:spcAft>
            </a:pPr>
            <a:r>
              <a:rPr lang="en-US" sz="2000" dirty="0"/>
              <a:t>Collecting and organizing partner information using a partner inventory (template provided)</a:t>
            </a:r>
          </a:p>
          <a:p>
            <a:pPr lvl="1">
              <a:lnSpc>
                <a:spcPct val="100000"/>
              </a:lnSpc>
              <a:spcAft>
                <a:spcPts val="2400"/>
              </a:spcAft>
            </a:pPr>
            <a:r>
              <a:rPr lang="en-US" sz="2000" dirty="0"/>
              <a:t>Planning partner meetings (template provided)</a:t>
            </a:r>
          </a:p>
          <a:p>
            <a:pPr lvl="1">
              <a:lnSpc>
                <a:spcPct val="100000"/>
              </a:lnSpc>
              <a:spcAft>
                <a:spcPts val="2400"/>
              </a:spcAft>
            </a:pPr>
            <a:r>
              <a:rPr lang="en-US" sz="2000" dirty="0"/>
              <a:t>Drafting partner memoranda of understanding (MOUs; example provided)</a:t>
            </a:r>
          </a:p>
        </p:txBody>
      </p:sp>
      <p:pic>
        <p:nvPicPr>
          <p:cNvPr id="5" name="Picture 4" descr="A picture containing text, sign&#10;&#10;Description automatically generated">
            <a:extLst>
              <a:ext uri="{FF2B5EF4-FFF2-40B4-BE49-F238E27FC236}">
                <a16:creationId xmlns:a16="http://schemas.microsoft.com/office/drawing/2014/main" id="{5F81E594-AF00-CA3F-2300-C7AEA7173FFA}"/>
              </a:ext>
            </a:extLst>
          </p:cNvPr>
          <p:cNvPicPr>
            <a:picLocks noChangeAspect="1"/>
          </p:cNvPicPr>
          <p:nvPr/>
        </p:nvPicPr>
        <p:blipFill>
          <a:blip r:embed="rId3" cstate="hqprint">
            <a:extLst>
              <a:ext uri="{28A0092B-C50C-407E-A947-70E740481C1C}">
                <a14:useLocalDpi xmlns:a14="http://schemas.microsoft.com/office/drawing/2010/main"/>
              </a:ext>
            </a:extLst>
          </a:blip>
          <a:stretch>
            <a:fillRect/>
          </a:stretch>
        </p:blipFill>
        <p:spPr>
          <a:xfrm>
            <a:off x="10538460" y="274638"/>
            <a:ext cx="1371600" cy="1371600"/>
          </a:xfrm>
          <a:prstGeom prst="rect">
            <a:avLst/>
          </a:prstGeom>
        </p:spPr>
      </p:pic>
    </p:spTree>
    <p:extLst>
      <p:ext uri="{BB962C8B-B14F-4D97-AF65-F5344CB8AC3E}">
        <p14:creationId xmlns:p14="http://schemas.microsoft.com/office/powerpoint/2010/main" val="2946145617"/>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6978F98F-9DFE-BEAD-9A49-60F66374BBC3}"/>
              </a:ext>
            </a:extLst>
          </p:cNvPr>
          <p:cNvSpPr>
            <a:spLocks noGrp="1"/>
          </p:cNvSpPr>
          <p:nvPr>
            <p:ph type="title"/>
          </p:nvPr>
        </p:nvSpPr>
        <p:spPr>
          <a:xfrm>
            <a:off x="838200" y="365125"/>
            <a:ext cx="10515600" cy="1325563"/>
          </a:xfrm>
        </p:spPr>
        <p:txBody>
          <a:bodyPr/>
          <a:lstStyle/>
          <a:p>
            <a:r>
              <a:rPr lang="en-US" dirty="0"/>
              <a:t>Questions or Comments?</a:t>
            </a:r>
          </a:p>
        </p:txBody>
      </p:sp>
    </p:spTree>
    <p:extLst>
      <p:ext uri="{BB962C8B-B14F-4D97-AF65-F5344CB8AC3E}">
        <p14:creationId xmlns:p14="http://schemas.microsoft.com/office/powerpoint/2010/main" val="4233311215"/>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3039AC9B-5137-F314-3FD1-2027FC075C0D}"/>
              </a:ext>
            </a:extLst>
          </p:cNvPr>
          <p:cNvSpPr>
            <a:spLocks noGrp="1"/>
          </p:cNvSpPr>
          <p:nvPr>
            <p:ph type="ctrTitle"/>
          </p:nvPr>
        </p:nvSpPr>
        <p:spPr>
          <a:xfrm>
            <a:off x="1524000" y="2050923"/>
            <a:ext cx="9144000" cy="2284857"/>
          </a:xfrm>
        </p:spPr>
        <p:txBody>
          <a:bodyPr anchor="ctr" anchorCtr="0">
            <a:normAutofit/>
          </a:bodyPr>
          <a:lstStyle/>
          <a:p>
            <a:r>
              <a:rPr lang="en-US" sz="3200" dirty="0"/>
              <a:t>Building School-Community Partnerships in Support of Children, Youth, and Families Experiencing Homelessness</a:t>
            </a:r>
          </a:p>
        </p:txBody>
      </p:sp>
      <p:sp>
        <p:nvSpPr>
          <p:cNvPr id="5" name="Subtitle 4">
            <a:extLst>
              <a:ext uri="{FF2B5EF4-FFF2-40B4-BE49-F238E27FC236}">
                <a16:creationId xmlns:a16="http://schemas.microsoft.com/office/drawing/2014/main" id="{074CFE13-7223-97C4-F1CA-5E62A71CD88C}"/>
              </a:ext>
            </a:extLst>
          </p:cNvPr>
          <p:cNvSpPr>
            <a:spLocks noGrp="1"/>
          </p:cNvSpPr>
          <p:nvPr>
            <p:ph type="subTitle" idx="1"/>
          </p:nvPr>
        </p:nvSpPr>
        <p:spPr>
          <a:xfrm>
            <a:off x="1524000" y="4335780"/>
            <a:ext cx="9144000" cy="1828800"/>
          </a:xfrm>
        </p:spPr>
        <p:txBody>
          <a:bodyPr anchor="ctr" anchorCtr="0"/>
          <a:lstStyle/>
          <a:p>
            <a:r>
              <a:rPr lang="en-US" dirty="0"/>
              <a:t>&lt;&lt;add presenter contact information here&gt;&gt;</a:t>
            </a:r>
          </a:p>
        </p:txBody>
      </p:sp>
      <p:pic>
        <p:nvPicPr>
          <p:cNvPr id="2" name="Picture 1" descr="Hands forming circle">
            <a:extLst>
              <a:ext uri="{FF2B5EF4-FFF2-40B4-BE49-F238E27FC236}">
                <a16:creationId xmlns:a16="http://schemas.microsoft.com/office/drawing/2014/main" id="{18664CBB-017B-ABDE-E55B-222729A441DF}"/>
              </a:ext>
            </a:extLst>
          </p:cNvPr>
          <p:cNvPicPr>
            <a:picLocks noChangeAspect="1"/>
          </p:cNvPicPr>
          <p:nvPr/>
        </p:nvPicPr>
        <p:blipFill>
          <a:blip r:embed="rId2" cstate="hqprint">
            <a:extLst>
              <a:ext uri="{28A0092B-C50C-407E-A947-70E740481C1C}">
                <a14:useLocalDpi xmlns:a14="http://schemas.microsoft.com/office/drawing/2010/main"/>
              </a:ext>
            </a:extLst>
          </a:blip>
          <a:srcRect/>
          <a:stretch/>
        </p:blipFill>
        <p:spPr>
          <a:xfrm>
            <a:off x="5159596" y="680359"/>
            <a:ext cx="1875415" cy="1371600"/>
          </a:xfrm>
          <a:prstGeom prst="rect">
            <a:avLst/>
          </a:prstGeom>
          <a:ln>
            <a:solidFill>
              <a:schemeClr val="tx1"/>
            </a:solidFill>
          </a:ln>
        </p:spPr>
      </p:pic>
      <p:pic>
        <p:nvPicPr>
          <p:cNvPr id="3" name="Picture 2" descr="People standing in a row wearing graduation caps with tassels and gowns">
            <a:extLst>
              <a:ext uri="{FF2B5EF4-FFF2-40B4-BE49-F238E27FC236}">
                <a16:creationId xmlns:a16="http://schemas.microsoft.com/office/drawing/2014/main" id="{249A35E2-0215-6C78-D916-F4E3CF5070E8}"/>
              </a:ext>
            </a:extLst>
          </p:cNvPr>
          <p:cNvPicPr>
            <a:picLocks noChangeAspect="1"/>
          </p:cNvPicPr>
          <p:nvPr/>
        </p:nvPicPr>
        <p:blipFill>
          <a:blip r:embed="rId3" cstate="hqprint">
            <a:extLst>
              <a:ext uri="{28A0092B-C50C-407E-A947-70E740481C1C}">
                <a14:useLocalDpi xmlns:a14="http://schemas.microsoft.com/office/drawing/2010/main"/>
              </a:ext>
            </a:extLst>
          </a:blip>
          <a:srcRect/>
          <a:stretch/>
        </p:blipFill>
        <p:spPr>
          <a:xfrm>
            <a:off x="1524000" y="680359"/>
            <a:ext cx="2057400" cy="1371600"/>
          </a:xfrm>
          <a:prstGeom prst="rect">
            <a:avLst/>
          </a:prstGeom>
          <a:ln>
            <a:solidFill>
              <a:schemeClr val="tx1"/>
            </a:solidFill>
          </a:ln>
        </p:spPr>
      </p:pic>
      <p:pic>
        <p:nvPicPr>
          <p:cNvPr id="6" name="Picture 5" descr="High school teacher calling on student in classroom">
            <a:extLst>
              <a:ext uri="{FF2B5EF4-FFF2-40B4-BE49-F238E27FC236}">
                <a16:creationId xmlns:a16="http://schemas.microsoft.com/office/drawing/2014/main" id="{C7AD3361-18C8-97C8-0D90-E09E46125072}"/>
              </a:ext>
            </a:extLst>
          </p:cNvPr>
          <p:cNvPicPr>
            <a:picLocks noChangeAspect="1"/>
          </p:cNvPicPr>
          <p:nvPr/>
        </p:nvPicPr>
        <p:blipFill>
          <a:blip r:embed="rId4" cstate="print">
            <a:extLst>
              <a:ext uri="{28A0092B-C50C-407E-A947-70E740481C1C}">
                <a14:useLocalDpi xmlns:a14="http://schemas.microsoft.com/office/drawing/2010/main"/>
              </a:ext>
            </a:extLst>
          </a:blip>
          <a:srcRect/>
          <a:stretch/>
        </p:blipFill>
        <p:spPr>
          <a:xfrm>
            <a:off x="8613209" y="681396"/>
            <a:ext cx="2054791" cy="1369526"/>
          </a:xfrm>
          <a:prstGeom prst="rect">
            <a:avLst/>
          </a:prstGeom>
          <a:ln>
            <a:solidFill>
              <a:schemeClr val="tx1"/>
            </a:solidFill>
          </a:ln>
        </p:spPr>
      </p:pic>
    </p:spTree>
    <p:extLst>
      <p:ext uri="{BB962C8B-B14F-4D97-AF65-F5344CB8AC3E}">
        <p14:creationId xmlns:p14="http://schemas.microsoft.com/office/powerpoint/2010/main" val="4279116973"/>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1605</TotalTime>
  <Words>2655</Words>
  <Application>Microsoft Office PowerPoint</Application>
  <PresentationFormat>Widescreen</PresentationFormat>
  <Paragraphs>274</Paragraphs>
  <Slides>41</Slides>
  <Notes>16</Notes>
  <HiddenSlides>0</HiddenSlides>
  <MMClips>0</MMClips>
  <ScaleCrop>false</ScaleCrop>
  <HeadingPairs>
    <vt:vector size="6" baseType="variant">
      <vt:variant>
        <vt:lpstr>Fonts Used</vt:lpstr>
      </vt:variant>
      <vt:variant>
        <vt:i4>6</vt:i4>
      </vt:variant>
      <vt:variant>
        <vt:lpstr>Theme</vt:lpstr>
      </vt:variant>
      <vt:variant>
        <vt:i4>1</vt:i4>
      </vt:variant>
      <vt:variant>
        <vt:lpstr>Slide Titles</vt:lpstr>
      </vt:variant>
      <vt:variant>
        <vt:i4>41</vt:i4>
      </vt:variant>
    </vt:vector>
  </HeadingPairs>
  <TitlesOfParts>
    <vt:vector size="48" baseType="lpstr">
      <vt:lpstr>Arial</vt:lpstr>
      <vt:lpstr>Calibri</vt:lpstr>
      <vt:lpstr>Calibri Light</vt:lpstr>
      <vt:lpstr>Century Gothic</vt:lpstr>
      <vt:lpstr>Century Schoolbook</vt:lpstr>
      <vt:lpstr>Wingdings</vt:lpstr>
      <vt:lpstr>Office Theme</vt:lpstr>
      <vt:lpstr>Building School-Community Partnerships in Support of Children, Youth, and Families Experiencing Homelessness</vt:lpstr>
      <vt:lpstr>About</vt:lpstr>
      <vt:lpstr>Pause, Reflect, Discuss</vt:lpstr>
      <vt:lpstr>Why Partner?</vt:lpstr>
      <vt:lpstr>Why Partner?</vt:lpstr>
      <vt:lpstr>Needs Across Systems</vt:lpstr>
      <vt:lpstr>The Role of Education in Partnerships</vt:lpstr>
      <vt:lpstr>Statutory Requirements</vt:lpstr>
      <vt:lpstr>Statutory Requirements</vt:lpstr>
      <vt:lpstr>Questions or Comments?</vt:lpstr>
      <vt:lpstr>Partnership Considerations and Strategies</vt:lpstr>
      <vt:lpstr>Leveraging Community Partners</vt:lpstr>
      <vt:lpstr>What Makes a Strong Partnership?</vt:lpstr>
      <vt:lpstr>Navigating Differences</vt:lpstr>
      <vt:lpstr>Examples of Differences Across Systems</vt:lpstr>
      <vt:lpstr>Homeless Definition Categories</vt:lpstr>
      <vt:lpstr>Homeless Definition Living Arrangements</vt:lpstr>
      <vt:lpstr>Strategies for Navigating Definitions</vt:lpstr>
      <vt:lpstr>Strategies for Navigating Definitions</vt:lpstr>
      <vt:lpstr>Considering Partnership Along a Spectrum</vt:lpstr>
      <vt:lpstr>Considering Partnership Along a Spectrum</vt:lpstr>
      <vt:lpstr>“The Three T’s”</vt:lpstr>
      <vt:lpstr>Pause, Reflect, Discuss</vt:lpstr>
      <vt:lpstr>Questions or Comments?</vt:lpstr>
      <vt:lpstr>Partnership Action Steps</vt:lpstr>
      <vt:lpstr>“The Partnership Starter Pack”</vt:lpstr>
      <vt:lpstr>“The Partnership Starter Pack”</vt:lpstr>
      <vt:lpstr>“The Partnership Starter Pack”</vt:lpstr>
      <vt:lpstr>“The Partnership Starter Pack”</vt:lpstr>
      <vt:lpstr>“The Partnership Starter Pack”</vt:lpstr>
      <vt:lpstr>“The Partnership Starter Pack”</vt:lpstr>
      <vt:lpstr>Applying an Equity Lens</vt:lpstr>
      <vt:lpstr>Applying an Equity Lens</vt:lpstr>
      <vt:lpstr>Engaging People with Lived Expertise</vt:lpstr>
      <vt:lpstr>Engaging People with Lived Expertise</vt:lpstr>
      <vt:lpstr>Meeting Planning</vt:lpstr>
      <vt:lpstr>Possible Areas of Partnership Focus</vt:lpstr>
      <vt:lpstr>Pause, Reflect, Discuss</vt:lpstr>
      <vt:lpstr>For More Information</vt:lpstr>
      <vt:lpstr>Questions or Comments?</vt:lpstr>
      <vt:lpstr>Building School-Community Partnerships in Support of Children, Youth, and Families Experiencing Homelessness</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Partnering Across Systems in the YHDP Context</dc:title>
  <dc:creator>Christina Dukes</dc:creator>
  <cp:lastModifiedBy>Pearl Strategies</cp:lastModifiedBy>
  <cp:revision>30</cp:revision>
  <dcterms:created xsi:type="dcterms:W3CDTF">2021-09-09T14:05:32Z</dcterms:created>
  <dcterms:modified xsi:type="dcterms:W3CDTF">2023-05-17T16:22:30Z</dcterms:modified>
</cp:coreProperties>
</file>