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8" r:id="rId4"/>
    <p:sldMasterId id="2147483659" r:id="rId5"/>
    <p:sldMasterId id="2147483660" r:id="rId6"/>
  </p:sldMasterIdLst>
  <p:notesMasterIdLst>
    <p:notesMasterId r:id="rId23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1" r:id="rId21"/>
    <p:sldId id="272" r:id="rId22"/>
  </p:sldIdLst>
  <p:sldSz cx="9144000" cy="6858000" type="screen4x3"/>
  <p:notesSz cx="6972300" cy="9232900"/>
  <p:embeddedFontLst>
    <p:embeddedFont>
      <p:font typeface="Tahoma" panose="020B0604030504040204" pitchFamily="34" charset="0"/>
      <p:regular r:id="rId24"/>
      <p:bold r:id="rId25"/>
    </p:embeddedFont>
    <p:embeddedFont>
      <p:font typeface="Constantia" panose="02030602050306030303" pitchFamily="18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BFB09F-B0F2-B000-8E80-4964675B630A}" v="1" dt="2021-03-03T20:30:05.733"/>
    <p1510:client id="{F64FDC34-290D-4F28-A996-27B490340D90}" v="4" dt="2021-03-03T20:30:37.7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font" Target="fonts/font3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font" Target="fonts/font2.fntdata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font" Target="fonts/font6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font" Target="fonts/font1.fntdata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microsoft.com/office/2015/10/relationships/revisionInfo" Target="revisionInfo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font" Target="fonts/font4.fntdata"/><Relationship Id="rId30" Type="http://schemas.openxmlformats.org/officeDocument/2006/relationships/presProps" Target="presProps.xml"/><Relationship Id="rId35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izabeth Machado" userId="S::elizabeth_machado@redlands.k12.ca.us::ee941e78-45a4-4db9-8ea3-4f8949f78983" providerId="AD" clId="Web-{53BFB09F-B0F2-B000-8E80-4964675B630A}"/>
    <pc:docChg chg="modSld">
      <pc:chgData name="Elizabeth Machado" userId="S::elizabeth_machado@redlands.k12.ca.us::ee941e78-45a4-4db9-8ea3-4f8949f78983" providerId="AD" clId="Web-{53BFB09F-B0F2-B000-8E80-4964675B630A}" dt="2021-03-03T20:30:05.733" v="0"/>
      <pc:docMkLst>
        <pc:docMk/>
      </pc:docMkLst>
      <pc:sldChg chg="delSp delAnim">
        <pc:chgData name="Elizabeth Machado" userId="S::elizabeth_machado@redlands.k12.ca.us::ee941e78-45a4-4db9-8ea3-4f8949f78983" providerId="AD" clId="Web-{53BFB09F-B0F2-B000-8E80-4964675B630A}" dt="2021-03-03T20:30:05.733" v="0"/>
        <pc:sldMkLst>
          <pc:docMk/>
          <pc:sldMk cId="0" sldId="261"/>
        </pc:sldMkLst>
        <pc:picChg chg="del">
          <ac:chgData name="Elizabeth Machado" userId="S::elizabeth_machado@redlands.k12.ca.us::ee941e78-45a4-4db9-8ea3-4f8949f78983" providerId="AD" clId="Web-{53BFB09F-B0F2-B000-8E80-4964675B630A}" dt="2021-03-03T20:30:05.733" v="0"/>
          <ac:picMkLst>
            <pc:docMk/>
            <pc:sldMk cId="0" sldId="261"/>
            <ac:picMk id="126" creationId="{00000000-0000-0000-0000-000000000000}"/>
          </ac:picMkLst>
        </pc:picChg>
      </pc:sldChg>
    </pc:docChg>
  </pc:docChgLst>
  <pc:docChgLst>
    <pc:chgData name="Elizabeth Machado" userId="ee941e78-45a4-4db9-8ea3-4f8949f78983" providerId="ADAL" clId="{F64FDC34-290D-4F28-A996-27B490340D90}"/>
    <pc:docChg chg="modSld">
      <pc:chgData name="Elizabeth Machado" userId="ee941e78-45a4-4db9-8ea3-4f8949f78983" providerId="ADAL" clId="{F64FDC34-290D-4F28-A996-27B490340D90}" dt="2021-03-03T20:30:37.720" v="3" actId="1076"/>
      <pc:docMkLst>
        <pc:docMk/>
      </pc:docMkLst>
      <pc:sldChg chg="addSp modSp mod modAnim">
        <pc:chgData name="Elizabeth Machado" userId="ee941e78-45a4-4db9-8ea3-4f8949f78983" providerId="ADAL" clId="{F64FDC34-290D-4F28-A996-27B490340D90}" dt="2021-03-03T20:30:37.720" v="3" actId="1076"/>
        <pc:sldMkLst>
          <pc:docMk/>
          <pc:sldMk cId="0" sldId="261"/>
        </pc:sldMkLst>
        <pc:picChg chg="add mod">
          <ac:chgData name="Elizabeth Machado" userId="ee941e78-45a4-4db9-8ea3-4f8949f78983" providerId="ADAL" clId="{F64FDC34-290D-4F28-A996-27B490340D90}" dt="2021-03-03T20:30:37.720" v="3" actId="1076"/>
          <ac:picMkLst>
            <pc:docMk/>
            <pc:sldMk cId="0" sldId="261"/>
            <ac:picMk id="2" creationId="{A3CC5A46-188B-4950-8B1E-CFCF39860EA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21012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49700" y="0"/>
            <a:ext cx="3021012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77925" y="692150"/>
            <a:ext cx="46164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96912" y="4386262"/>
            <a:ext cx="5578475" cy="415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769350"/>
            <a:ext cx="3021012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49700" y="8769350"/>
            <a:ext cx="3021012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ahom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692150"/>
            <a:ext cx="4616450" cy="34623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89" name="Google Shape;89;p1:notes"/>
          <p:cNvSpPr txBox="1">
            <a:spLocks noGrp="1"/>
          </p:cNvSpPr>
          <p:nvPr>
            <p:ph type="body" idx="1"/>
          </p:nvPr>
        </p:nvSpPr>
        <p:spPr>
          <a:xfrm>
            <a:off x="696912" y="4386262"/>
            <a:ext cx="5578475" cy="415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:notes"/>
          <p:cNvSpPr txBox="1"/>
          <p:nvPr/>
        </p:nvSpPr>
        <p:spPr>
          <a:xfrm>
            <a:off x="3949700" y="8769350"/>
            <a:ext cx="3021012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ahoma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96912" y="4386262"/>
            <a:ext cx="5578475" cy="41544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692150"/>
            <a:ext cx="4616450" cy="34623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692150"/>
            <a:ext cx="4616450" cy="34623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03" name="Google Shape;103;p3:notes"/>
          <p:cNvSpPr txBox="1">
            <a:spLocks noGrp="1"/>
          </p:cNvSpPr>
          <p:nvPr>
            <p:ph type="body" idx="1"/>
          </p:nvPr>
        </p:nvSpPr>
        <p:spPr>
          <a:xfrm>
            <a:off x="696912" y="4386262"/>
            <a:ext cx="5578475" cy="415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3:notes"/>
          <p:cNvSpPr txBox="1"/>
          <p:nvPr/>
        </p:nvSpPr>
        <p:spPr>
          <a:xfrm>
            <a:off x="3949700" y="8769350"/>
            <a:ext cx="3021012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ahoma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692150"/>
            <a:ext cx="4616450" cy="34623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10" name="Google Shape;110;p5:notes"/>
          <p:cNvSpPr txBox="1">
            <a:spLocks noGrp="1"/>
          </p:cNvSpPr>
          <p:nvPr>
            <p:ph type="body" idx="1"/>
          </p:nvPr>
        </p:nvSpPr>
        <p:spPr>
          <a:xfrm>
            <a:off x="696912" y="4386262"/>
            <a:ext cx="5578475" cy="415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5:notes"/>
          <p:cNvSpPr txBox="1"/>
          <p:nvPr/>
        </p:nvSpPr>
        <p:spPr>
          <a:xfrm>
            <a:off x="3949700" y="8769350"/>
            <a:ext cx="3021012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ahoma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0:notes"/>
          <p:cNvSpPr txBox="1">
            <a:spLocks noGrp="1"/>
          </p:cNvSpPr>
          <p:nvPr>
            <p:ph type="body" idx="1"/>
          </p:nvPr>
        </p:nvSpPr>
        <p:spPr>
          <a:xfrm>
            <a:off x="696912" y="4386262"/>
            <a:ext cx="5578475" cy="41544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692150"/>
            <a:ext cx="4616450" cy="34623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c2c8b1fe44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692150"/>
            <a:ext cx="4616450" cy="34623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c2c8b1fe44_0_13:notes"/>
          <p:cNvSpPr txBox="1">
            <a:spLocks noGrp="1"/>
          </p:cNvSpPr>
          <p:nvPr>
            <p:ph type="body" idx="1"/>
          </p:nvPr>
        </p:nvSpPr>
        <p:spPr>
          <a:xfrm>
            <a:off x="696912" y="4386262"/>
            <a:ext cx="5578500" cy="4154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gc2c8b1fe44_0_13:notes"/>
          <p:cNvSpPr txBox="1">
            <a:spLocks noGrp="1"/>
          </p:cNvSpPr>
          <p:nvPr>
            <p:ph type="sldNum" idx="12"/>
          </p:nvPr>
        </p:nvSpPr>
        <p:spPr>
          <a:xfrm>
            <a:off x="3949700" y="8769350"/>
            <a:ext cx="3021000" cy="4620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ahoma"/>
              <a:buNone/>
            </a:pPr>
            <a:fld id="{00000000-1234-1234-1234-123412341234}" type="slidenum">
              <a:rPr lang="en-US"/>
              <a:t>6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692150"/>
            <a:ext cx="4616450" cy="34623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29" name="Google Shape;129;p10:notes"/>
          <p:cNvSpPr txBox="1">
            <a:spLocks noGrp="1"/>
          </p:cNvSpPr>
          <p:nvPr>
            <p:ph type="body" idx="1"/>
          </p:nvPr>
        </p:nvSpPr>
        <p:spPr>
          <a:xfrm>
            <a:off x="696912" y="4386262"/>
            <a:ext cx="5578475" cy="415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10:notes"/>
          <p:cNvSpPr txBox="1"/>
          <p:nvPr/>
        </p:nvSpPr>
        <p:spPr>
          <a:xfrm>
            <a:off x="3949700" y="8769350"/>
            <a:ext cx="3021012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ahoma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2:notes"/>
          <p:cNvSpPr txBox="1">
            <a:spLocks noGrp="1"/>
          </p:cNvSpPr>
          <p:nvPr>
            <p:ph type="body" idx="1"/>
          </p:nvPr>
        </p:nvSpPr>
        <p:spPr>
          <a:xfrm>
            <a:off x="696912" y="4386262"/>
            <a:ext cx="5578475" cy="41544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692150"/>
            <a:ext cx="4616450" cy="34623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5:notes"/>
          <p:cNvSpPr txBox="1">
            <a:spLocks noGrp="1"/>
          </p:cNvSpPr>
          <p:nvPr>
            <p:ph type="body" idx="1"/>
          </p:nvPr>
        </p:nvSpPr>
        <p:spPr>
          <a:xfrm>
            <a:off x="696912" y="4386262"/>
            <a:ext cx="5578475" cy="41544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692150"/>
            <a:ext cx="4616450" cy="34623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4:notes"/>
          <p:cNvSpPr txBox="1">
            <a:spLocks noGrp="1"/>
          </p:cNvSpPr>
          <p:nvPr>
            <p:ph type="body" idx="1"/>
          </p:nvPr>
        </p:nvSpPr>
        <p:spPr>
          <a:xfrm>
            <a:off x="696912" y="4386262"/>
            <a:ext cx="5578475" cy="41544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692150"/>
            <a:ext cx="4616450" cy="34623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692150"/>
            <a:ext cx="4616450" cy="34623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61" name="Google Shape;161;p17:notes"/>
          <p:cNvSpPr txBox="1">
            <a:spLocks noGrp="1"/>
          </p:cNvSpPr>
          <p:nvPr>
            <p:ph type="body" idx="1"/>
          </p:nvPr>
        </p:nvSpPr>
        <p:spPr>
          <a:xfrm>
            <a:off x="696912" y="4386262"/>
            <a:ext cx="5578475" cy="415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7:notes"/>
          <p:cNvSpPr txBox="1"/>
          <p:nvPr/>
        </p:nvSpPr>
        <p:spPr>
          <a:xfrm>
            <a:off x="3949700" y="8769350"/>
            <a:ext cx="3021012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ahoma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8:notes"/>
          <p:cNvSpPr txBox="1">
            <a:spLocks noGrp="1"/>
          </p:cNvSpPr>
          <p:nvPr>
            <p:ph type="body" idx="1"/>
          </p:nvPr>
        </p:nvSpPr>
        <p:spPr>
          <a:xfrm>
            <a:off x="696912" y="4386262"/>
            <a:ext cx="5578475" cy="41544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692150"/>
            <a:ext cx="4616450" cy="34623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3:notes"/>
          <p:cNvSpPr txBox="1">
            <a:spLocks noGrp="1"/>
          </p:cNvSpPr>
          <p:nvPr>
            <p:ph type="body" idx="1"/>
          </p:nvPr>
        </p:nvSpPr>
        <p:spPr>
          <a:xfrm>
            <a:off x="696912" y="4386262"/>
            <a:ext cx="5578475" cy="41544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692150"/>
            <a:ext cx="4616450" cy="34623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3:notes"/>
          <p:cNvSpPr txBox="1">
            <a:spLocks noGrp="1"/>
          </p:cNvSpPr>
          <p:nvPr>
            <p:ph type="body" idx="1"/>
          </p:nvPr>
        </p:nvSpPr>
        <p:spPr>
          <a:xfrm>
            <a:off x="696912" y="4386262"/>
            <a:ext cx="5578475" cy="41544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692150"/>
            <a:ext cx="4616450" cy="34623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8:notes"/>
          <p:cNvSpPr txBox="1">
            <a:spLocks noGrp="1"/>
          </p:cNvSpPr>
          <p:nvPr>
            <p:ph type="body" idx="1"/>
          </p:nvPr>
        </p:nvSpPr>
        <p:spPr>
          <a:xfrm>
            <a:off x="696912" y="4386262"/>
            <a:ext cx="5578475" cy="41544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692150"/>
            <a:ext cx="4616450" cy="34623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9:notes"/>
          <p:cNvSpPr txBox="1">
            <a:spLocks noGrp="1"/>
          </p:cNvSpPr>
          <p:nvPr>
            <p:ph type="body" idx="1"/>
          </p:nvPr>
        </p:nvSpPr>
        <p:spPr>
          <a:xfrm>
            <a:off x="696912" y="4386262"/>
            <a:ext cx="5578475" cy="41544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692150"/>
            <a:ext cx="4616450" cy="34623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"/>
          <p:cNvSpPr txBox="1"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00"/>
              </a:spcBef>
              <a:spcAft>
                <a:spcPts val="0"/>
              </a:spcAft>
              <a:buSzPts val="1870"/>
              <a:buNone/>
              <a:defRPr sz="2200">
                <a:solidFill>
                  <a:schemeClr val="lt2"/>
                </a:solidFill>
              </a:defRPr>
            </a:lvl1pPr>
            <a:lvl2pPr lvl="1" algn="ctr">
              <a:spcBef>
                <a:spcPts val="30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spcBef>
                <a:spcPts val="300"/>
              </a:spcBef>
              <a:spcAft>
                <a:spcPts val="0"/>
              </a:spcAft>
              <a:buSzPts val="1530"/>
              <a:buNone/>
              <a:defRPr/>
            </a:lvl3pPr>
            <a:lvl4pPr lvl="3" algn="ctr">
              <a:spcBef>
                <a:spcPts val="300"/>
              </a:spcBef>
              <a:spcAft>
                <a:spcPts val="0"/>
              </a:spcAft>
              <a:buSzPts val="1530"/>
              <a:buNone/>
              <a:defRPr/>
            </a:lvl4pPr>
            <a:lvl5pPr lvl="4" algn="ctr">
              <a:spcBef>
                <a:spcPts val="338"/>
              </a:spcBef>
              <a:spcAft>
                <a:spcPts val="0"/>
              </a:spcAft>
              <a:buSzPts val="1530"/>
              <a:buNone/>
              <a:defRPr/>
            </a:lvl5pPr>
            <a:lvl6pPr lvl="5" algn="ctr">
              <a:spcBef>
                <a:spcPts val="340"/>
              </a:spcBef>
              <a:spcAft>
                <a:spcPts val="0"/>
              </a:spcAft>
              <a:buSzPts val="1530"/>
              <a:buNone/>
              <a:defRPr/>
            </a:lvl6pPr>
            <a:lvl7pPr lvl="6" algn="ctr">
              <a:spcBef>
                <a:spcPts val="340"/>
              </a:spcBef>
              <a:spcAft>
                <a:spcPts val="0"/>
              </a:spcAft>
              <a:buSzPts val="1530"/>
              <a:buNone/>
              <a:defRPr/>
            </a:lvl7pPr>
            <a:lvl8pPr lvl="7" algn="ctr">
              <a:spcBef>
                <a:spcPts val="340"/>
              </a:spcBef>
              <a:spcAft>
                <a:spcPts val="0"/>
              </a:spcAft>
              <a:buSzPts val="1530"/>
              <a:buNone/>
              <a:defRPr/>
            </a:lvl8pPr>
            <a:lvl9pPr lvl="8" algn="ctr">
              <a:spcBef>
                <a:spcPts val="340"/>
              </a:spcBef>
              <a:spcAft>
                <a:spcPts val="0"/>
              </a:spcAft>
              <a:buSzPts val="153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>
                <a:solidFill>
                  <a:srgbClr val="F9F9F9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dt" idx="10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sldNum" idx="12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ftr" idx="11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dt" idx="10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ftr" idx="11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sldNum" idx="12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457200" y="1524000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5755" algn="l">
              <a:spcBef>
                <a:spcPts val="600"/>
              </a:spcBef>
              <a:spcAft>
                <a:spcPts val="0"/>
              </a:spcAft>
              <a:buSzPts val="1530"/>
              <a:buChar char="⚫"/>
              <a:defRPr/>
            </a:lvl1pPr>
            <a:lvl2pPr marL="914400" lvl="1" indent="-325755" algn="l">
              <a:spcBef>
                <a:spcPts val="30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25755" algn="l">
              <a:spcBef>
                <a:spcPts val="300"/>
              </a:spcBef>
              <a:spcAft>
                <a:spcPts val="0"/>
              </a:spcAft>
              <a:buSzPts val="1530"/>
              <a:buChar char="⚫"/>
              <a:defRPr/>
            </a:lvl3pPr>
            <a:lvl4pPr marL="1828800" lvl="3" indent="-325755" algn="l">
              <a:spcBef>
                <a:spcPts val="300"/>
              </a:spcBef>
              <a:spcAft>
                <a:spcPts val="0"/>
              </a:spcAft>
              <a:buSzPts val="1530"/>
              <a:buChar char="⚫"/>
              <a:defRPr/>
            </a:lvl4pPr>
            <a:lvl5pPr marL="2286000" lvl="4" indent="-325754" algn="l">
              <a:spcBef>
                <a:spcPts val="338"/>
              </a:spcBef>
              <a:spcAft>
                <a:spcPts val="0"/>
              </a:spcAft>
              <a:buSzPts val="1530"/>
              <a:buChar char="⚫"/>
              <a:defRPr/>
            </a:lvl5pPr>
            <a:lvl6pPr marL="2743200" lvl="5" indent="-325754" algn="l">
              <a:spcBef>
                <a:spcPts val="340"/>
              </a:spcBef>
              <a:spcAft>
                <a:spcPts val="0"/>
              </a:spcAft>
              <a:buSzPts val="1530"/>
              <a:buChar char="🖙"/>
              <a:defRPr/>
            </a:lvl6pPr>
            <a:lvl7pPr marL="3200400" lvl="6" indent="-325754" algn="l">
              <a:spcBef>
                <a:spcPts val="340"/>
              </a:spcBef>
              <a:spcAft>
                <a:spcPts val="0"/>
              </a:spcAft>
              <a:buSzPts val="1530"/>
              <a:buChar char="🖙"/>
              <a:defRPr/>
            </a:lvl7pPr>
            <a:lvl8pPr marL="3657600" lvl="7" indent="-325754" algn="l">
              <a:spcBef>
                <a:spcPts val="340"/>
              </a:spcBef>
              <a:spcAft>
                <a:spcPts val="0"/>
              </a:spcAft>
              <a:buSzPts val="1530"/>
              <a:buChar char="🖙"/>
              <a:defRPr/>
            </a:lvl8pPr>
            <a:lvl9pPr marL="4114800" lvl="8" indent="-325754" algn="l">
              <a:spcBef>
                <a:spcPts val="340"/>
              </a:spcBef>
              <a:spcAft>
                <a:spcPts val="0"/>
              </a:spcAft>
              <a:buSzPts val="1530"/>
              <a:buChar char="🖙"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5755" algn="l">
              <a:spcBef>
                <a:spcPts val="600"/>
              </a:spcBef>
              <a:spcAft>
                <a:spcPts val="0"/>
              </a:spcAft>
              <a:buSzPts val="1530"/>
              <a:buChar char="⚫"/>
              <a:defRPr/>
            </a:lvl1pPr>
            <a:lvl2pPr marL="914400" lvl="1" indent="-325755" algn="l">
              <a:spcBef>
                <a:spcPts val="30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25755" algn="l">
              <a:spcBef>
                <a:spcPts val="300"/>
              </a:spcBef>
              <a:spcAft>
                <a:spcPts val="0"/>
              </a:spcAft>
              <a:buSzPts val="1530"/>
              <a:buChar char="⚫"/>
              <a:defRPr/>
            </a:lvl3pPr>
            <a:lvl4pPr marL="1828800" lvl="3" indent="-325755" algn="l">
              <a:spcBef>
                <a:spcPts val="300"/>
              </a:spcBef>
              <a:spcAft>
                <a:spcPts val="0"/>
              </a:spcAft>
              <a:buSzPts val="1530"/>
              <a:buChar char="⚫"/>
              <a:defRPr/>
            </a:lvl4pPr>
            <a:lvl5pPr marL="2286000" lvl="4" indent="-325754" algn="l">
              <a:spcBef>
                <a:spcPts val="338"/>
              </a:spcBef>
              <a:spcAft>
                <a:spcPts val="0"/>
              </a:spcAft>
              <a:buSzPts val="1530"/>
              <a:buChar char="⚫"/>
              <a:defRPr/>
            </a:lvl5pPr>
            <a:lvl6pPr marL="2743200" lvl="5" indent="-325754" algn="l">
              <a:spcBef>
                <a:spcPts val="340"/>
              </a:spcBef>
              <a:spcAft>
                <a:spcPts val="0"/>
              </a:spcAft>
              <a:buSzPts val="1530"/>
              <a:buChar char="🖙"/>
              <a:defRPr/>
            </a:lvl6pPr>
            <a:lvl7pPr marL="3200400" lvl="6" indent="-325754" algn="l">
              <a:spcBef>
                <a:spcPts val="340"/>
              </a:spcBef>
              <a:spcAft>
                <a:spcPts val="0"/>
              </a:spcAft>
              <a:buSzPts val="1530"/>
              <a:buChar char="🖙"/>
              <a:defRPr/>
            </a:lvl7pPr>
            <a:lvl8pPr marL="3657600" lvl="7" indent="-325754" algn="l">
              <a:spcBef>
                <a:spcPts val="340"/>
              </a:spcBef>
              <a:spcAft>
                <a:spcPts val="0"/>
              </a:spcAft>
              <a:buSzPts val="1530"/>
              <a:buChar char="🖙"/>
              <a:defRPr/>
            </a:lvl8pPr>
            <a:lvl9pPr marL="4114800" lvl="8" indent="-325754" algn="l">
              <a:spcBef>
                <a:spcPts val="340"/>
              </a:spcBef>
              <a:spcAft>
                <a:spcPts val="0"/>
              </a:spcAft>
              <a:buSzPts val="1530"/>
              <a:buChar char="🖙"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dt" idx="10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ftr" idx="11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sldNum" idx="12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 rot="5400000">
            <a:off x="2232819" y="-327819"/>
            <a:ext cx="467836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5755" algn="l">
              <a:spcBef>
                <a:spcPts val="600"/>
              </a:spcBef>
              <a:spcAft>
                <a:spcPts val="0"/>
              </a:spcAft>
              <a:buSzPts val="1530"/>
              <a:buChar char="⚫"/>
              <a:defRPr/>
            </a:lvl1pPr>
            <a:lvl2pPr marL="914400" lvl="1" indent="-325755" algn="l">
              <a:spcBef>
                <a:spcPts val="30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25755" algn="l">
              <a:spcBef>
                <a:spcPts val="300"/>
              </a:spcBef>
              <a:spcAft>
                <a:spcPts val="0"/>
              </a:spcAft>
              <a:buSzPts val="1530"/>
              <a:buChar char="⚫"/>
              <a:defRPr/>
            </a:lvl3pPr>
            <a:lvl4pPr marL="1828800" lvl="3" indent="-325755" algn="l">
              <a:spcBef>
                <a:spcPts val="300"/>
              </a:spcBef>
              <a:spcAft>
                <a:spcPts val="0"/>
              </a:spcAft>
              <a:buSzPts val="1530"/>
              <a:buChar char="⚫"/>
              <a:defRPr/>
            </a:lvl4pPr>
            <a:lvl5pPr marL="2286000" lvl="4" indent="-325754" algn="l">
              <a:spcBef>
                <a:spcPts val="338"/>
              </a:spcBef>
              <a:spcAft>
                <a:spcPts val="0"/>
              </a:spcAft>
              <a:buSzPts val="1530"/>
              <a:buChar char="⚫"/>
              <a:defRPr/>
            </a:lvl5pPr>
            <a:lvl6pPr marL="2743200" lvl="5" indent="-325754" algn="l">
              <a:spcBef>
                <a:spcPts val="340"/>
              </a:spcBef>
              <a:spcAft>
                <a:spcPts val="0"/>
              </a:spcAft>
              <a:buSzPts val="1530"/>
              <a:buChar char="🖙"/>
              <a:defRPr/>
            </a:lvl6pPr>
            <a:lvl7pPr marL="3200400" lvl="6" indent="-325754" algn="l">
              <a:spcBef>
                <a:spcPts val="340"/>
              </a:spcBef>
              <a:spcAft>
                <a:spcPts val="0"/>
              </a:spcAft>
              <a:buSzPts val="1530"/>
              <a:buChar char="🖙"/>
              <a:defRPr/>
            </a:lvl7pPr>
            <a:lvl8pPr marL="3657600" lvl="7" indent="-325754" algn="l">
              <a:spcBef>
                <a:spcPts val="340"/>
              </a:spcBef>
              <a:spcAft>
                <a:spcPts val="0"/>
              </a:spcAft>
              <a:buSzPts val="1530"/>
              <a:buChar char="🖙"/>
              <a:defRPr/>
            </a:lvl8pPr>
            <a:lvl9pPr marL="4114800" lvl="8" indent="-325754" algn="l">
              <a:spcBef>
                <a:spcPts val="340"/>
              </a:spcBef>
              <a:spcAft>
                <a:spcPts val="0"/>
              </a:spcAft>
              <a:buSzPts val="1530"/>
              <a:buChar char="🖙"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dt" idx="10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ftr" idx="11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sldNum" idx="12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Constantia"/>
              <a:buNone/>
              <a:defRPr sz="1800" b="1">
                <a:solidFill>
                  <a:schemeClr val="lt2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>
            <a:spLocks noGrp="1"/>
          </p:cNvSpPr>
          <p:nvPr>
            <p:ph type="pic" idx="2"/>
          </p:nvPr>
        </p:nvSpPr>
        <p:spPr>
          <a:xfrm>
            <a:off x="457200" y="457200"/>
            <a:ext cx="6019800" cy="5562600"/>
          </a:xfrm>
          <a:prstGeom prst="rect">
            <a:avLst/>
          </a:prstGeom>
          <a:solidFill>
            <a:srgbClr val="FAFAFA"/>
          </a:solidFill>
          <a:ln>
            <a:noFill/>
          </a:ln>
          <a:effectLst>
            <a:outerShdw blurRad="88900" sx="103000" sy="103000" algn="ctr" rotWithShape="0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720"/>
              <a:buFont typeface="Noto Sans Symbols"/>
              <a:buNone/>
              <a:defRPr sz="320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R="0" lvl="1" algn="l" rtl="0">
              <a:spcBef>
                <a:spcPts val="300"/>
              </a:spcBef>
              <a:spcAft>
                <a:spcPts val="0"/>
              </a:spcAft>
              <a:buClr>
                <a:srgbClr val="59E12C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lt2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R="0" lvl="2" algn="l" rtl="0">
              <a:spcBef>
                <a:spcPts val="300"/>
              </a:spcBef>
              <a:spcAft>
                <a:spcPts val="0"/>
              </a:spcAft>
              <a:buClr>
                <a:srgbClr val="49BC23"/>
              </a:buClr>
              <a:buSzPts val="1785"/>
              <a:buFont typeface="Noto Sans Symbols"/>
              <a:buChar char="⚫"/>
              <a:defRPr sz="21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R="0" lvl="3" algn="l" rtl="0">
              <a:spcBef>
                <a:spcPts val="300"/>
              </a:spcBef>
              <a:spcAft>
                <a:spcPts val="0"/>
              </a:spcAft>
              <a:buClr>
                <a:srgbClr val="59E12C"/>
              </a:buClr>
              <a:buSzPts val="1615"/>
              <a:buFont typeface="Noto Sans Symbols"/>
              <a:buChar char="⚫"/>
              <a:defRPr sz="19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R="0" lvl="4" algn="l" rtl="0">
              <a:spcBef>
                <a:spcPts val="338"/>
              </a:spcBef>
              <a:spcAft>
                <a:spcPts val="0"/>
              </a:spcAft>
              <a:buClr>
                <a:srgbClr val="59E12C"/>
              </a:buClr>
              <a:buSzPts val="136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R="0" lvl="5" algn="l" rtl="0">
              <a:spcBef>
                <a:spcPts val="340"/>
              </a:spcBef>
              <a:spcAft>
                <a:spcPts val="0"/>
              </a:spcAft>
              <a:buClr>
                <a:srgbClr val="D67F00"/>
              </a:buClr>
              <a:buSzPts val="1445"/>
              <a:buFont typeface="Noto Sans Symbols"/>
              <a:buChar char="🖙"/>
              <a:defRPr sz="17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R="0" lvl="6" algn="l" rtl="0">
              <a:spcBef>
                <a:spcPts val="340"/>
              </a:spcBef>
              <a:spcAft>
                <a:spcPts val="0"/>
              </a:spcAft>
              <a:buClr>
                <a:srgbClr val="D67F00"/>
              </a:buClr>
              <a:buSzPts val="1360"/>
              <a:buFont typeface="Noto Sans Symbols"/>
              <a:buChar char="🖙"/>
              <a:defRPr sz="1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R="0" lvl="7" algn="l" rtl="0">
              <a:spcBef>
                <a:spcPts val="340"/>
              </a:spcBef>
              <a:spcAft>
                <a:spcPts val="0"/>
              </a:spcAft>
              <a:buClr>
                <a:srgbClr val="D67F00"/>
              </a:buClr>
              <a:buSzPts val="1275"/>
              <a:buFont typeface="Noto Sans Symbols"/>
              <a:buChar char="🖙"/>
              <a:defRPr sz="15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R="0" lvl="8" algn="l" rtl="0">
              <a:spcBef>
                <a:spcPts val="340"/>
              </a:spcBef>
              <a:spcAft>
                <a:spcPts val="0"/>
              </a:spcAft>
              <a:buClr>
                <a:srgbClr val="D67F00"/>
              </a:buClr>
              <a:buSzPts val="1275"/>
              <a:buFont typeface="Noto Sans Symbols"/>
              <a:buChar char="🖙"/>
              <a:defRPr sz="15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body" idx="1"/>
          </p:nvPr>
        </p:nvSpPr>
        <p:spPr>
          <a:xfrm>
            <a:off x="6629400" y="1600200"/>
            <a:ext cx="2057400" cy="44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25000"/>
              </a:lnSpc>
              <a:spcBef>
                <a:spcPts val="600"/>
              </a:spcBef>
              <a:spcAft>
                <a:spcPts val="0"/>
              </a:spcAft>
              <a:buSzPts val="1360"/>
              <a:buFont typeface="Constantia"/>
              <a:buNone/>
              <a:defRPr sz="1600" b="0">
                <a:solidFill>
                  <a:schemeClr val="lt2"/>
                </a:solidFill>
              </a:defRPr>
            </a:lvl1pPr>
            <a:lvl2pPr marL="914400" lvl="1" indent="-293369" algn="l">
              <a:spcBef>
                <a:spcPts val="1000"/>
              </a:spcBef>
              <a:spcAft>
                <a:spcPts val="0"/>
              </a:spcAft>
              <a:buSzPts val="1020"/>
              <a:buChar char="⚫"/>
              <a:defRPr sz="1200"/>
            </a:lvl2pPr>
            <a:lvl3pPr marL="1371600" lvl="2" indent="-282575" algn="l">
              <a:spcBef>
                <a:spcPts val="300"/>
              </a:spcBef>
              <a:spcAft>
                <a:spcPts val="0"/>
              </a:spcAft>
              <a:buSzPts val="850"/>
              <a:buChar char="⚫"/>
              <a:defRPr sz="1000"/>
            </a:lvl3pPr>
            <a:lvl4pPr marL="1828800" lvl="3" indent="-277177" algn="l">
              <a:spcBef>
                <a:spcPts val="300"/>
              </a:spcBef>
              <a:spcAft>
                <a:spcPts val="0"/>
              </a:spcAft>
              <a:buSzPts val="765"/>
              <a:buChar char="⚫"/>
              <a:defRPr sz="900"/>
            </a:lvl4pPr>
            <a:lvl5pPr marL="2286000" lvl="4" indent="-277177" algn="l">
              <a:spcBef>
                <a:spcPts val="338"/>
              </a:spcBef>
              <a:spcAft>
                <a:spcPts val="0"/>
              </a:spcAft>
              <a:buSzPts val="765"/>
              <a:buChar char="⚫"/>
              <a:defRPr sz="900"/>
            </a:lvl5pPr>
            <a:lvl6pPr marL="2743200" lvl="5" indent="-325754" algn="l">
              <a:spcBef>
                <a:spcPts val="340"/>
              </a:spcBef>
              <a:spcAft>
                <a:spcPts val="0"/>
              </a:spcAft>
              <a:buSzPts val="1530"/>
              <a:buChar char="🖙"/>
              <a:defRPr/>
            </a:lvl6pPr>
            <a:lvl7pPr marL="3200400" lvl="6" indent="-325754" algn="l">
              <a:spcBef>
                <a:spcPts val="340"/>
              </a:spcBef>
              <a:spcAft>
                <a:spcPts val="0"/>
              </a:spcAft>
              <a:buSzPts val="1530"/>
              <a:buChar char="🖙"/>
              <a:defRPr/>
            </a:lvl7pPr>
            <a:lvl8pPr marL="3657600" lvl="7" indent="-325754" algn="l">
              <a:spcBef>
                <a:spcPts val="340"/>
              </a:spcBef>
              <a:spcAft>
                <a:spcPts val="0"/>
              </a:spcAft>
              <a:buSzPts val="1530"/>
              <a:buChar char="🖙"/>
              <a:defRPr/>
            </a:lvl8pPr>
            <a:lvl9pPr marL="4114800" lvl="8" indent="-325754" algn="l">
              <a:spcBef>
                <a:spcPts val="340"/>
              </a:spcBef>
              <a:spcAft>
                <a:spcPts val="0"/>
              </a:spcAft>
              <a:buSzPts val="1530"/>
              <a:buChar char="🖙"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dt" idx="10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ftr" idx="11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sldNum" idx="12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457200" y="457200"/>
            <a:ext cx="6248400" cy="571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5755" algn="l">
              <a:spcBef>
                <a:spcPts val="600"/>
              </a:spcBef>
              <a:spcAft>
                <a:spcPts val="0"/>
              </a:spcAft>
              <a:buSzPts val="1530"/>
              <a:buChar char="⚫"/>
              <a:defRPr/>
            </a:lvl1pPr>
            <a:lvl2pPr marL="914400" lvl="1" indent="-325755" algn="l">
              <a:spcBef>
                <a:spcPts val="30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25755" algn="l">
              <a:spcBef>
                <a:spcPts val="300"/>
              </a:spcBef>
              <a:spcAft>
                <a:spcPts val="0"/>
              </a:spcAft>
              <a:buSzPts val="1530"/>
              <a:buChar char="⚫"/>
              <a:defRPr/>
            </a:lvl3pPr>
            <a:lvl4pPr marL="1828800" lvl="3" indent="-325755" algn="l">
              <a:spcBef>
                <a:spcPts val="300"/>
              </a:spcBef>
              <a:spcAft>
                <a:spcPts val="0"/>
              </a:spcAft>
              <a:buSzPts val="1530"/>
              <a:buChar char="⚫"/>
              <a:defRPr/>
            </a:lvl4pPr>
            <a:lvl5pPr marL="2286000" lvl="4" indent="-325754" algn="l">
              <a:spcBef>
                <a:spcPts val="338"/>
              </a:spcBef>
              <a:spcAft>
                <a:spcPts val="0"/>
              </a:spcAft>
              <a:buSzPts val="1530"/>
              <a:buChar char="⚫"/>
              <a:defRPr/>
            </a:lvl5pPr>
            <a:lvl6pPr marL="2743200" lvl="5" indent="-325754" algn="l">
              <a:spcBef>
                <a:spcPts val="340"/>
              </a:spcBef>
              <a:spcAft>
                <a:spcPts val="0"/>
              </a:spcAft>
              <a:buSzPts val="1530"/>
              <a:buChar char="🖙"/>
              <a:defRPr/>
            </a:lvl6pPr>
            <a:lvl7pPr marL="3200400" lvl="6" indent="-325754" algn="l">
              <a:spcBef>
                <a:spcPts val="340"/>
              </a:spcBef>
              <a:spcAft>
                <a:spcPts val="0"/>
              </a:spcAft>
              <a:buSzPts val="1530"/>
              <a:buChar char="🖙"/>
              <a:defRPr/>
            </a:lvl7pPr>
            <a:lvl8pPr marL="3657600" lvl="7" indent="-325754" algn="l">
              <a:spcBef>
                <a:spcPts val="340"/>
              </a:spcBef>
              <a:spcAft>
                <a:spcPts val="0"/>
              </a:spcAft>
              <a:buSzPts val="1530"/>
              <a:buChar char="🖙"/>
              <a:defRPr/>
            </a:lvl8pPr>
            <a:lvl9pPr marL="4114800" lvl="8" indent="-325754" algn="l">
              <a:spcBef>
                <a:spcPts val="340"/>
              </a:spcBef>
              <a:spcAft>
                <a:spcPts val="0"/>
              </a:spcAft>
              <a:buSzPts val="1530"/>
              <a:buChar char="🖙"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25000"/>
              </a:lnSpc>
              <a:spcBef>
                <a:spcPts val="600"/>
              </a:spcBef>
              <a:spcAft>
                <a:spcPts val="0"/>
              </a:spcAft>
              <a:buSzPts val="1360"/>
              <a:buNone/>
              <a:defRPr sz="1600">
                <a:solidFill>
                  <a:schemeClr val="lt2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020"/>
              <a:buNone/>
              <a:defRPr sz="1200"/>
            </a:lvl2pPr>
            <a:lvl3pPr marL="1371600" lvl="2" indent="-228600" algn="l">
              <a:spcBef>
                <a:spcPts val="300"/>
              </a:spcBef>
              <a:spcAft>
                <a:spcPts val="0"/>
              </a:spcAft>
              <a:buSzPts val="850"/>
              <a:buNone/>
              <a:defRPr sz="1000"/>
            </a:lvl3pPr>
            <a:lvl4pPr marL="1828800" lvl="3" indent="-228600" algn="l">
              <a:spcBef>
                <a:spcPts val="300"/>
              </a:spcBef>
              <a:spcAft>
                <a:spcPts val="0"/>
              </a:spcAft>
              <a:buSzPts val="765"/>
              <a:buNone/>
              <a:defRPr sz="900"/>
            </a:lvl4pPr>
            <a:lvl5pPr marL="2286000" lvl="4" indent="-228600" algn="l">
              <a:spcBef>
                <a:spcPts val="338"/>
              </a:spcBef>
              <a:spcAft>
                <a:spcPts val="0"/>
              </a:spcAft>
              <a:buSzPts val="765"/>
              <a:buNone/>
              <a:defRPr sz="900"/>
            </a:lvl5pPr>
            <a:lvl6pPr marL="2743200" lvl="5" indent="-325754" algn="l">
              <a:spcBef>
                <a:spcPts val="340"/>
              </a:spcBef>
              <a:spcAft>
                <a:spcPts val="0"/>
              </a:spcAft>
              <a:buSzPts val="1530"/>
              <a:buChar char="🖙"/>
              <a:defRPr/>
            </a:lvl6pPr>
            <a:lvl7pPr marL="3200400" lvl="6" indent="-325754" algn="l">
              <a:spcBef>
                <a:spcPts val="340"/>
              </a:spcBef>
              <a:spcAft>
                <a:spcPts val="0"/>
              </a:spcAft>
              <a:buSzPts val="1530"/>
              <a:buChar char="🖙"/>
              <a:defRPr/>
            </a:lvl7pPr>
            <a:lvl8pPr marL="3657600" lvl="7" indent="-325754" algn="l">
              <a:spcBef>
                <a:spcPts val="340"/>
              </a:spcBef>
              <a:spcAft>
                <a:spcPts val="0"/>
              </a:spcAft>
              <a:buSzPts val="1530"/>
              <a:buChar char="🖙"/>
              <a:defRPr/>
            </a:lvl8pPr>
            <a:lvl9pPr marL="4114800" lvl="8" indent="-325754" algn="l">
              <a:spcBef>
                <a:spcPts val="340"/>
              </a:spcBef>
              <a:spcAft>
                <a:spcPts val="0"/>
              </a:spcAft>
              <a:buSzPts val="1530"/>
              <a:buChar char="🖙"/>
              <a:defRPr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Constantia"/>
              <a:buNone/>
              <a:defRPr sz="1800" b="1">
                <a:solidFill>
                  <a:schemeClr val="lt2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dt" idx="10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ftr" idx="11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sldNum" idx="12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dt" idx="10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ftr" idx="11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sldNum" idx="12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457200" y="1524000"/>
            <a:ext cx="4059936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5755" algn="l">
              <a:spcBef>
                <a:spcPts val="600"/>
              </a:spcBef>
              <a:spcAft>
                <a:spcPts val="0"/>
              </a:spcAft>
              <a:buSzPts val="1530"/>
              <a:buChar char="⚫"/>
              <a:defRPr/>
            </a:lvl1pPr>
            <a:lvl2pPr marL="914400" lvl="1" indent="-325755" algn="l">
              <a:spcBef>
                <a:spcPts val="30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25755" algn="l">
              <a:spcBef>
                <a:spcPts val="300"/>
              </a:spcBef>
              <a:spcAft>
                <a:spcPts val="0"/>
              </a:spcAft>
              <a:buSzPts val="1530"/>
              <a:buChar char="⚫"/>
              <a:defRPr/>
            </a:lvl3pPr>
            <a:lvl4pPr marL="1828800" lvl="3" indent="-325755" algn="l">
              <a:spcBef>
                <a:spcPts val="300"/>
              </a:spcBef>
              <a:spcAft>
                <a:spcPts val="0"/>
              </a:spcAft>
              <a:buSzPts val="1530"/>
              <a:buChar char="⚫"/>
              <a:defRPr/>
            </a:lvl4pPr>
            <a:lvl5pPr marL="2286000" lvl="4" indent="-325754" algn="l">
              <a:spcBef>
                <a:spcPts val="338"/>
              </a:spcBef>
              <a:spcAft>
                <a:spcPts val="0"/>
              </a:spcAft>
              <a:buSzPts val="1530"/>
              <a:buChar char="⚫"/>
              <a:defRPr/>
            </a:lvl5pPr>
            <a:lvl6pPr marL="2743200" lvl="5" indent="-325754" algn="l">
              <a:spcBef>
                <a:spcPts val="340"/>
              </a:spcBef>
              <a:spcAft>
                <a:spcPts val="0"/>
              </a:spcAft>
              <a:buSzPts val="1530"/>
              <a:buChar char="🖙"/>
              <a:defRPr/>
            </a:lvl6pPr>
            <a:lvl7pPr marL="3200400" lvl="6" indent="-325754" algn="l">
              <a:spcBef>
                <a:spcPts val="340"/>
              </a:spcBef>
              <a:spcAft>
                <a:spcPts val="0"/>
              </a:spcAft>
              <a:buSzPts val="1530"/>
              <a:buChar char="🖙"/>
              <a:defRPr/>
            </a:lvl7pPr>
            <a:lvl8pPr marL="3657600" lvl="7" indent="-325754" algn="l">
              <a:spcBef>
                <a:spcPts val="340"/>
              </a:spcBef>
              <a:spcAft>
                <a:spcPts val="0"/>
              </a:spcAft>
              <a:buSzPts val="1530"/>
              <a:buChar char="🖙"/>
              <a:defRPr/>
            </a:lvl8pPr>
            <a:lvl9pPr marL="4114800" lvl="8" indent="-325754" algn="l">
              <a:spcBef>
                <a:spcPts val="340"/>
              </a:spcBef>
              <a:spcAft>
                <a:spcPts val="0"/>
              </a:spcAft>
              <a:buSzPts val="1530"/>
              <a:buChar char="🖙"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2"/>
          </p:nvPr>
        </p:nvSpPr>
        <p:spPr>
          <a:xfrm>
            <a:off x="4648200" y="1524000"/>
            <a:ext cx="4059936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5755" algn="l">
              <a:spcBef>
                <a:spcPts val="600"/>
              </a:spcBef>
              <a:spcAft>
                <a:spcPts val="0"/>
              </a:spcAft>
              <a:buSzPts val="1530"/>
              <a:buChar char="⚫"/>
              <a:defRPr/>
            </a:lvl1pPr>
            <a:lvl2pPr marL="914400" lvl="1" indent="-325755" algn="l">
              <a:spcBef>
                <a:spcPts val="30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25755" algn="l">
              <a:spcBef>
                <a:spcPts val="300"/>
              </a:spcBef>
              <a:spcAft>
                <a:spcPts val="0"/>
              </a:spcAft>
              <a:buSzPts val="1530"/>
              <a:buChar char="⚫"/>
              <a:defRPr/>
            </a:lvl3pPr>
            <a:lvl4pPr marL="1828800" lvl="3" indent="-325755" algn="l">
              <a:spcBef>
                <a:spcPts val="300"/>
              </a:spcBef>
              <a:spcAft>
                <a:spcPts val="0"/>
              </a:spcAft>
              <a:buSzPts val="1530"/>
              <a:buChar char="⚫"/>
              <a:defRPr/>
            </a:lvl4pPr>
            <a:lvl5pPr marL="2286000" lvl="4" indent="-325754" algn="l">
              <a:spcBef>
                <a:spcPts val="338"/>
              </a:spcBef>
              <a:spcAft>
                <a:spcPts val="0"/>
              </a:spcAft>
              <a:buSzPts val="1530"/>
              <a:buChar char="⚫"/>
              <a:defRPr/>
            </a:lvl5pPr>
            <a:lvl6pPr marL="2743200" lvl="5" indent="-325754" algn="l">
              <a:spcBef>
                <a:spcPts val="340"/>
              </a:spcBef>
              <a:spcAft>
                <a:spcPts val="0"/>
              </a:spcAft>
              <a:buSzPts val="1530"/>
              <a:buChar char="🖙"/>
              <a:defRPr/>
            </a:lvl6pPr>
            <a:lvl7pPr marL="3200400" lvl="6" indent="-325754" algn="l">
              <a:spcBef>
                <a:spcPts val="340"/>
              </a:spcBef>
              <a:spcAft>
                <a:spcPts val="0"/>
              </a:spcAft>
              <a:buSzPts val="1530"/>
              <a:buChar char="🖙"/>
              <a:defRPr/>
            </a:lvl7pPr>
            <a:lvl8pPr marL="3657600" lvl="7" indent="-325754" algn="l">
              <a:spcBef>
                <a:spcPts val="340"/>
              </a:spcBef>
              <a:spcAft>
                <a:spcPts val="0"/>
              </a:spcAft>
              <a:buSzPts val="1530"/>
              <a:buChar char="🖙"/>
              <a:defRPr/>
            </a:lvl8pPr>
            <a:lvl9pPr marL="4114800" lvl="8" indent="-325754" algn="l">
              <a:spcBef>
                <a:spcPts val="340"/>
              </a:spcBef>
              <a:spcAft>
                <a:spcPts val="0"/>
              </a:spcAft>
              <a:buSzPts val="1530"/>
              <a:buChar char="🖙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3"/>
          <p:cNvSpPr txBox="1">
            <a:spLocks noGrp="1"/>
          </p:cNvSpPr>
          <p:nvPr>
            <p:ph type="title"/>
          </p:nvPr>
        </p:nvSpPr>
        <p:spPr>
          <a:xfrm>
            <a:off x="311700" y="390467"/>
            <a:ext cx="8520600" cy="10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body" idx="1"/>
          </p:nvPr>
        </p:nvSpPr>
        <p:spPr>
          <a:xfrm>
            <a:off x="311700" y="1638233"/>
            <a:ext cx="3999900" cy="44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spcBef>
                <a:spcPts val="0"/>
              </a:spcBef>
              <a:spcAft>
                <a:spcPts val="0"/>
              </a:spcAft>
              <a:buSzPts val="1400"/>
              <a:buChar char="⚫"/>
              <a:defRPr sz="1400"/>
            </a:lvl1pPr>
            <a:lvl2pPr marL="914400" lvl="1" indent="-304800" algn="l">
              <a:spcBef>
                <a:spcPts val="0"/>
              </a:spcBef>
              <a:spcAft>
                <a:spcPts val="0"/>
              </a:spcAft>
              <a:buSzPts val="1200"/>
              <a:buChar char="⚫"/>
              <a:defRPr sz="1200"/>
            </a:lvl2pPr>
            <a:lvl3pPr marL="1371600" lvl="2" indent="-304800" algn="l">
              <a:spcBef>
                <a:spcPts val="0"/>
              </a:spcBef>
              <a:spcAft>
                <a:spcPts val="0"/>
              </a:spcAft>
              <a:buSzPts val="1200"/>
              <a:buChar char="⚫"/>
              <a:defRPr sz="1200"/>
            </a:lvl3pPr>
            <a:lvl4pPr marL="1828800" lvl="3" indent="-304800" algn="l">
              <a:spcBef>
                <a:spcPts val="0"/>
              </a:spcBef>
              <a:spcAft>
                <a:spcPts val="0"/>
              </a:spcAft>
              <a:buSzPts val="1200"/>
              <a:buChar char="⚫"/>
              <a:defRPr sz="1200"/>
            </a:lvl4pPr>
            <a:lvl5pPr marL="2286000" lvl="4" indent="-304800" algn="l">
              <a:spcBef>
                <a:spcPts val="0"/>
              </a:spcBef>
              <a:spcAft>
                <a:spcPts val="0"/>
              </a:spcAft>
              <a:buSzPts val="1200"/>
              <a:buChar char="⚫"/>
              <a:defRPr sz="1200"/>
            </a:lvl5pPr>
            <a:lvl6pPr marL="2743200" lvl="5" indent="-304800" algn="l">
              <a:spcBef>
                <a:spcPts val="0"/>
              </a:spcBef>
              <a:spcAft>
                <a:spcPts val="0"/>
              </a:spcAft>
              <a:buSzPts val="1200"/>
              <a:buChar char="🖙"/>
              <a:defRPr sz="1200"/>
            </a:lvl6pPr>
            <a:lvl7pPr marL="3200400" lvl="6" indent="-304800" algn="l">
              <a:spcBef>
                <a:spcPts val="0"/>
              </a:spcBef>
              <a:spcAft>
                <a:spcPts val="0"/>
              </a:spcAft>
              <a:buSzPts val="1200"/>
              <a:buChar char="🖙"/>
              <a:defRPr sz="1200"/>
            </a:lvl7pPr>
            <a:lvl8pPr marL="3657600" lvl="7" indent="-304800" algn="l">
              <a:spcBef>
                <a:spcPts val="0"/>
              </a:spcBef>
              <a:spcAft>
                <a:spcPts val="0"/>
              </a:spcAft>
              <a:buSzPts val="1200"/>
              <a:buChar char="🖙"/>
              <a:defRPr sz="1200"/>
            </a:lvl8pPr>
            <a:lvl9pPr marL="4114800" lvl="8" indent="-304800" algn="l">
              <a:spcBef>
                <a:spcPts val="0"/>
              </a:spcBef>
              <a:spcAft>
                <a:spcPts val="0"/>
              </a:spcAft>
              <a:buSzPts val="1200"/>
              <a:buChar char="🖙"/>
              <a:defRPr sz="1200"/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body" idx="2"/>
          </p:nvPr>
        </p:nvSpPr>
        <p:spPr>
          <a:xfrm>
            <a:off x="4832400" y="1638233"/>
            <a:ext cx="3999900" cy="44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spcBef>
                <a:spcPts val="0"/>
              </a:spcBef>
              <a:spcAft>
                <a:spcPts val="0"/>
              </a:spcAft>
              <a:buSzPts val="1400"/>
              <a:buChar char="⚫"/>
              <a:defRPr sz="1400"/>
            </a:lvl1pPr>
            <a:lvl2pPr marL="914400" lvl="1" indent="-304800" algn="l">
              <a:spcBef>
                <a:spcPts val="0"/>
              </a:spcBef>
              <a:spcAft>
                <a:spcPts val="0"/>
              </a:spcAft>
              <a:buSzPts val="1200"/>
              <a:buChar char="⚫"/>
              <a:defRPr sz="1200"/>
            </a:lvl2pPr>
            <a:lvl3pPr marL="1371600" lvl="2" indent="-304800" algn="l">
              <a:spcBef>
                <a:spcPts val="0"/>
              </a:spcBef>
              <a:spcAft>
                <a:spcPts val="0"/>
              </a:spcAft>
              <a:buSzPts val="1200"/>
              <a:buChar char="⚫"/>
              <a:defRPr sz="1200"/>
            </a:lvl3pPr>
            <a:lvl4pPr marL="1828800" lvl="3" indent="-304800" algn="l">
              <a:spcBef>
                <a:spcPts val="0"/>
              </a:spcBef>
              <a:spcAft>
                <a:spcPts val="0"/>
              </a:spcAft>
              <a:buSzPts val="1200"/>
              <a:buChar char="⚫"/>
              <a:defRPr sz="1200"/>
            </a:lvl4pPr>
            <a:lvl5pPr marL="2286000" lvl="4" indent="-304800" algn="l">
              <a:spcBef>
                <a:spcPts val="0"/>
              </a:spcBef>
              <a:spcAft>
                <a:spcPts val="0"/>
              </a:spcAft>
              <a:buSzPts val="1200"/>
              <a:buChar char="⚫"/>
              <a:defRPr sz="1200"/>
            </a:lvl5pPr>
            <a:lvl6pPr marL="2743200" lvl="5" indent="-304800" algn="l">
              <a:spcBef>
                <a:spcPts val="0"/>
              </a:spcBef>
              <a:spcAft>
                <a:spcPts val="0"/>
              </a:spcAft>
              <a:buSzPts val="1200"/>
              <a:buChar char="🖙"/>
              <a:defRPr sz="1200"/>
            </a:lvl6pPr>
            <a:lvl7pPr marL="3200400" lvl="6" indent="-304800" algn="l">
              <a:spcBef>
                <a:spcPts val="0"/>
              </a:spcBef>
              <a:spcAft>
                <a:spcPts val="0"/>
              </a:spcAft>
              <a:buSzPts val="1200"/>
              <a:buChar char="🖙"/>
              <a:defRPr sz="1200"/>
            </a:lvl7pPr>
            <a:lvl8pPr marL="3657600" lvl="7" indent="-304800" algn="l">
              <a:spcBef>
                <a:spcPts val="0"/>
              </a:spcBef>
              <a:spcAft>
                <a:spcPts val="0"/>
              </a:spcAft>
              <a:buSzPts val="1200"/>
              <a:buChar char="🖙"/>
              <a:defRPr sz="1200"/>
            </a:lvl8pPr>
            <a:lvl9pPr marL="4114800" lvl="8" indent="-304800" algn="l">
              <a:spcBef>
                <a:spcPts val="0"/>
              </a:spcBef>
              <a:spcAft>
                <a:spcPts val="0"/>
              </a:spcAft>
              <a:buSzPts val="1200"/>
              <a:buChar char="🖙"/>
              <a:defRPr sz="1200"/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8472487" y="6218237"/>
            <a:ext cx="549275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5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1"/>
          <p:cNvCxnSpPr/>
          <p:nvPr/>
        </p:nvCxnSpPr>
        <p:spPr>
          <a:xfrm>
            <a:off x="1463675" y="3549650"/>
            <a:ext cx="2971800" cy="1587"/>
          </a:xfrm>
          <a:prstGeom prst="straightConnector1">
            <a:avLst/>
          </a:prstGeom>
          <a:noFill/>
          <a:ln w="9525" cap="flat" cmpd="sng">
            <a:solidFill>
              <a:srgbClr val="E7EAF7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63500">
              <a:srgbClr val="000000">
                <a:alpha val="54901"/>
              </a:srgbClr>
            </a:outerShdw>
          </a:effectLst>
        </p:spPr>
      </p:cxnSp>
      <p:cxnSp>
        <p:nvCxnSpPr>
          <p:cNvPr id="11" name="Google Shape;11;p1"/>
          <p:cNvCxnSpPr/>
          <p:nvPr/>
        </p:nvCxnSpPr>
        <p:spPr>
          <a:xfrm>
            <a:off x="4708525" y="3549650"/>
            <a:ext cx="2971800" cy="1587"/>
          </a:xfrm>
          <a:prstGeom prst="straightConnector1">
            <a:avLst/>
          </a:prstGeom>
          <a:noFill/>
          <a:ln w="9525" cap="flat" cmpd="sng">
            <a:solidFill>
              <a:srgbClr val="E7EAF7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63500">
              <a:srgbClr val="000000">
                <a:alpha val="54901"/>
              </a:srgbClr>
            </a:outerShdw>
          </a:effectLst>
        </p:spPr>
      </p:cxnSp>
      <p:sp>
        <p:nvSpPr>
          <p:cNvPr id="12" name="Google Shape;12;p1"/>
          <p:cNvSpPr/>
          <p:nvPr/>
        </p:nvSpPr>
        <p:spPr>
          <a:xfrm>
            <a:off x="4540250" y="3525837"/>
            <a:ext cx="46037" cy="46037"/>
          </a:xfrm>
          <a:prstGeom prst="ellipse">
            <a:avLst/>
          </a:prstGeom>
          <a:solidFill>
            <a:schemeClr val="accent2"/>
          </a:solidFill>
          <a:ln w="381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>
              <a:srgbClr val="000000">
                <a:alpha val="5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" name="Google Shape;13;p1"/>
          <p:cNvSpPr txBox="1"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68935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⚫"/>
              <a:defRPr sz="2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914400" marR="0" lvl="1" indent="-358140" algn="l" rtl="0">
              <a:spcBef>
                <a:spcPts val="300"/>
              </a:spcBef>
              <a:spcAft>
                <a:spcPts val="0"/>
              </a:spcAft>
              <a:buClr>
                <a:srgbClr val="59E12C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lt2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1371600" marR="0" lvl="2" indent="-341947" algn="l" rtl="0">
              <a:spcBef>
                <a:spcPts val="300"/>
              </a:spcBef>
              <a:spcAft>
                <a:spcPts val="0"/>
              </a:spcAft>
              <a:buClr>
                <a:srgbClr val="49BC23"/>
              </a:buClr>
              <a:buSzPts val="1785"/>
              <a:buFont typeface="Noto Sans Symbols"/>
              <a:buChar char="⚫"/>
              <a:defRPr sz="21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1828800" marR="0" lvl="3" indent="-331152" algn="l" rtl="0">
              <a:spcBef>
                <a:spcPts val="300"/>
              </a:spcBef>
              <a:spcAft>
                <a:spcPts val="0"/>
              </a:spcAft>
              <a:buClr>
                <a:srgbClr val="59E12C"/>
              </a:buClr>
              <a:buSzPts val="1615"/>
              <a:buFont typeface="Noto Sans Symbols"/>
              <a:buChar char="⚫"/>
              <a:defRPr sz="19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2286000" marR="0" lvl="4" indent="-314960" algn="l" rtl="0">
              <a:spcBef>
                <a:spcPts val="338"/>
              </a:spcBef>
              <a:spcAft>
                <a:spcPts val="0"/>
              </a:spcAft>
              <a:buClr>
                <a:srgbClr val="59E12C"/>
              </a:buClr>
              <a:buSzPts val="136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2743200" marR="0" lvl="5" indent="-320357" algn="l" rtl="0">
              <a:spcBef>
                <a:spcPts val="340"/>
              </a:spcBef>
              <a:spcAft>
                <a:spcPts val="0"/>
              </a:spcAft>
              <a:buClr>
                <a:srgbClr val="D67F00"/>
              </a:buClr>
              <a:buSzPts val="1445"/>
              <a:buFont typeface="Noto Sans Symbols"/>
              <a:buChar char="🖙"/>
              <a:defRPr sz="17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14960" algn="l" rtl="0">
              <a:spcBef>
                <a:spcPts val="340"/>
              </a:spcBef>
              <a:spcAft>
                <a:spcPts val="0"/>
              </a:spcAft>
              <a:buClr>
                <a:srgbClr val="D67F00"/>
              </a:buClr>
              <a:buSzPts val="1360"/>
              <a:buFont typeface="Noto Sans Symbols"/>
              <a:buChar char="🖙"/>
              <a:defRPr sz="1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09562" algn="l" rtl="0">
              <a:spcBef>
                <a:spcPts val="340"/>
              </a:spcBef>
              <a:spcAft>
                <a:spcPts val="0"/>
              </a:spcAft>
              <a:buClr>
                <a:srgbClr val="D67F00"/>
              </a:buClr>
              <a:buSzPts val="1275"/>
              <a:buFont typeface="Noto Sans Symbols"/>
              <a:buChar char="🖙"/>
              <a:defRPr sz="15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09562" algn="l" rtl="0">
              <a:spcBef>
                <a:spcPts val="340"/>
              </a:spcBef>
              <a:spcAft>
                <a:spcPts val="0"/>
              </a:spcAft>
              <a:buClr>
                <a:srgbClr val="D67F00"/>
              </a:buClr>
              <a:buSzPts val="1275"/>
              <a:buFont typeface="Noto Sans Symbols"/>
              <a:buChar char="🖙"/>
              <a:defRPr sz="15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dt" idx="10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16" name="Google Shape;16;p1"/>
          <p:cNvSpPr txBox="1">
            <a:spLocks noGrp="1"/>
          </p:cNvSpPr>
          <p:nvPr>
            <p:ph type="sldNum" idx="12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1"/>
          <p:cNvSpPr txBox="1">
            <a:spLocks noGrp="1"/>
          </p:cNvSpPr>
          <p:nvPr>
            <p:ph type="ftr" idx="11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0">
            <a:alphaModFix/>
          </a:blip>
          <a:stretch>
            <a:fillRect/>
          </a:stretch>
        </a:blip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68935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⚫"/>
              <a:defRPr sz="2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914400" marR="0" lvl="1" indent="-358140" algn="l" rtl="0">
              <a:spcBef>
                <a:spcPts val="300"/>
              </a:spcBef>
              <a:spcAft>
                <a:spcPts val="0"/>
              </a:spcAft>
              <a:buClr>
                <a:srgbClr val="59E12C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lt2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1371600" marR="0" lvl="2" indent="-341947" algn="l" rtl="0">
              <a:spcBef>
                <a:spcPts val="300"/>
              </a:spcBef>
              <a:spcAft>
                <a:spcPts val="0"/>
              </a:spcAft>
              <a:buClr>
                <a:srgbClr val="49BC23"/>
              </a:buClr>
              <a:buSzPts val="1785"/>
              <a:buFont typeface="Noto Sans Symbols"/>
              <a:buChar char="⚫"/>
              <a:defRPr sz="21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1828800" marR="0" lvl="3" indent="-331152" algn="l" rtl="0">
              <a:spcBef>
                <a:spcPts val="300"/>
              </a:spcBef>
              <a:spcAft>
                <a:spcPts val="0"/>
              </a:spcAft>
              <a:buClr>
                <a:srgbClr val="59E12C"/>
              </a:buClr>
              <a:buSzPts val="1615"/>
              <a:buFont typeface="Noto Sans Symbols"/>
              <a:buChar char="⚫"/>
              <a:defRPr sz="19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2286000" marR="0" lvl="4" indent="-314960" algn="l" rtl="0">
              <a:spcBef>
                <a:spcPts val="338"/>
              </a:spcBef>
              <a:spcAft>
                <a:spcPts val="0"/>
              </a:spcAft>
              <a:buClr>
                <a:srgbClr val="59E12C"/>
              </a:buClr>
              <a:buSzPts val="136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2743200" marR="0" lvl="5" indent="-320357" algn="l" rtl="0">
              <a:spcBef>
                <a:spcPts val="340"/>
              </a:spcBef>
              <a:spcAft>
                <a:spcPts val="0"/>
              </a:spcAft>
              <a:buClr>
                <a:srgbClr val="D67F00"/>
              </a:buClr>
              <a:buSzPts val="1445"/>
              <a:buFont typeface="Noto Sans Symbols"/>
              <a:buChar char="🖙"/>
              <a:defRPr sz="17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14960" algn="l" rtl="0">
              <a:spcBef>
                <a:spcPts val="340"/>
              </a:spcBef>
              <a:spcAft>
                <a:spcPts val="0"/>
              </a:spcAft>
              <a:buClr>
                <a:srgbClr val="D67F00"/>
              </a:buClr>
              <a:buSzPts val="1360"/>
              <a:buFont typeface="Noto Sans Symbols"/>
              <a:buChar char="🖙"/>
              <a:defRPr sz="1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09562" algn="l" rtl="0">
              <a:spcBef>
                <a:spcPts val="340"/>
              </a:spcBef>
              <a:spcAft>
                <a:spcPts val="0"/>
              </a:spcAft>
              <a:buClr>
                <a:srgbClr val="D67F00"/>
              </a:buClr>
              <a:buSzPts val="1275"/>
              <a:buFont typeface="Noto Sans Symbols"/>
              <a:buChar char="🖙"/>
              <a:defRPr sz="15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09562" algn="l" rtl="0">
              <a:spcBef>
                <a:spcPts val="340"/>
              </a:spcBef>
              <a:spcAft>
                <a:spcPts val="0"/>
              </a:spcAft>
              <a:buClr>
                <a:srgbClr val="D67F00"/>
              </a:buClr>
              <a:buSzPts val="1275"/>
              <a:buFont typeface="Noto Sans Symbols"/>
              <a:buChar char="🖙"/>
              <a:defRPr sz="15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dt" idx="10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ftr" idx="11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sldNum" idx="12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3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68935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10"/>
              <a:buFont typeface="Noto Sans Symbols"/>
              <a:buChar char="⚫"/>
              <a:defRPr sz="2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914400" marR="0" lvl="1" indent="-358140" algn="l" rtl="0">
              <a:spcBef>
                <a:spcPts val="300"/>
              </a:spcBef>
              <a:spcAft>
                <a:spcPts val="0"/>
              </a:spcAft>
              <a:buClr>
                <a:srgbClr val="59E12C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lt2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1371600" marR="0" lvl="2" indent="-341947" algn="l" rtl="0">
              <a:spcBef>
                <a:spcPts val="300"/>
              </a:spcBef>
              <a:spcAft>
                <a:spcPts val="0"/>
              </a:spcAft>
              <a:buClr>
                <a:srgbClr val="49BC23"/>
              </a:buClr>
              <a:buSzPts val="1785"/>
              <a:buFont typeface="Noto Sans Symbols"/>
              <a:buChar char="⚫"/>
              <a:defRPr sz="21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1828800" marR="0" lvl="3" indent="-331152" algn="l" rtl="0">
              <a:spcBef>
                <a:spcPts val="300"/>
              </a:spcBef>
              <a:spcAft>
                <a:spcPts val="0"/>
              </a:spcAft>
              <a:buClr>
                <a:srgbClr val="59E12C"/>
              </a:buClr>
              <a:buSzPts val="1615"/>
              <a:buFont typeface="Noto Sans Symbols"/>
              <a:buChar char="⚫"/>
              <a:defRPr sz="19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2286000" marR="0" lvl="4" indent="-314960" algn="l" rtl="0">
              <a:spcBef>
                <a:spcPts val="338"/>
              </a:spcBef>
              <a:spcAft>
                <a:spcPts val="0"/>
              </a:spcAft>
              <a:buClr>
                <a:srgbClr val="59E12C"/>
              </a:buClr>
              <a:buSzPts val="136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2743200" marR="0" lvl="5" indent="-320357" algn="l" rtl="0">
              <a:spcBef>
                <a:spcPts val="340"/>
              </a:spcBef>
              <a:spcAft>
                <a:spcPts val="0"/>
              </a:spcAft>
              <a:buClr>
                <a:srgbClr val="D67F00"/>
              </a:buClr>
              <a:buSzPts val="1445"/>
              <a:buFont typeface="Noto Sans Symbols"/>
              <a:buChar char="🖙"/>
              <a:defRPr sz="17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14960" algn="l" rtl="0">
              <a:spcBef>
                <a:spcPts val="340"/>
              </a:spcBef>
              <a:spcAft>
                <a:spcPts val="0"/>
              </a:spcAft>
              <a:buClr>
                <a:srgbClr val="D67F00"/>
              </a:buClr>
              <a:buSzPts val="1360"/>
              <a:buFont typeface="Noto Sans Symbols"/>
              <a:buChar char="🖙"/>
              <a:defRPr sz="1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09562" algn="l" rtl="0">
              <a:spcBef>
                <a:spcPts val="340"/>
              </a:spcBef>
              <a:spcAft>
                <a:spcPts val="0"/>
              </a:spcAft>
              <a:buClr>
                <a:srgbClr val="D67F00"/>
              </a:buClr>
              <a:buSzPts val="1275"/>
              <a:buFont typeface="Noto Sans Symbols"/>
              <a:buChar char="🖙"/>
              <a:defRPr sz="15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09562" algn="l" rtl="0">
              <a:spcBef>
                <a:spcPts val="340"/>
              </a:spcBef>
              <a:spcAft>
                <a:spcPts val="0"/>
              </a:spcAft>
              <a:buClr>
                <a:srgbClr val="D67F00"/>
              </a:buClr>
              <a:buSzPts val="1275"/>
              <a:buFont typeface="Noto Sans Symbols"/>
              <a:buChar char="🖙"/>
              <a:defRPr sz="15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sldNum" idx="12"/>
          </p:nvPr>
        </p:nvSpPr>
        <p:spPr>
          <a:xfrm>
            <a:off x="8472487" y="6218237"/>
            <a:ext cx="549275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Tahoma"/>
              <a:buNone/>
              <a:defRPr sz="1600" b="0" i="0" u="none">
                <a:solidFill>
                  <a:schemeClr val="lt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F9qcKYs0weI?feature=oembed" TargetMode="Externa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Elizabeth_Machado@Redlands.k12.ca.us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Elizabeth_Machado@Redlands.k12.ca.us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>
            <a:spLocks noGrp="1"/>
          </p:cNvSpPr>
          <p:nvPr>
            <p:ph type="subTitle" idx="1"/>
          </p:nvPr>
        </p:nvSpPr>
        <p:spPr>
          <a:xfrm>
            <a:off x="3509925" y="2209800"/>
            <a:ext cx="5153100" cy="5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80"/>
              <a:buNone/>
            </a:pPr>
            <a:r>
              <a:rPr lang="en-US" sz="2800">
                <a:solidFill>
                  <a:srgbClr val="000000"/>
                </a:solidFill>
              </a:rPr>
              <a:t>Redlands Unified </a:t>
            </a:r>
            <a:r>
              <a:rPr lang="en-US" sz="2800" b="0" i="0" u="none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Middle School</a:t>
            </a:r>
            <a:endParaRPr/>
          </a:p>
        </p:txBody>
      </p:sp>
      <p:pic>
        <p:nvPicPr>
          <p:cNvPr id="93" name="Google Shape;93;p14" descr="http://www.lcps.org/cms/lib4/VA01000195/Centricity/Domain/11714/avid%20logo%20gradua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8625" y="457200"/>
            <a:ext cx="4800600" cy="625792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4"/>
          <p:cNvSpPr txBox="1"/>
          <p:nvPr/>
        </p:nvSpPr>
        <p:spPr>
          <a:xfrm>
            <a:off x="3381375" y="3124200"/>
            <a:ext cx="5410200" cy="2646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600"/>
              <a:buFont typeface="Constantia"/>
              <a:buNone/>
            </a:pPr>
            <a:r>
              <a:rPr lang="en-US" sz="16600" b="0" i="0" u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rPr>
              <a:t>AVID</a:t>
            </a:r>
            <a:endParaRPr/>
          </a:p>
        </p:txBody>
      </p:sp>
      <p:sp>
        <p:nvSpPr>
          <p:cNvPr id="95" name="Google Shape;95;p14"/>
          <p:cNvSpPr txBox="1"/>
          <p:nvPr/>
        </p:nvSpPr>
        <p:spPr>
          <a:xfrm>
            <a:off x="3810000" y="5486400"/>
            <a:ext cx="4800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onstantia"/>
              <a:buNone/>
            </a:pPr>
            <a:r>
              <a:rPr lang="en-US" sz="2800" b="0" i="0" u="none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Decades of College Dreams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5" descr="Image result for avid picture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600" y="381000"/>
            <a:ext cx="8081962" cy="594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 txBox="1">
            <a:spLocks noGrp="1"/>
          </p:cNvSpPr>
          <p:nvPr>
            <p:ph type="body" idx="1"/>
          </p:nvPr>
        </p:nvSpPr>
        <p:spPr>
          <a:xfrm>
            <a:off x="457200" y="152400"/>
            <a:ext cx="7543800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3050" marR="0" lvl="0" indent="-2730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160"/>
              <a:buFont typeface="Noto Sans Symbols"/>
              <a:buNone/>
            </a:pPr>
            <a:r>
              <a:rPr lang="en-US" sz="9600" b="1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A</a:t>
            </a:r>
            <a:r>
              <a:rPr lang="en-US" sz="60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rPr>
              <a:t>dvancement</a:t>
            </a:r>
            <a:endParaRPr/>
          </a:p>
          <a:p>
            <a:pPr marL="273050" marR="0" lvl="0" indent="-27305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8160"/>
              <a:buFont typeface="Noto Sans Symbols"/>
              <a:buNone/>
            </a:pPr>
            <a:r>
              <a:rPr lang="en-US" sz="9600" b="1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V</a:t>
            </a:r>
            <a:r>
              <a:rPr lang="en-US" sz="60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rPr>
              <a:t>ia</a:t>
            </a:r>
            <a:endParaRPr/>
          </a:p>
          <a:p>
            <a:pPr marL="273050" marR="0" lvl="0" indent="-27305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8160"/>
              <a:buFont typeface="Noto Sans Symbols"/>
              <a:buNone/>
            </a:pPr>
            <a:r>
              <a:rPr lang="en-US" sz="4800" b="1">
                <a:solidFill>
                  <a:schemeClr val="dk1"/>
                </a:solidFill>
              </a:rPr>
              <a:t> </a:t>
            </a:r>
            <a:r>
              <a:rPr lang="en-US" sz="9600" b="1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I</a:t>
            </a:r>
            <a:r>
              <a:rPr lang="en-US" sz="60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rPr>
              <a:t>ndividual</a:t>
            </a:r>
            <a:endParaRPr sz="6000" b="0" i="0" u="none" strike="noStrike" cap="non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  <a:p>
            <a:pPr marL="273050" marR="0" lvl="0" indent="-27305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8160"/>
              <a:buFont typeface="Noto Sans Symbols"/>
              <a:buNone/>
            </a:pPr>
            <a:r>
              <a:rPr lang="en-US" sz="9600" b="1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D</a:t>
            </a:r>
            <a:r>
              <a:rPr lang="en-US" sz="60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rPr>
              <a:t>etermination</a:t>
            </a:r>
            <a:endParaRPr/>
          </a:p>
        </p:txBody>
      </p:sp>
      <p:pic>
        <p:nvPicPr>
          <p:cNvPr id="107" name="Google Shape;107;p16" descr="http://www.lcps.org/cms/lib4/VA01000195/Centricity/Domain/11714/avid%20logo%20gradua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34200" y="4129087"/>
            <a:ext cx="1981200" cy="25828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7"/>
          <p:cNvSpPr txBox="1">
            <a:spLocks noGrp="1"/>
          </p:cNvSpPr>
          <p:nvPr>
            <p:ph type="subTitle" idx="1"/>
          </p:nvPr>
        </p:nvSpPr>
        <p:spPr>
          <a:xfrm>
            <a:off x="685800" y="838200"/>
            <a:ext cx="7772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145"/>
              <a:buNone/>
            </a:pPr>
            <a:r>
              <a:rPr lang="en-US" sz="3700" b="0" i="0" u="none">
                <a:solidFill>
                  <a:schemeClr val="lt2"/>
                </a:solidFill>
                <a:latin typeface="Constantia"/>
                <a:ea typeface="Constantia"/>
                <a:cs typeface="Constantia"/>
                <a:sym typeface="Constantia"/>
              </a:rPr>
              <a:t>AVID is a program designed to prepare students for admission to four-year colleges and universities.</a:t>
            </a:r>
            <a:endParaRPr/>
          </a:p>
        </p:txBody>
      </p:sp>
      <p:sp>
        <p:nvSpPr>
          <p:cNvPr id="114" name="Google Shape;114;p17"/>
          <p:cNvSpPr txBox="1"/>
          <p:nvPr/>
        </p:nvSpPr>
        <p:spPr>
          <a:xfrm>
            <a:off x="5550125" y="4097175"/>
            <a:ext cx="3429000" cy="165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nstantia"/>
              <a:buNone/>
            </a:pPr>
            <a:r>
              <a:rPr lang="en-US" sz="2800" b="0" i="0" u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94% of AVID students report enrolling in college</a:t>
            </a:r>
            <a:r>
              <a:rPr lang="en-US" sz="280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.</a:t>
            </a:r>
            <a:endParaRPr/>
          </a:p>
        </p:txBody>
      </p:sp>
      <p:pic>
        <p:nvPicPr>
          <p:cNvPr id="115" name="Google Shape;11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8450" y="2830475"/>
            <a:ext cx="4571999" cy="31144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84800" y="152400"/>
            <a:ext cx="4974408" cy="655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Thanks to AVID, I am Limitless">
            <a:hlinkClick r:id="" action="ppaction://media"/>
            <a:extLst>
              <a:ext uri="{FF2B5EF4-FFF2-40B4-BE49-F238E27FC236}">
                <a16:creationId xmlns:a16="http://schemas.microsoft.com/office/drawing/2014/main" id="{A3CC5A46-188B-4950-8B1E-CFCF39860EA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56388" y="1216679"/>
            <a:ext cx="7831223" cy="44246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0"/>
          <p:cNvSpPr txBox="1">
            <a:spLocks noGrp="1"/>
          </p:cNvSpPr>
          <p:nvPr>
            <p:ph type="body" idx="1"/>
          </p:nvPr>
        </p:nvSpPr>
        <p:spPr>
          <a:xfrm>
            <a:off x="492950" y="1868975"/>
            <a:ext cx="8308200" cy="43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3050" lvl="0" indent="-366395" algn="l" rtl="0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-US" sz="3000"/>
              <a:t>Want to go to college.</a:t>
            </a:r>
            <a:endParaRPr sz="3000"/>
          </a:p>
          <a:p>
            <a:pPr marL="273050" lvl="0" indent="-366395" algn="l" rtl="0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-US" sz="3000"/>
              <a:t>Want to be in a program that provides college preparatory skills and opportunities.</a:t>
            </a:r>
            <a:endParaRPr sz="3000"/>
          </a:p>
          <a:p>
            <a:pPr marL="273050" marR="0" lvl="0" indent="-247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oto Sans Symbols"/>
              <a:buChar char="●"/>
            </a:pPr>
            <a:r>
              <a:rPr lang="en-US" sz="3000"/>
              <a:t>Are willing to commit themselves to completing daily homework and maintaining a 2.0 GPA or higher.</a:t>
            </a:r>
            <a:endParaRPr sz="3000"/>
          </a:p>
          <a:p>
            <a:pPr marL="273050" marR="0" lvl="0" indent="-247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oto Sans Symbols"/>
              <a:buChar char="●"/>
            </a:pPr>
            <a:r>
              <a:rPr lang="en-US" sz="3000" b="0" i="0" u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rPr>
              <a:t>Have regular attendance and good work habits.</a:t>
            </a:r>
            <a:endParaRPr sz="3000"/>
          </a:p>
          <a:p>
            <a:pPr marL="273050" marR="0" lvl="0" indent="-2476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oto Sans Symbols"/>
              <a:buChar char="●"/>
            </a:pPr>
            <a:r>
              <a:rPr lang="en-US" sz="3000" b="0" i="0" u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rPr>
              <a:t>Have appropriate classroom behavior.</a:t>
            </a:r>
            <a:endParaRPr sz="3000"/>
          </a:p>
          <a:p>
            <a:pPr marL="273050" marR="0" lvl="0" indent="-571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400"/>
              <a:buFont typeface="Noto Sans Symbols"/>
              <a:buNone/>
            </a:pPr>
            <a:endParaRPr sz="3000" b="0" i="0" u="non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  <a:p>
            <a:pPr marL="273050" marR="0" lvl="0" indent="-571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400"/>
              <a:buFont typeface="Noto Sans Symbols"/>
              <a:buNone/>
            </a:pPr>
            <a:endParaRPr sz="3000" b="0" i="0" u="non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  <a:p>
            <a:pPr marL="273050" marR="0" lvl="0" indent="-5715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400"/>
              <a:buFont typeface="Noto Sans Symbols"/>
              <a:buNone/>
            </a:pPr>
            <a:endParaRPr sz="3000" b="0" i="0" u="non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133" name="Google Shape;133;p20"/>
          <p:cNvSpPr txBox="1">
            <a:spLocks noGrp="1"/>
          </p:cNvSpPr>
          <p:nvPr>
            <p:ph type="title" idx="4294967295"/>
          </p:nvPr>
        </p:nvSpPr>
        <p:spPr>
          <a:xfrm>
            <a:off x="306000" y="890125"/>
            <a:ext cx="8308200" cy="72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onstantia"/>
              <a:buNone/>
            </a:pPr>
            <a:r>
              <a:rPr lang="en-US" sz="3600">
                <a:solidFill>
                  <a:schemeClr val="dk1"/>
                </a:solidFill>
              </a:rPr>
              <a:t>Middle School </a:t>
            </a:r>
            <a:r>
              <a:rPr lang="en-US" sz="3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AVID </a:t>
            </a:r>
            <a:r>
              <a:rPr lang="en-US" sz="3600">
                <a:solidFill>
                  <a:schemeClr val="dk1"/>
                </a:solidFill>
              </a:rPr>
              <a:t>Requirements</a:t>
            </a:r>
            <a:endParaRPr sz="3600">
              <a:solidFill>
                <a:schemeClr val="dk1"/>
              </a:solidFill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onstantia"/>
              <a:buNone/>
            </a:pPr>
            <a:r>
              <a:rPr lang="en-US" sz="3600">
                <a:solidFill>
                  <a:srgbClr val="0000FF"/>
                </a:solidFill>
              </a:rPr>
              <a:t>We are looking for students who...</a:t>
            </a:r>
            <a:endParaRPr sz="360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1"/>
          <p:cNvSpPr txBox="1">
            <a:spLocks noGrp="1"/>
          </p:cNvSpPr>
          <p:nvPr>
            <p:ph type="body" idx="1"/>
          </p:nvPr>
        </p:nvSpPr>
        <p:spPr>
          <a:xfrm>
            <a:off x="304800" y="1519237"/>
            <a:ext cx="35052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3050" marR="0" lvl="0" indent="-2730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400"/>
              <a:buFont typeface="Noto Sans Symbols"/>
              <a:buChar char="●"/>
            </a:pPr>
            <a:r>
              <a:rPr lang="en-US" sz="4000"/>
              <a:t>C</a:t>
            </a:r>
            <a:r>
              <a:rPr lang="en-US" sz="4000" b="0" i="0" u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rPr>
              <a:t>omplete individual and/or group projects relating to colleges and careers. </a:t>
            </a:r>
            <a:endParaRPr sz="4000" b="0" i="0" u="non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pic>
        <p:nvPicPr>
          <p:cNvPr id="139" name="Google Shape;139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11243" y="3314709"/>
            <a:ext cx="3877010" cy="3035766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1"/>
          <p:cNvSpPr txBox="1"/>
          <p:nvPr/>
        </p:nvSpPr>
        <p:spPr>
          <a:xfrm>
            <a:off x="609600" y="304800"/>
            <a:ext cx="8229600" cy="8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onstantia"/>
              <a:buNone/>
            </a:pPr>
            <a:r>
              <a:rPr lang="en-US" sz="360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Some things we do in AVID are</a:t>
            </a:r>
            <a:endParaRPr sz="3600"/>
          </a:p>
        </p:txBody>
      </p:sp>
      <p:pic>
        <p:nvPicPr>
          <p:cNvPr id="141" name="Google Shape;141;p21"/>
          <p:cNvPicPr preferRelativeResize="0"/>
          <p:nvPr/>
        </p:nvPicPr>
        <p:blipFill rotWithShape="1">
          <a:blip r:embed="rId4">
            <a:alphaModFix/>
          </a:blip>
          <a:srcRect l="10367" t="9708" r="7158" b="22162"/>
          <a:stretch/>
        </p:blipFill>
        <p:spPr>
          <a:xfrm>
            <a:off x="6329475" y="1257300"/>
            <a:ext cx="2509724" cy="28860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2"/>
          <p:cNvSpPr txBox="1">
            <a:spLocks noGrp="1"/>
          </p:cNvSpPr>
          <p:nvPr>
            <p:ph type="body" idx="1"/>
          </p:nvPr>
        </p:nvSpPr>
        <p:spPr>
          <a:xfrm>
            <a:off x="5410200" y="1695450"/>
            <a:ext cx="3429000" cy="388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3050" marR="0" lvl="0" indent="-273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400"/>
              <a:buFont typeface="Noto Sans Symbols"/>
              <a:buChar char="●"/>
            </a:pPr>
            <a:r>
              <a:rPr lang="en-US" sz="4000"/>
              <a:t>P</a:t>
            </a:r>
            <a:r>
              <a:rPr lang="en-US" sz="4000" b="0" i="0" u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rPr>
              <a:t>articipate in group </a:t>
            </a:r>
            <a:r>
              <a:rPr lang="en-US" sz="4000"/>
              <a:t>t</a:t>
            </a:r>
            <a:r>
              <a:rPr lang="en-US" sz="4000" b="0" i="0" u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rPr>
              <a:t>utorials with </a:t>
            </a:r>
            <a:r>
              <a:rPr lang="en-US" sz="4000"/>
              <a:t>c</a:t>
            </a:r>
            <a:r>
              <a:rPr lang="en-US" sz="4000" b="0" i="0" u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rPr>
              <a:t>ollege </a:t>
            </a:r>
            <a:r>
              <a:rPr lang="en-US" sz="4000"/>
              <a:t>t</a:t>
            </a:r>
            <a:r>
              <a:rPr lang="en-US" sz="4000" b="0" i="0" u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rPr>
              <a:t>utors twice each week.</a:t>
            </a:r>
            <a:endParaRPr sz="4000" b="0" i="0" u="non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147" name="Google Shape;147;p22"/>
          <p:cNvSpPr txBox="1">
            <a:spLocks noGrp="1"/>
          </p:cNvSpPr>
          <p:nvPr>
            <p:ph type="title" idx="4294967295"/>
          </p:nvPr>
        </p:nvSpPr>
        <p:spPr>
          <a:xfrm>
            <a:off x="457200" y="152400"/>
            <a:ext cx="8229600" cy="9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onstantia"/>
              <a:buNone/>
            </a:pPr>
            <a:r>
              <a:rPr lang="en-US" sz="3600">
                <a:solidFill>
                  <a:schemeClr val="dk1"/>
                </a:solidFill>
              </a:rPr>
              <a:t>Some things we do in AVID are</a:t>
            </a:r>
            <a:endParaRPr/>
          </a:p>
        </p:txBody>
      </p:sp>
      <p:pic>
        <p:nvPicPr>
          <p:cNvPr id="148" name="Google Shape;148;p22"/>
          <p:cNvPicPr preferRelativeResize="0"/>
          <p:nvPr/>
        </p:nvPicPr>
        <p:blipFill rotWithShape="1">
          <a:blip r:embed="rId3">
            <a:alphaModFix/>
          </a:blip>
          <a:srcRect r="8684"/>
          <a:stretch/>
        </p:blipFill>
        <p:spPr>
          <a:xfrm>
            <a:off x="628650" y="3224491"/>
            <a:ext cx="3867421" cy="30477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37628" y="1303325"/>
            <a:ext cx="3867423" cy="27830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3"/>
          <p:cNvSpPr txBox="1">
            <a:spLocks noGrp="1"/>
          </p:cNvSpPr>
          <p:nvPr>
            <p:ph type="body" idx="1"/>
          </p:nvPr>
        </p:nvSpPr>
        <p:spPr>
          <a:xfrm>
            <a:off x="5181600" y="1550987"/>
            <a:ext cx="3200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3050" marR="0" lvl="0" indent="-4298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Char char="●"/>
            </a:pPr>
            <a:r>
              <a:rPr lang="en-US" sz="4000"/>
              <a:t>L</a:t>
            </a:r>
            <a:r>
              <a:rPr lang="en-US" sz="4000" b="0" i="0" u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rPr>
              <a:t>earn and practice note-taking skills.</a:t>
            </a:r>
            <a:endParaRPr sz="4000" b="0" i="0" u="non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155" name="Google Shape;155;p23"/>
          <p:cNvSpPr txBox="1"/>
          <p:nvPr/>
        </p:nvSpPr>
        <p:spPr>
          <a:xfrm>
            <a:off x="609600" y="304800"/>
            <a:ext cx="8229600" cy="7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onstantia"/>
              <a:buNone/>
            </a:pPr>
            <a:r>
              <a:rPr lang="en-US" sz="360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Some things we do in AVID are</a:t>
            </a:r>
            <a:endParaRPr/>
          </a:p>
        </p:txBody>
      </p:sp>
      <p:pic>
        <p:nvPicPr>
          <p:cNvPr id="156" name="Google Shape;156;p23"/>
          <p:cNvPicPr preferRelativeResize="0"/>
          <p:nvPr/>
        </p:nvPicPr>
        <p:blipFill rotWithShape="1">
          <a:blip r:embed="rId3">
            <a:alphaModFix/>
          </a:blip>
          <a:srcRect t="3337" b="9508"/>
          <a:stretch/>
        </p:blipFill>
        <p:spPr>
          <a:xfrm>
            <a:off x="592475" y="1985975"/>
            <a:ext cx="2776650" cy="4321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3" descr="Related imag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77204" y="1150500"/>
            <a:ext cx="2694800" cy="3114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3"/>
          <p:cNvPicPr preferRelativeResize="0"/>
          <p:nvPr/>
        </p:nvPicPr>
        <p:blipFill rotWithShape="1">
          <a:blip r:embed="rId5">
            <a:alphaModFix/>
          </a:blip>
          <a:srcRect l="10142" t="10415" r="5126" b="13335"/>
          <a:stretch/>
        </p:blipFill>
        <p:spPr>
          <a:xfrm>
            <a:off x="3906025" y="4065325"/>
            <a:ext cx="2937702" cy="2241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4"/>
          <p:cNvSpPr txBox="1">
            <a:spLocks noGrp="1"/>
          </p:cNvSpPr>
          <p:nvPr>
            <p:ph type="body" idx="1"/>
          </p:nvPr>
        </p:nvSpPr>
        <p:spPr>
          <a:xfrm>
            <a:off x="609600" y="1521225"/>
            <a:ext cx="3200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3050" marR="0" lvl="0" indent="-273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400"/>
              <a:buFont typeface="Noto Sans Symbols"/>
              <a:buChar char="●"/>
            </a:pPr>
            <a:r>
              <a:rPr lang="en-US" sz="4000"/>
              <a:t>O</a:t>
            </a:r>
            <a:r>
              <a:rPr lang="en-US" sz="4000" b="0" i="0" u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rPr>
              <a:t>rganize binders and backpacks regularly.</a:t>
            </a:r>
            <a:endParaRPr sz="4000" b="0" i="0" u="non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165" name="Google Shape;165;p24"/>
          <p:cNvSpPr txBox="1"/>
          <p:nvPr/>
        </p:nvSpPr>
        <p:spPr>
          <a:xfrm>
            <a:off x="609600" y="304800"/>
            <a:ext cx="8229600" cy="7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onstantia"/>
              <a:buNone/>
            </a:pPr>
            <a:r>
              <a:rPr lang="en-US" sz="360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Some things we do in AVID are</a:t>
            </a:r>
            <a:endParaRPr/>
          </a:p>
        </p:txBody>
      </p:sp>
      <p:pic>
        <p:nvPicPr>
          <p:cNvPr id="166" name="Google Shape;166;p24" descr="Image result for binder organizatio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14800" y="2819400"/>
            <a:ext cx="4570412" cy="36512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7" name="Google Shape;167;p24"/>
          <p:cNvGrpSpPr/>
          <p:nvPr/>
        </p:nvGrpSpPr>
        <p:grpSpPr>
          <a:xfrm rot="660000">
            <a:off x="6807200" y="309562"/>
            <a:ext cx="1947862" cy="2817812"/>
            <a:chOff x="6400801" y="343536"/>
            <a:chExt cx="1947506" cy="2817633"/>
          </a:xfrm>
        </p:grpSpPr>
        <p:sp>
          <p:nvSpPr>
            <p:cNvPr id="168" name="Google Shape;168;p24"/>
            <p:cNvSpPr txBox="1"/>
            <p:nvPr/>
          </p:nvSpPr>
          <p:spPr>
            <a:xfrm>
              <a:off x="6400801" y="914400"/>
              <a:ext cx="1947506" cy="22467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Tahoma"/>
                <a:buNone/>
              </a:pPr>
              <a:r>
                <a:rPr lang="en-US" sz="2800" b="0" i="0" u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Keep calm 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Tahoma"/>
                <a:buNone/>
              </a:pPr>
              <a:r>
                <a:rPr lang="en-US" sz="1400" b="0" i="0" u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and</a:t>
              </a:r>
              <a:r>
                <a:rPr lang="en-US" sz="2800" b="0" i="0" u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 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Tahoma"/>
                <a:buNone/>
              </a:pPr>
              <a:r>
                <a:rPr lang="en-US" sz="2800" b="0" i="0" u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love my AVID binder!</a:t>
              </a:r>
              <a:endParaRPr/>
            </a:p>
          </p:txBody>
        </p:sp>
        <p:pic>
          <p:nvPicPr>
            <p:cNvPr id="169" name="Google Shape;169;p24" descr="http://www.lcps.org/cms/lib4/VA01000195/Centricity/Domain/11714/avid%20logo%20graduate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162800" y="343536"/>
              <a:ext cx="578408" cy="75406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5"/>
          <p:cNvSpPr txBox="1">
            <a:spLocks noGrp="1"/>
          </p:cNvSpPr>
          <p:nvPr>
            <p:ph type="body" idx="1"/>
          </p:nvPr>
        </p:nvSpPr>
        <p:spPr>
          <a:xfrm>
            <a:off x="381000" y="2057400"/>
            <a:ext cx="36696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3050" marR="0" lvl="0" indent="-4298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Char char="●"/>
            </a:pPr>
            <a:r>
              <a:rPr lang="en-US" sz="4000"/>
              <a:t>D</a:t>
            </a:r>
            <a:r>
              <a:rPr lang="en-US" sz="4000" b="0" i="0" u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rPr>
              <a:t>iscuss and debate </a:t>
            </a:r>
            <a:r>
              <a:rPr lang="en-US" sz="4000"/>
              <a:t>informational</a:t>
            </a:r>
            <a:r>
              <a:rPr lang="en-US" sz="4000" b="0" i="0" u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4000"/>
              <a:t>articles</a:t>
            </a:r>
            <a:r>
              <a:rPr lang="en-US" sz="4000" b="0" i="0" u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rPr>
              <a:t>.</a:t>
            </a:r>
            <a:endParaRPr sz="4000" b="0" i="0" u="non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175" name="Google Shape;175;p25"/>
          <p:cNvSpPr txBox="1"/>
          <p:nvPr/>
        </p:nvSpPr>
        <p:spPr>
          <a:xfrm>
            <a:off x="609600" y="304800"/>
            <a:ext cx="8229600" cy="9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onstantia"/>
              <a:buNone/>
            </a:pPr>
            <a:r>
              <a:rPr lang="en-US" sz="360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Some things we do in AVID are</a:t>
            </a:r>
            <a:endParaRPr/>
          </a:p>
        </p:txBody>
      </p:sp>
      <p:pic>
        <p:nvPicPr>
          <p:cNvPr id="176" name="Google Shape;17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43350" y="1414474"/>
            <a:ext cx="3524982" cy="2621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86350" y="3429000"/>
            <a:ext cx="3524975" cy="26217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6"/>
          <p:cNvSpPr txBox="1">
            <a:spLocks noGrp="1"/>
          </p:cNvSpPr>
          <p:nvPr>
            <p:ph type="title" idx="4294967295"/>
          </p:nvPr>
        </p:nvSpPr>
        <p:spPr>
          <a:xfrm>
            <a:off x="311700" y="390467"/>
            <a:ext cx="8520600" cy="10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onstantia"/>
              <a:buNone/>
            </a:pPr>
            <a:r>
              <a:rPr lang="en-US" sz="3600">
                <a:solidFill>
                  <a:schemeClr val="dk1"/>
                </a:solidFill>
              </a:rPr>
              <a:t>Some things we do in AVID are</a:t>
            </a:r>
            <a:endParaRPr/>
          </a:p>
        </p:txBody>
      </p:sp>
      <p:sp>
        <p:nvSpPr>
          <p:cNvPr id="183" name="Google Shape;183;p26"/>
          <p:cNvSpPr txBox="1">
            <a:spLocks noGrp="1"/>
          </p:cNvSpPr>
          <p:nvPr>
            <p:ph type="body" idx="1"/>
          </p:nvPr>
        </p:nvSpPr>
        <p:spPr>
          <a:xfrm>
            <a:off x="393450" y="993375"/>
            <a:ext cx="6462900" cy="34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73050" lvl="0" indent="-273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800" b="0" i="0" u="non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  <a:p>
            <a:pPr marL="2730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/>
              <a:t>Visit Colleges and Universities</a:t>
            </a:r>
            <a:endParaRPr sz="3200"/>
          </a:p>
          <a:p>
            <a:pPr marL="730250" lvl="0" indent="-222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oto Sans Symbols"/>
              <a:buChar char="⚫"/>
            </a:pPr>
            <a:r>
              <a:rPr lang="en-US" sz="2400"/>
              <a:t>Cal State Long Beach</a:t>
            </a:r>
            <a:endParaRPr sz="2400"/>
          </a:p>
          <a:p>
            <a:pPr marL="730250" lvl="0" indent="-222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</a:pPr>
            <a:r>
              <a:rPr lang="en-US" sz="2400"/>
              <a:t>Crafton Hills College</a:t>
            </a:r>
            <a:endParaRPr sz="2400"/>
          </a:p>
          <a:p>
            <a:pPr marL="730250" lvl="0" indent="-222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</a:pPr>
            <a:r>
              <a:rPr lang="en-US" sz="2400"/>
              <a:t>Cal Poly Pomona</a:t>
            </a:r>
            <a:endParaRPr sz="2400" b="0" i="0" u="non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  <a:p>
            <a:pPr marL="730250" lvl="0" indent="-222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oto Sans Symbols"/>
              <a:buChar char="⚫"/>
            </a:pPr>
            <a:r>
              <a:rPr lang="en-US" sz="2400" b="0" i="0" u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rPr>
              <a:t>Cal State San Bernardino</a:t>
            </a:r>
            <a:endParaRPr sz="2400"/>
          </a:p>
        </p:txBody>
      </p:sp>
      <p:pic>
        <p:nvPicPr>
          <p:cNvPr id="184" name="Google Shape;184;p26"/>
          <p:cNvPicPr preferRelativeResize="0"/>
          <p:nvPr/>
        </p:nvPicPr>
        <p:blipFill rotWithShape="1">
          <a:blip r:embed="rId3">
            <a:alphaModFix/>
          </a:blip>
          <a:srcRect l="5980" r="14382" b="24282"/>
          <a:stretch/>
        </p:blipFill>
        <p:spPr>
          <a:xfrm>
            <a:off x="1058075" y="4106349"/>
            <a:ext cx="4414046" cy="2360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6"/>
          <p:cNvPicPr preferRelativeResize="0"/>
          <p:nvPr/>
        </p:nvPicPr>
        <p:blipFill rotWithShape="1">
          <a:blip r:embed="rId4">
            <a:alphaModFix/>
          </a:blip>
          <a:srcRect l="6084" r="14788" b="32953"/>
          <a:stretch/>
        </p:blipFill>
        <p:spPr>
          <a:xfrm>
            <a:off x="4772025" y="1957400"/>
            <a:ext cx="4001101" cy="25427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7"/>
          <p:cNvSpPr txBox="1">
            <a:spLocks noGrp="1"/>
          </p:cNvSpPr>
          <p:nvPr>
            <p:ph type="body" idx="1"/>
          </p:nvPr>
        </p:nvSpPr>
        <p:spPr>
          <a:xfrm>
            <a:off x="687175" y="1371600"/>
            <a:ext cx="8153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3050" marR="0" lvl="0" indent="-273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400"/>
              <a:buFont typeface="Noto Sans Symbols"/>
              <a:buChar char="●"/>
            </a:pPr>
            <a:r>
              <a:rPr lang="en-US" sz="4000" b="0" i="0" u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rPr>
              <a:t>Have a little fun along the way!</a:t>
            </a:r>
            <a:endParaRPr/>
          </a:p>
          <a:p>
            <a:pPr marL="273050" marR="0" lvl="0" indent="-5715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400"/>
              <a:buFont typeface="Noto Sans Symbols"/>
              <a:buNone/>
            </a:pPr>
            <a:endParaRPr sz="4000" b="0" i="0" u="non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191" name="Google Shape;191;p27"/>
          <p:cNvSpPr txBox="1">
            <a:spLocks noGrp="1"/>
          </p:cNvSpPr>
          <p:nvPr>
            <p:ph type="title" idx="4294967295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onstantia"/>
              <a:buNone/>
            </a:pPr>
            <a:r>
              <a:rPr lang="en-US" sz="6000">
                <a:solidFill>
                  <a:schemeClr val="dk1"/>
                </a:solidFill>
              </a:rPr>
              <a:t>In AVID we also like to</a:t>
            </a:r>
            <a:endParaRPr/>
          </a:p>
        </p:txBody>
      </p:sp>
      <p:pic>
        <p:nvPicPr>
          <p:cNvPr id="192" name="Google Shape;192;p27" descr="BLUE SQUARE.jpg"/>
          <p:cNvPicPr preferRelativeResize="0"/>
          <p:nvPr/>
        </p:nvPicPr>
        <p:blipFill rotWithShape="1">
          <a:blip r:embed="rId3">
            <a:alphaModFix/>
          </a:blip>
          <a:srcRect b="23774"/>
          <a:stretch/>
        </p:blipFill>
        <p:spPr>
          <a:xfrm>
            <a:off x="5976700" y="2149475"/>
            <a:ext cx="2710100" cy="219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7"/>
          <p:cNvPicPr preferRelativeResize="0"/>
          <p:nvPr/>
        </p:nvPicPr>
        <p:blipFill rotWithShape="1">
          <a:blip r:embed="rId4">
            <a:alphaModFix/>
          </a:blip>
          <a:srcRect t="38435"/>
          <a:stretch/>
        </p:blipFill>
        <p:spPr>
          <a:xfrm>
            <a:off x="5118250" y="4133054"/>
            <a:ext cx="3146600" cy="1452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7"/>
          <p:cNvPicPr preferRelativeResize="0"/>
          <p:nvPr/>
        </p:nvPicPr>
        <p:blipFill rotWithShape="1">
          <a:blip r:embed="rId5">
            <a:alphaModFix/>
          </a:blip>
          <a:srcRect b="16261"/>
          <a:stretch/>
        </p:blipFill>
        <p:spPr>
          <a:xfrm>
            <a:off x="2586702" y="5014926"/>
            <a:ext cx="3146604" cy="1519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7"/>
          <p:cNvPicPr preferRelativeResize="0"/>
          <p:nvPr/>
        </p:nvPicPr>
        <p:blipFill rotWithShape="1">
          <a:blip r:embed="rId6">
            <a:alphaModFix/>
          </a:blip>
          <a:srcRect l="14051" t="10001" r="25276" b="32222"/>
          <a:stretch/>
        </p:blipFill>
        <p:spPr>
          <a:xfrm>
            <a:off x="540475" y="4133051"/>
            <a:ext cx="1586953" cy="2014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836225" y="2149475"/>
            <a:ext cx="3221550" cy="2416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9"/>
          <p:cNvSpPr txBox="1">
            <a:spLocks noGrp="1"/>
          </p:cNvSpPr>
          <p:nvPr>
            <p:ph type="body" idx="1"/>
          </p:nvPr>
        </p:nvSpPr>
        <p:spPr>
          <a:xfrm>
            <a:off x="457200" y="1524000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42950" marR="0" lvl="0" indent="-742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400"/>
              <a:buFont typeface="+mj-lt"/>
              <a:buAutoNum type="arabicPeriod"/>
            </a:pPr>
            <a:r>
              <a:rPr lang="en-US" sz="2400" dirty="0" smtClean="0"/>
              <a:t>Email </a:t>
            </a:r>
            <a:r>
              <a:rPr lang="en-US" sz="2400" dirty="0" smtClean="0">
                <a:solidFill>
                  <a:schemeClr val="accent5"/>
                </a:solidFill>
                <a:hlinkClick r:id="rId3"/>
              </a:rPr>
              <a:t>Elizabeth_Machado@Redlands.k12.ca.us</a:t>
            </a:r>
            <a:r>
              <a:rPr lang="en-US" sz="2400" dirty="0" smtClean="0"/>
              <a:t> for an application - </a:t>
            </a:r>
            <a:r>
              <a:rPr lang="en-US" sz="2400" b="0" i="0" u="none" dirty="0" smtClean="0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rPr>
              <a:t>due by May 26, 2022.</a:t>
            </a:r>
          </a:p>
          <a:p>
            <a:pPr marL="742950" marR="0" lvl="0" indent="-742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400"/>
              <a:buFont typeface="+mj-lt"/>
              <a:buAutoNum type="arabicPeriod"/>
            </a:pPr>
            <a:r>
              <a:rPr lang="en-US" sz="2400" dirty="0" smtClean="0"/>
              <a:t>Come to an interview</a:t>
            </a:r>
          </a:p>
          <a:p>
            <a:pPr marL="1200150" lvl="1" indent="-742950">
              <a:spcBef>
                <a:spcPts val="0"/>
              </a:spcBef>
              <a:buClr>
                <a:schemeClr val="accent2"/>
              </a:buClr>
              <a:buSzPts val="3400"/>
              <a:buFont typeface="Arial" panose="020B0604020202020204" pitchFamily="34" charset="0"/>
              <a:buChar char="•"/>
            </a:pPr>
            <a:r>
              <a:rPr lang="en-US" sz="2200" dirty="0" smtClean="0"/>
              <a:t>Incoming 6</a:t>
            </a:r>
            <a:r>
              <a:rPr lang="en-US" sz="2200" baseline="30000" dirty="0" smtClean="0"/>
              <a:t>th</a:t>
            </a:r>
            <a:r>
              <a:rPr lang="en-US" sz="2200" dirty="0" smtClean="0"/>
              <a:t> graders</a:t>
            </a:r>
          </a:p>
          <a:p>
            <a:pPr marL="1657350" lvl="2" indent="-742950">
              <a:spcBef>
                <a:spcPts val="0"/>
              </a:spcBef>
              <a:buClr>
                <a:schemeClr val="accent2"/>
              </a:buClr>
              <a:buSzPts val="3400"/>
              <a:buFont typeface="Arial" panose="020B0604020202020204" pitchFamily="34" charset="0"/>
              <a:buChar char="•"/>
            </a:pPr>
            <a:r>
              <a:rPr lang="en-US" sz="1900" dirty="0" smtClean="0"/>
              <a:t>Clement Middle School</a:t>
            </a:r>
          </a:p>
          <a:p>
            <a:pPr marL="1657350" lvl="2" indent="-742950">
              <a:spcBef>
                <a:spcPts val="0"/>
              </a:spcBef>
              <a:buClr>
                <a:schemeClr val="accent2"/>
              </a:buClr>
              <a:buSzPts val="3400"/>
              <a:buFont typeface="Arial" panose="020B0604020202020204" pitchFamily="34" charset="0"/>
              <a:buChar char="•"/>
            </a:pPr>
            <a:r>
              <a:rPr lang="en-US" sz="1900" dirty="0" smtClean="0">
                <a:solidFill>
                  <a:schemeClr val="lt1"/>
                </a:solidFill>
              </a:rPr>
              <a:t>May 26, 4-6 pm – Room P-5 </a:t>
            </a:r>
          </a:p>
          <a:p>
            <a:pPr marL="1200150" lvl="1" indent="-742950">
              <a:spcBef>
                <a:spcPts val="0"/>
              </a:spcBef>
              <a:buClr>
                <a:schemeClr val="accent2"/>
              </a:buClr>
              <a:buSzPts val="3400"/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lt1"/>
                </a:solidFill>
              </a:rPr>
              <a:t>Current 6</a:t>
            </a:r>
            <a:r>
              <a:rPr lang="en-US" sz="2200" baseline="30000" dirty="0" smtClean="0">
                <a:solidFill>
                  <a:schemeClr val="lt1"/>
                </a:solidFill>
              </a:rPr>
              <a:t>th</a:t>
            </a:r>
            <a:r>
              <a:rPr lang="en-US" sz="2200" dirty="0" smtClean="0">
                <a:solidFill>
                  <a:schemeClr val="lt1"/>
                </a:solidFill>
              </a:rPr>
              <a:t> &amp; 7</a:t>
            </a:r>
            <a:r>
              <a:rPr lang="en-US" sz="2200" baseline="30000" dirty="0" smtClean="0">
                <a:solidFill>
                  <a:schemeClr val="lt1"/>
                </a:solidFill>
              </a:rPr>
              <a:t>th</a:t>
            </a:r>
            <a:r>
              <a:rPr lang="en-US" sz="2200" dirty="0" smtClean="0">
                <a:solidFill>
                  <a:schemeClr val="lt1"/>
                </a:solidFill>
              </a:rPr>
              <a:t> graders</a:t>
            </a:r>
          </a:p>
          <a:p>
            <a:pPr marL="1657350" lvl="2" indent="-742950">
              <a:spcBef>
                <a:spcPts val="0"/>
              </a:spcBef>
              <a:buClr>
                <a:schemeClr val="accent2"/>
              </a:buClr>
              <a:buSzPts val="3400"/>
              <a:buFont typeface="Arial" panose="020B0604020202020204" pitchFamily="34" charset="0"/>
              <a:buChar char="•"/>
            </a:pPr>
            <a:r>
              <a:rPr lang="en-US" sz="1900" dirty="0" smtClean="0"/>
              <a:t>Scheduled during the school day week of May 30 – June 3</a:t>
            </a:r>
          </a:p>
          <a:p>
            <a:pPr indent="-457200">
              <a:spcBef>
                <a:spcPts val="0"/>
              </a:spcBef>
              <a:buSzPts val="3400"/>
              <a:buFont typeface="+mj-lt"/>
              <a:buAutoNum type="arabicPeriod"/>
            </a:pPr>
            <a:r>
              <a:rPr lang="en-US" sz="2400" dirty="0" smtClean="0"/>
              <a:t>Notification will be sent during the week of June 6-9.</a:t>
            </a:r>
            <a:endParaRPr lang="en-US" sz="2400" dirty="0" smtClean="0">
              <a:solidFill>
                <a:schemeClr val="lt1"/>
              </a:solidFill>
            </a:endParaRPr>
          </a:p>
          <a:p>
            <a:pPr marL="1200150" lvl="1" indent="-742950">
              <a:spcBef>
                <a:spcPts val="0"/>
              </a:spcBef>
              <a:buClr>
                <a:schemeClr val="accent2"/>
              </a:buClr>
              <a:buSzPts val="3400"/>
              <a:buFont typeface="Arial" panose="020B0604020202020204" pitchFamily="34" charset="0"/>
              <a:buChar char="•"/>
            </a:pPr>
            <a:endParaRPr sz="2000" b="0" i="0" u="none" dirty="0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10" name="Google Shape;210;p29"/>
          <p:cNvSpPr txBox="1">
            <a:spLocks noGrp="1"/>
          </p:cNvSpPr>
          <p:nvPr>
            <p:ph type="title" idx="4294967295"/>
          </p:nvPr>
        </p:nvSpPr>
        <p:spPr>
          <a:xfrm>
            <a:off x="304800" y="152400"/>
            <a:ext cx="83820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onstantia"/>
              <a:buNone/>
            </a:pPr>
            <a:r>
              <a:rPr lang="en-US" sz="4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AVID Application Process</a:t>
            </a:r>
            <a:endParaRPr sz="4800"/>
          </a:p>
        </p:txBody>
      </p:sp>
      <p:pic>
        <p:nvPicPr>
          <p:cNvPr id="211" name="Google Shape;211;p29" descr="http://www.lcps.org/cms/lib4/VA01000195/Centricity/Domain/11714/avid%20logo%20graduat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34200" y="4129087"/>
            <a:ext cx="1981200" cy="25828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0"/>
          <p:cNvSpPr txBox="1">
            <a:spLocks noGrp="1"/>
          </p:cNvSpPr>
          <p:nvPr>
            <p:ph type="body" idx="1"/>
          </p:nvPr>
        </p:nvSpPr>
        <p:spPr>
          <a:xfrm>
            <a:off x="457200" y="1905000"/>
            <a:ext cx="8458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3050" marR="0" lvl="0" indent="-273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400"/>
              <a:buFont typeface="Noto Sans Symbols"/>
              <a:buChar char="●"/>
            </a:pPr>
            <a:r>
              <a:rPr lang="en-US" sz="4000" b="0" i="0" u="none" dirty="0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rPr>
              <a:t>Contact Elizabeth Machado, </a:t>
            </a:r>
            <a:endParaRPr dirty="0"/>
          </a:p>
          <a:p>
            <a:pPr marL="273050" marR="0" lvl="0" indent="-2730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400"/>
              <a:buFont typeface="Noto Sans Symbols"/>
              <a:buNone/>
            </a:pPr>
            <a:r>
              <a:rPr lang="en-US" sz="4000" b="0" i="0" u="none" dirty="0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rPr>
              <a:t>	AVID </a:t>
            </a:r>
            <a:r>
              <a:rPr lang="en-US" sz="4000" b="0" i="0" u="none" dirty="0" smtClean="0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rPr>
              <a:t>Coordinator</a:t>
            </a:r>
          </a:p>
          <a:p>
            <a:pPr marL="273050" marR="0" lvl="0" indent="-2730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400"/>
              <a:buFont typeface="Noto Sans Symbols"/>
              <a:buNone/>
            </a:pPr>
            <a:r>
              <a:rPr lang="en-US" sz="3600" dirty="0" smtClean="0">
                <a:hlinkClick r:id="rId3"/>
              </a:rPr>
              <a:t>Elizabeth_Machado@Redlands.k12.ca.us</a:t>
            </a:r>
            <a:endParaRPr lang="en-US" sz="3600" dirty="0" smtClean="0"/>
          </a:p>
          <a:p>
            <a:pPr marL="273050" marR="0" lvl="0" indent="-2730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400"/>
              <a:buFont typeface="Noto Sans Symbols"/>
              <a:buNone/>
            </a:pPr>
            <a:endParaRPr dirty="0"/>
          </a:p>
          <a:p>
            <a:pPr marL="639762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7" name="Google Shape;217;p30"/>
          <p:cNvSpPr txBox="1">
            <a:spLocks noGrp="1"/>
          </p:cNvSpPr>
          <p:nvPr>
            <p:ph type="title" idx="4294967295"/>
          </p:nvPr>
        </p:nvSpPr>
        <p:spPr>
          <a:xfrm>
            <a:off x="381000" y="304800"/>
            <a:ext cx="8763000" cy="143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onstantia"/>
              <a:buNone/>
            </a:pPr>
            <a:r>
              <a:rPr lang="en-US" sz="60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For Further Information…</a:t>
            </a:r>
            <a:endParaRPr/>
          </a:p>
        </p:txBody>
      </p:sp>
      <p:pic>
        <p:nvPicPr>
          <p:cNvPr id="218" name="Google Shape;218;p30" descr="http://www.lcps.org/cms/lib4/VA01000195/Centricity/Domain/11714/avid%20logo%20graduat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34200" y="4129087"/>
            <a:ext cx="1981200" cy="25828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Paper">
  <a:themeElements>
    <a:clrScheme name="AVID">
      <a:dk1>
        <a:srgbClr val="000000"/>
      </a:dk1>
      <a:lt1>
        <a:srgbClr val="FFFFFF"/>
      </a:lt1>
      <a:dk2>
        <a:srgbClr val="0060D2"/>
      </a:dk2>
      <a:lt2>
        <a:srgbClr val="F2F2F2"/>
      </a:lt2>
      <a:accent1>
        <a:srgbClr val="FFCC00"/>
      </a:accent1>
      <a:accent2>
        <a:srgbClr val="F49100"/>
      </a:accent2>
      <a:accent3>
        <a:srgbClr val="C7E2FA"/>
      </a:accent3>
      <a:accent4>
        <a:srgbClr val="0066FF"/>
      </a:accent4>
      <a:accent5>
        <a:srgbClr val="7CCA62"/>
      </a:accent5>
      <a:accent6>
        <a:srgbClr val="387025"/>
      </a:accent6>
      <a:hlink>
        <a:srgbClr val="F491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aper">
  <a:themeElements>
    <a:clrScheme name="AVID">
      <a:dk1>
        <a:srgbClr val="000000"/>
      </a:dk1>
      <a:lt1>
        <a:srgbClr val="FFFFFF"/>
      </a:lt1>
      <a:dk2>
        <a:srgbClr val="0060D2"/>
      </a:dk2>
      <a:lt2>
        <a:srgbClr val="F2F2F2"/>
      </a:lt2>
      <a:accent1>
        <a:srgbClr val="FFCC00"/>
      </a:accent1>
      <a:accent2>
        <a:srgbClr val="F49100"/>
      </a:accent2>
      <a:accent3>
        <a:srgbClr val="C7E2FA"/>
      </a:accent3>
      <a:accent4>
        <a:srgbClr val="0066FF"/>
      </a:accent4>
      <a:accent5>
        <a:srgbClr val="7CCA62"/>
      </a:accent5>
      <a:accent6>
        <a:srgbClr val="387025"/>
      </a:accent6>
      <a:hlink>
        <a:srgbClr val="F491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Paper">
  <a:themeElements>
    <a:clrScheme name="AVID">
      <a:dk1>
        <a:srgbClr val="000000"/>
      </a:dk1>
      <a:lt1>
        <a:srgbClr val="FFFFFF"/>
      </a:lt1>
      <a:dk2>
        <a:srgbClr val="0060D2"/>
      </a:dk2>
      <a:lt2>
        <a:srgbClr val="F2F2F2"/>
      </a:lt2>
      <a:accent1>
        <a:srgbClr val="FFCC00"/>
      </a:accent1>
      <a:accent2>
        <a:srgbClr val="F49100"/>
      </a:accent2>
      <a:accent3>
        <a:srgbClr val="C7E2FA"/>
      </a:accent3>
      <a:accent4>
        <a:srgbClr val="0066FF"/>
      </a:accent4>
      <a:accent5>
        <a:srgbClr val="7CCA62"/>
      </a:accent5>
      <a:accent6>
        <a:srgbClr val="387025"/>
      </a:accent6>
      <a:hlink>
        <a:srgbClr val="F491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BBD7AEB729BD42976B9CB6228B6EFB" ma:contentTypeVersion="27" ma:contentTypeDescription="Create a new document." ma:contentTypeScope="" ma:versionID="55b9ce424a53e336a5da384a4cfd993c">
  <xsd:schema xmlns:xsd="http://www.w3.org/2001/XMLSchema" xmlns:xs="http://www.w3.org/2001/XMLSchema" xmlns:p="http://schemas.microsoft.com/office/2006/metadata/properties" xmlns:ns3="07f02d29-a151-4c15-ba13-d446ebb5b15b" xmlns:ns4="229a4855-d1e0-49c9-864b-9a413a0cf43f" targetNamespace="http://schemas.microsoft.com/office/2006/metadata/properties" ma:root="true" ma:fieldsID="d3547f95e51d1e98bf3cf2d34308927e" ns3:_="" ns4:_="">
    <xsd:import namespace="07f02d29-a151-4c15-ba13-d446ebb5b15b"/>
    <xsd:import namespace="229a4855-d1e0-49c9-864b-9a413a0cf43f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NotebookType" minOccurs="0"/>
                <xsd:element ref="ns4:FolderType" minOccurs="0"/>
                <xsd:element ref="ns4:Owner" minOccurs="0"/>
                <xsd:element ref="ns4:DefaultSectionNames" minOccurs="0"/>
                <xsd:element ref="ns4:CultureName" minOccurs="0"/>
                <xsd:element ref="ns4:AppVersion" minOccurs="0"/>
                <xsd:element ref="ns4:Teachers" minOccurs="0"/>
                <xsd:element ref="ns4:Students" minOccurs="0"/>
                <xsd:element ref="ns4:Student_Groups" minOccurs="0"/>
                <xsd:element ref="ns4:Invited_Teachers" minOccurs="0"/>
                <xsd:element ref="ns4:Invited_Students" minOccurs="0"/>
                <xsd:element ref="ns4:Self_Registration_Enabled" minOccurs="0"/>
                <xsd:element ref="ns4:Has_Teacher_Only_SectionGroup" minOccurs="0"/>
                <xsd:element ref="ns4:Is_Collaboration_Space_Locked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EventHashCode" minOccurs="0"/>
                <xsd:element ref="ns4:MediaServiceGenerationTime" minOccurs="0"/>
                <xsd:element ref="ns4:MediaServiceAutoKeyPoints" minOccurs="0"/>
                <xsd:element ref="ns4:MediaServiceKeyPoints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f02d29-a151-4c15-ba13-d446ebb5b15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9a4855-d1e0-49c9-864b-9a413a0cf43f" elementFormDefault="qualified">
    <xsd:import namespace="http://schemas.microsoft.com/office/2006/documentManagement/types"/>
    <xsd:import namespace="http://schemas.microsoft.com/office/infopath/2007/PartnerControls"/>
    <xsd:element name="NotebookType" ma:index="11" nillable="true" ma:displayName="Notebook Type" ma:internalName="NotebookType">
      <xsd:simpleType>
        <xsd:restriction base="dms:Text"/>
      </xsd:simpleType>
    </xsd:element>
    <xsd:element name="FolderType" ma:index="12" nillable="true" ma:displayName="Folder Type" ma:internalName="FolderType">
      <xsd:simpleType>
        <xsd:restriction base="dms:Text"/>
      </xsd:simpleType>
    </xsd:element>
    <xsd:element name="Owner" ma:index="13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4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CultureName" ma:index="15" nillable="true" ma:displayName="Culture Name" ma:internalName="CultureName">
      <xsd:simpleType>
        <xsd:restriction base="dms:Text"/>
      </xsd:simpleType>
    </xsd:element>
    <xsd:element name="AppVersion" ma:index="16" nillable="true" ma:displayName="App Version" ma:internalName="AppVersion">
      <xsd:simpleType>
        <xsd:restriction base="dms:Text"/>
      </xsd:simpleType>
    </xsd:element>
    <xsd:element name="Teachers" ma:index="17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8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9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20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1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2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3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4" nillable="true" ma:displayName="Is Collaboration Space Locked" ma:internalName="Is_Collaboration_Space_Locked">
      <xsd:simpleType>
        <xsd:restriction base="dms:Boolean"/>
      </xsd:simpleType>
    </xsd:element>
    <xsd:element name="MediaServiceMetadata" ma:index="25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6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28" nillable="true" ma:displayName="MediaServiceAutoTags" ma:internalName="MediaServiceAutoTags" ma:readOnly="true">
      <xsd:simpleType>
        <xsd:restriction base="dms:Text"/>
      </xsd:simpleType>
    </xsd:element>
    <xsd:element name="MediaServiceLocation" ma:index="29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3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3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3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3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achers xmlns="229a4855-d1e0-49c9-864b-9a413a0cf43f">
      <UserInfo>
        <DisplayName/>
        <AccountId xsi:nil="true"/>
        <AccountType/>
      </UserInfo>
    </Teachers>
    <Students xmlns="229a4855-d1e0-49c9-864b-9a413a0cf43f">
      <UserInfo>
        <DisplayName/>
        <AccountId xsi:nil="true"/>
        <AccountType/>
      </UserInfo>
    </Students>
    <Student_Groups xmlns="229a4855-d1e0-49c9-864b-9a413a0cf43f">
      <UserInfo>
        <DisplayName/>
        <AccountId xsi:nil="true"/>
        <AccountType/>
      </UserInfo>
    </Student_Groups>
    <Self_Registration_Enabled xmlns="229a4855-d1e0-49c9-864b-9a413a0cf43f" xsi:nil="true"/>
    <Has_Teacher_Only_SectionGroup xmlns="229a4855-d1e0-49c9-864b-9a413a0cf43f" xsi:nil="true"/>
    <Is_Collaboration_Space_Locked xmlns="229a4855-d1e0-49c9-864b-9a413a0cf43f" xsi:nil="true"/>
    <FolderType xmlns="229a4855-d1e0-49c9-864b-9a413a0cf43f" xsi:nil="true"/>
    <Owner xmlns="229a4855-d1e0-49c9-864b-9a413a0cf43f">
      <UserInfo>
        <DisplayName/>
        <AccountId xsi:nil="true"/>
        <AccountType/>
      </UserInfo>
    </Owner>
    <Invited_Teachers xmlns="229a4855-d1e0-49c9-864b-9a413a0cf43f" xsi:nil="true"/>
    <NotebookType xmlns="229a4855-d1e0-49c9-864b-9a413a0cf43f" xsi:nil="true"/>
    <DefaultSectionNames xmlns="229a4855-d1e0-49c9-864b-9a413a0cf43f" xsi:nil="true"/>
    <AppVersion xmlns="229a4855-d1e0-49c9-864b-9a413a0cf43f" xsi:nil="true"/>
    <CultureName xmlns="229a4855-d1e0-49c9-864b-9a413a0cf43f" xsi:nil="true"/>
    <Invited_Students xmlns="229a4855-d1e0-49c9-864b-9a413a0cf43f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89D5E75-42C7-4AD5-89F1-AE9B2F006A99}">
  <ds:schemaRefs>
    <ds:schemaRef ds:uri="07f02d29-a151-4c15-ba13-d446ebb5b15b"/>
    <ds:schemaRef ds:uri="229a4855-d1e0-49c9-864b-9a413a0cf43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ECD3B6D0-9562-436F-8B84-A5504074242A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229a4855-d1e0-49c9-864b-9a413a0cf43f"/>
    <ds:schemaRef ds:uri="http://purl.org/dc/terms/"/>
    <ds:schemaRef ds:uri="07f02d29-a151-4c15-ba13-d446ebb5b15b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8569E28-CFE5-4E4B-9F7B-A32F900DF99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299</Words>
  <Application>Microsoft Office PowerPoint</Application>
  <PresentationFormat>On-screen Show (4:3)</PresentationFormat>
  <Paragraphs>58</Paragraphs>
  <Slides>16</Slides>
  <Notes>16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Noto Sans Symbols</vt:lpstr>
      <vt:lpstr>Arial</vt:lpstr>
      <vt:lpstr>Tahoma</vt:lpstr>
      <vt:lpstr>Constantia</vt:lpstr>
      <vt:lpstr>1_Paper</vt:lpstr>
      <vt:lpstr>Paper</vt:lpstr>
      <vt:lpstr>4_Paper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Middle School AVID Requirements We are looking for students who...</vt:lpstr>
      <vt:lpstr>PowerPoint Presentation</vt:lpstr>
      <vt:lpstr>Some things we do in AVID are</vt:lpstr>
      <vt:lpstr>PowerPoint Presentation</vt:lpstr>
      <vt:lpstr>PowerPoint Presentation</vt:lpstr>
      <vt:lpstr>PowerPoint Presentation</vt:lpstr>
      <vt:lpstr>Some things we do in AVID are</vt:lpstr>
      <vt:lpstr>In AVID we also like to</vt:lpstr>
      <vt:lpstr>AVID Application Process</vt:lpstr>
      <vt:lpstr>For Further Information…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Elizabeth Machado</cp:lastModifiedBy>
  <cp:revision>6</cp:revision>
  <dcterms:modified xsi:type="dcterms:W3CDTF">2022-05-17T18:08:01Z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0x01010028BBD7AEB729BD42976B9CB6228B6EFB</vt:lpwstr>
  </property>
</Properties>
</file>