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5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CnSWv70qgg&amp;feature=youtu.b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BFEfluPgmA&amp;list=PL82E412BDD34266F5&amp;index=1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3c093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3c093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3c093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63c093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6971750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6971750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3c0931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63c0931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https://www.youtube.com/watch?v=NCnSWv70qgg&amp;feature=youtu.be</a:t>
            </a:r>
            <a:r>
              <a:rPr lang="en"/>
              <a:t>    1:12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3c0931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63c0931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3c0931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63c0931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http://youtu.be/47Iaa9oNdhY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3c0931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3c0931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3ccd1ec1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3ccd1ec1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3d7752f5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3d7752f5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3ccd1ec1_0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3ccd1ec1_0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3d7752f5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53d7752f5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highlight>
                  <a:srgbClr val="FFFFFF"/>
                </a:highlight>
              </a:rPr>
              <a:t>under the tools how to do spell check, research, define (how to find the definition of a word quickly), word count, etc.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3ccd1ec1_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3ccd1ec1_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3ccd1ec1_0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3ccd1ec1_0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3c0931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63c0931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3ccd1ec1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53ccd1ec1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https://www.youtube.com/watch?v=rBFEfluPgmA&amp;list=PL82E412BDD34266F5&amp;index=1</a:t>
            </a:r>
            <a:r>
              <a:rPr lang="en"/>
              <a:t>   2:20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6c006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76c006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76c006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76c006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76c006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76c006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3c093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63c093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76c006a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76c006a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76c006a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76c006a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2"/>
          <p:cNvGrpSpPr/>
          <p:nvPr/>
        </p:nvGrpSpPr>
        <p:grpSpPr>
          <a:xfrm>
            <a:off x="-11" y="1334227"/>
            <a:ext cx="7314320" cy="4116300"/>
            <a:chOff x="-11" y="1378677"/>
            <a:chExt cx="7314320" cy="4116300"/>
          </a:xfrm>
        </p:grpSpPr>
        <p:sp>
          <p:nvSpPr>
            <p:cNvPr id="62" name="Google Shape;62;p2"/>
            <p:cNvSpPr/>
            <p:nvPr/>
          </p:nvSpPr>
          <p:spPr>
            <a:xfrm flipH="1">
              <a:off x="-11" y="1378677"/>
              <a:ext cx="187800" cy="411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flipH="1">
              <a:off x="187809" y="1378677"/>
              <a:ext cx="7126500" cy="41163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2"/>
          <p:cNvSpPr txBox="1">
            <a:spLocks noGrp="1"/>
          </p:cNvSpPr>
          <p:nvPr>
            <p:ph type="ctrTitle"/>
          </p:nvPr>
        </p:nvSpPr>
        <p:spPr>
          <a:xfrm>
            <a:off x="685800" y="2266576"/>
            <a:ext cx="6400800" cy="13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2"/>
          <p:cNvSpPr txBox="1">
            <a:spLocks noGrp="1"/>
          </p:cNvSpPr>
          <p:nvPr>
            <p:ph type="subTitle" idx="1"/>
          </p:nvPr>
        </p:nvSpPr>
        <p:spPr>
          <a:xfrm>
            <a:off x="685800" y="3600451"/>
            <a:ext cx="6400800" cy="9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3"/>
          <p:cNvGrpSpPr/>
          <p:nvPr/>
        </p:nvGrpSpPr>
        <p:grpSpPr>
          <a:xfrm>
            <a:off x="-13" y="-12188"/>
            <a:ext cx="8005728" cy="1612601"/>
            <a:chOff x="-13" y="-12188"/>
            <a:chExt cx="8005728" cy="1161900"/>
          </a:xfrm>
        </p:grpSpPr>
        <p:sp>
          <p:nvSpPr>
            <p:cNvPr id="68" name="Google Shape;68;p3"/>
            <p:cNvSpPr/>
            <p:nvPr/>
          </p:nvSpPr>
          <p:spPr>
            <a:xfrm flipH="1">
              <a:off x="-13" y="-12188"/>
              <a:ext cx="187800" cy="1161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 flipH="1">
              <a:off x="187715" y="-12188"/>
              <a:ext cx="7818000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70;p3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marL="1828800" lvl="3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>
            <a:spLocks noGrp="1"/>
          </p:cNvSpPr>
          <p:nvPr>
            <p:ph type="body" idx="1"/>
          </p:nvPr>
        </p:nvSpPr>
        <p:spPr>
          <a:xfrm>
            <a:off x="456245" y="1704685"/>
            <a:ext cx="4038600" cy="48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2"/>
          </p:nvPr>
        </p:nvSpPr>
        <p:spPr>
          <a:xfrm>
            <a:off x="4648200" y="1704685"/>
            <a:ext cx="4038600" cy="48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75" name="Google Shape;75;p4"/>
          <p:cNvGrpSpPr/>
          <p:nvPr/>
        </p:nvGrpSpPr>
        <p:grpSpPr>
          <a:xfrm>
            <a:off x="-13" y="-12188"/>
            <a:ext cx="8005728" cy="1612601"/>
            <a:chOff x="-13" y="-12188"/>
            <a:chExt cx="8005728" cy="1161900"/>
          </a:xfrm>
        </p:grpSpPr>
        <p:sp>
          <p:nvSpPr>
            <p:cNvPr id="76" name="Google Shape;76;p4"/>
            <p:cNvSpPr/>
            <p:nvPr/>
          </p:nvSpPr>
          <p:spPr>
            <a:xfrm flipH="1">
              <a:off x="-13" y="-12188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 flipH="1">
              <a:off x="187715" y="-12188"/>
              <a:ext cx="7818000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5"/>
          <p:cNvGrpSpPr/>
          <p:nvPr/>
        </p:nvGrpSpPr>
        <p:grpSpPr>
          <a:xfrm>
            <a:off x="-13" y="-12188"/>
            <a:ext cx="8005728" cy="1612601"/>
            <a:chOff x="-13" y="-12188"/>
            <a:chExt cx="8005728" cy="1161900"/>
          </a:xfrm>
        </p:grpSpPr>
        <p:sp>
          <p:nvSpPr>
            <p:cNvPr id="81" name="Google Shape;81;p5"/>
            <p:cNvSpPr/>
            <p:nvPr/>
          </p:nvSpPr>
          <p:spPr>
            <a:xfrm flipH="1">
              <a:off x="-13" y="-12188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 flipH="1">
              <a:off x="187715" y="-12188"/>
              <a:ext cx="7818000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/>
          <p:nvPr/>
        </p:nvSpPr>
        <p:spPr>
          <a:xfrm flipH="1">
            <a:off x="8964666" y="6165015"/>
            <a:ext cx="187800" cy="695100"/>
          </a:xfrm>
          <a:prstGeom prst="rect">
            <a:avLst/>
          </a:prstGeom>
          <a:solidFill>
            <a:srgbClr val="AB01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 flipH="1">
            <a:off x="3866778" y="6165015"/>
            <a:ext cx="5097900" cy="695100"/>
          </a:xfrm>
          <a:prstGeom prst="rect">
            <a:avLst/>
          </a:prstGeom>
          <a:solidFill>
            <a:srgbClr val="0F243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 txBox="1">
            <a:spLocks noGrp="1"/>
          </p:cNvSpPr>
          <p:nvPr>
            <p:ph type="body" idx="1"/>
          </p:nvPr>
        </p:nvSpPr>
        <p:spPr>
          <a:xfrm>
            <a:off x="3866813" y="6165015"/>
            <a:ext cx="5097900" cy="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33868" y="-94"/>
            <a:ext cx="3409813" cy="2810236"/>
            <a:chOff x="0" y="1494"/>
            <a:chExt cx="3409813" cy="2810236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0" y="245543"/>
              <a:ext cx="3251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" name="Google Shape;9;p1"/>
            <p:cNvCxnSpPr/>
            <p:nvPr/>
          </p:nvCxnSpPr>
          <p:spPr>
            <a:xfrm>
              <a:off x="0" y="474143"/>
              <a:ext cx="26670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10;p1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11;p1"/>
            <p:cNvCxnSpPr/>
            <p:nvPr/>
          </p:nvCxnSpPr>
          <p:spPr>
            <a:xfrm>
              <a:off x="0" y="931343"/>
              <a:ext cx="186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1"/>
            <p:cNvCxnSpPr/>
            <p:nvPr/>
          </p:nvCxnSpPr>
          <p:spPr>
            <a:xfrm>
              <a:off x="0" y="1159943"/>
              <a:ext cx="1490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0" y="1388543"/>
              <a:ext cx="1219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1"/>
            <p:cNvCxnSpPr/>
            <p:nvPr/>
          </p:nvCxnSpPr>
          <p:spPr>
            <a:xfrm>
              <a:off x="0" y="1617143"/>
              <a:ext cx="990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15;p1"/>
            <p:cNvCxnSpPr/>
            <p:nvPr/>
          </p:nvCxnSpPr>
          <p:spPr>
            <a:xfrm>
              <a:off x="0" y="1845743"/>
              <a:ext cx="745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" name="Google Shape;16;p1"/>
            <p:cNvCxnSpPr/>
            <p:nvPr/>
          </p:nvCxnSpPr>
          <p:spPr>
            <a:xfrm>
              <a:off x="0" y="2074343"/>
              <a:ext cx="5334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1"/>
            <p:cNvCxnSpPr/>
            <p:nvPr/>
          </p:nvCxnSpPr>
          <p:spPr>
            <a:xfrm>
              <a:off x="0" y="2302944"/>
              <a:ext cx="262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" name="Google Shape;18;p1"/>
            <p:cNvCxnSpPr/>
            <p:nvPr/>
          </p:nvCxnSpPr>
          <p:spPr>
            <a:xfrm rot="-5400000">
              <a:off x="-814261" y="1238115"/>
              <a:ext cx="24684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" name="Google Shape;19;p1"/>
            <p:cNvCxnSpPr/>
            <p:nvPr/>
          </p:nvCxnSpPr>
          <p:spPr>
            <a:xfrm rot="-5400000">
              <a:off x="-357712" y="1014528"/>
              <a:ext cx="2018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"/>
            <p:cNvCxnSpPr/>
            <p:nvPr/>
          </p:nvCxnSpPr>
          <p:spPr>
            <a:xfrm rot="-5400000">
              <a:off x="-853" y="887577"/>
              <a:ext cx="17640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"/>
            <p:cNvCxnSpPr/>
            <p:nvPr/>
          </p:nvCxnSpPr>
          <p:spPr>
            <a:xfrm rot="-5400000">
              <a:off x="636517" y="709727"/>
              <a:ext cx="1408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" name="Google Shape;23;p1"/>
            <p:cNvCxnSpPr/>
            <p:nvPr/>
          </p:nvCxnSpPr>
          <p:spPr>
            <a:xfrm rot="-5400000">
              <a:off x="972229" y="603962"/>
              <a:ext cx="1196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" name="Google Shape;24;p1"/>
            <p:cNvCxnSpPr/>
            <p:nvPr/>
          </p:nvCxnSpPr>
          <p:spPr>
            <a:xfrm rot="-5400000">
              <a:off x="1278237" y="527761"/>
              <a:ext cx="1044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"/>
            <p:cNvCxnSpPr/>
            <p:nvPr/>
          </p:nvCxnSpPr>
          <p:spPr>
            <a:xfrm rot="-5400000">
              <a:off x="1590398" y="440777"/>
              <a:ext cx="879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" name="Google Shape;26;p1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" name="Google Shape;27;p1"/>
            <p:cNvCxnSpPr/>
            <p:nvPr/>
          </p:nvCxnSpPr>
          <p:spPr>
            <a:xfrm rot="-5400000">
              <a:off x="2198067" y="292494"/>
              <a:ext cx="583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8" name="Google Shape;28;p1"/>
            <p:cNvCxnSpPr/>
            <p:nvPr/>
          </p:nvCxnSpPr>
          <p:spPr>
            <a:xfrm rot="-5400000">
              <a:off x="2521028" y="199377"/>
              <a:ext cx="397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"/>
            <p:cNvCxnSpPr/>
            <p:nvPr/>
          </p:nvCxnSpPr>
          <p:spPr>
            <a:xfrm rot="-5400000">
              <a:off x="2801688" y="148627"/>
              <a:ext cx="295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" name="Google Shape;30;p1"/>
            <p:cNvCxnSpPr/>
            <p:nvPr/>
          </p:nvCxnSpPr>
          <p:spPr>
            <a:xfrm rot="-5400000">
              <a:off x="3079243" y="102444"/>
              <a:ext cx="201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" name="Google Shape;31;p1"/>
            <p:cNvCxnSpPr/>
            <p:nvPr/>
          </p:nvCxnSpPr>
          <p:spPr>
            <a:xfrm rot="-5400000">
              <a:off x="3324763" y="85077"/>
              <a:ext cx="168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2" name="Google Shape;32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4" name="Google Shape;34;p1"/>
          <p:cNvGrpSpPr/>
          <p:nvPr/>
        </p:nvGrpSpPr>
        <p:grpSpPr>
          <a:xfrm rot="10800000">
            <a:off x="5734187" y="4047858"/>
            <a:ext cx="3409813" cy="2810236"/>
            <a:chOff x="0" y="1494"/>
            <a:chExt cx="3409813" cy="2810236"/>
          </a:xfrm>
        </p:grpSpPr>
        <p:cxnSp>
          <p:nvCxnSpPr>
            <p:cNvPr id="35" name="Google Shape;35;p1"/>
            <p:cNvCxnSpPr/>
            <p:nvPr/>
          </p:nvCxnSpPr>
          <p:spPr>
            <a:xfrm>
              <a:off x="0" y="245543"/>
              <a:ext cx="3251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6" name="Google Shape;36;p1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" name="Google Shape;37;p1"/>
            <p:cNvCxnSpPr/>
            <p:nvPr/>
          </p:nvCxnSpPr>
          <p:spPr>
            <a:xfrm>
              <a:off x="0" y="474143"/>
              <a:ext cx="26670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8" name="Google Shape;38;p1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9" name="Google Shape;39;p1"/>
            <p:cNvCxnSpPr/>
            <p:nvPr/>
          </p:nvCxnSpPr>
          <p:spPr>
            <a:xfrm>
              <a:off x="0" y="931343"/>
              <a:ext cx="186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0" name="Google Shape;40;p1"/>
            <p:cNvCxnSpPr/>
            <p:nvPr/>
          </p:nvCxnSpPr>
          <p:spPr>
            <a:xfrm>
              <a:off x="0" y="1159943"/>
              <a:ext cx="1490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1" name="Google Shape;41;p1"/>
            <p:cNvCxnSpPr/>
            <p:nvPr/>
          </p:nvCxnSpPr>
          <p:spPr>
            <a:xfrm>
              <a:off x="0" y="1388543"/>
              <a:ext cx="1219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2" name="Google Shape;42;p1"/>
            <p:cNvCxnSpPr/>
            <p:nvPr/>
          </p:nvCxnSpPr>
          <p:spPr>
            <a:xfrm>
              <a:off x="0" y="1617143"/>
              <a:ext cx="990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3" name="Google Shape;43;p1"/>
            <p:cNvCxnSpPr/>
            <p:nvPr/>
          </p:nvCxnSpPr>
          <p:spPr>
            <a:xfrm>
              <a:off x="0" y="1845743"/>
              <a:ext cx="745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" name="Google Shape;44;p1"/>
            <p:cNvCxnSpPr/>
            <p:nvPr/>
          </p:nvCxnSpPr>
          <p:spPr>
            <a:xfrm>
              <a:off x="0" y="2074343"/>
              <a:ext cx="5334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5" name="Google Shape;45;p1"/>
            <p:cNvCxnSpPr/>
            <p:nvPr/>
          </p:nvCxnSpPr>
          <p:spPr>
            <a:xfrm>
              <a:off x="0" y="2302944"/>
              <a:ext cx="262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6" name="Google Shape;46;p1"/>
            <p:cNvCxnSpPr/>
            <p:nvPr/>
          </p:nvCxnSpPr>
          <p:spPr>
            <a:xfrm rot="-5400000">
              <a:off x="-814261" y="1238115"/>
              <a:ext cx="24684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7" name="Google Shape;47;p1"/>
            <p:cNvCxnSpPr/>
            <p:nvPr/>
          </p:nvCxnSpPr>
          <p:spPr>
            <a:xfrm rot="-5400000">
              <a:off x="-357712" y="1014528"/>
              <a:ext cx="20181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8" name="Google Shape;48;p1"/>
            <p:cNvCxnSpPr/>
            <p:nvPr/>
          </p:nvCxnSpPr>
          <p:spPr>
            <a:xfrm rot="-5400000">
              <a:off x="-853" y="887577"/>
              <a:ext cx="17640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9" name="Google Shape;49;p1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0" name="Google Shape;50;p1"/>
            <p:cNvCxnSpPr/>
            <p:nvPr/>
          </p:nvCxnSpPr>
          <p:spPr>
            <a:xfrm rot="-5400000">
              <a:off x="636517" y="709727"/>
              <a:ext cx="1408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" name="Google Shape;51;p1"/>
            <p:cNvCxnSpPr/>
            <p:nvPr/>
          </p:nvCxnSpPr>
          <p:spPr>
            <a:xfrm rot="-5400000">
              <a:off x="972229" y="603962"/>
              <a:ext cx="1196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" name="Google Shape;52;p1"/>
            <p:cNvCxnSpPr/>
            <p:nvPr/>
          </p:nvCxnSpPr>
          <p:spPr>
            <a:xfrm rot="-5400000">
              <a:off x="1278237" y="527761"/>
              <a:ext cx="1044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3" name="Google Shape;53;p1"/>
            <p:cNvCxnSpPr/>
            <p:nvPr/>
          </p:nvCxnSpPr>
          <p:spPr>
            <a:xfrm rot="-5400000">
              <a:off x="1590398" y="440777"/>
              <a:ext cx="879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4" name="Google Shape;54;p1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5" name="Google Shape;55;p1"/>
            <p:cNvCxnSpPr/>
            <p:nvPr/>
          </p:nvCxnSpPr>
          <p:spPr>
            <a:xfrm rot="-5400000">
              <a:off x="2198067" y="292494"/>
              <a:ext cx="583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6" name="Google Shape;56;p1"/>
            <p:cNvCxnSpPr/>
            <p:nvPr/>
          </p:nvCxnSpPr>
          <p:spPr>
            <a:xfrm rot="-5400000">
              <a:off x="2521028" y="199377"/>
              <a:ext cx="397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7" name="Google Shape;57;p1"/>
            <p:cNvCxnSpPr/>
            <p:nvPr/>
          </p:nvCxnSpPr>
          <p:spPr>
            <a:xfrm rot="-5400000">
              <a:off x="2801688" y="148627"/>
              <a:ext cx="295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8" name="Google Shape;58;p1"/>
            <p:cNvCxnSpPr/>
            <p:nvPr/>
          </p:nvCxnSpPr>
          <p:spPr>
            <a:xfrm rot="-5400000">
              <a:off x="3079243" y="102444"/>
              <a:ext cx="201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59;p1"/>
            <p:cNvCxnSpPr/>
            <p:nvPr/>
          </p:nvCxnSpPr>
          <p:spPr>
            <a:xfrm rot="-5400000">
              <a:off x="3324763" y="85077"/>
              <a:ext cx="168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47Iaa9oNdh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hyperlink" Target="http://www.youtube.com/watch?v=47Iaa9oNdh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ourses.withgoogle.com/chrome/unit?unit=2&amp;lesson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BFEfluPgmA&amp;list=PL82E412BDD34266F5&amp;index=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tLPcVAyNP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"/>
          <p:cNvSpPr txBox="1">
            <a:spLocks noGrp="1"/>
          </p:cNvSpPr>
          <p:nvPr>
            <p:ph type="ctrTitle"/>
          </p:nvPr>
        </p:nvSpPr>
        <p:spPr>
          <a:xfrm>
            <a:off x="671125" y="1620426"/>
            <a:ext cx="6400800" cy="133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Chromebook Tutorial</a:t>
            </a:r>
            <a:endParaRPr sz="4800"/>
          </a:p>
        </p:txBody>
      </p:sp>
      <p:sp>
        <p:nvSpPr>
          <p:cNvPr id="94" name="Google Shape;94;p8"/>
          <p:cNvSpPr txBox="1">
            <a:spLocks noGrp="1"/>
          </p:cNvSpPr>
          <p:nvPr>
            <p:ph type="subTitle" idx="1"/>
          </p:nvPr>
        </p:nvSpPr>
        <p:spPr>
          <a:xfrm>
            <a:off x="348144" y="4333601"/>
            <a:ext cx="6899100" cy="9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8"/>
          <p:cNvSpPr txBox="1"/>
          <p:nvPr/>
        </p:nvSpPr>
        <p:spPr>
          <a:xfrm>
            <a:off x="2099975" y="3304175"/>
            <a:ext cx="3289500" cy="5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for Students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Overview</a:t>
            </a:r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There are various hardware configurations dependent upon the model.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3000"/>
              <a:t>Power port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3000"/>
              <a:t>Headphones port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3000"/>
              <a:t>USB port(s)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In</a:t>
            </a: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457200" y="1704709"/>
            <a:ext cx="82296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FF"/>
                </a:solidFill>
              </a:rPr>
              <a:t>use Email to sign in</a:t>
            </a:r>
            <a:endParaRPr sz="4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0"/>
          <p:cNvSpPr txBox="1"/>
          <p:nvPr/>
        </p:nvSpPr>
        <p:spPr>
          <a:xfrm>
            <a:off x="2075200" y="34051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09" name="Google Shape;109;p10"/>
          <p:cNvSpPr txBox="1"/>
          <p:nvPr/>
        </p:nvSpPr>
        <p:spPr>
          <a:xfrm>
            <a:off x="304800" y="304800"/>
            <a:ext cx="3000000" cy="12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0" name="Google Shape;110;p10"/>
          <p:cNvSpPr txBox="1"/>
          <p:nvPr/>
        </p:nvSpPr>
        <p:spPr>
          <a:xfrm>
            <a:off x="922225" y="2877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1" name="Google Shape;111;p10"/>
          <p:cNvSpPr/>
          <p:nvPr/>
        </p:nvSpPr>
        <p:spPr>
          <a:xfrm>
            <a:off x="4001775" y="3894850"/>
            <a:ext cx="1665000" cy="381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130" y="2613700"/>
            <a:ext cx="3400100" cy="406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In</a:t>
            </a:r>
            <a:endParaRPr/>
          </a:p>
        </p:txBody>
      </p:sp>
      <p:sp>
        <p:nvSpPr>
          <p:cNvPr id="118" name="Google Shape;118;p11"/>
          <p:cNvSpPr txBox="1">
            <a:spLocks noGrp="1"/>
          </p:cNvSpPr>
          <p:nvPr>
            <p:ph type="body" idx="1"/>
          </p:nvPr>
        </p:nvSpPr>
        <p:spPr>
          <a:xfrm>
            <a:off x="457200" y="1704709"/>
            <a:ext cx="82296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Password</a:t>
            </a:r>
            <a:endParaRPr sz="48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 txBox="1"/>
          <p:nvPr/>
        </p:nvSpPr>
        <p:spPr>
          <a:xfrm>
            <a:off x="2075200" y="34051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20" name="Google Shape;120;p11"/>
          <p:cNvSpPr txBox="1"/>
          <p:nvPr/>
        </p:nvSpPr>
        <p:spPr>
          <a:xfrm>
            <a:off x="304800" y="304800"/>
            <a:ext cx="3000000" cy="12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21" name="Google Shape;121;p11"/>
          <p:cNvSpPr txBox="1"/>
          <p:nvPr/>
        </p:nvSpPr>
        <p:spPr>
          <a:xfrm>
            <a:off x="922225" y="2877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22" name="Google Shape;12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250" y="2760500"/>
            <a:ext cx="3231025" cy="38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/>
          <p:nvPr/>
        </p:nvSpPr>
        <p:spPr>
          <a:xfrm>
            <a:off x="1621525" y="3942225"/>
            <a:ext cx="1993500" cy="178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Status Area</a:t>
            </a:r>
            <a:endParaRPr/>
          </a:p>
        </p:txBody>
      </p:sp>
      <p:pic>
        <p:nvPicPr>
          <p:cNvPr id="129" name="Google Shape;129;p12" descr="sign in and setting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857" y="2100282"/>
            <a:ext cx="4666775" cy="421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7263" y="2551972"/>
            <a:ext cx="6874774" cy="384986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3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Icons</a:t>
            </a:r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2106350" y="5089375"/>
            <a:ext cx="2039100" cy="3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Open windows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3278225" y="5632275"/>
            <a:ext cx="13464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</a:rPr>
              <a:t>Apps</a:t>
            </a:r>
            <a:endParaRPr sz="2400" b="1">
              <a:solidFill>
                <a:srgbClr val="FFFFFF"/>
              </a:solidFill>
            </a:endParaRPr>
          </a:p>
        </p:txBody>
      </p:sp>
      <p:cxnSp>
        <p:nvCxnSpPr>
          <p:cNvPr id="138" name="Google Shape;138;p13"/>
          <p:cNvCxnSpPr/>
          <p:nvPr/>
        </p:nvCxnSpPr>
        <p:spPr>
          <a:xfrm>
            <a:off x="626775" y="4210725"/>
            <a:ext cx="790500" cy="19806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13"/>
          <p:cNvCxnSpPr/>
          <p:nvPr/>
        </p:nvCxnSpPr>
        <p:spPr>
          <a:xfrm>
            <a:off x="2628900" y="5457825"/>
            <a:ext cx="57300" cy="7335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13"/>
          <p:cNvCxnSpPr/>
          <p:nvPr/>
        </p:nvCxnSpPr>
        <p:spPr>
          <a:xfrm flipH="1">
            <a:off x="3171900" y="6086475"/>
            <a:ext cx="180900" cy="1809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1" name="Google Shape;141;p13"/>
          <p:cNvSpPr txBox="1"/>
          <p:nvPr/>
        </p:nvSpPr>
        <p:spPr>
          <a:xfrm>
            <a:off x="176300" y="3985900"/>
            <a:ext cx="1241100" cy="13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Chrome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 browser</a:t>
            </a:r>
            <a:endParaRPr sz="18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Chrome Browser Basics</a:t>
            </a:r>
            <a:endParaRPr/>
          </a:p>
        </p:txBody>
      </p:sp>
      <p:sp>
        <p:nvSpPr>
          <p:cNvPr id="147" name="Google Shape;147;p14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Chrome: </a:t>
            </a:r>
            <a:r>
              <a:rPr lang="en" sz="2400" u="sng" dirty="0">
                <a:solidFill>
                  <a:schemeClr val="hlink"/>
                </a:solidFill>
                <a:hlinkClick r:id="rId3"/>
              </a:rPr>
              <a:t>Browsing in Chrome</a:t>
            </a:r>
            <a:endParaRPr sz="2400" dirty="0"/>
          </a:p>
        </p:txBody>
      </p:sp>
      <p:pic>
        <p:nvPicPr>
          <p:cNvPr id="148" name="Google Shape;148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1631" y="2306188"/>
            <a:ext cx="5460738" cy="4093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Chrome Bookmarks</a:t>
            </a:r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body" idx="1"/>
          </p:nvPr>
        </p:nvSpPr>
        <p:spPr>
          <a:xfrm>
            <a:off x="457200" y="1704711"/>
            <a:ext cx="8229600" cy="11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Add a Bookmark for a Favorite Site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Click on the Star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Saved </a:t>
            </a:r>
            <a:endParaRPr sz="2400"/>
          </a:p>
        </p:txBody>
      </p:sp>
      <p:pic>
        <p:nvPicPr>
          <p:cNvPr id="155" name="Google Shape;155;p15" descr="Screen Shot 2014-12-15 at 2.46.5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12325"/>
            <a:ext cx="9143999" cy="369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5"/>
          <p:cNvCxnSpPr/>
          <p:nvPr/>
        </p:nvCxnSpPr>
        <p:spPr>
          <a:xfrm>
            <a:off x="2896525" y="2294488"/>
            <a:ext cx="5806200" cy="859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7" name="Google Shape;157;p15"/>
          <p:cNvSpPr/>
          <p:nvPr/>
        </p:nvSpPr>
        <p:spPr>
          <a:xfrm>
            <a:off x="609925" y="3391800"/>
            <a:ext cx="5459700" cy="1488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Drive</a:t>
            </a:r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body" idx="1"/>
          </p:nvPr>
        </p:nvSpPr>
        <p:spPr>
          <a:xfrm>
            <a:off x="457200" y="1704700"/>
            <a:ext cx="3737700" cy="3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Folders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Creating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Sharing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	Editors, Commenters, Viewers</a:t>
            </a:r>
            <a:endParaRPr/>
          </a:p>
        </p:txBody>
      </p:sp>
      <p:pic>
        <p:nvPicPr>
          <p:cNvPr id="164" name="Google Shape;1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9125" y="1784575"/>
            <a:ext cx="1690550" cy="308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8732" y="134807"/>
            <a:ext cx="2059275" cy="20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Drive</a:t>
            </a:r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1"/>
          </p:nvPr>
        </p:nvSpPr>
        <p:spPr>
          <a:xfrm>
            <a:off x="457200" y="1704700"/>
            <a:ext cx="3737700" cy="3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Sharing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Editors, Commenters, Viewers</a:t>
            </a:r>
            <a:endParaRPr/>
          </a:p>
        </p:txBody>
      </p:sp>
      <p:pic>
        <p:nvPicPr>
          <p:cNvPr id="172" name="Google Shape;1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300" y="1841850"/>
            <a:ext cx="36480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50" y="3187700"/>
            <a:ext cx="8149750" cy="145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>
            <a:off x="3522075" y="3250025"/>
            <a:ext cx="587100" cy="701700"/>
          </a:xfrm>
          <a:prstGeom prst="ellipse">
            <a:avLst/>
          </a:prstGeom>
          <a:noFill/>
          <a:ln w="3810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5" name="Google Shape;175;p17"/>
          <p:cNvCxnSpPr>
            <a:endCxn id="174" idx="1"/>
          </p:cNvCxnSpPr>
          <p:nvPr/>
        </p:nvCxnSpPr>
        <p:spPr>
          <a:xfrm>
            <a:off x="2004254" y="2576987"/>
            <a:ext cx="1603800" cy="775800"/>
          </a:xfrm>
          <a:prstGeom prst="straightConnector1">
            <a:avLst/>
          </a:prstGeom>
          <a:noFill/>
          <a:ln w="76200" cap="flat" cmpd="sng">
            <a:solidFill>
              <a:srgbClr val="1155CC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76" name="Google Shape;17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2928" y="3"/>
            <a:ext cx="1603800" cy="158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 txBox="1">
            <a:spLocks noGrp="1"/>
          </p:cNvSpPr>
          <p:nvPr>
            <p:ph type="body" idx="1"/>
          </p:nvPr>
        </p:nvSpPr>
        <p:spPr>
          <a:xfrm>
            <a:off x="457200" y="1704700"/>
            <a:ext cx="36090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Create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Share</a:t>
            </a:r>
            <a:endParaRPr sz="3000"/>
          </a:p>
          <a:p>
            <a:pPr marL="9144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Editors </a:t>
            </a:r>
            <a:endParaRPr sz="3000"/>
          </a:p>
          <a:p>
            <a:pPr marL="9144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Commenters </a:t>
            </a:r>
            <a:endParaRPr sz="3000"/>
          </a:p>
          <a:p>
            <a:pPr marL="9144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Viewers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Collaborate</a:t>
            </a:r>
            <a:endParaRPr sz="3000"/>
          </a:p>
        </p:txBody>
      </p:sp>
      <p:sp>
        <p:nvSpPr>
          <p:cNvPr id="182" name="Google Shape;182;p18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Docs</a:t>
            </a:r>
            <a:endParaRPr/>
          </a:p>
        </p:txBody>
      </p:sp>
      <p:pic>
        <p:nvPicPr>
          <p:cNvPr id="183" name="Google Shape;1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700" y="2171150"/>
            <a:ext cx="1838325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2375" y="4218525"/>
            <a:ext cx="538162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2850" y="0"/>
            <a:ext cx="2171150" cy="217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Docs</a:t>
            </a:r>
            <a:endParaRPr/>
          </a:p>
        </p:txBody>
      </p:sp>
      <p:sp>
        <p:nvSpPr>
          <p:cNvPr id="191" name="Google Shape;191;p19"/>
          <p:cNvSpPr txBox="1">
            <a:spLocks noGrp="1"/>
          </p:cNvSpPr>
          <p:nvPr>
            <p:ph type="body" idx="1"/>
          </p:nvPr>
        </p:nvSpPr>
        <p:spPr>
          <a:xfrm>
            <a:off x="457200" y="1704700"/>
            <a:ext cx="38457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Tools</a:t>
            </a:r>
            <a:endParaRPr sz="4800">
              <a:solidFill>
                <a:schemeClr val="accent2"/>
              </a:solidFill>
            </a:endParaRPr>
          </a:p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 sz="4800"/>
              <a:t>Spell check</a:t>
            </a:r>
            <a:endParaRPr sz="4800"/>
          </a:p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 sz="4800"/>
              <a:t>Define</a:t>
            </a:r>
            <a:endParaRPr sz="4800"/>
          </a:p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 sz="4800"/>
              <a:t>Word Count</a:t>
            </a:r>
            <a:endParaRPr sz="4800"/>
          </a:p>
          <a:p>
            <a:pPr marL="457200" lvl="0" indent="-533400" algn="l" rtl="0">
              <a:spcBef>
                <a:spcPts val="0"/>
              </a:spcBef>
              <a:spcAft>
                <a:spcPts val="0"/>
              </a:spcAft>
              <a:buSzPts val="4800"/>
              <a:buChar char="●"/>
            </a:pPr>
            <a:r>
              <a:rPr lang="en" sz="4800"/>
              <a:t>Research</a:t>
            </a:r>
            <a:endParaRPr sz="480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5600" y="1704700"/>
            <a:ext cx="3464912" cy="501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7250" y="17325"/>
            <a:ext cx="1586750" cy="15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Slides</a:t>
            </a:r>
            <a:endParaRPr/>
          </a:p>
        </p:txBody>
      </p:sp>
      <p:sp>
        <p:nvSpPr>
          <p:cNvPr id="199" name="Google Shape;199;p20"/>
          <p:cNvSpPr txBox="1">
            <a:spLocks noGrp="1"/>
          </p:cNvSpPr>
          <p:nvPr>
            <p:ph type="body" idx="1"/>
          </p:nvPr>
        </p:nvSpPr>
        <p:spPr>
          <a:xfrm>
            <a:off x="457200" y="1704700"/>
            <a:ext cx="43302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Research - Images</a:t>
            </a:r>
            <a:endParaRPr sz="3600"/>
          </a:p>
        </p:txBody>
      </p:sp>
      <p:pic>
        <p:nvPicPr>
          <p:cNvPr id="200" name="Google Shape;2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9375" y="2872700"/>
            <a:ext cx="2276475" cy="329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0"/>
          <p:cNvSpPr/>
          <p:nvPr/>
        </p:nvSpPr>
        <p:spPr>
          <a:xfrm>
            <a:off x="1744775" y="3876900"/>
            <a:ext cx="1101300" cy="337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2" name="Google Shape;2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8609" y="0"/>
            <a:ext cx="1605400" cy="199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Sheets</a:t>
            </a:r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Data and Charts</a:t>
            </a:r>
            <a:endParaRPr sz="3600"/>
          </a:p>
        </p:txBody>
      </p:sp>
      <p:pic>
        <p:nvPicPr>
          <p:cNvPr id="209" name="Google Shape;2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050" y="2635075"/>
            <a:ext cx="7679901" cy="383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3475" y="0"/>
            <a:ext cx="2100525" cy="21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Out</a:t>
            </a:r>
            <a:endParaRPr/>
          </a:p>
        </p:txBody>
      </p:sp>
      <p:sp>
        <p:nvSpPr>
          <p:cNvPr id="216" name="Google Shape;216;p22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Click on the status area (lower right corner) and select Sign out</a:t>
            </a:r>
            <a:endParaRPr sz="2400"/>
          </a:p>
        </p:txBody>
      </p:sp>
      <p:pic>
        <p:nvPicPr>
          <p:cNvPr id="217" name="Google Shape;2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5577" y="2319602"/>
            <a:ext cx="6604262" cy="41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2"/>
          <p:cNvSpPr txBox="1"/>
          <p:nvPr/>
        </p:nvSpPr>
        <p:spPr>
          <a:xfrm>
            <a:off x="432475" y="6471850"/>
            <a:ext cx="77973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https://educourses.withgoogle.com/chrome/unit?unit=2&amp;lesson=1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Students! Treat Your Chromebooks With Respect</a:t>
            </a:r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48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p2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25" y="1690600"/>
            <a:ext cx="7988197" cy="484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Shortcut Keys</a:t>
            </a:r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body" idx="1"/>
          </p:nvPr>
        </p:nvSpPr>
        <p:spPr>
          <a:xfrm>
            <a:off x="889371" y="5990186"/>
            <a:ext cx="79893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http://support.google.com/chromeos/bin/answer.py?hl=en&amp;answer=1047364</a:t>
            </a:r>
            <a:endParaRPr sz="1400"/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371" y="2002238"/>
            <a:ext cx="7365257" cy="3775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Shortcut Keys</a:t>
            </a:r>
            <a:endParaRPr/>
          </a:p>
        </p:txBody>
      </p:sp>
      <p:sp>
        <p:nvSpPr>
          <p:cNvPr id="252" name="Google Shape;252;p27"/>
          <p:cNvSpPr txBox="1">
            <a:spLocks noGrp="1"/>
          </p:cNvSpPr>
          <p:nvPr>
            <p:ph type="body" idx="1"/>
          </p:nvPr>
        </p:nvSpPr>
        <p:spPr>
          <a:xfrm>
            <a:off x="577350" y="6049436"/>
            <a:ext cx="79893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http://support.google.com/chromeos/bin/answer.py?hl=en&amp;answer=1047364</a:t>
            </a:r>
            <a:endParaRPr sz="1400"/>
          </a:p>
        </p:txBody>
      </p:sp>
      <p:pic>
        <p:nvPicPr>
          <p:cNvPr id="253" name="Google Shape;2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68" y="1924563"/>
            <a:ext cx="8922864" cy="4034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Ctrl + Alt + ?</a:t>
            </a:r>
            <a:endParaRPr/>
          </a:p>
        </p:txBody>
      </p:sp>
      <p:sp>
        <p:nvSpPr>
          <p:cNvPr id="259" name="Google Shape;259;p28"/>
          <p:cNvSpPr txBox="1">
            <a:spLocks noGrp="1"/>
          </p:cNvSpPr>
          <p:nvPr>
            <p:ph type="body" idx="1"/>
          </p:nvPr>
        </p:nvSpPr>
        <p:spPr>
          <a:xfrm>
            <a:off x="457200" y="1704688"/>
            <a:ext cx="82296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 see a map of keyboard shortcuts on your screen, press Ctrl + Alt + ?</a:t>
            </a:r>
            <a:endParaRPr sz="2400"/>
          </a:p>
        </p:txBody>
      </p:sp>
      <p:pic>
        <p:nvPicPr>
          <p:cNvPr id="260" name="Google Shape;2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82" y="2715388"/>
            <a:ext cx="8581137" cy="3546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>
            <a:spLocks noGrp="1"/>
          </p:cNvSpPr>
          <p:nvPr>
            <p:ph type="title"/>
          </p:nvPr>
        </p:nvSpPr>
        <p:spPr>
          <a:xfrm>
            <a:off x="457200" y="80376"/>
            <a:ext cx="7315500" cy="160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Chrome Operating System Tour</a:t>
            </a:r>
            <a:endParaRPr/>
          </a:p>
        </p:txBody>
      </p:sp>
      <p:pic>
        <p:nvPicPr>
          <p:cNvPr id="266" name="Google Shape;266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0206" y="2001063"/>
            <a:ext cx="6023587" cy="4518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Touchpad Tips</a:t>
            </a:r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1"/>
          </p:nvPr>
        </p:nvSpPr>
        <p:spPr>
          <a:xfrm>
            <a:off x="131319" y="6287713"/>
            <a:ext cx="8807100" cy="3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https://support.google.com/chromeos/bin/answer.py?hl=en&amp;answer=1047367&amp;topic=2589149&amp;ctx=topic</a:t>
            </a:r>
            <a:endParaRPr sz="1400"/>
          </a:p>
        </p:txBody>
      </p:sp>
      <p:pic>
        <p:nvPicPr>
          <p:cNvPr id="273" name="Google Shape;2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402" y="1715573"/>
            <a:ext cx="7566933" cy="4572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"/>
          <p:cNvSpPr txBox="1">
            <a:spLocks noGrp="1"/>
          </p:cNvSpPr>
          <p:nvPr>
            <p:ph type="title"/>
          </p:nvPr>
        </p:nvSpPr>
        <p:spPr>
          <a:xfrm>
            <a:off x="457200" y="134801"/>
            <a:ext cx="7315500" cy="13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Touchpad Tips</a:t>
            </a:r>
            <a:endParaRPr/>
          </a:p>
        </p:txBody>
      </p:sp>
      <p:sp>
        <p:nvSpPr>
          <p:cNvPr id="279" name="Google Shape;279;p31"/>
          <p:cNvSpPr txBox="1">
            <a:spLocks noGrp="1"/>
          </p:cNvSpPr>
          <p:nvPr>
            <p:ph type="body" idx="1"/>
          </p:nvPr>
        </p:nvSpPr>
        <p:spPr>
          <a:xfrm>
            <a:off x="175782" y="6003213"/>
            <a:ext cx="8792400" cy="39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https://support.google.com/chromeos/bin/answer.py?hl=en&amp;answer=1047367&amp;topic=2589149&amp;ctx=topic</a:t>
            </a:r>
            <a:endParaRPr sz="1400"/>
          </a:p>
        </p:txBody>
      </p:sp>
      <p:pic>
        <p:nvPicPr>
          <p:cNvPr id="280" name="Google Shape;2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770" y="2271875"/>
            <a:ext cx="8646460" cy="35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sson Plan">
  <a:themeElements>
    <a:clrScheme name="Custom 501">
      <a:dk1>
        <a:srgbClr val="000000"/>
      </a:dk1>
      <a:lt1>
        <a:srgbClr val="EFEDE2"/>
      </a:lt1>
      <a:dk2>
        <a:srgbClr val="1F497D"/>
      </a:dk2>
      <a:lt2>
        <a:srgbClr val="FDFFFF"/>
      </a:lt2>
      <a:accent1>
        <a:srgbClr val="4F81BD"/>
      </a:accent1>
      <a:accent2>
        <a:srgbClr val="AB0101"/>
      </a:accent2>
      <a:accent3>
        <a:srgbClr val="86B060"/>
      </a:accent3>
      <a:accent4>
        <a:srgbClr val="7760A0"/>
      </a:accent4>
      <a:accent5>
        <a:srgbClr val="739395"/>
      </a:accent5>
      <a:accent6>
        <a:srgbClr val="968B52"/>
      </a:accent6>
      <a:hlink>
        <a:srgbClr val="336699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On-screen Show (4:3)</PresentationFormat>
  <Paragraphs>82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Arial</vt:lpstr>
      <vt:lpstr>Lesson Plan</vt:lpstr>
      <vt:lpstr>Chromebook Tutorial</vt:lpstr>
      <vt:lpstr>Hardware Overview</vt:lpstr>
      <vt:lpstr>Sign In</vt:lpstr>
      <vt:lpstr>Sign In</vt:lpstr>
      <vt:lpstr>Status Area</vt:lpstr>
      <vt:lpstr>Icons</vt:lpstr>
      <vt:lpstr>Chrome Browser Basics</vt:lpstr>
      <vt:lpstr>Chrome Bookmarks</vt:lpstr>
      <vt:lpstr>Google Drive</vt:lpstr>
      <vt:lpstr>Google Drive</vt:lpstr>
      <vt:lpstr>Docs</vt:lpstr>
      <vt:lpstr>Docs</vt:lpstr>
      <vt:lpstr>Slides</vt:lpstr>
      <vt:lpstr>Sheets</vt:lpstr>
      <vt:lpstr> Sign Out</vt:lpstr>
      <vt:lpstr>Students! Treat Your Chromebooks With Respect</vt:lpstr>
      <vt:lpstr>Shortcut Keys</vt:lpstr>
      <vt:lpstr>Shortcut Keys</vt:lpstr>
      <vt:lpstr>Ctrl + Alt + ?</vt:lpstr>
      <vt:lpstr>Chrome Operating System Tour</vt:lpstr>
      <vt:lpstr>Touchpad Tips</vt:lpstr>
      <vt:lpstr>Touchpad Tips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Chromebook Tutorial</dc:title>
  <dc:creator>Patrick Gann</dc:creator>
  <cp:lastModifiedBy>Patrick Gann</cp:lastModifiedBy>
  <cp:revision>1</cp:revision>
  <dcterms:modified xsi:type="dcterms:W3CDTF">2020-07-10T09:39:15Z</dcterms:modified>
</cp:coreProperties>
</file>