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9782FB0C-1FDE-40FE-8D2D-4661A6D22F24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921DDD30-5C2F-4297-A371-73E892923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11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DD08D69-130C-409F-BD6A-2A69DDC7AA36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C24D1A-F62E-4A21-96A6-E225B536031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66850"/>
          </a:xfrm>
        </p:spPr>
        <p:txBody>
          <a:bodyPr/>
          <a:lstStyle/>
          <a:p>
            <a:r>
              <a:rPr lang="en-US" dirty="0" smtClean="0"/>
              <a:t>Lehighton Area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3810000"/>
          </a:xfrm>
        </p:spPr>
        <p:txBody>
          <a:bodyPr>
            <a:normAutofit/>
          </a:bodyPr>
          <a:lstStyle/>
          <a:p>
            <a:r>
              <a:rPr lang="en-US" dirty="0" smtClean="0"/>
              <a:t>Facility Update / </a:t>
            </a:r>
            <a:r>
              <a:rPr lang="en-US" dirty="0" err="1" smtClean="0"/>
              <a:t>PlanCon</a:t>
            </a:r>
            <a:r>
              <a:rPr lang="en-US" dirty="0" smtClean="0"/>
              <a:t> Process</a:t>
            </a:r>
          </a:p>
          <a:p>
            <a:endParaRPr lang="en-US" dirty="0" smtClean="0"/>
          </a:p>
          <a:p>
            <a:r>
              <a:rPr lang="en-US" dirty="0" smtClean="0"/>
              <a:t>Presented by:</a:t>
            </a:r>
          </a:p>
          <a:p>
            <a:endParaRPr lang="en-US" dirty="0"/>
          </a:p>
          <a:p>
            <a:r>
              <a:rPr lang="en-US" dirty="0"/>
              <a:t>LASD Superintendent (JJ Cleaver)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EI &amp; Associates (Mark </a:t>
            </a:r>
            <a:r>
              <a:rPr lang="en-US" dirty="0" err="1" smtClean="0"/>
              <a:t>Barnhardt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41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of Previous Resolutions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Board Meeting on Tuesday, August 7</a:t>
            </a:r>
            <a:r>
              <a:rPr lang="en-US" b="1" baseline="30000" dirty="0" smtClean="0"/>
              <a:t>th</a:t>
            </a:r>
            <a:endParaRPr lang="en-US" b="1" dirty="0" smtClean="0"/>
          </a:p>
          <a:p>
            <a:pPr lvl="1"/>
            <a:r>
              <a:rPr lang="en-US" sz="2400" dirty="0" smtClean="0"/>
              <a:t>Board updated on District-Wide Feasibility Study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Board selected Option “Status Quo” from the study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Board authorized EI &amp; Assoc. to proceed with the design process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Process will meet the requirements of preparing </a:t>
            </a:r>
            <a:r>
              <a:rPr lang="en-US" sz="2400" dirty="0" err="1" smtClean="0"/>
              <a:t>PlanCon</a:t>
            </a:r>
            <a:r>
              <a:rPr lang="en-US" sz="2400" dirty="0" smtClean="0"/>
              <a:t> A (Project Justification) and </a:t>
            </a:r>
            <a:r>
              <a:rPr lang="en-US" sz="2400" dirty="0" err="1" smtClean="0"/>
              <a:t>PlanCon</a:t>
            </a:r>
            <a:r>
              <a:rPr lang="en-US" sz="2400" dirty="0" smtClean="0"/>
              <a:t> B (Schematic Design) for justification to Department of Education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8848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PlanCon</a:t>
            </a:r>
            <a:r>
              <a:rPr lang="en-US" dirty="0"/>
              <a:t> </a:t>
            </a:r>
            <a:r>
              <a:rPr lang="en-US" dirty="0" smtClean="0"/>
              <a:t>Sub Committee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Subcommittee Meeting Thursday, August 23</a:t>
            </a:r>
            <a:r>
              <a:rPr lang="en-US" sz="2400" b="1" baseline="30000" dirty="0" smtClean="0"/>
              <a:t>rd</a:t>
            </a:r>
            <a:endParaRPr lang="en-US" sz="2400" b="1" dirty="0" smtClean="0"/>
          </a:p>
          <a:p>
            <a:pPr lvl="1"/>
            <a:r>
              <a:rPr lang="en-US" dirty="0" smtClean="0"/>
              <a:t>Subcommittee meeting with EI &amp; Assoc. to review the estimated cost of the proposed projects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Reviewed the ranks of the projects listed in the feasibility study for the six buildings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Made recommendation to have board approval for EI &amp; Assoc. to submit proposed  </a:t>
            </a:r>
            <a:r>
              <a:rPr lang="en-US" dirty="0" err="1" smtClean="0"/>
              <a:t>PlanCon</a:t>
            </a:r>
            <a:r>
              <a:rPr lang="en-US" dirty="0" smtClean="0"/>
              <a:t> A&amp;B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 for Resolutions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Board Meeting on Thursday, September 13</a:t>
            </a:r>
            <a:r>
              <a:rPr lang="en-US" b="1" baseline="30000" dirty="0" smtClean="0"/>
              <a:t>th</a:t>
            </a:r>
            <a:endParaRPr lang="en-US" b="1" dirty="0" smtClean="0"/>
          </a:p>
          <a:p>
            <a:pPr lvl="1"/>
            <a:r>
              <a:rPr lang="en-US" dirty="0" smtClean="0"/>
              <a:t>Approval of </a:t>
            </a:r>
            <a:r>
              <a:rPr lang="en-US" dirty="0" err="1" smtClean="0"/>
              <a:t>PlanCon</a:t>
            </a:r>
            <a:r>
              <a:rPr lang="en-US" dirty="0" smtClean="0"/>
              <a:t> Part A/B for submission to PDE 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Authorization for EI &amp; Assoc. to submit </a:t>
            </a:r>
            <a:r>
              <a:rPr lang="en-US" dirty="0" err="1" smtClean="0"/>
              <a:t>PlanCon</a:t>
            </a:r>
            <a:r>
              <a:rPr lang="en-US" dirty="0" smtClean="0"/>
              <a:t> Part A/B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Reminder * </a:t>
            </a:r>
            <a:r>
              <a:rPr lang="en-US" dirty="0" err="1" smtClean="0"/>
              <a:t>PlanCon</a:t>
            </a:r>
            <a:r>
              <a:rPr lang="en-US" dirty="0" smtClean="0"/>
              <a:t> Part C is not applicable for the district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762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Steps in </a:t>
            </a:r>
            <a:r>
              <a:rPr lang="en-US" dirty="0" err="1" smtClean="0"/>
              <a:t>PlanCon</a:t>
            </a:r>
            <a:r>
              <a:rPr lang="en-US" dirty="0" smtClean="0"/>
              <a:t>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Next Steps (Tonight's Meeting)</a:t>
            </a:r>
          </a:p>
          <a:p>
            <a:pPr lvl="1"/>
            <a:r>
              <a:rPr lang="en-US" dirty="0" smtClean="0"/>
              <a:t>PDE </a:t>
            </a:r>
            <a:r>
              <a:rPr lang="en-US" dirty="0" err="1" smtClean="0"/>
              <a:t>PlanCon</a:t>
            </a:r>
            <a:r>
              <a:rPr lang="en-US" dirty="0" smtClean="0"/>
              <a:t> Part A&amp;B Review Conference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Timeline/Order of proposed projects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Establish sites for evaluations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Make recommendation to board for authorization of EI &amp; Assoc. to begin Development of Design, Drawings and Specifications for proposed projects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Begin meetings with teachers and administrators of proposed buildings (Study Educational Impact)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34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</a:t>
            </a:r>
            <a:r>
              <a:rPr lang="en-US" dirty="0" err="1" smtClean="0"/>
              <a:t>PlanCon</a:t>
            </a:r>
            <a:r>
              <a:rPr lang="en-US" dirty="0" smtClean="0"/>
              <a:t>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PlanCon</a:t>
            </a:r>
            <a:r>
              <a:rPr lang="en-US" b="1" dirty="0" smtClean="0"/>
              <a:t> Goals</a:t>
            </a:r>
          </a:p>
          <a:p>
            <a:pPr lvl="1"/>
            <a:r>
              <a:rPr lang="en-US" dirty="0"/>
              <a:t>Make proposals with information on academic and financial implications (PFM Information)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Keep public informed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Have detailed cost estimates for projects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Have PFM give financial impact once we have scope of projects and more detailed costs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Make proposals to the full board after </a:t>
            </a:r>
            <a:r>
              <a:rPr lang="en-US" dirty="0" err="1" smtClean="0"/>
              <a:t>PlanCon</a:t>
            </a:r>
            <a:r>
              <a:rPr lang="en-US" dirty="0" smtClean="0"/>
              <a:t> Subcommittee has reviewed information  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1886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416</TotalTime>
  <Words>305</Words>
  <Application>Microsoft Office PowerPoint</Application>
  <PresentationFormat>On-screen Show (4:3)</PresentationFormat>
  <Paragraphs>54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Apex</vt:lpstr>
      <vt:lpstr>Lehighton Area School District</vt:lpstr>
      <vt:lpstr>Review of Previous Resolutions</vt:lpstr>
      <vt:lpstr>PlanCon Sub Committee </vt:lpstr>
      <vt:lpstr>Request for Resolutions</vt:lpstr>
      <vt:lpstr>Next Steps in PlanCon Process</vt:lpstr>
      <vt:lpstr>Goal of PlanCon Process</vt:lpstr>
    </vt:vector>
  </TitlesOfParts>
  <Company>Lehighton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Lehighton Area School District</dc:title>
  <dc:creator>jcleaver</dc:creator>
  <cp:lastModifiedBy>bcortese</cp:lastModifiedBy>
  <cp:revision>12</cp:revision>
  <cp:lastPrinted>2012-10-04T13:38:06Z</cp:lastPrinted>
  <dcterms:created xsi:type="dcterms:W3CDTF">2012-10-01T13:10:55Z</dcterms:created>
  <dcterms:modified xsi:type="dcterms:W3CDTF">2012-10-05T14:02:02Z</dcterms:modified>
</cp:coreProperties>
</file>