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2335C-394D-4987-B38A-EB46576AB5F4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EB934-DDE1-45D7-91E0-72D40D25A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91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9E25A2C-B2BE-46FA-91FF-84ACCBF7439C}" type="datetimeFigureOut">
              <a:rPr lang="en-US" smtClean="0"/>
              <a:t>11/5/2012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4F8C56-F71E-4323-B5B6-51F25DC2979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8229600" cy="1828800"/>
          </a:xfrm>
        </p:spPr>
        <p:txBody>
          <a:bodyPr/>
          <a:lstStyle/>
          <a:p>
            <a:r>
              <a:rPr lang="en-US" dirty="0" err="1" smtClean="0"/>
              <a:t>PlanCon</a:t>
            </a:r>
            <a:r>
              <a:rPr lang="en-US" dirty="0" smtClean="0"/>
              <a:t> Review 10/25/12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514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Division of School Facilities (PDE) </a:t>
            </a:r>
          </a:p>
          <a:p>
            <a:endParaRPr lang="en-US" dirty="0" smtClean="0"/>
          </a:p>
          <a:p>
            <a:r>
              <a:rPr lang="en-US" dirty="0" smtClean="0"/>
              <a:t>EI &amp; Associates (Mark </a:t>
            </a:r>
            <a:r>
              <a:rPr lang="en-US" dirty="0" err="1" smtClean="0"/>
              <a:t>Barnhardt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LASD (JJ Cleaver)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650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90% of the scope of the projects were closely related</a:t>
            </a:r>
          </a:p>
          <a:p>
            <a:r>
              <a:rPr lang="en-US" dirty="0" smtClean="0"/>
              <a:t>Most included the Mechanical Systems and Structure Repair as the main focus on the projects</a:t>
            </a:r>
          </a:p>
          <a:p>
            <a:r>
              <a:rPr lang="en-US" dirty="0" smtClean="0"/>
              <a:t>All buildings are looking to be eligible as a LEED Project (10% increase in eligible reimbursement on silver rating)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Discussion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Asbestos Abatement (needs to be identified before bid process)</a:t>
            </a:r>
          </a:p>
          <a:p>
            <a:r>
              <a:rPr lang="en-US" dirty="0" smtClean="0"/>
              <a:t>Abatement can be non-reimbursable project</a:t>
            </a:r>
          </a:p>
          <a:p>
            <a:r>
              <a:rPr lang="en-US" dirty="0" smtClean="0"/>
              <a:t>If Abatement is going to be part of the reimbursable project then it needs to be stand alone project and PDE has certain requirements</a:t>
            </a:r>
          </a:p>
          <a:p>
            <a:r>
              <a:rPr lang="en-US" dirty="0" smtClean="0"/>
              <a:t>PDE suggests that this is completed on all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8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Bid Process/Information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are not looking to complete “Phased Bidding” for the projects at this time</a:t>
            </a:r>
          </a:p>
          <a:p>
            <a:r>
              <a:rPr lang="en-US" dirty="0" smtClean="0"/>
              <a:t>Need to have a list of “Bid Alternates” for all projects</a:t>
            </a:r>
          </a:p>
          <a:p>
            <a:r>
              <a:rPr lang="en-US" dirty="0" smtClean="0"/>
              <a:t>“Combined Bidding” can be combined with “Single Bidding” when project completion overlaps</a:t>
            </a:r>
          </a:p>
          <a:p>
            <a:r>
              <a:rPr lang="en-US" dirty="0" smtClean="0"/>
              <a:t>Recommended that we bid both ways to get more competitive rates and larger companies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76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Misc.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not need to remove modular buildings (met the deadline)</a:t>
            </a:r>
          </a:p>
          <a:p>
            <a:r>
              <a:rPr lang="en-US" dirty="0" smtClean="0"/>
              <a:t>If projects during final approval stages require zoning approval PDE will need a copy of requirements submitted during Part F</a:t>
            </a:r>
          </a:p>
          <a:p>
            <a:r>
              <a:rPr lang="en-US" dirty="0" smtClean="0"/>
              <a:t>If sanitary changes require revised zoning approval this will need to be submitted during Part F</a:t>
            </a:r>
          </a:p>
          <a:p>
            <a:r>
              <a:rPr lang="en-US" dirty="0" smtClean="0"/>
              <a:t>Does not allow for work on current stadium and/or field house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541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337</TotalTime>
  <Words>248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PlanCon Review 10/25/12</vt:lpstr>
      <vt:lpstr>Common Discussion</vt:lpstr>
      <vt:lpstr>Common Discussion cont.</vt:lpstr>
      <vt:lpstr>Bid Process/Information</vt:lpstr>
      <vt:lpstr>Misc. Info</vt:lpstr>
    </vt:vector>
  </TitlesOfParts>
  <Company>Lehighton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PlanCon Review 10/25/12</dc:title>
  <dc:creator>jcleaver</dc:creator>
  <cp:lastModifiedBy>bcortese</cp:lastModifiedBy>
  <cp:revision>6</cp:revision>
  <cp:lastPrinted>2012-11-01T14:34:30Z</cp:lastPrinted>
  <dcterms:created xsi:type="dcterms:W3CDTF">2012-11-01T12:50:21Z</dcterms:created>
  <dcterms:modified xsi:type="dcterms:W3CDTF">2012-11-05T15:05:08Z</dcterms:modified>
</cp:coreProperties>
</file>