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2" r:id="rId2"/>
    <p:sldId id="257" r:id="rId3"/>
    <p:sldId id="258" r:id="rId4"/>
    <p:sldId id="263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38" autoAdjust="0"/>
    <p:restoredTop sz="94660"/>
  </p:normalViewPr>
  <p:slideViewPr>
    <p:cSldViewPr snapToGrid="0">
      <p:cViewPr varScale="1">
        <p:scale>
          <a:sx n="90" d="100"/>
          <a:sy n="90" d="100"/>
        </p:scale>
        <p:origin x="48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EB1D308-AAFF-46F7-A1D0-4ACF23D7D951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0BB4CFC-8BB5-4CF7-BE8C-C3BFDD1F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786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1D308-AAFF-46F7-A1D0-4ACF23D7D951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4CFC-8BB5-4CF7-BE8C-C3BFDD1F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546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EB1D308-AAFF-46F7-A1D0-4ACF23D7D951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0BB4CFC-8BB5-4CF7-BE8C-C3BFDD1F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7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EB1D308-AAFF-46F7-A1D0-4ACF23D7D951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0BB4CFC-8BB5-4CF7-BE8C-C3BFDD1F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26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EB1D308-AAFF-46F7-A1D0-4ACF23D7D951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0BB4CFC-8BB5-4CF7-BE8C-C3BFDD1F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010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1D308-AAFF-46F7-A1D0-4ACF23D7D951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4CFC-8BB5-4CF7-BE8C-C3BFDD1F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584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EB1D308-AAFF-46F7-A1D0-4ACF23D7D951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0BB4CFC-8BB5-4CF7-BE8C-C3BFDD1F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69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1D308-AAFF-46F7-A1D0-4ACF23D7D951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4CFC-8BB5-4CF7-BE8C-C3BFDD1F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20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EB1D308-AAFF-46F7-A1D0-4ACF23D7D951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50BB4CFC-8BB5-4CF7-BE8C-C3BFDD1F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739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1D308-AAFF-46F7-A1D0-4ACF23D7D951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B4CFC-8BB5-4CF7-BE8C-C3BFDD1F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37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EB1D308-AAFF-46F7-A1D0-4ACF23D7D951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0BB4CFC-8BB5-4CF7-BE8C-C3BFDD1F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402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1D308-AAFF-46F7-A1D0-4ACF23D7D951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B4CFC-8BB5-4CF7-BE8C-C3BFDD1F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05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3.png"/><Relationship Id="rId4" Type="http://schemas.openxmlformats.org/officeDocument/2006/relationships/hyperlink" Target="mailto:gdonahue@tufsd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Student Assistance Services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Gina Donahue, LMHC</a:t>
            </a:r>
          </a:p>
          <a:p>
            <a:r>
              <a:rPr lang="en-US" sz="2000" dirty="0"/>
              <a:t>Student Assistance Counselor</a:t>
            </a:r>
          </a:p>
          <a:p>
            <a:r>
              <a:rPr lang="en-US" sz="2000" dirty="0"/>
              <a:t>Sleepy Hollow High School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68" y="2011679"/>
            <a:ext cx="2912584" cy="29771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041" y="2011680"/>
            <a:ext cx="2913888" cy="2977138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72929" y="4860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8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Program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1872" y="512064"/>
            <a:ext cx="6425183" cy="5705856"/>
          </a:xfrm>
        </p:spPr>
        <p:txBody>
          <a:bodyPr>
            <a:noAutofit/>
          </a:bodyPr>
          <a:lstStyle/>
          <a:p>
            <a:r>
              <a:rPr lang="en-US" sz="2200" dirty="0"/>
              <a:t>To increase student’s perception of risk regarding alcohol and other drug use.</a:t>
            </a:r>
          </a:p>
          <a:p>
            <a:r>
              <a:rPr lang="en-US" sz="2200" dirty="0"/>
              <a:t>To educate students about the dangers of AOD use.</a:t>
            </a:r>
          </a:p>
          <a:p>
            <a:r>
              <a:rPr lang="en-US" sz="2200" dirty="0"/>
              <a:t>To teach students refusal skills for resisting peer pressure</a:t>
            </a:r>
          </a:p>
          <a:p>
            <a:r>
              <a:rPr lang="en-US" sz="2200" dirty="0"/>
              <a:t>To provide services for students at risk of AOD use. (</a:t>
            </a:r>
            <a:r>
              <a:rPr lang="en-US" sz="2200" dirty="0" err="1"/>
              <a:t>i.e</a:t>
            </a:r>
            <a:r>
              <a:rPr lang="en-US" sz="2200" dirty="0"/>
              <a:t>, stress, friends who use, relationship issues)</a:t>
            </a:r>
          </a:p>
          <a:p>
            <a:r>
              <a:rPr lang="en-US" sz="2200" dirty="0"/>
              <a:t>To provide students and families with community referrals if outside help is needed.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80" y="5192201"/>
            <a:ext cx="4196011" cy="1391479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72800" y="3931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36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dirty="0"/>
              <a:t> </a:t>
            </a:r>
            <a:r>
              <a:rPr lang="en-US" sz="4800" dirty="0"/>
              <a:t>Program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7647" y="856488"/>
            <a:ext cx="6281873" cy="4466848"/>
          </a:xfrm>
        </p:spPr>
        <p:txBody>
          <a:bodyPr>
            <a:noAutofit/>
          </a:bodyPr>
          <a:lstStyle/>
          <a:p>
            <a:r>
              <a:rPr lang="en-US" sz="2400" dirty="0"/>
              <a:t>Individual &amp; Group Counseling</a:t>
            </a:r>
          </a:p>
          <a:p>
            <a:r>
              <a:rPr lang="en-US" sz="2400" dirty="0"/>
              <a:t>Prevention Education</a:t>
            </a:r>
          </a:p>
          <a:p>
            <a:r>
              <a:rPr lang="en-US" sz="2400" dirty="0"/>
              <a:t>School Wide Awareness &amp; Outreach Activities</a:t>
            </a:r>
          </a:p>
          <a:p>
            <a:r>
              <a:rPr lang="en-US" sz="2400" dirty="0"/>
              <a:t>Parent Programs</a:t>
            </a:r>
          </a:p>
          <a:p>
            <a:r>
              <a:rPr lang="en-US" sz="2400" dirty="0"/>
              <a:t>Referrals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267" y="3331022"/>
            <a:ext cx="4005167" cy="2984434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89920" y="5516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7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4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VAASA</a:t>
            </a:r>
            <a:br>
              <a:rPr lang="en-US" dirty="0"/>
            </a:br>
            <a:r>
              <a:rPr lang="en-US" dirty="0"/>
              <a:t>Varsity Athletes Against Substance Abuse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0911" y="1267968"/>
            <a:ext cx="6281873" cy="5248622"/>
          </a:xfrm>
        </p:spPr>
        <p:txBody>
          <a:bodyPr/>
          <a:lstStyle/>
          <a:p>
            <a:r>
              <a:rPr lang="en-US" dirty="0"/>
              <a:t>Co-Advisor of the VAASA club with Ms. Kutch</a:t>
            </a:r>
          </a:p>
          <a:p>
            <a:r>
              <a:rPr lang="en-US" dirty="0"/>
              <a:t>Open to varsity athletes who are interested in raising awareness throughout the school about dangers of substance abuse and unhealthy behaviors.</a:t>
            </a:r>
          </a:p>
          <a:p>
            <a:r>
              <a:rPr lang="en-US" dirty="0"/>
              <a:t>Field trips, PSA’s, bulletin boards, school wide awareness.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928" y="371856"/>
            <a:ext cx="4303776" cy="225552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65536" y="4114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86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0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>
                <a:sym typeface="Wingdings" panose="05000000000000000000" pitchFamily="2" charset="2"/>
              </a:rPr>
              <a:t>This program is completely voluntary.</a:t>
            </a:r>
          </a:p>
          <a:p>
            <a:r>
              <a:rPr lang="en-US" sz="2600" dirty="0">
                <a:sym typeface="Wingdings" panose="05000000000000000000" pitchFamily="2" charset="2"/>
              </a:rPr>
              <a:t>Most students self-refer to the SAS counselor.</a:t>
            </a:r>
          </a:p>
          <a:p>
            <a:r>
              <a:rPr lang="en-US" sz="2600" dirty="0">
                <a:sym typeface="Wingdings" panose="05000000000000000000" pitchFamily="2" charset="2"/>
              </a:rPr>
              <a:t>Students can be referred by teachers, peers and parents.</a:t>
            </a:r>
          </a:p>
          <a:p>
            <a:r>
              <a:rPr lang="en-US" sz="2600" dirty="0">
                <a:sym typeface="Wingdings" panose="05000000000000000000" pitchFamily="2" charset="2"/>
              </a:rPr>
              <a:t>Stop by office, email or call if you are interested in making a referral or have </a:t>
            </a:r>
            <a:r>
              <a:rPr lang="en-US" sz="2400" dirty="0">
                <a:sym typeface="Wingdings" panose="05000000000000000000" pitchFamily="2" charset="2"/>
              </a:rPr>
              <a:t>questions.</a:t>
            </a:r>
            <a:endParaRPr lang="en-US" sz="2400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14304" y="429768"/>
            <a:ext cx="609600" cy="60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52" y="5169061"/>
            <a:ext cx="1675284" cy="16021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074" y="5169061"/>
            <a:ext cx="1670390" cy="159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1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3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9263" y="1100328"/>
            <a:ext cx="6281873" cy="4101088"/>
          </a:xfrm>
        </p:spPr>
        <p:txBody>
          <a:bodyPr>
            <a:normAutofit/>
          </a:bodyPr>
          <a:lstStyle/>
          <a:p>
            <a:r>
              <a:rPr lang="en-US" sz="2400" dirty="0"/>
              <a:t>Gina Donahue, LMHC</a:t>
            </a:r>
          </a:p>
          <a:p>
            <a:r>
              <a:rPr lang="en-US" sz="2400" dirty="0"/>
              <a:t>Tuesdays, Thursdays &amp; Fridays (Room 3201W)</a:t>
            </a:r>
          </a:p>
          <a:p>
            <a:r>
              <a:rPr lang="en-US" sz="2400" dirty="0">
                <a:hlinkClick r:id="rId4"/>
              </a:rPr>
              <a:t>gdonahue@tufsd.org</a:t>
            </a:r>
            <a:endParaRPr lang="en-US" sz="2400" dirty="0"/>
          </a:p>
          <a:p>
            <a:r>
              <a:rPr lang="en-US" sz="2400" dirty="0"/>
              <a:t>(914) 332-6229 (Confidential Voicemail)</a:t>
            </a:r>
          </a:p>
          <a:p>
            <a:r>
              <a:rPr lang="en-US" sz="2400" dirty="0"/>
              <a:t>***ALL SERVICES WILL BE AVAILABLE BOTH IN PERSON AND REMOTE (VIA GOOGLE MEET)</a:t>
            </a:r>
          </a:p>
        </p:txBody>
      </p:sp>
      <p:pic>
        <p:nvPicPr>
          <p:cNvPr id="8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61536" y="5835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83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6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286</TotalTime>
  <Words>245</Words>
  <Application>Microsoft Office PowerPoint</Application>
  <PresentationFormat>Widescreen</PresentationFormat>
  <Paragraphs>31</Paragraphs>
  <Slides>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 Light</vt:lpstr>
      <vt:lpstr>Rockwell</vt:lpstr>
      <vt:lpstr>Wingdings</vt:lpstr>
      <vt:lpstr>Atlas</vt:lpstr>
      <vt:lpstr>Student Assistance Services </vt:lpstr>
      <vt:lpstr>Program Goals</vt:lpstr>
      <vt:lpstr> Program Components</vt:lpstr>
      <vt:lpstr>VAASA Varsity Athletes Against Substance Abuse</vt:lpstr>
      <vt:lpstr>Accessing Services</vt:lpstr>
      <vt:lpstr>Contact Information</vt:lpstr>
    </vt:vector>
  </TitlesOfParts>
  <Company>White Plains City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Great American Smokeout!</dc:title>
  <dc:creator>Donahue, Gina</dc:creator>
  <cp:lastModifiedBy>Gina Donahue</cp:lastModifiedBy>
  <cp:revision>20</cp:revision>
  <dcterms:created xsi:type="dcterms:W3CDTF">2017-11-15T17:40:40Z</dcterms:created>
  <dcterms:modified xsi:type="dcterms:W3CDTF">2020-09-22T17:47:14Z</dcterms:modified>
</cp:coreProperties>
</file>