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handoutMasterIdLst>
    <p:handoutMasterId r:id="rId11"/>
  </p:handoutMasterIdLst>
  <p:sldIdLst>
    <p:sldId id="257" r:id="rId2"/>
    <p:sldId id="275" r:id="rId3"/>
    <p:sldId id="268" r:id="rId4"/>
    <p:sldId id="272" r:id="rId5"/>
    <p:sldId id="273" r:id="rId6"/>
    <p:sldId id="267" r:id="rId7"/>
    <p:sldId id="274" r:id="rId8"/>
    <p:sldId id="271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56"/>
    <p:restoredTop sz="94624"/>
  </p:normalViewPr>
  <p:slideViewPr>
    <p:cSldViewPr>
      <p:cViewPr varScale="1">
        <p:scale>
          <a:sx n="106" d="100"/>
          <a:sy n="106" d="100"/>
        </p:scale>
        <p:origin x="100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0E15957-9FBF-4850-ADAF-F7BC6CC3110F}" type="datetimeFigureOut">
              <a:rPr lang="en-US" smtClean="0"/>
              <a:t>2/11/20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DB16274-BB36-4A45-BA32-924051CEB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174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CCC6660-33B4-4057-82AA-1748D6306319}" type="datetimeFigureOut">
              <a:rPr lang="en-US" smtClean="0"/>
              <a:t>2/11/20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66214F8-0B95-40DA-91C9-41FD24D19B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573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6214F8-0B95-40DA-91C9-41FD24D19BB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179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47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96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174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9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3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36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2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79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41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72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4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EB0ADFF-736F-4CF5-A4B5-E0AB767F0B4E}" type="datetimeFigureOut">
              <a:rPr lang="en-US" smtClean="0"/>
              <a:t>2/11/20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2A40AEA-6868-42FD-8A4D-493451DDF65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92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gradFill flip="none" rotWithShape="1">
            <a:gsLst>
              <a:gs pos="8000">
                <a:schemeClr val="tx2">
                  <a:shade val="30000"/>
                  <a:satMod val="115000"/>
                  <a:lumMod val="99000"/>
                </a:schemeClr>
              </a:gs>
              <a:gs pos="44000">
                <a:schemeClr val="tx2">
                  <a:shade val="67500"/>
                  <a:satMod val="115000"/>
                </a:schemeClr>
              </a:gs>
              <a:gs pos="68000">
                <a:schemeClr val="tx2">
                  <a:shade val="100000"/>
                  <a:satMod val="115000"/>
                </a:schemeClr>
              </a:gs>
            </a:gsLst>
            <a:lin ang="5400000" scaled="0"/>
            <a:tileRect/>
          </a:gra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PEMBROKE PUBLIC SCHOOLS</a:t>
            </a:r>
            <a:endParaRPr lang="en-US" sz="3200" b="1" spc="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85800"/>
            <a:ext cx="9144000" cy="461665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6000">
                <a:schemeClr val="accent2">
                  <a:shade val="67500"/>
                  <a:satMod val="115000"/>
                  <a:lumMod val="61000"/>
                  <a:lumOff val="39000"/>
                </a:schemeClr>
              </a:gs>
              <a:gs pos="72000">
                <a:schemeClr val="accent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Athletic Department Overview</a:t>
            </a:r>
            <a:endParaRPr lang="en-US" sz="2400" b="1" spc="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36000">
                <a:schemeClr val="tx2">
                  <a:shade val="67500"/>
                  <a:satMod val="115000"/>
                  <a:lumMod val="99000"/>
                </a:schemeClr>
              </a:gs>
              <a:gs pos="83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Pilgrim Road, Pembroke, Massachusetts  02359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0" y="2181016"/>
            <a:ext cx="2590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February 12, 2020</a:t>
            </a:r>
            <a:endParaRPr lang="en-US" sz="2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MISSION: </a:t>
            </a:r>
          </a:p>
          <a:p>
            <a:pPr algn="ctr"/>
            <a:endParaRPr lang="en-US" sz="1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Education Through Athletics</a:t>
            </a:r>
            <a:endParaRPr lang="en-US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400" dirty="0"/>
          </a:p>
          <a:p>
            <a:endParaRPr lang="en-US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3" y="1575375"/>
            <a:ext cx="5702968" cy="433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2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2018-2019 By the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02666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en-US" sz="3000" b="1" u="sng" dirty="0"/>
              <a:t>2019 By the Numbers </a:t>
            </a:r>
            <a:endParaRPr lang="en-US" sz="3000" dirty="0"/>
          </a:p>
          <a:p>
            <a:pPr algn="ctr" fontAlgn="base"/>
            <a:r>
              <a:rPr lang="en-US" sz="3000" dirty="0"/>
              <a:t>97 League All-Stars</a:t>
            </a:r>
          </a:p>
          <a:p>
            <a:pPr algn="ctr" fontAlgn="base"/>
            <a:r>
              <a:rPr lang="en-US" sz="3000" dirty="0"/>
              <a:t>23 Patriot Ledger All-Scholastics</a:t>
            </a:r>
          </a:p>
          <a:p>
            <a:pPr algn="ctr" fontAlgn="base"/>
            <a:r>
              <a:rPr lang="en-US" sz="3000" dirty="0"/>
              <a:t>1 Boston Globe All-Scholastic</a:t>
            </a:r>
          </a:p>
          <a:p>
            <a:pPr algn="ctr" fontAlgn="base"/>
            <a:r>
              <a:rPr lang="en-US" sz="3000" dirty="0"/>
              <a:t>1 Boston Herald All-Scholastic</a:t>
            </a:r>
          </a:p>
          <a:p>
            <a:pPr algn="ctr" fontAlgn="base"/>
            <a:r>
              <a:rPr lang="en-US" sz="3000" dirty="0"/>
              <a:t>1 Boston Globe division 2 coach of the year</a:t>
            </a:r>
          </a:p>
          <a:p>
            <a:pPr algn="ctr" fontAlgn="base"/>
            <a:r>
              <a:rPr lang="en-US" sz="3000" dirty="0"/>
              <a:t>5 programs qualified for the state tournament</a:t>
            </a:r>
          </a:p>
          <a:p>
            <a:pPr algn="ctr" fontAlgn="base"/>
            <a:r>
              <a:rPr lang="en-US" sz="3000" dirty="0"/>
              <a:t>16 individuals qualified for state track &amp; wrestling meets</a:t>
            </a:r>
          </a:p>
          <a:p>
            <a:pPr algn="ctr" fontAlgn="base"/>
            <a:r>
              <a:rPr lang="en-US" sz="3000" dirty="0"/>
              <a:t>1 Patriot League Team Sportsmanship Award</a:t>
            </a:r>
          </a:p>
          <a:p>
            <a:pPr algn="ctr" fontAlgn="base"/>
            <a:r>
              <a:rPr lang="en-US" sz="3000" dirty="0"/>
              <a:t>6 Patriot League Fisher Division titles</a:t>
            </a:r>
          </a:p>
          <a:p>
            <a:pPr algn="ctr" fontAlgn="base"/>
            <a:r>
              <a:rPr lang="en-US" sz="3000" dirty="0"/>
              <a:t>1 MIAA South Sectional Title</a:t>
            </a:r>
          </a:p>
          <a:p>
            <a:pPr algn="ctr" fontAlgn="base"/>
            <a:r>
              <a:rPr lang="en-US" sz="3000" dirty="0"/>
              <a:t>1 MIAA state semi-final appearance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54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Athletic Department Goals FY21</a:t>
            </a:r>
            <a:r>
              <a:rPr lang="en-US" sz="4400" dirty="0" smtClean="0"/>
              <a:t>	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>
              <a:buFont typeface="Wingdings" charset="2"/>
              <a:buChar char="Ø"/>
            </a:pPr>
            <a:r>
              <a:rPr lang="en-US" sz="2400" dirty="0" smtClean="0"/>
              <a:t>Summer </a:t>
            </a:r>
            <a:r>
              <a:rPr lang="en-US" sz="2400" dirty="0"/>
              <a:t>Leadership </a:t>
            </a:r>
            <a:r>
              <a:rPr lang="en-US" sz="2400" dirty="0" smtClean="0"/>
              <a:t>Program (1 day) for incoming Fall Captains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  <a:p>
            <a:pPr fontAlgn="base">
              <a:buFont typeface="Wingdings" charset="2"/>
              <a:buChar char="Ø"/>
            </a:pPr>
            <a:r>
              <a:rPr lang="en-US" sz="2400" dirty="0" smtClean="0"/>
              <a:t>Provide coaches a professional development opportunity</a:t>
            </a:r>
            <a:br>
              <a:rPr lang="en-US" sz="2400" dirty="0" smtClean="0"/>
            </a:br>
            <a:endParaRPr lang="en-US" sz="2400" dirty="0" smtClean="0"/>
          </a:p>
          <a:p>
            <a:pPr fontAlgn="base">
              <a:buFont typeface="Wingdings" charset="2"/>
              <a:buChar char="Ø"/>
            </a:pPr>
            <a:r>
              <a:rPr lang="en-US" sz="2400" dirty="0" smtClean="0"/>
              <a:t>Continue strong Summer Strength </a:t>
            </a:r>
            <a:r>
              <a:rPr lang="en-US" sz="2400" dirty="0"/>
              <a:t>&amp; Conditioning </a:t>
            </a:r>
            <a:r>
              <a:rPr lang="en-US" sz="2400" dirty="0" smtClean="0"/>
              <a:t>Program in partnership with Marathon Sports</a:t>
            </a:r>
            <a:br>
              <a:rPr lang="en-US" sz="2400" dirty="0" smtClean="0"/>
            </a:br>
            <a:endParaRPr lang="en-US" sz="2400" dirty="0" smtClean="0"/>
          </a:p>
          <a:p>
            <a:pPr fontAlgn="base">
              <a:buFont typeface="Wingdings" charset="2"/>
              <a:buChar char="Ø"/>
            </a:pPr>
            <a:r>
              <a:rPr lang="en-US" sz="2400" dirty="0" smtClean="0"/>
              <a:t>Increase number of teams utilizing strength &amp; conditioning center through PHS coach sports training with Marathon Sports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486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16721170"/>
              </p:ext>
            </p:extLst>
          </p:nvPr>
        </p:nvGraphicFramePr>
        <p:xfrm>
          <a:off x="381000" y="1524000"/>
          <a:ext cx="83058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408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4171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Amount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dirty="0" smtClean="0"/>
                        <a:t>Athletic Director</a:t>
                      </a:r>
                      <a:r>
                        <a:rPr lang="en-US" baseline="0" dirty="0" smtClean="0"/>
                        <a:t> (0.5)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$ 55,659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dirty="0" smtClean="0"/>
                        <a:t>Pembroke High School</a:t>
                      </a:r>
                      <a:r>
                        <a:rPr lang="en-US" baseline="0" dirty="0" smtClean="0"/>
                        <a:t> Coaching Stipends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$ 283,717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dirty="0" smtClean="0"/>
                        <a:t>PCMS</a:t>
                      </a:r>
                      <a:r>
                        <a:rPr lang="en-US" baseline="0" dirty="0" smtClean="0"/>
                        <a:t> Coaching Stipends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$ 25,730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dirty="0" smtClean="0"/>
                        <a:t>Athletic Maintenance</a:t>
                      </a:r>
                      <a:r>
                        <a:rPr lang="en-US" baseline="0" dirty="0" smtClean="0"/>
                        <a:t> Custodian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$ 56,800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Contracted</a:t>
                      </a:r>
                      <a:r>
                        <a:rPr lang="en-US" b="0" baseline="0" dirty="0" smtClean="0"/>
                        <a:t> Services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$ 185,000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Officials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$ 45,000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Supplies &amp; Equipment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$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20,000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81000" y="228601"/>
            <a:ext cx="8763000" cy="914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Athletic Department Budget Overview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953000" y="5334000"/>
            <a:ext cx="22086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Total:       $ 671,906</a:t>
            </a:r>
            <a:endParaRPr lang="en-US" sz="2000" b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267200" y="5181600"/>
            <a:ext cx="4038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197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299860535"/>
              </p:ext>
            </p:extLst>
          </p:nvPr>
        </p:nvGraphicFramePr>
        <p:xfrm>
          <a:off x="576128" y="753706"/>
          <a:ext cx="7848600" cy="29897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73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CONTRACTED SERVICES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    $185,000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4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Rentals: ice, gym, pool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$60,000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League Dues &amp; Entry Fees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Field Maintenance &amp;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Operations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Athletic Trainer Supplies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$5,500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Football Equipment Reconditioning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$10,000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Police &amp; EMT Details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$5,000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&amp; Emergent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Repairs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$15,000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Uniform replacement cycle</a:t>
                      </a: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18,500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996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Transportation (First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Student)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8763000" cy="516988"/>
          </a:xfrm>
        </p:spPr>
        <p:txBody>
          <a:bodyPr>
            <a:noAutofit/>
          </a:bodyPr>
          <a:lstStyle/>
          <a:p>
            <a:r>
              <a:rPr lang="en-US" sz="3600" dirty="0" smtClean="0"/>
              <a:t>Budget detail</a:t>
            </a:r>
            <a:endParaRPr lang="en-US" sz="3600" dirty="0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/>
          </p:nvPr>
        </p:nvGraphicFramePr>
        <p:xfrm>
          <a:off x="577300" y="4129413"/>
          <a:ext cx="7848600" cy="590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73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OFFICIALS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     $45,000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4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Game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officials and event staff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$45,000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6" name="Content Placeholder 3"/>
          <p:cNvGraphicFramePr>
            <a:graphicFrameLocks/>
          </p:cNvGraphicFramePr>
          <p:nvPr>
            <p:extLst/>
          </p:nvPr>
        </p:nvGraphicFramePr>
        <p:xfrm>
          <a:off x="557371" y="5105400"/>
          <a:ext cx="7848600" cy="5900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1731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ATHLETIC SUPPLIES</a:t>
                      </a:r>
                      <a:r>
                        <a:rPr lang="en-US" sz="1600" baseline="0" dirty="0" smtClean="0"/>
                        <a:t> &amp; EQUIPMENT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TOTAL       $20,000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476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Consumable supplies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$20,000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413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15937" y="457200"/>
            <a:ext cx="8458200" cy="5545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/>
              <a:t>Athletic Department Capital Items</a:t>
            </a:r>
            <a:endParaRPr lang="en-US" sz="3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106241"/>
              </p:ext>
            </p:extLst>
          </p:nvPr>
        </p:nvGraphicFramePr>
        <p:xfrm>
          <a:off x="533400" y="1884102"/>
          <a:ext cx="8001000" cy="2691271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5592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089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Est.</a:t>
                      </a:r>
                      <a:r>
                        <a:rPr lang="en-US" baseline="0" dirty="0" smtClean="0"/>
                        <a:t> Cost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8410">
                <a:tc>
                  <a:txBody>
                    <a:bodyPr/>
                    <a:lstStyle/>
                    <a:p>
                      <a:r>
                        <a:rPr lang="en-US" sz="2400" baseline="0" dirty="0" smtClean="0"/>
                        <a:t>Scoreboard for Softball Field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$6,000-$8,000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5972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New</a:t>
                      </a:r>
                      <a:r>
                        <a:rPr lang="en-US" sz="2400" baseline="0" dirty="0" smtClean="0"/>
                        <a:t> Hurdles for Track &amp; Field &amp; Sand Pit Covers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$5,000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633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Netting for Hammer Throw Area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$4,000-6,000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694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New Scoring Table for Gymnasium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$4,000-6,000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393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15937" y="457200"/>
            <a:ext cx="8458200" cy="5545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dirty="0" smtClean="0"/>
              <a:t>Participation Trends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1754"/>
            <a:ext cx="9144000" cy="37888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9" y="4792579"/>
            <a:ext cx="9067800" cy="147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63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Community Service &amp; Athletics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dirty="0" smtClean="0"/>
              <a:t>Volleyball &amp; Father Bill’s Homeless Shelter lunch bag initiative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Golf Team’s backpack &amp; warm clothing drive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Boys </a:t>
            </a:r>
            <a:r>
              <a:rPr lang="en-US" dirty="0"/>
              <a:t>Hockey </a:t>
            </a:r>
            <a:r>
              <a:rPr lang="en-US" dirty="0" smtClean="0"/>
              <a:t>Team’s Christmas gift buying for local youth </a:t>
            </a:r>
            <a:endParaRPr lang="en-US" dirty="0"/>
          </a:p>
          <a:p>
            <a:pPr>
              <a:buFont typeface="Wingdings" charset="2"/>
              <a:buChar char="Ø"/>
            </a:pPr>
            <a:r>
              <a:rPr lang="en-US" dirty="0" smtClean="0"/>
              <a:t>Athletic Department sock drive for homeless shelters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Athletic Department winter Pembroke Fire House Food Pantry drive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Boys/Girls Soccer, Boys/Girls Basketball, Volleyball, Girls Hockey, Girls Lacrosse, Wrestling, Baseball, Softball programs all volunteering at youth clinics and programs in town of Pembroke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80703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21865</TotalTime>
  <Words>300</Words>
  <Application>Microsoft Macintosh PowerPoint</Application>
  <PresentationFormat>On-screen Show (4:3)</PresentationFormat>
  <Paragraphs>97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Britannic Bold</vt:lpstr>
      <vt:lpstr>Calibri</vt:lpstr>
      <vt:lpstr>Calibri Light</vt:lpstr>
      <vt:lpstr>Wingdings</vt:lpstr>
      <vt:lpstr>Retrospect</vt:lpstr>
      <vt:lpstr>PowerPoint Presentation</vt:lpstr>
      <vt:lpstr>2018-2019 By the Numbers</vt:lpstr>
      <vt:lpstr>Athletic Department Goals FY21 </vt:lpstr>
      <vt:lpstr>Athletic Department Budget Overview</vt:lpstr>
      <vt:lpstr>Budget detail</vt:lpstr>
      <vt:lpstr>PowerPoint Presentation</vt:lpstr>
      <vt:lpstr>PowerPoint Presentation</vt:lpstr>
      <vt:lpstr>Community Service &amp; Athletics</vt:lpstr>
    </vt:vector>
  </TitlesOfParts>
  <LinksUpToDate>false</LinksUpToDate>
  <SharedDoc>false</SharedDoc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Erin Obey</dc:creator>
  <cp:lastModifiedBy>Justin Domingos</cp:lastModifiedBy>
  <cp:revision>127</cp:revision>
  <cp:lastPrinted>2016-01-26T23:09:46Z</cp:lastPrinted>
  <dcterms:created xsi:type="dcterms:W3CDTF">2015-12-11T18:04:00Z</dcterms:created>
  <dcterms:modified xsi:type="dcterms:W3CDTF">2020-02-11T19:36:25Z</dcterms:modified>
</cp:coreProperties>
</file>