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  <p:sldId id="257" r:id="rId6"/>
    <p:sldId id="258" r:id="rId7"/>
    <p:sldId id="259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AC5A0E-9C3B-D41C-B556-7B606E2F3A99}" v="1" dt="2020-09-28T16:07:14.4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4" autoAdjust="0"/>
    <p:restoredTop sz="94660"/>
  </p:normalViewPr>
  <p:slideViewPr>
    <p:cSldViewPr snapToGrid="0">
      <p:cViewPr varScale="1">
        <p:scale>
          <a:sx n="124" d="100"/>
          <a:sy n="124" d="100"/>
        </p:scale>
        <p:origin x="5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14B11E82-0A3A-4A9C-8141-3B5412AD9356}" type="datetimeFigureOut">
              <a:rPr lang="en-US" smtClean="0"/>
              <a:t>9/28/20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182D5834-F9AE-45EF-BFDE-44E78F15B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4812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11E82-0A3A-4A9C-8141-3B5412AD9356}" type="datetimeFigureOut">
              <a:rPr lang="en-US" smtClean="0"/>
              <a:t>9/28/20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5834-F9AE-45EF-BFDE-44E78F15B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903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11E82-0A3A-4A9C-8141-3B5412AD9356}" type="datetimeFigureOut">
              <a:rPr lang="en-US" smtClean="0"/>
              <a:t>9/28/20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5834-F9AE-45EF-BFDE-44E78F15B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283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11E82-0A3A-4A9C-8141-3B5412AD9356}" type="datetimeFigureOut">
              <a:rPr lang="en-US" smtClean="0"/>
              <a:t>9/28/20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5834-F9AE-45EF-BFDE-44E78F15B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974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11E82-0A3A-4A9C-8141-3B5412AD9356}" type="datetimeFigureOut">
              <a:rPr lang="en-US" smtClean="0"/>
              <a:t>9/28/20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5834-F9AE-45EF-BFDE-44E78F15B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785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11E82-0A3A-4A9C-8141-3B5412AD9356}" type="datetimeFigureOut">
              <a:rPr lang="en-US" smtClean="0"/>
              <a:t>9/28/20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5834-F9AE-45EF-BFDE-44E78F15B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702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11E82-0A3A-4A9C-8141-3B5412AD9356}" type="datetimeFigureOut">
              <a:rPr lang="en-US" smtClean="0"/>
              <a:t>9/28/20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5834-F9AE-45EF-BFDE-44E78F15B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662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11E82-0A3A-4A9C-8141-3B5412AD9356}" type="datetimeFigureOut">
              <a:rPr lang="en-US" smtClean="0"/>
              <a:t>9/28/20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5834-F9AE-45EF-BFDE-44E78F15B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907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11E82-0A3A-4A9C-8141-3B5412AD9356}" type="datetimeFigureOut">
              <a:rPr lang="en-US" smtClean="0"/>
              <a:t>9/28/20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5834-F9AE-45EF-BFDE-44E78F15B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360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11E82-0A3A-4A9C-8141-3B5412AD9356}" type="datetimeFigureOut">
              <a:rPr lang="en-US" smtClean="0"/>
              <a:t>9/28/20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5834-F9AE-45EF-BFDE-44E78F15B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865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11E82-0A3A-4A9C-8141-3B5412AD9356}" type="datetimeFigureOut">
              <a:rPr lang="en-US" smtClean="0"/>
              <a:t>9/28/20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5834-F9AE-45EF-BFDE-44E78F15B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7081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11E82-0A3A-4A9C-8141-3B5412AD9356}" type="datetimeFigureOut">
              <a:rPr lang="en-US" smtClean="0"/>
              <a:t>9/28/20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5834-F9AE-45EF-BFDE-44E78F15B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2323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11E82-0A3A-4A9C-8141-3B5412AD9356}" type="datetimeFigureOut">
              <a:rPr lang="en-US" smtClean="0"/>
              <a:t>9/28/20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5834-F9AE-45EF-BFDE-44E78F15B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4604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11E82-0A3A-4A9C-8141-3B5412AD9356}" type="datetimeFigureOut">
              <a:rPr lang="en-US" smtClean="0"/>
              <a:t>9/28/20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5834-F9AE-45EF-BFDE-44E78F15B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9340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11E82-0A3A-4A9C-8141-3B5412AD9356}" type="datetimeFigureOut">
              <a:rPr lang="en-US" smtClean="0"/>
              <a:t>9/28/20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5834-F9AE-45EF-BFDE-44E78F15B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6336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11E82-0A3A-4A9C-8141-3B5412AD9356}" type="datetimeFigureOut">
              <a:rPr lang="en-US" smtClean="0"/>
              <a:t>9/28/20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5834-F9AE-45EF-BFDE-44E78F15BCF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987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11E82-0A3A-4A9C-8141-3B5412AD9356}" type="datetimeFigureOut">
              <a:rPr lang="en-US" smtClean="0"/>
              <a:t>9/28/20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5834-F9AE-45EF-BFDE-44E78F15B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66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4B11E82-0A3A-4A9C-8141-3B5412AD9356}" type="datetimeFigureOut">
              <a:rPr lang="en-US" smtClean="0"/>
              <a:t>9/28/20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82D5834-F9AE-45EF-BFDE-44E78F15B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7156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ttelles@musd.ne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0A018-2FAB-4828-BD05-21FD72E03B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AVID Club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66D8AD-291F-4D6F-8D10-1A631CD8F5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endParaRPr lang="en-US" dirty="0"/>
          </a:p>
          <a:p>
            <a:pPr algn="ctr"/>
            <a:r>
              <a:rPr lang="en-US" dirty="0">
                <a:solidFill>
                  <a:srgbClr val="FFFF00"/>
                </a:solidFill>
              </a:rPr>
              <a:t>2020-2021</a:t>
            </a:r>
          </a:p>
        </p:txBody>
      </p:sp>
    </p:spTree>
    <p:extLst>
      <p:ext uri="{BB962C8B-B14F-4D97-AF65-F5344CB8AC3E}">
        <p14:creationId xmlns:p14="http://schemas.microsoft.com/office/powerpoint/2010/main" val="3640410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4676C-ACE3-4E4E-A4F4-81E3A78B9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4905676"/>
          </a:xfrm>
        </p:spPr>
        <p:txBody>
          <a:bodyPr>
            <a:normAutofit/>
          </a:bodyPr>
          <a:lstStyle/>
          <a:p>
            <a:r>
              <a:rPr lang="en-US" dirty="0"/>
              <a:t>	</a:t>
            </a:r>
            <a:r>
              <a:rPr lang="en-US" dirty="0">
                <a:solidFill>
                  <a:srgbClr val="FFFF00"/>
                </a:solidFill>
              </a:rPr>
              <a:t>Advancement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00"/>
                </a:solidFill>
              </a:rPr>
              <a:t>	via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00"/>
                </a:solidFill>
              </a:rPr>
              <a:t>	Individual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00"/>
                </a:solidFill>
              </a:rPr>
              <a:t>	determination</a:t>
            </a:r>
            <a:br>
              <a:rPr lang="en-US" dirty="0">
                <a:solidFill>
                  <a:srgbClr val="FFFF00"/>
                </a:solidFill>
              </a:rPr>
            </a:br>
            <a:br>
              <a:rPr lang="en-US" dirty="0">
                <a:solidFill>
                  <a:srgbClr val="FFFF00"/>
                </a:solidFill>
              </a:rPr>
            </a:br>
            <a:r>
              <a:rPr lang="en-US" sz="2000" dirty="0" err="1">
                <a:solidFill>
                  <a:srgbClr val="FFFF00"/>
                </a:solidFill>
              </a:rPr>
              <a:t>Avid’s</a:t>
            </a:r>
            <a:r>
              <a:rPr lang="en-US" sz="2000" dirty="0">
                <a:solidFill>
                  <a:srgbClr val="FFFF00"/>
                </a:solidFill>
              </a:rPr>
              <a:t> mission is to Close the achievement gap by preparing all students for college readiness and success in a global society.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67C81C-3F01-4284-89E5-80BD3F02670C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905068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01C00-EB12-48D1-82A3-ABB8CF78B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Why You should join avid:</a:t>
            </a:r>
            <a:br>
              <a:rPr lang="en-US" dirty="0">
                <a:solidFill>
                  <a:srgbClr val="FFFF00"/>
                </a:solidFill>
              </a:rPr>
            </a:b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63FD1B-6171-4FE0-85C9-266C6762C288}"/>
              </a:ext>
            </a:extLst>
          </p:cNvPr>
          <p:cNvSpPr txBox="1"/>
          <p:nvPr/>
        </p:nvSpPr>
        <p:spPr>
          <a:xfrm>
            <a:off x="1453415" y="2367816"/>
            <a:ext cx="919212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To Prepare for College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School/Club involvement is necessary for your college applications.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Community Service Opportunities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FFFF00"/>
                </a:solidFill>
              </a:rPr>
              <a:t>Fun Field Trips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696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1041D-F4CC-47A2-8AA6-933AF62EC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Join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F1CB1C-DCB0-43AC-893C-A38C3D8F68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2811" y="2268381"/>
            <a:ext cx="10131425" cy="36491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Contact Mrs. Telles for more information on club</a:t>
            </a:r>
          </a:p>
          <a:p>
            <a:pPr marL="0" indent="0">
              <a:buNone/>
            </a:pPr>
            <a:r>
              <a:rPr lang="en-US" sz="3600" dirty="0">
                <a:hlinkClick r:id="rId2"/>
              </a:rPr>
              <a:t>ttelles@musd.net</a:t>
            </a:r>
            <a:r>
              <a:rPr lang="en-US" sz="3600" dirty="0"/>
              <a:t> 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4400" dirty="0"/>
              <a:t>Follow us on Instagram: </a:t>
            </a:r>
            <a:r>
              <a:rPr lang="en-US" sz="4400" dirty="0" err="1"/>
              <a:t>euhs_avid</a:t>
            </a:r>
            <a:endParaRPr lang="en-US" sz="4400" dirty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227925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4329A0C281344F97F04379EB7791BA" ma:contentTypeVersion="36" ma:contentTypeDescription="Create a new document." ma:contentTypeScope="" ma:versionID="ce42596081234689eaa886814daa0437">
  <xsd:schema xmlns:xsd="http://www.w3.org/2001/XMLSchema" xmlns:xs="http://www.w3.org/2001/XMLSchema" xmlns:p="http://schemas.microsoft.com/office/2006/metadata/properties" xmlns:ns3="dfb34527-c3c7-4972-9ea8-8a651e1fdd24" xmlns:ns4="da550155-2dc3-46c3-923c-d202d64dc0ae" targetNamespace="http://schemas.microsoft.com/office/2006/metadata/properties" ma:root="true" ma:fieldsID="b8f712173b6ce5639b1dc98a2f686347" ns3:_="" ns4:_="">
    <xsd:import namespace="dfb34527-c3c7-4972-9ea8-8a651e1fdd24"/>
    <xsd:import namespace="da550155-2dc3-46c3-923c-d202d64dc0ae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ingHintHash" minOccurs="0"/>
                <xsd:element ref="ns3:SharedWithDetails" minOccurs="0"/>
                <xsd:element ref="ns4:NotebookType" minOccurs="0"/>
                <xsd:element ref="ns4:FolderType" minOccurs="0"/>
                <xsd:element ref="ns4:Owner" minOccurs="0"/>
                <xsd:element ref="ns4:DefaultSectionNames" minOccurs="0"/>
                <xsd:element ref="ns4:AppVersion" minOccurs="0"/>
                <xsd:element ref="ns4:Teachers" minOccurs="0"/>
                <xsd:element ref="ns4:Students" minOccurs="0"/>
                <xsd:element ref="ns4:Student_Groups" minOccurs="0"/>
                <xsd:element ref="ns4:Invited_Teachers" minOccurs="0"/>
                <xsd:element ref="ns4:Invited_Students" minOccurs="0"/>
                <xsd:element ref="ns4:Self_Registration_Enabled" minOccurs="0"/>
                <xsd:element ref="ns3:LastSharedByUser" minOccurs="0"/>
                <xsd:element ref="ns3:LastSharedByTime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OCR" minOccurs="0"/>
                <xsd:element ref="ns4:MediaServiceEventHashCode" minOccurs="0"/>
                <xsd:element ref="ns4:MediaServiceGenerationTime" minOccurs="0"/>
                <xsd:element ref="ns4:MediaServiceAutoKeyPoints" minOccurs="0"/>
                <xsd:element ref="ns4:MediaServiceKeyPoints" minOccurs="0"/>
                <xsd:element ref="ns4:CultureName" minOccurs="0"/>
                <xsd:element ref="ns4:TeamsChannelId" minOccurs="0"/>
                <xsd:element ref="ns4:Math_Settings" minOccurs="0"/>
                <xsd:element ref="ns4:Templates" minOccurs="0"/>
                <xsd:element ref="ns4:Distribution_Groups" minOccurs="0"/>
                <xsd:element ref="ns4:LMS_Mappings" minOccurs="0"/>
                <xsd:element ref="ns4:Self_Registration_Enabled0" minOccurs="0"/>
                <xsd:element ref="ns4:Has_Teacher_Only_SectionGroup" minOccurs="0"/>
                <xsd:element ref="ns4:Is_Collaboration_Space_Locked" minOccurs="0"/>
                <xsd:element ref="ns4:IsNotebookLocke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b34527-c3c7-4972-9ea8-8a651e1fdd2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22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23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550155-2dc3-46c3-923c-d202d64dc0ae" elementFormDefault="qualified">
    <xsd:import namespace="http://schemas.microsoft.com/office/2006/documentManagement/types"/>
    <xsd:import namespace="http://schemas.microsoft.com/office/infopath/2007/PartnerControls"/>
    <xsd:element name="NotebookType" ma:index="11" nillable="true" ma:displayName="Notebook Type" ma:indexed="true" ma:internalName="NotebookType">
      <xsd:simpleType>
        <xsd:restriction base="dms:Text"/>
      </xsd:simpleType>
    </xsd:element>
    <xsd:element name="FolderType" ma:index="12" nillable="true" ma:displayName="Folder Type" ma:internalName="FolderType">
      <xsd:simpleType>
        <xsd:restriction base="dms:Text"/>
      </xsd:simpleType>
    </xsd:element>
    <xsd:element name="Owner" ma:index="13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4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5" nillable="true" ma:displayName="App Version" ma:internalName="AppVersion">
      <xsd:simpleType>
        <xsd:restriction base="dms:Text"/>
      </xsd:simpleType>
    </xsd:element>
    <xsd:element name="Teachers" ma:index="16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7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8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9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0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1" nillable="true" ma:displayName="Self_Registration_Enabled" ma:internalName="Self_Registration_Enabled">
      <xsd:simpleType>
        <xsd:restriction base="dms:Boolean"/>
      </xsd:simpleType>
    </xsd:element>
    <xsd:element name="MediaServiceMetadata" ma:index="24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5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6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27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28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29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3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3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3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CultureName" ma:index="34" nillable="true" ma:displayName="Culture Name" ma:internalName="CultureName">
      <xsd:simpleType>
        <xsd:restriction base="dms:Text"/>
      </xsd:simpleType>
    </xsd:element>
    <xsd:element name="TeamsChannelId" ma:index="35" nillable="true" ma:displayName="Teams Channel Id" ma:internalName="TeamsChannelId">
      <xsd:simpleType>
        <xsd:restriction base="dms:Text"/>
      </xsd:simpleType>
    </xsd:element>
    <xsd:element name="Math_Settings" ma:index="36" nillable="true" ma:displayName="Math Settings" ma:internalName="Math_Settings">
      <xsd:simpleType>
        <xsd:restriction base="dms:Text"/>
      </xsd:simpleType>
    </xsd:element>
    <xsd:element name="Templates" ma:index="37" nillable="true" ma:displayName="Templates" ma:internalName="Templates">
      <xsd:simpleType>
        <xsd:restriction base="dms:Note">
          <xsd:maxLength value="255"/>
        </xsd:restriction>
      </xsd:simpleType>
    </xsd:element>
    <xsd:element name="Distribution_Groups" ma:index="38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9" nillable="true" ma:displayName="LMS Mappings" ma:internalName="LMS_Mappings">
      <xsd:simpleType>
        <xsd:restriction base="dms:Note">
          <xsd:maxLength value="255"/>
        </xsd:restriction>
      </xsd:simpleType>
    </xsd:element>
    <xsd:element name="Self_Registration_Enabled0" ma:index="40" nillable="true" ma:displayName="Self Registration Enabled" ma:internalName="Self_Registration_Enabled0">
      <xsd:simpleType>
        <xsd:restriction base="dms:Boolean"/>
      </xsd:simpleType>
    </xsd:element>
    <xsd:element name="Has_Teacher_Only_SectionGroup" ma:index="41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42" nillable="true" ma:displayName="Is Collaboration Space Locked" ma:internalName="Is_Collaboration_Space_Locked">
      <xsd:simpleType>
        <xsd:restriction base="dms:Boolean"/>
      </xsd:simpleType>
    </xsd:element>
    <xsd:element name="IsNotebookLocked" ma:index="43" nillable="true" ma:displayName="Is Notebook Locked" ma:internalName="IsNotebookLocked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efaultSectionNames xmlns="da550155-2dc3-46c3-923c-d202d64dc0ae" xsi:nil="true"/>
    <AppVersion xmlns="da550155-2dc3-46c3-923c-d202d64dc0ae" xsi:nil="true"/>
    <Invited_Teachers xmlns="da550155-2dc3-46c3-923c-d202d64dc0ae" xsi:nil="true"/>
    <Teachers xmlns="da550155-2dc3-46c3-923c-d202d64dc0ae">
      <UserInfo>
        <DisplayName/>
        <AccountId xsi:nil="true"/>
        <AccountType/>
      </UserInfo>
    </Teachers>
    <Self_Registration_Enabled xmlns="da550155-2dc3-46c3-923c-d202d64dc0ae" xsi:nil="true"/>
    <Templates xmlns="da550155-2dc3-46c3-923c-d202d64dc0ae" xsi:nil="true"/>
    <CultureName xmlns="da550155-2dc3-46c3-923c-d202d64dc0ae" xsi:nil="true"/>
    <Self_Registration_Enabled0 xmlns="da550155-2dc3-46c3-923c-d202d64dc0ae" xsi:nil="true"/>
    <LMS_Mappings xmlns="da550155-2dc3-46c3-923c-d202d64dc0ae" xsi:nil="true"/>
    <FolderType xmlns="da550155-2dc3-46c3-923c-d202d64dc0ae" xsi:nil="true"/>
    <Owner xmlns="da550155-2dc3-46c3-923c-d202d64dc0ae">
      <UserInfo>
        <DisplayName/>
        <AccountId xsi:nil="true"/>
        <AccountType/>
      </UserInfo>
    </Owner>
    <Student_Groups xmlns="da550155-2dc3-46c3-923c-d202d64dc0ae">
      <UserInfo>
        <DisplayName/>
        <AccountId xsi:nil="true"/>
        <AccountType/>
      </UserInfo>
    </Student_Groups>
    <TeamsChannelId xmlns="da550155-2dc3-46c3-923c-d202d64dc0ae" xsi:nil="true"/>
    <NotebookType xmlns="da550155-2dc3-46c3-923c-d202d64dc0ae" xsi:nil="true"/>
    <Students xmlns="da550155-2dc3-46c3-923c-d202d64dc0ae">
      <UserInfo>
        <DisplayName/>
        <AccountId xsi:nil="true"/>
        <AccountType/>
      </UserInfo>
    </Students>
    <Is_Collaboration_Space_Locked xmlns="da550155-2dc3-46c3-923c-d202d64dc0ae" xsi:nil="true"/>
    <Invited_Students xmlns="da550155-2dc3-46c3-923c-d202d64dc0ae" xsi:nil="true"/>
    <IsNotebookLocked xmlns="da550155-2dc3-46c3-923c-d202d64dc0ae" xsi:nil="true"/>
    <Distribution_Groups xmlns="da550155-2dc3-46c3-923c-d202d64dc0ae" xsi:nil="true"/>
    <Has_Teacher_Only_SectionGroup xmlns="da550155-2dc3-46c3-923c-d202d64dc0ae" xsi:nil="true"/>
    <Math_Settings xmlns="da550155-2dc3-46c3-923c-d202d64dc0ae" xsi:nil="true"/>
  </documentManagement>
</p:properties>
</file>

<file path=customXml/itemProps1.xml><?xml version="1.0" encoding="utf-8"?>
<ds:datastoreItem xmlns:ds="http://schemas.openxmlformats.org/officeDocument/2006/customXml" ds:itemID="{5C05BFD5-B9E2-4A2C-9184-BF0B3606D95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3709F42-9AC9-49D3-AB43-A3912422C2AB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dfb34527-c3c7-4972-9ea8-8a651e1fdd24"/>
    <ds:schemaRef ds:uri="da550155-2dc3-46c3-923c-d202d64dc0ae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A620088-DC1C-44A2-A61D-3548DF588689}">
  <ds:schemaRefs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purl.org/dc/elements/1.1/"/>
    <ds:schemaRef ds:uri="http://purl.org/dc/terms/"/>
    <ds:schemaRef ds:uri="http://schemas.openxmlformats.org/package/2006/metadata/core-properties"/>
    <ds:schemaRef ds:uri="http://purl.org/dc/dcmitype/"/>
    <ds:schemaRef ds:uri="da550155-2dc3-46c3-923c-d202d64dc0ae"/>
    <ds:schemaRef ds:uri="dfb34527-c3c7-4972-9ea8-8a651e1fdd2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23</TotalTime>
  <Words>94</Words>
  <Application>Microsoft Macintosh PowerPoint</Application>
  <PresentationFormat>Widescreen</PresentationFormat>
  <Paragraphs>15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Celestial</vt:lpstr>
      <vt:lpstr>AVID Club</vt:lpstr>
      <vt:lpstr> Advancement  via  Individual  determination  Avid’s mission is to Close the achievement gap by preparing all students for college readiness and success in a global society. </vt:lpstr>
      <vt:lpstr>Why You should join avid: </vt:lpstr>
      <vt:lpstr>To Join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AVID Club</dc:title>
  <dc:creator>Tammy Telles</dc:creator>
  <cp:lastModifiedBy>Peter Gale</cp:lastModifiedBy>
  <cp:revision>9</cp:revision>
  <dcterms:created xsi:type="dcterms:W3CDTF">2020-09-14T21:43:47Z</dcterms:created>
  <dcterms:modified xsi:type="dcterms:W3CDTF">2020-09-29T05:08:19Z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0x010100794329A0C281344F97F04379EB7791BA</vt:lpwstr>
  </property>
</Properties>
</file>