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0" r:id="rId4"/>
  </p:sldMasterIdLst>
  <p:notesMasterIdLst>
    <p:notesMasterId r:id="rId32"/>
  </p:notesMasterIdLst>
  <p:sldIdLst>
    <p:sldId id="256" r:id="rId5"/>
    <p:sldId id="261" r:id="rId6"/>
    <p:sldId id="262" r:id="rId7"/>
    <p:sldId id="257" r:id="rId8"/>
    <p:sldId id="258" r:id="rId9"/>
    <p:sldId id="266" r:id="rId10"/>
    <p:sldId id="260" r:id="rId11"/>
    <p:sldId id="263" r:id="rId12"/>
    <p:sldId id="269" r:id="rId13"/>
    <p:sldId id="271" r:id="rId14"/>
    <p:sldId id="273" r:id="rId15"/>
    <p:sldId id="274" r:id="rId16"/>
    <p:sldId id="275" r:id="rId17"/>
    <p:sldId id="292" r:id="rId18"/>
    <p:sldId id="265" r:id="rId19"/>
    <p:sldId id="293" r:id="rId20"/>
    <p:sldId id="276" r:id="rId21"/>
    <p:sldId id="279" r:id="rId22"/>
    <p:sldId id="280" r:id="rId23"/>
    <p:sldId id="281" r:id="rId24"/>
    <p:sldId id="285" r:id="rId25"/>
    <p:sldId id="282" r:id="rId26"/>
    <p:sldId id="287" r:id="rId27"/>
    <p:sldId id="290" r:id="rId28"/>
    <p:sldId id="291" r:id="rId29"/>
    <p:sldId id="288" r:id="rId30"/>
    <p:sldId id="26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D9EEE3-7E85-4438-9C19-D48436F8405B}">
          <p14:sldIdLst>
            <p14:sldId id="256"/>
            <p14:sldId id="261"/>
            <p14:sldId id="262"/>
            <p14:sldId id="257"/>
            <p14:sldId id="258"/>
            <p14:sldId id="266"/>
            <p14:sldId id="260"/>
            <p14:sldId id="263"/>
            <p14:sldId id="269"/>
            <p14:sldId id="271"/>
            <p14:sldId id="273"/>
            <p14:sldId id="274"/>
            <p14:sldId id="275"/>
            <p14:sldId id="292"/>
            <p14:sldId id="265"/>
            <p14:sldId id="293"/>
            <p14:sldId id="276"/>
            <p14:sldId id="279"/>
            <p14:sldId id="280"/>
            <p14:sldId id="281"/>
            <p14:sldId id="285"/>
            <p14:sldId id="282"/>
            <p14:sldId id="287"/>
            <p14:sldId id="290"/>
            <p14:sldId id="291"/>
            <p14:sldId id="288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4E26A-AA1A-E92C-C60B-20474550456A}" v="28" dt="2021-02-22T20:12:58.137"/>
    <p1510:client id="{12E4AD9F-A066-0000-A2AC-124A9E2C9E37}" v="1" dt="2021-02-22T23:30:31.838"/>
    <p1510:client id="{54D6AD9F-F0B5-0000-9B01-0B6B8ED35B6B}" v="60" dt="2021-02-22T19:32:00.171"/>
    <p1510:client id="{83E9A80B-5FC9-42C0-AEAE-6D5E613FE018}" v="396" dt="2021-02-22T23:51:49.0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mailto:staiariol@musd.net" TargetMode="External"/><Relationship Id="rId2" Type="http://schemas.openxmlformats.org/officeDocument/2006/relationships/hyperlink" Target="mailto:lpellegrinojackson@musd.net" TargetMode="External"/><Relationship Id="rId1" Type="http://schemas.openxmlformats.org/officeDocument/2006/relationships/hyperlink" Target="mailto:jmumoz@musd.net" TargetMode="External"/><Relationship Id="rId4" Type="http://schemas.openxmlformats.org/officeDocument/2006/relationships/hyperlink" Target="mailto:asim@musd.net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1.svg"/><Relationship Id="rId1" Type="http://schemas.openxmlformats.org/officeDocument/2006/relationships/image" Target="../media/image18.png"/><Relationship Id="rId6" Type="http://schemas.openxmlformats.org/officeDocument/2006/relationships/image" Target="../media/image15.svg"/><Relationship Id="rId5" Type="http://schemas.openxmlformats.org/officeDocument/2006/relationships/image" Target="../media/image20.png"/><Relationship Id="rId4" Type="http://schemas.openxmlformats.org/officeDocument/2006/relationships/image" Target="../media/image1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mailto:staiariol@musd.net" TargetMode="External"/><Relationship Id="rId2" Type="http://schemas.openxmlformats.org/officeDocument/2006/relationships/hyperlink" Target="mailto:lpellegrinojackson@musd.net" TargetMode="External"/><Relationship Id="rId1" Type="http://schemas.openxmlformats.org/officeDocument/2006/relationships/hyperlink" Target="mailto:jmumoz@musd.net" TargetMode="External"/><Relationship Id="rId4" Type="http://schemas.openxmlformats.org/officeDocument/2006/relationships/hyperlink" Target="mailto:asim@musd.ne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7741C9-F65A-40B5-BCA0-7D7F8024EB9C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44904BD-8D25-4490-909B-74CBA6C8CFFF}">
      <dgm:prSet/>
      <dgm:spPr/>
      <dgm:t>
        <a:bodyPr/>
        <a:lstStyle/>
        <a:p>
          <a:r>
            <a:rPr lang="en-US"/>
            <a:t>Career</a:t>
          </a:r>
        </a:p>
      </dgm:t>
    </dgm:pt>
    <dgm:pt modelId="{8F2C127C-F864-48C1-B369-DE9F38D381EC}" type="parTrans" cxnId="{52769025-AF7F-45C4-8D4C-59D240EC2197}">
      <dgm:prSet/>
      <dgm:spPr/>
      <dgm:t>
        <a:bodyPr/>
        <a:lstStyle/>
        <a:p>
          <a:endParaRPr lang="en-US"/>
        </a:p>
      </dgm:t>
    </dgm:pt>
    <dgm:pt modelId="{7B798325-8463-4801-A78F-4F61AFE84260}" type="sibTrans" cxnId="{52769025-AF7F-45C4-8D4C-59D240EC2197}">
      <dgm:prSet/>
      <dgm:spPr/>
      <dgm:t>
        <a:bodyPr/>
        <a:lstStyle/>
        <a:p>
          <a:endParaRPr lang="en-US"/>
        </a:p>
      </dgm:t>
    </dgm:pt>
    <dgm:pt modelId="{FB0A1962-F1A5-480E-8855-420FAE02A6EF}">
      <dgm:prSet/>
      <dgm:spPr/>
      <dgm:t>
        <a:bodyPr/>
        <a:lstStyle/>
        <a:p>
          <a:r>
            <a:rPr lang="en-US"/>
            <a:t>Major or Specialty</a:t>
          </a:r>
        </a:p>
      </dgm:t>
    </dgm:pt>
    <dgm:pt modelId="{8148447F-3454-4CA0-8962-0E0B5272F33E}" type="parTrans" cxnId="{0690567D-3D2E-46E3-B8E3-F8E032CBB358}">
      <dgm:prSet/>
      <dgm:spPr/>
      <dgm:t>
        <a:bodyPr/>
        <a:lstStyle/>
        <a:p>
          <a:endParaRPr lang="en-US"/>
        </a:p>
      </dgm:t>
    </dgm:pt>
    <dgm:pt modelId="{C516F2BD-2674-4BB6-9EA5-B5301216F5D0}" type="sibTrans" cxnId="{0690567D-3D2E-46E3-B8E3-F8E032CBB358}">
      <dgm:prSet/>
      <dgm:spPr/>
      <dgm:t>
        <a:bodyPr/>
        <a:lstStyle/>
        <a:p>
          <a:endParaRPr lang="en-US"/>
        </a:p>
      </dgm:t>
    </dgm:pt>
    <dgm:pt modelId="{FE752E76-00BD-44BF-A948-EBEBF579ADE1}">
      <dgm:prSet/>
      <dgm:spPr/>
      <dgm:t>
        <a:bodyPr/>
        <a:lstStyle/>
        <a:p>
          <a:r>
            <a:rPr lang="en-US"/>
            <a:t>Education or Training</a:t>
          </a:r>
        </a:p>
      </dgm:t>
    </dgm:pt>
    <dgm:pt modelId="{5A9B0CB2-66E6-44FC-800F-E4872AAF6057}" type="parTrans" cxnId="{9492D600-C049-4810-B0F8-DA9F123FD7B7}">
      <dgm:prSet/>
      <dgm:spPr/>
      <dgm:t>
        <a:bodyPr/>
        <a:lstStyle/>
        <a:p>
          <a:endParaRPr lang="en-US"/>
        </a:p>
      </dgm:t>
    </dgm:pt>
    <dgm:pt modelId="{744E62B0-A2C0-48CC-AD36-4639F99370A3}" type="sibTrans" cxnId="{9492D600-C049-4810-B0F8-DA9F123FD7B7}">
      <dgm:prSet/>
      <dgm:spPr/>
      <dgm:t>
        <a:bodyPr/>
        <a:lstStyle/>
        <a:p>
          <a:endParaRPr lang="en-US"/>
        </a:p>
      </dgm:t>
    </dgm:pt>
    <dgm:pt modelId="{DF567B2A-B8BB-4F1A-B085-D69ADECAB436}" type="pres">
      <dgm:prSet presAssocID="{867741C9-F65A-40B5-BCA0-7D7F8024EB9C}" presName="outerComposite" presStyleCnt="0">
        <dgm:presLayoutVars>
          <dgm:chMax val="5"/>
          <dgm:dir/>
          <dgm:resizeHandles val="exact"/>
        </dgm:presLayoutVars>
      </dgm:prSet>
      <dgm:spPr/>
    </dgm:pt>
    <dgm:pt modelId="{510747B4-AC3A-4C6B-8FAE-C27673914D01}" type="pres">
      <dgm:prSet presAssocID="{867741C9-F65A-40B5-BCA0-7D7F8024EB9C}" presName="dummyMaxCanvas" presStyleCnt="0">
        <dgm:presLayoutVars/>
      </dgm:prSet>
      <dgm:spPr/>
    </dgm:pt>
    <dgm:pt modelId="{D06E13A5-5873-4B93-A0C5-E18DB0224BD1}" type="pres">
      <dgm:prSet presAssocID="{867741C9-F65A-40B5-BCA0-7D7F8024EB9C}" presName="ThreeNodes_1" presStyleLbl="node1" presStyleIdx="0" presStyleCnt="3">
        <dgm:presLayoutVars>
          <dgm:bulletEnabled val="1"/>
        </dgm:presLayoutVars>
      </dgm:prSet>
      <dgm:spPr/>
    </dgm:pt>
    <dgm:pt modelId="{EA485C3A-74B8-4B9E-AE55-517F8B448AB0}" type="pres">
      <dgm:prSet presAssocID="{867741C9-F65A-40B5-BCA0-7D7F8024EB9C}" presName="ThreeNodes_2" presStyleLbl="node1" presStyleIdx="1" presStyleCnt="3">
        <dgm:presLayoutVars>
          <dgm:bulletEnabled val="1"/>
        </dgm:presLayoutVars>
      </dgm:prSet>
      <dgm:spPr/>
    </dgm:pt>
    <dgm:pt modelId="{629F62E1-0536-4BB2-928A-625F4BEF1F1D}" type="pres">
      <dgm:prSet presAssocID="{867741C9-F65A-40B5-BCA0-7D7F8024EB9C}" presName="ThreeNodes_3" presStyleLbl="node1" presStyleIdx="2" presStyleCnt="3">
        <dgm:presLayoutVars>
          <dgm:bulletEnabled val="1"/>
        </dgm:presLayoutVars>
      </dgm:prSet>
      <dgm:spPr/>
    </dgm:pt>
    <dgm:pt modelId="{3FE4B257-2B89-4916-BEB9-D79B2A000B06}" type="pres">
      <dgm:prSet presAssocID="{867741C9-F65A-40B5-BCA0-7D7F8024EB9C}" presName="ThreeConn_1-2" presStyleLbl="fgAccFollowNode1" presStyleIdx="0" presStyleCnt="2">
        <dgm:presLayoutVars>
          <dgm:bulletEnabled val="1"/>
        </dgm:presLayoutVars>
      </dgm:prSet>
      <dgm:spPr/>
    </dgm:pt>
    <dgm:pt modelId="{2E56444E-E70D-463F-9882-62933653A2AD}" type="pres">
      <dgm:prSet presAssocID="{867741C9-F65A-40B5-BCA0-7D7F8024EB9C}" presName="ThreeConn_2-3" presStyleLbl="fgAccFollowNode1" presStyleIdx="1" presStyleCnt="2">
        <dgm:presLayoutVars>
          <dgm:bulletEnabled val="1"/>
        </dgm:presLayoutVars>
      </dgm:prSet>
      <dgm:spPr/>
    </dgm:pt>
    <dgm:pt modelId="{6861BE0F-5835-45FD-A861-4939F202EEC3}" type="pres">
      <dgm:prSet presAssocID="{867741C9-F65A-40B5-BCA0-7D7F8024EB9C}" presName="ThreeNodes_1_text" presStyleLbl="node1" presStyleIdx="2" presStyleCnt="3">
        <dgm:presLayoutVars>
          <dgm:bulletEnabled val="1"/>
        </dgm:presLayoutVars>
      </dgm:prSet>
      <dgm:spPr/>
    </dgm:pt>
    <dgm:pt modelId="{2B89A15F-02AA-4B06-973F-4178E7C7C51A}" type="pres">
      <dgm:prSet presAssocID="{867741C9-F65A-40B5-BCA0-7D7F8024EB9C}" presName="ThreeNodes_2_text" presStyleLbl="node1" presStyleIdx="2" presStyleCnt="3">
        <dgm:presLayoutVars>
          <dgm:bulletEnabled val="1"/>
        </dgm:presLayoutVars>
      </dgm:prSet>
      <dgm:spPr/>
    </dgm:pt>
    <dgm:pt modelId="{10E53B41-0151-436A-A5CE-1B6E655318E7}" type="pres">
      <dgm:prSet presAssocID="{867741C9-F65A-40B5-BCA0-7D7F8024EB9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492D600-C049-4810-B0F8-DA9F123FD7B7}" srcId="{867741C9-F65A-40B5-BCA0-7D7F8024EB9C}" destId="{FE752E76-00BD-44BF-A948-EBEBF579ADE1}" srcOrd="2" destOrd="0" parTransId="{5A9B0CB2-66E6-44FC-800F-E4872AAF6057}" sibTransId="{744E62B0-A2C0-48CC-AD36-4639F99370A3}"/>
    <dgm:cxn modelId="{AEAE6B0D-1AB7-4C0F-8A68-2FEAF481767F}" type="presOf" srcId="{FB0A1962-F1A5-480E-8855-420FAE02A6EF}" destId="{EA485C3A-74B8-4B9E-AE55-517F8B448AB0}" srcOrd="0" destOrd="0" presId="urn:microsoft.com/office/officeart/2005/8/layout/vProcess5"/>
    <dgm:cxn modelId="{52769025-AF7F-45C4-8D4C-59D240EC2197}" srcId="{867741C9-F65A-40B5-BCA0-7D7F8024EB9C}" destId="{344904BD-8D25-4490-909B-74CBA6C8CFFF}" srcOrd="0" destOrd="0" parTransId="{8F2C127C-F864-48C1-B369-DE9F38D381EC}" sibTransId="{7B798325-8463-4801-A78F-4F61AFE84260}"/>
    <dgm:cxn modelId="{AF022639-31D4-4BB3-AB62-ACEF038A20A2}" type="presOf" srcId="{7B798325-8463-4801-A78F-4F61AFE84260}" destId="{3FE4B257-2B89-4916-BEB9-D79B2A000B06}" srcOrd="0" destOrd="0" presId="urn:microsoft.com/office/officeart/2005/8/layout/vProcess5"/>
    <dgm:cxn modelId="{39C8FF46-D2F1-49EB-9233-88BB24553B2D}" type="presOf" srcId="{FE752E76-00BD-44BF-A948-EBEBF579ADE1}" destId="{629F62E1-0536-4BB2-928A-625F4BEF1F1D}" srcOrd="0" destOrd="0" presId="urn:microsoft.com/office/officeart/2005/8/layout/vProcess5"/>
    <dgm:cxn modelId="{2CF8C259-EE63-4776-8354-A8D56AC260B8}" type="presOf" srcId="{867741C9-F65A-40B5-BCA0-7D7F8024EB9C}" destId="{DF567B2A-B8BB-4F1A-B085-D69ADECAB436}" srcOrd="0" destOrd="0" presId="urn:microsoft.com/office/officeart/2005/8/layout/vProcess5"/>
    <dgm:cxn modelId="{0690567D-3D2E-46E3-B8E3-F8E032CBB358}" srcId="{867741C9-F65A-40B5-BCA0-7D7F8024EB9C}" destId="{FB0A1962-F1A5-480E-8855-420FAE02A6EF}" srcOrd="1" destOrd="0" parTransId="{8148447F-3454-4CA0-8962-0E0B5272F33E}" sibTransId="{C516F2BD-2674-4BB6-9EA5-B5301216F5D0}"/>
    <dgm:cxn modelId="{AB999F82-04C7-47F2-BCFA-CBBFE3874060}" type="presOf" srcId="{344904BD-8D25-4490-909B-74CBA6C8CFFF}" destId="{D06E13A5-5873-4B93-A0C5-E18DB0224BD1}" srcOrd="0" destOrd="0" presId="urn:microsoft.com/office/officeart/2005/8/layout/vProcess5"/>
    <dgm:cxn modelId="{09251E8C-95ED-4A5E-83D7-A16E2734DAFF}" type="presOf" srcId="{FE752E76-00BD-44BF-A948-EBEBF579ADE1}" destId="{10E53B41-0151-436A-A5CE-1B6E655318E7}" srcOrd="1" destOrd="0" presId="urn:microsoft.com/office/officeart/2005/8/layout/vProcess5"/>
    <dgm:cxn modelId="{052CF4BD-8B73-49FC-B4FB-1D683C44AE94}" type="presOf" srcId="{344904BD-8D25-4490-909B-74CBA6C8CFFF}" destId="{6861BE0F-5835-45FD-A861-4939F202EEC3}" srcOrd="1" destOrd="0" presId="urn:microsoft.com/office/officeart/2005/8/layout/vProcess5"/>
    <dgm:cxn modelId="{A7802ED9-81AF-476A-A5CA-81649C46D065}" type="presOf" srcId="{FB0A1962-F1A5-480E-8855-420FAE02A6EF}" destId="{2B89A15F-02AA-4B06-973F-4178E7C7C51A}" srcOrd="1" destOrd="0" presId="urn:microsoft.com/office/officeart/2005/8/layout/vProcess5"/>
    <dgm:cxn modelId="{6CDDB0EA-2F10-42D8-A43B-2EF264111161}" type="presOf" srcId="{C516F2BD-2674-4BB6-9EA5-B5301216F5D0}" destId="{2E56444E-E70D-463F-9882-62933653A2AD}" srcOrd="0" destOrd="0" presId="urn:microsoft.com/office/officeart/2005/8/layout/vProcess5"/>
    <dgm:cxn modelId="{5A19A9C2-363F-41A7-B897-B9097B2A629E}" type="presParOf" srcId="{DF567B2A-B8BB-4F1A-B085-D69ADECAB436}" destId="{510747B4-AC3A-4C6B-8FAE-C27673914D01}" srcOrd="0" destOrd="0" presId="urn:microsoft.com/office/officeart/2005/8/layout/vProcess5"/>
    <dgm:cxn modelId="{5B971984-A0D0-45B6-9CEB-2CD6858B26A3}" type="presParOf" srcId="{DF567B2A-B8BB-4F1A-B085-D69ADECAB436}" destId="{D06E13A5-5873-4B93-A0C5-E18DB0224BD1}" srcOrd="1" destOrd="0" presId="urn:microsoft.com/office/officeart/2005/8/layout/vProcess5"/>
    <dgm:cxn modelId="{5EC0B878-E4A9-44F3-AC4D-4B28DEE17977}" type="presParOf" srcId="{DF567B2A-B8BB-4F1A-B085-D69ADECAB436}" destId="{EA485C3A-74B8-4B9E-AE55-517F8B448AB0}" srcOrd="2" destOrd="0" presId="urn:microsoft.com/office/officeart/2005/8/layout/vProcess5"/>
    <dgm:cxn modelId="{00EF421D-23B3-4B86-8E2C-A84D1623AC6D}" type="presParOf" srcId="{DF567B2A-B8BB-4F1A-B085-D69ADECAB436}" destId="{629F62E1-0536-4BB2-928A-625F4BEF1F1D}" srcOrd="3" destOrd="0" presId="urn:microsoft.com/office/officeart/2005/8/layout/vProcess5"/>
    <dgm:cxn modelId="{5FD08E6E-C011-4036-B71A-FA2620CCCDE5}" type="presParOf" srcId="{DF567B2A-B8BB-4F1A-B085-D69ADECAB436}" destId="{3FE4B257-2B89-4916-BEB9-D79B2A000B06}" srcOrd="4" destOrd="0" presId="urn:microsoft.com/office/officeart/2005/8/layout/vProcess5"/>
    <dgm:cxn modelId="{9F4188CD-43B8-4A35-B8A6-1349FA0E4CE4}" type="presParOf" srcId="{DF567B2A-B8BB-4F1A-B085-D69ADECAB436}" destId="{2E56444E-E70D-463F-9882-62933653A2AD}" srcOrd="5" destOrd="0" presId="urn:microsoft.com/office/officeart/2005/8/layout/vProcess5"/>
    <dgm:cxn modelId="{4DE4D4B3-2F24-47E4-9FF8-94A157F4CA3F}" type="presParOf" srcId="{DF567B2A-B8BB-4F1A-B085-D69ADECAB436}" destId="{6861BE0F-5835-45FD-A861-4939F202EEC3}" srcOrd="6" destOrd="0" presId="urn:microsoft.com/office/officeart/2005/8/layout/vProcess5"/>
    <dgm:cxn modelId="{8658A025-E32E-4461-981D-01D815AF6D46}" type="presParOf" srcId="{DF567B2A-B8BB-4F1A-B085-D69ADECAB436}" destId="{2B89A15F-02AA-4B06-973F-4178E7C7C51A}" srcOrd="7" destOrd="0" presId="urn:microsoft.com/office/officeart/2005/8/layout/vProcess5"/>
    <dgm:cxn modelId="{D882A473-9A2B-4503-B1A6-C72E7312A8B1}" type="presParOf" srcId="{DF567B2A-B8BB-4F1A-B085-D69ADECAB436}" destId="{10E53B41-0151-436A-A5CE-1B6E655318E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67B36-3FA1-47AC-A5C3-454821F3600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CC51DB-B4F3-4973-9CD8-A5F60ADAA9B8}">
      <dgm:prSet/>
      <dgm:spPr/>
      <dgm:t>
        <a:bodyPr/>
        <a:lstStyle/>
        <a:p>
          <a:r>
            <a:rPr lang="en-US"/>
            <a:t>4 year College or University</a:t>
          </a:r>
        </a:p>
      </dgm:t>
    </dgm:pt>
    <dgm:pt modelId="{0EBF79F4-F3E3-421D-832C-CB919A73F2F1}" type="parTrans" cxnId="{6E3024AC-8B87-4EAF-AA55-7B4167CE122A}">
      <dgm:prSet/>
      <dgm:spPr/>
      <dgm:t>
        <a:bodyPr/>
        <a:lstStyle/>
        <a:p>
          <a:endParaRPr lang="en-US"/>
        </a:p>
      </dgm:t>
    </dgm:pt>
    <dgm:pt modelId="{01CC4AF0-F8A5-492F-B0D2-961CDFDDC641}" type="sibTrans" cxnId="{6E3024AC-8B87-4EAF-AA55-7B4167CE122A}">
      <dgm:prSet/>
      <dgm:spPr/>
      <dgm:t>
        <a:bodyPr/>
        <a:lstStyle/>
        <a:p>
          <a:endParaRPr lang="en-US"/>
        </a:p>
      </dgm:t>
    </dgm:pt>
    <dgm:pt modelId="{9E71ACBA-76AA-4D73-A989-BFDF8B069EAF}">
      <dgm:prSet/>
      <dgm:spPr/>
      <dgm:t>
        <a:bodyPr/>
        <a:lstStyle/>
        <a:p>
          <a:r>
            <a:rPr lang="en-US"/>
            <a:t>2 year Community College</a:t>
          </a:r>
        </a:p>
      </dgm:t>
    </dgm:pt>
    <dgm:pt modelId="{AC7C9DD6-2A5C-4192-AECF-FA6A5A3AA5D0}" type="parTrans" cxnId="{6E361326-E506-401B-831C-82A046CD4C72}">
      <dgm:prSet/>
      <dgm:spPr/>
      <dgm:t>
        <a:bodyPr/>
        <a:lstStyle/>
        <a:p>
          <a:endParaRPr lang="en-US"/>
        </a:p>
      </dgm:t>
    </dgm:pt>
    <dgm:pt modelId="{38B912E5-E570-4FAD-A2CC-1FFBFC124D6C}" type="sibTrans" cxnId="{6E361326-E506-401B-831C-82A046CD4C72}">
      <dgm:prSet/>
      <dgm:spPr/>
      <dgm:t>
        <a:bodyPr/>
        <a:lstStyle/>
        <a:p>
          <a:endParaRPr lang="en-US"/>
        </a:p>
      </dgm:t>
    </dgm:pt>
    <dgm:pt modelId="{FBFC3072-C4EC-48D5-B1F5-3EBE134609B6}">
      <dgm:prSet/>
      <dgm:spPr/>
      <dgm:t>
        <a:bodyPr/>
        <a:lstStyle/>
        <a:p>
          <a:r>
            <a:rPr lang="en-US"/>
            <a:t>Trade or Technical School</a:t>
          </a:r>
        </a:p>
      </dgm:t>
    </dgm:pt>
    <dgm:pt modelId="{D616F8C5-BF7E-47F4-9471-EA26EDC412ED}" type="parTrans" cxnId="{86B0BC38-D12D-4EF7-899F-F53BD45A10F5}">
      <dgm:prSet/>
      <dgm:spPr/>
      <dgm:t>
        <a:bodyPr/>
        <a:lstStyle/>
        <a:p>
          <a:endParaRPr lang="en-US"/>
        </a:p>
      </dgm:t>
    </dgm:pt>
    <dgm:pt modelId="{9CE23A47-4739-494B-97DC-D2C5E5E81DA7}" type="sibTrans" cxnId="{86B0BC38-D12D-4EF7-899F-F53BD45A10F5}">
      <dgm:prSet/>
      <dgm:spPr/>
      <dgm:t>
        <a:bodyPr/>
        <a:lstStyle/>
        <a:p>
          <a:endParaRPr lang="en-US"/>
        </a:p>
      </dgm:t>
    </dgm:pt>
    <dgm:pt modelId="{21C73638-0C6A-43D8-9EF9-3D4A56739059}">
      <dgm:prSet/>
      <dgm:spPr/>
      <dgm:t>
        <a:bodyPr/>
        <a:lstStyle/>
        <a:p>
          <a:r>
            <a:rPr lang="en-US"/>
            <a:t>Military</a:t>
          </a:r>
        </a:p>
      </dgm:t>
    </dgm:pt>
    <dgm:pt modelId="{6F776146-89F0-4B03-AC5D-F7823F06DA3B}" type="parTrans" cxnId="{BEAE20DE-A880-419F-81BF-80CD55A3B610}">
      <dgm:prSet/>
      <dgm:spPr/>
      <dgm:t>
        <a:bodyPr/>
        <a:lstStyle/>
        <a:p>
          <a:endParaRPr lang="en-US"/>
        </a:p>
      </dgm:t>
    </dgm:pt>
    <dgm:pt modelId="{C430EA0D-107F-4EBC-99A4-5F97A0FC3E9A}" type="sibTrans" cxnId="{BEAE20DE-A880-419F-81BF-80CD55A3B610}">
      <dgm:prSet/>
      <dgm:spPr/>
      <dgm:t>
        <a:bodyPr/>
        <a:lstStyle/>
        <a:p>
          <a:endParaRPr lang="en-US"/>
        </a:p>
      </dgm:t>
    </dgm:pt>
    <dgm:pt modelId="{BD34C553-7BED-42ED-A8A5-C5AB0A78177A}">
      <dgm:prSet/>
      <dgm:spPr/>
      <dgm:t>
        <a:bodyPr/>
        <a:lstStyle/>
        <a:p>
          <a:r>
            <a:rPr lang="en-US"/>
            <a:t>Workforce</a:t>
          </a:r>
        </a:p>
      </dgm:t>
    </dgm:pt>
    <dgm:pt modelId="{3492FD58-8A36-441C-BA5D-DCD7431F75F8}" type="parTrans" cxnId="{03228D9D-34DF-416A-BFF7-E03ED68945FD}">
      <dgm:prSet/>
      <dgm:spPr/>
      <dgm:t>
        <a:bodyPr/>
        <a:lstStyle/>
        <a:p>
          <a:endParaRPr lang="en-US"/>
        </a:p>
      </dgm:t>
    </dgm:pt>
    <dgm:pt modelId="{4D03377A-B694-4C5B-A287-8C0347108B7F}" type="sibTrans" cxnId="{03228D9D-34DF-416A-BFF7-E03ED68945FD}">
      <dgm:prSet/>
      <dgm:spPr/>
      <dgm:t>
        <a:bodyPr/>
        <a:lstStyle/>
        <a:p>
          <a:endParaRPr lang="en-US"/>
        </a:p>
      </dgm:t>
    </dgm:pt>
    <dgm:pt modelId="{B5568292-FD2E-4C28-AF22-3D4FBF2CE4F4}">
      <dgm:prSet/>
      <dgm:spPr/>
      <dgm:t>
        <a:bodyPr/>
        <a:lstStyle/>
        <a:p>
          <a:r>
            <a:rPr lang="en-US"/>
            <a:t>Unsure? </a:t>
          </a:r>
          <a:r>
            <a:rPr lang="en-US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>
            <a:solidFill>
              <a:schemeClr val="bg1"/>
            </a:solidFill>
          </a:endParaRPr>
        </a:p>
      </dgm:t>
    </dgm:pt>
    <dgm:pt modelId="{22B5ADF3-51E6-40CD-A331-592F256EA6EA}" type="parTrans" cxnId="{BEB9C42D-5A99-4978-A2AA-5B2AD116C112}">
      <dgm:prSet/>
      <dgm:spPr/>
      <dgm:t>
        <a:bodyPr/>
        <a:lstStyle/>
        <a:p>
          <a:endParaRPr lang="en-US"/>
        </a:p>
      </dgm:t>
    </dgm:pt>
    <dgm:pt modelId="{A8184308-F230-4A61-9784-0C978150C7AE}" type="sibTrans" cxnId="{BEB9C42D-5A99-4978-A2AA-5B2AD116C112}">
      <dgm:prSet/>
      <dgm:spPr/>
      <dgm:t>
        <a:bodyPr/>
        <a:lstStyle/>
        <a:p>
          <a:endParaRPr lang="en-US"/>
        </a:p>
      </dgm:t>
    </dgm:pt>
    <dgm:pt modelId="{A113A13F-6DE9-4C3B-BD65-131CA37DB5A8}" type="pres">
      <dgm:prSet presAssocID="{63F67B36-3FA1-47AC-A5C3-454821F3600D}" presName="diagram" presStyleCnt="0">
        <dgm:presLayoutVars>
          <dgm:dir/>
          <dgm:resizeHandles val="exact"/>
        </dgm:presLayoutVars>
      </dgm:prSet>
      <dgm:spPr/>
    </dgm:pt>
    <dgm:pt modelId="{7129665A-E6F2-4F3C-B7C5-22FAE954D371}" type="pres">
      <dgm:prSet presAssocID="{C7CC51DB-B4F3-4973-9CD8-A5F60ADAA9B8}" presName="node" presStyleLbl="node1" presStyleIdx="0" presStyleCnt="6">
        <dgm:presLayoutVars>
          <dgm:bulletEnabled val="1"/>
        </dgm:presLayoutVars>
      </dgm:prSet>
      <dgm:spPr/>
    </dgm:pt>
    <dgm:pt modelId="{914CBD81-1BBF-443E-8AD3-B4CFFCCBAABE}" type="pres">
      <dgm:prSet presAssocID="{01CC4AF0-F8A5-492F-B0D2-961CDFDDC641}" presName="sibTrans" presStyleCnt="0"/>
      <dgm:spPr/>
    </dgm:pt>
    <dgm:pt modelId="{D9971A64-FC58-4CDE-A176-C32E80185EBC}" type="pres">
      <dgm:prSet presAssocID="{9E71ACBA-76AA-4D73-A989-BFDF8B069EAF}" presName="node" presStyleLbl="node1" presStyleIdx="1" presStyleCnt="6">
        <dgm:presLayoutVars>
          <dgm:bulletEnabled val="1"/>
        </dgm:presLayoutVars>
      </dgm:prSet>
      <dgm:spPr/>
    </dgm:pt>
    <dgm:pt modelId="{96D1FD1B-65B9-4649-A11D-21DDDBB6EAD1}" type="pres">
      <dgm:prSet presAssocID="{38B912E5-E570-4FAD-A2CC-1FFBFC124D6C}" presName="sibTrans" presStyleCnt="0"/>
      <dgm:spPr/>
    </dgm:pt>
    <dgm:pt modelId="{E4F8A00C-A1F7-424F-8A82-BD22034D6D92}" type="pres">
      <dgm:prSet presAssocID="{FBFC3072-C4EC-48D5-B1F5-3EBE134609B6}" presName="node" presStyleLbl="node1" presStyleIdx="2" presStyleCnt="6">
        <dgm:presLayoutVars>
          <dgm:bulletEnabled val="1"/>
        </dgm:presLayoutVars>
      </dgm:prSet>
      <dgm:spPr/>
    </dgm:pt>
    <dgm:pt modelId="{0207FF2D-91EE-4E89-81FB-9074A6A8FD8B}" type="pres">
      <dgm:prSet presAssocID="{9CE23A47-4739-494B-97DC-D2C5E5E81DA7}" presName="sibTrans" presStyleCnt="0"/>
      <dgm:spPr/>
    </dgm:pt>
    <dgm:pt modelId="{7A7C58CC-FB1D-42DF-9A37-7C9023AD9FB8}" type="pres">
      <dgm:prSet presAssocID="{21C73638-0C6A-43D8-9EF9-3D4A56739059}" presName="node" presStyleLbl="node1" presStyleIdx="3" presStyleCnt="6">
        <dgm:presLayoutVars>
          <dgm:bulletEnabled val="1"/>
        </dgm:presLayoutVars>
      </dgm:prSet>
      <dgm:spPr/>
    </dgm:pt>
    <dgm:pt modelId="{09D6A515-F600-4150-80AE-1D12E33ACE1E}" type="pres">
      <dgm:prSet presAssocID="{C430EA0D-107F-4EBC-99A4-5F97A0FC3E9A}" presName="sibTrans" presStyleCnt="0"/>
      <dgm:spPr/>
    </dgm:pt>
    <dgm:pt modelId="{D480964F-1835-440E-8E66-2636271B2184}" type="pres">
      <dgm:prSet presAssocID="{BD34C553-7BED-42ED-A8A5-C5AB0A78177A}" presName="node" presStyleLbl="node1" presStyleIdx="4" presStyleCnt="6">
        <dgm:presLayoutVars>
          <dgm:bulletEnabled val="1"/>
        </dgm:presLayoutVars>
      </dgm:prSet>
      <dgm:spPr/>
    </dgm:pt>
    <dgm:pt modelId="{A589C92E-664D-4766-B459-0C6C07259BDC}" type="pres">
      <dgm:prSet presAssocID="{4D03377A-B694-4C5B-A287-8C0347108B7F}" presName="sibTrans" presStyleCnt="0"/>
      <dgm:spPr/>
    </dgm:pt>
    <dgm:pt modelId="{56457B33-1326-4C5D-912D-E994F57B27B4}" type="pres">
      <dgm:prSet presAssocID="{B5568292-FD2E-4C28-AF22-3D4FBF2CE4F4}" presName="node" presStyleLbl="node1" presStyleIdx="5" presStyleCnt="6">
        <dgm:presLayoutVars>
          <dgm:bulletEnabled val="1"/>
        </dgm:presLayoutVars>
      </dgm:prSet>
      <dgm:spPr/>
    </dgm:pt>
  </dgm:ptLst>
  <dgm:cxnLst>
    <dgm:cxn modelId="{79EB1809-A575-479A-A51F-90A2F7BB8B39}" type="presOf" srcId="{FBFC3072-C4EC-48D5-B1F5-3EBE134609B6}" destId="{E4F8A00C-A1F7-424F-8A82-BD22034D6D92}" srcOrd="0" destOrd="0" presId="urn:microsoft.com/office/officeart/2005/8/layout/default"/>
    <dgm:cxn modelId="{3C20B10A-5BF1-40CC-8A51-32FC7616F238}" type="presOf" srcId="{C7CC51DB-B4F3-4973-9CD8-A5F60ADAA9B8}" destId="{7129665A-E6F2-4F3C-B7C5-22FAE954D371}" srcOrd="0" destOrd="0" presId="urn:microsoft.com/office/officeart/2005/8/layout/default"/>
    <dgm:cxn modelId="{75CB2F1A-5F4B-47A7-8B0C-35A7662DD295}" type="presOf" srcId="{21C73638-0C6A-43D8-9EF9-3D4A56739059}" destId="{7A7C58CC-FB1D-42DF-9A37-7C9023AD9FB8}" srcOrd="0" destOrd="0" presId="urn:microsoft.com/office/officeart/2005/8/layout/default"/>
    <dgm:cxn modelId="{6E361326-E506-401B-831C-82A046CD4C72}" srcId="{63F67B36-3FA1-47AC-A5C3-454821F3600D}" destId="{9E71ACBA-76AA-4D73-A989-BFDF8B069EAF}" srcOrd="1" destOrd="0" parTransId="{AC7C9DD6-2A5C-4192-AECF-FA6A5A3AA5D0}" sibTransId="{38B912E5-E570-4FAD-A2CC-1FFBFC124D6C}"/>
    <dgm:cxn modelId="{BEB9C42D-5A99-4978-A2AA-5B2AD116C112}" srcId="{63F67B36-3FA1-47AC-A5C3-454821F3600D}" destId="{B5568292-FD2E-4C28-AF22-3D4FBF2CE4F4}" srcOrd="5" destOrd="0" parTransId="{22B5ADF3-51E6-40CD-A331-592F256EA6EA}" sibTransId="{A8184308-F230-4A61-9784-0C978150C7AE}"/>
    <dgm:cxn modelId="{86B0BC38-D12D-4EF7-899F-F53BD45A10F5}" srcId="{63F67B36-3FA1-47AC-A5C3-454821F3600D}" destId="{FBFC3072-C4EC-48D5-B1F5-3EBE134609B6}" srcOrd="2" destOrd="0" parTransId="{D616F8C5-BF7E-47F4-9471-EA26EDC412ED}" sibTransId="{9CE23A47-4739-494B-97DC-D2C5E5E81DA7}"/>
    <dgm:cxn modelId="{8641235A-A978-43C3-8698-DCC3C673743D}" type="presOf" srcId="{BD34C553-7BED-42ED-A8A5-C5AB0A78177A}" destId="{D480964F-1835-440E-8E66-2636271B2184}" srcOrd="0" destOrd="0" presId="urn:microsoft.com/office/officeart/2005/8/layout/default"/>
    <dgm:cxn modelId="{4E0B2487-FAA7-4C52-B4F7-CA2BCD0DEFD4}" type="presOf" srcId="{9E71ACBA-76AA-4D73-A989-BFDF8B069EAF}" destId="{D9971A64-FC58-4CDE-A176-C32E80185EBC}" srcOrd="0" destOrd="0" presId="urn:microsoft.com/office/officeart/2005/8/layout/default"/>
    <dgm:cxn modelId="{AC3D4697-9686-4D19-991F-D25585B8051F}" type="presOf" srcId="{63F67B36-3FA1-47AC-A5C3-454821F3600D}" destId="{A113A13F-6DE9-4C3B-BD65-131CA37DB5A8}" srcOrd="0" destOrd="0" presId="urn:microsoft.com/office/officeart/2005/8/layout/default"/>
    <dgm:cxn modelId="{03228D9D-34DF-416A-BFF7-E03ED68945FD}" srcId="{63F67B36-3FA1-47AC-A5C3-454821F3600D}" destId="{BD34C553-7BED-42ED-A8A5-C5AB0A78177A}" srcOrd="4" destOrd="0" parTransId="{3492FD58-8A36-441C-BA5D-DCD7431F75F8}" sibTransId="{4D03377A-B694-4C5B-A287-8C0347108B7F}"/>
    <dgm:cxn modelId="{6E3024AC-8B87-4EAF-AA55-7B4167CE122A}" srcId="{63F67B36-3FA1-47AC-A5C3-454821F3600D}" destId="{C7CC51DB-B4F3-4973-9CD8-A5F60ADAA9B8}" srcOrd="0" destOrd="0" parTransId="{0EBF79F4-F3E3-421D-832C-CB919A73F2F1}" sibTransId="{01CC4AF0-F8A5-492F-B0D2-961CDFDDC641}"/>
    <dgm:cxn modelId="{BEAE20DE-A880-419F-81BF-80CD55A3B610}" srcId="{63F67B36-3FA1-47AC-A5C3-454821F3600D}" destId="{21C73638-0C6A-43D8-9EF9-3D4A56739059}" srcOrd="3" destOrd="0" parTransId="{6F776146-89F0-4B03-AC5D-F7823F06DA3B}" sibTransId="{C430EA0D-107F-4EBC-99A4-5F97A0FC3E9A}"/>
    <dgm:cxn modelId="{704440E7-1501-4A38-9FC8-97B658DA267E}" type="presOf" srcId="{B5568292-FD2E-4C28-AF22-3D4FBF2CE4F4}" destId="{56457B33-1326-4C5D-912D-E994F57B27B4}" srcOrd="0" destOrd="0" presId="urn:microsoft.com/office/officeart/2005/8/layout/default"/>
    <dgm:cxn modelId="{C1CE48F9-CF44-4C9B-8A8C-D82CCED2AF9A}" type="presParOf" srcId="{A113A13F-6DE9-4C3B-BD65-131CA37DB5A8}" destId="{7129665A-E6F2-4F3C-B7C5-22FAE954D371}" srcOrd="0" destOrd="0" presId="urn:microsoft.com/office/officeart/2005/8/layout/default"/>
    <dgm:cxn modelId="{072326ED-9C39-40B1-A027-B169EDE7D065}" type="presParOf" srcId="{A113A13F-6DE9-4C3B-BD65-131CA37DB5A8}" destId="{914CBD81-1BBF-443E-8AD3-B4CFFCCBAABE}" srcOrd="1" destOrd="0" presId="urn:microsoft.com/office/officeart/2005/8/layout/default"/>
    <dgm:cxn modelId="{4F773976-6420-477E-A3D0-8CAD97F59B6B}" type="presParOf" srcId="{A113A13F-6DE9-4C3B-BD65-131CA37DB5A8}" destId="{D9971A64-FC58-4CDE-A176-C32E80185EBC}" srcOrd="2" destOrd="0" presId="urn:microsoft.com/office/officeart/2005/8/layout/default"/>
    <dgm:cxn modelId="{251D5E87-0847-4AD0-972E-B57295561F8E}" type="presParOf" srcId="{A113A13F-6DE9-4C3B-BD65-131CA37DB5A8}" destId="{96D1FD1B-65B9-4649-A11D-21DDDBB6EAD1}" srcOrd="3" destOrd="0" presId="urn:microsoft.com/office/officeart/2005/8/layout/default"/>
    <dgm:cxn modelId="{AA534D2C-108F-4073-8F69-C87A35C4653E}" type="presParOf" srcId="{A113A13F-6DE9-4C3B-BD65-131CA37DB5A8}" destId="{E4F8A00C-A1F7-424F-8A82-BD22034D6D92}" srcOrd="4" destOrd="0" presId="urn:microsoft.com/office/officeart/2005/8/layout/default"/>
    <dgm:cxn modelId="{019688C8-F7EF-4CE1-B024-8866DE79D411}" type="presParOf" srcId="{A113A13F-6DE9-4C3B-BD65-131CA37DB5A8}" destId="{0207FF2D-91EE-4E89-81FB-9074A6A8FD8B}" srcOrd="5" destOrd="0" presId="urn:microsoft.com/office/officeart/2005/8/layout/default"/>
    <dgm:cxn modelId="{B3796FFC-C465-4BC0-9171-B31C6E79FD25}" type="presParOf" srcId="{A113A13F-6DE9-4C3B-BD65-131CA37DB5A8}" destId="{7A7C58CC-FB1D-42DF-9A37-7C9023AD9FB8}" srcOrd="6" destOrd="0" presId="urn:microsoft.com/office/officeart/2005/8/layout/default"/>
    <dgm:cxn modelId="{0531EBD4-A1F1-4736-9D68-69A09A612E92}" type="presParOf" srcId="{A113A13F-6DE9-4C3B-BD65-131CA37DB5A8}" destId="{09D6A515-F600-4150-80AE-1D12E33ACE1E}" srcOrd="7" destOrd="0" presId="urn:microsoft.com/office/officeart/2005/8/layout/default"/>
    <dgm:cxn modelId="{B290C569-3E60-4D84-8F2C-674C7E98E3EE}" type="presParOf" srcId="{A113A13F-6DE9-4C3B-BD65-131CA37DB5A8}" destId="{D480964F-1835-440E-8E66-2636271B2184}" srcOrd="8" destOrd="0" presId="urn:microsoft.com/office/officeart/2005/8/layout/default"/>
    <dgm:cxn modelId="{0F85DC1B-5E2E-4DB7-891E-0D417FC64477}" type="presParOf" srcId="{A113A13F-6DE9-4C3B-BD65-131CA37DB5A8}" destId="{A589C92E-664D-4766-B459-0C6C07259BDC}" srcOrd="9" destOrd="0" presId="urn:microsoft.com/office/officeart/2005/8/layout/default"/>
    <dgm:cxn modelId="{B3E25D03-5A34-4282-ADA1-B9BFDC0D24B7}" type="presParOf" srcId="{A113A13F-6DE9-4C3B-BD65-131CA37DB5A8}" destId="{56457B33-1326-4C5D-912D-E994F57B27B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810198-559E-4AAD-B068-B75966E0364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439FE6-6DE6-449E-8324-5457314853F7}">
      <dgm:prSet/>
      <dgm:spPr/>
      <dgm:t>
        <a:bodyPr/>
        <a:lstStyle/>
        <a:p>
          <a:r>
            <a:rPr lang="en-US" dirty="0"/>
            <a:t>Math</a:t>
          </a:r>
        </a:p>
      </dgm:t>
    </dgm:pt>
    <dgm:pt modelId="{BBCE26DD-D7B4-437D-B3D6-C6F2AA7F5724}" type="parTrans" cxnId="{08903105-325B-44D1-B4C7-6D3B02D51E57}">
      <dgm:prSet/>
      <dgm:spPr/>
      <dgm:t>
        <a:bodyPr/>
        <a:lstStyle/>
        <a:p>
          <a:endParaRPr lang="en-US"/>
        </a:p>
      </dgm:t>
    </dgm:pt>
    <dgm:pt modelId="{FCB03713-C4C7-4A06-AD3A-8382327E1C6F}" type="sibTrans" cxnId="{08903105-325B-44D1-B4C7-6D3B02D51E57}">
      <dgm:prSet/>
      <dgm:spPr/>
      <dgm:t>
        <a:bodyPr/>
        <a:lstStyle/>
        <a:p>
          <a:endParaRPr lang="en-US"/>
        </a:p>
      </dgm:t>
    </dgm:pt>
    <dgm:pt modelId="{D4ED4D1C-8F4B-4DAC-A952-D335EAD99132}">
      <dgm:prSet/>
      <dgm:spPr/>
      <dgm:t>
        <a:bodyPr/>
        <a:lstStyle/>
        <a:p>
          <a:r>
            <a:rPr lang="en-US"/>
            <a:t>Social Science</a:t>
          </a:r>
        </a:p>
      </dgm:t>
    </dgm:pt>
    <dgm:pt modelId="{E3D8C5B8-2544-41B9-84E7-EF1CF94D62F5}" type="parTrans" cxnId="{5EE73AEF-F924-459E-B92E-4B02CE887B0B}">
      <dgm:prSet/>
      <dgm:spPr/>
      <dgm:t>
        <a:bodyPr/>
        <a:lstStyle/>
        <a:p>
          <a:endParaRPr lang="en-US"/>
        </a:p>
      </dgm:t>
    </dgm:pt>
    <dgm:pt modelId="{29E89763-6BF5-485A-82BC-42154C1F2513}" type="sibTrans" cxnId="{5EE73AEF-F924-459E-B92E-4B02CE887B0B}">
      <dgm:prSet/>
      <dgm:spPr/>
      <dgm:t>
        <a:bodyPr/>
        <a:lstStyle/>
        <a:p>
          <a:endParaRPr lang="en-US"/>
        </a:p>
      </dgm:t>
    </dgm:pt>
    <dgm:pt modelId="{9D22D580-F3B0-4AB9-B7DC-00D1FFC17169}">
      <dgm:prSet/>
      <dgm:spPr/>
      <dgm:t>
        <a:bodyPr/>
        <a:lstStyle/>
        <a:p>
          <a:r>
            <a:rPr lang="en-US"/>
            <a:t>Life or Physical Science</a:t>
          </a:r>
        </a:p>
      </dgm:t>
    </dgm:pt>
    <dgm:pt modelId="{8FB7F2D4-6BDC-4FCA-A1BA-7A9EFCC6E887}" type="parTrans" cxnId="{140504C3-E20D-49D5-B14B-D5090B7077CA}">
      <dgm:prSet/>
      <dgm:spPr/>
      <dgm:t>
        <a:bodyPr/>
        <a:lstStyle/>
        <a:p>
          <a:endParaRPr lang="en-US"/>
        </a:p>
      </dgm:t>
    </dgm:pt>
    <dgm:pt modelId="{3712594E-F1D2-49E4-AAF3-146EC30AE583}" type="sibTrans" cxnId="{140504C3-E20D-49D5-B14B-D5090B7077CA}">
      <dgm:prSet/>
      <dgm:spPr/>
      <dgm:t>
        <a:bodyPr/>
        <a:lstStyle/>
        <a:p>
          <a:endParaRPr lang="en-US"/>
        </a:p>
      </dgm:t>
    </dgm:pt>
    <dgm:pt modelId="{74A0555A-4E79-4081-AA6F-CAC33939FF6A}">
      <dgm:prSet/>
      <dgm:spPr/>
      <dgm:t>
        <a:bodyPr/>
        <a:lstStyle/>
        <a:p>
          <a:r>
            <a:rPr lang="en-US" dirty="0"/>
            <a:t>World Language</a:t>
          </a:r>
        </a:p>
      </dgm:t>
    </dgm:pt>
    <dgm:pt modelId="{B67EE970-B0C4-4F7D-BF0E-BA24BE182D5B}" type="parTrans" cxnId="{A1AC410C-ADC9-460F-982D-F094FF0CBFB3}">
      <dgm:prSet/>
      <dgm:spPr/>
      <dgm:t>
        <a:bodyPr/>
        <a:lstStyle/>
        <a:p>
          <a:endParaRPr lang="en-US"/>
        </a:p>
      </dgm:t>
    </dgm:pt>
    <dgm:pt modelId="{DB677500-D113-442E-84BA-8B46B78F1BD7}" type="sibTrans" cxnId="{A1AC410C-ADC9-460F-982D-F094FF0CBFB3}">
      <dgm:prSet/>
      <dgm:spPr/>
      <dgm:t>
        <a:bodyPr/>
        <a:lstStyle/>
        <a:p>
          <a:endParaRPr lang="en-US"/>
        </a:p>
      </dgm:t>
    </dgm:pt>
    <dgm:pt modelId="{1666A3F2-3819-4525-9872-3092CF1C08F7}">
      <dgm:prSet/>
      <dgm:spPr/>
      <dgm:t>
        <a:bodyPr/>
        <a:lstStyle/>
        <a:p>
          <a:r>
            <a:rPr lang="en-US"/>
            <a:t>Visual/Performing Art</a:t>
          </a:r>
        </a:p>
      </dgm:t>
    </dgm:pt>
    <dgm:pt modelId="{59A5ECD9-8AAC-461A-B8C2-62BCC3199A9E}" type="parTrans" cxnId="{B4FFD050-F569-47F7-98FE-43A032601489}">
      <dgm:prSet/>
      <dgm:spPr/>
      <dgm:t>
        <a:bodyPr/>
        <a:lstStyle/>
        <a:p>
          <a:endParaRPr lang="en-US"/>
        </a:p>
      </dgm:t>
    </dgm:pt>
    <dgm:pt modelId="{ADA97FC7-9379-492A-9CE0-11E7BC08B798}" type="sibTrans" cxnId="{B4FFD050-F569-47F7-98FE-43A032601489}">
      <dgm:prSet/>
      <dgm:spPr/>
      <dgm:t>
        <a:bodyPr/>
        <a:lstStyle/>
        <a:p>
          <a:endParaRPr lang="en-US"/>
        </a:p>
      </dgm:t>
    </dgm:pt>
    <dgm:pt modelId="{BBE99094-8300-4AA7-B56F-2A2228DE2459}">
      <dgm:prSet/>
      <dgm:spPr/>
      <dgm:t>
        <a:bodyPr/>
        <a:lstStyle/>
        <a:p>
          <a:r>
            <a:rPr lang="en-US"/>
            <a:t>Agriculture</a:t>
          </a:r>
        </a:p>
      </dgm:t>
    </dgm:pt>
    <dgm:pt modelId="{97D60A91-DBC8-4CAC-8672-A9D58C4FB4A8}" type="parTrans" cxnId="{0D7B09AC-E04E-480D-843F-E84284198904}">
      <dgm:prSet/>
      <dgm:spPr/>
      <dgm:t>
        <a:bodyPr/>
        <a:lstStyle/>
        <a:p>
          <a:endParaRPr lang="en-US"/>
        </a:p>
      </dgm:t>
    </dgm:pt>
    <dgm:pt modelId="{E5BD6192-8668-4376-ABE0-7A86D8658193}" type="sibTrans" cxnId="{0D7B09AC-E04E-480D-843F-E84284198904}">
      <dgm:prSet/>
      <dgm:spPr/>
      <dgm:t>
        <a:bodyPr/>
        <a:lstStyle/>
        <a:p>
          <a:endParaRPr lang="en-US"/>
        </a:p>
      </dgm:t>
    </dgm:pt>
    <dgm:pt modelId="{2A320CE3-CD5E-442A-8EBC-E034A97546CA}">
      <dgm:prSet/>
      <dgm:spPr/>
      <dgm:t>
        <a:bodyPr/>
        <a:lstStyle/>
        <a:p>
          <a:r>
            <a:rPr lang="en-US" dirty="0"/>
            <a:t>Business</a:t>
          </a:r>
        </a:p>
      </dgm:t>
    </dgm:pt>
    <dgm:pt modelId="{DB4A7976-CC8B-4DFE-AD9F-F5FEB5EE2736}" type="parTrans" cxnId="{15F51848-2548-437C-A0D6-363787BDCF15}">
      <dgm:prSet/>
      <dgm:spPr/>
      <dgm:t>
        <a:bodyPr/>
        <a:lstStyle/>
        <a:p>
          <a:endParaRPr lang="en-US"/>
        </a:p>
      </dgm:t>
    </dgm:pt>
    <dgm:pt modelId="{1ED3BE44-CC9B-4F66-B377-6B723F377525}" type="sibTrans" cxnId="{15F51848-2548-437C-A0D6-363787BDCF15}">
      <dgm:prSet/>
      <dgm:spPr/>
      <dgm:t>
        <a:bodyPr/>
        <a:lstStyle/>
        <a:p>
          <a:endParaRPr lang="en-US"/>
        </a:p>
      </dgm:t>
    </dgm:pt>
    <dgm:pt modelId="{93F31E66-2A04-4F39-9060-A94773D6043E}">
      <dgm:prSet/>
      <dgm:spPr/>
      <dgm:t>
        <a:bodyPr/>
        <a:lstStyle/>
        <a:p>
          <a:r>
            <a:rPr lang="en-US" dirty="0"/>
            <a:t>CTE</a:t>
          </a:r>
        </a:p>
      </dgm:t>
    </dgm:pt>
    <dgm:pt modelId="{32186518-7FD8-41DE-A39E-00EE21A4C222}" type="parTrans" cxnId="{E8D3EB49-8E1B-45C0-8716-76F6B8AA79CC}">
      <dgm:prSet/>
      <dgm:spPr/>
      <dgm:t>
        <a:bodyPr/>
        <a:lstStyle/>
        <a:p>
          <a:endParaRPr lang="en-US"/>
        </a:p>
      </dgm:t>
    </dgm:pt>
    <dgm:pt modelId="{72DD7DCB-EB8A-4C04-BCBD-92613BE06890}" type="sibTrans" cxnId="{E8D3EB49-8E1B-45C0-8716-76F6B8AA79CC}">
      <dgm:prSet/>
      <dgm:spPr/>
      <dgm:t>
        <a:bodyPr/>
        <a:lstStyle/>
        <a:p>
          <a:endParaRPr lang="en-US"/>
        </a:p>
      </dgm:t>
    </dgm:pt>
    <dgm:pt modelId="{EA2C0B47-CDBE-4FC6-B283-9CEC2A27D32D}">
      <dgm:prSet/>
      <dgm:spPr/>
      <dgm:t>
        <a:bodyPr/>
        <a:lstStyle/>
        <a:p>
          <a:r>
            <a:rPr lang="en-US"/>
            <a:t>PE</a:t>
          </a:r>
        </a:p>
      </dgm:t>
    </dgm:pt>
    <dgm:pt modelId="{8B9B11B5-22C1-45A4-9FA5-E48E0E484772}" type="parTrans" cxnId="{CE208F4A-992F-40FB-8551-EF18F6032C84}">
      <dgm:prSet/>
      <dgm:spPr/>
      <dgm:t>
        <a:bodyPr/>
        <a:lstStyle/>
        <a:p>
          <a:endParaRPr lang="en-US"/>
        </a:p>
      </dgm:t>
    </dgm:pt>
    <dgm:pt modelId="{758A3113-BF3B-40F3-A55D-9393FA979F99}" type="sibTrans" cxnId="{CE208F4A-992F-40FB-8551-EF18F6032C84}">
      <dgm:prSet/>
      <dgm:spPr/>
      <dgm:t>
        <a:bodyPr/>
        <a:lstStyle/>
        <a:p>
          <a:endParaRPr lang="en-US"/>
        </a:p>
      </dgm:t>
    </dgm:pt>
    <dgm:pt modelId="{0CF6E9DB-B0F8-42BD-8AD4-C3620B731219}">
      <dgm:prSet/>
      <dgm:spPr/>
      <dgm:t>
        <a:bodyPr/>
        <a:lstStyle/>
        <a:p>
          <a:r>
            <a:rPr lang="en-US"/>
            <a:t>Miscellaneous </a:t>
          </a:r>
        </a:p>
      </dgm:t>
    </dgm:pt>
    <dgm:pt modelId="{D7292BE4-D06B-402D-A1B4-86B2CECA42E7}" type="parTrans" cxnId="{77D5C31C-A675-4FAF-A682-2582BA04B7DD}">
      <dgm:prSet/>
      <dgm:spPr/>
      <dgm:t>
        <a:bodyPr/>
        <a:lstStyle/>
        <a:p>
          <a:endParaRPr lang="en-US"/>
        </a:p>
      </dgm:t>
    </dgm:pt>
    <dgm:pt modelId="{15C1862B-CDD0-4A94-A522-ED0A12421904}" type="sibTrans" cxnId="{77D5C31C-A675-4FAF-A682-2582BA04B7DD}">
      <dgm:prSet/>
      <dgm:spPr/>
      <dgm:t>
        <a:bodyPr/>
        <a:lstStyle/>
        <a:p>
          <a:endParaRPr lang="en-US"/>
        </a:p>
      </dgm:t>
    </dgm:pt>
    <dgm:pt modelId="{186CB64A-FBAE-4D50-9226-83B5B6A364C1}" type="pres">
      <dgm:prSet presAssocID="{62810198-559E-4AAD-B068-B75966E03642}" presName="linear" presStyleCnt="0">
        <dgm:presLayoutVars>
          <dgm:animLvl val="lvl"/>
          <dgm:resizeHandles val="exact"/>
        </dgm:presLayoutVars>
      </dgm:prSet>
      <dgm:spPr/>
    </dgm:pt>
    <dgm:pt modelId="{B25402C5-D5E7-458A-8319-04C240AA766E}" type="pres">
      <dgm:prSet presAssocID="{0C439FE6-6DE6-449E-8324-5457314853F7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78840418-328F-4DD6-9B8B-C071CD97B7F1}" type="pres">
      <dgm:prSet presAssocID="{FCB03713-C4C7-4A06-AD3A-8382327E1C6F}" presName="spacer" presStyleCnt="0"/>
      <dgm:spPr/>
    </dgm:pt>
    <dgm:pt modelId="{96355448-CCFF-4497-8779-456699C2EE37}" type="pres">
      <dgm:prSet presAssocID="{D4ED4D1C-8F4B-4DAC-A952-D335EAD99132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2F0427F-47E4-43D3-9C8F-F09016A7B34A}" type="pres">
      <dgm:prSet presAssocID="{29E89763-6BF5-485A-82BC-42154C1F2513}" presName="spacer" presStyleCnt="0"/>
      <dgm:spPr/>
    </dgm:pt>
    <dgm:pt modelId="{9FCC560C-72A0-4321-BCF1-395C40207983}" type="pres">
      <dgm:prSet presAssocID="{9D22D580-F3B0-4AB9-B7DC-00D1FFC17169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77CB94EE-86E9-4996-BD27-419C4E1ACF2A}" type="pres">
      <dgm:prSet presAssocID="{3712594E-F1D2-49E4-AAF3-146EC30AE583}" presName="spacer" presStyleCnt="0"/>
      <dgm:spPr/>
    </dgm:pt>
    <dgm:pt modelId="{4A9C3764-DF59-4B21-8A49-977B844E56CB}" type="pres">
      <dgm:prSet presAssocID="{74A0555A-4E79-4081-AA6F-CAC33939FF6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D2DA5D41-7B3C-44D3-AADE-AD445ABE0B69}" type="pres">
      <dgm:prSet presAssocID="{DB677500-D113-442E-84BA-8B46B78F1BD7}" presName="spacer" presStyleCnt="0"/>
      <dgm:spPr/>
    </dgm:pt>
    <dgm:pt modelId="{23D60A41-857B-4F74-82F1-D8BB2B97AABF}" type="pres">
      <dgm:prSet presAssocID="{1666A3F2-3819-4525-9872-3092CF1C08F7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3ECE241E-93AA-425E-BBDA-6531D0C33A97}" type="pres">
      <dgm:prSet presAssocID="{ADA97FC7-9379-492A-9CE0-11E7BC08B798}" presName="spacer" presStyleCnt="0"/>
      <dgm:spPr/>
    </dgm:pt>
    <dgm:pt modelId="{2DCF59F7-0E42-415D-B1D9-E762F1BEBF21}" type="pres">
      <dgm:prSet presAssocID="{BBE99094-8300-4AA7-B56F-2A2228DE2459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88312E19-971F-481F-B15D-CDF8886F7DD4}" type="pres">
      <dgm:prSet presAssocID="{E5BD6192-8668-4376-ABE0-7A86D8658193}" presName="spacer" presStyleCnt="0"/>
      <dgm:spPr/>
    </dgm:pt>
    <dgm:pt modelId="{E3809F46-40E6-48C8-93CD-849CA3E9E6BF}" type="pres">
      <dgm:prSet presAssocID="{2A320CE3-CD5E-442A-8EBC-E034A97546CA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2D41EFC-CD08-4BD1-A9E5-08E5F968FAC0}" type="pres">
      <dgm:prSet presAssocID="{1ED3BE44-CC9B-4F66-B377-6B723F377525}" presName="spacer" presStyleCnt="0"/>
      <dgm:spPr/>
    </dgm:pt>
    <dgm:pt modelId="{37A975DC-5043-401E-A58F-9AD555293CF0}" type="pres">
      <dgm:prSet presAssocID="{93F31E66-2A04-4F39-9060-A94773D6043E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E6AD07FF-FA35-4B5C-9CB1-0363FE81BE53}" type="pres">
      <dgm:prSet presAssocID="{72DD7DCB-EB8A-4C04-BCBD-92613BE06890}" presName="spacer" presStyleCnt="0"/>
      <dgm:spPr/>
    </dgm:pt>
    <dgm:pt modelId="{D28499F4-DDB1-4D93-B08E-C3101C262E13}" type="pres">
      <dgm:prSet presAssocID="{EA2C0B47-CDBE-4FC6-B283-9CEC2A27D32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99B1AE84-CC67-4433-A4EB-B992005F67D9}" type="pres">
      <dgm:prSet presAssocID="{758A3113-BF3B-40F3-A55D-9393FA979F99}" presName="spacer" presStyleCnt="0"/>
      <dgm:spPr/>
    </dgm:pt>
    <dgm:pt modelId="{B6EF804A-53DA-4E47-BC88-EB042E0C09B8}" type="pres">
      <dgm:prSet presAssocID="{0CF6E9DB-B0F8-42BD-8AD4-C3620B731219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08903105-325B-44D1-B4C7-6D3B02D51E57}" srcId="{62810198-559E-4AAD-B068-B75966E03642}" destId="{0C439FE6-6DE6-449E-8324-5457314853F7}" srcOrd="0" destOrd="0" parTransId="{BBCE26DD-D7B4-437D-B3D6-C6F2AA7F5724}" sibTransId="{FCB03713-C4C7-4A06-AD3A-8382327E1C6F}"/>
    <dgm:cxn modelId="{A1AC410C-ADC9-460F-982D-F094FF0CBFB3}" srcId="{62810198-559E-4AAD-B068-B75966E03642}" destId="{74A0555A-4E79-4081-AA6F-CAC33939FF6A}" srcOrd="3" destOrd="0" parTransId="{B67EE970-B0C4-4F7D-BF0E-BA24BE182D5B}" sibTransId="{DB677500-D113-442E-84BA-8B46B78F1BD7}"/>
    <dgm:cxn modelId="{CE866714-71D1-4170-873F-809BA90DCB74}" type="presOf" srcId="{9D22D580-F3B0-4AB9-B7DC-00D1FFC17169}" destId="{9FCC560C-72A0-4321-BCF1-395C40207983}" srcOrd="0" destOrd="0" presId="urn:microsoft.com/office/officeart/2005/8/layout/vList2"/>
    <dgm:cxn modelId="{77D5C31C-A675-4FAF-A682-2582BA04B7DD}" srcId="{62810198-559E-4AAD-B068-B75966E03642}" destId="{0CF6E9DB-B0F8-42BD-8AD4-C3620B731219}" srcOrd="9" destOrd="0" parTransId="{D7292BE4-D06B-402D-A1B4-86B2CECA42E7}" sibTransId="{15C1862B-CDD0-4A94-A522-ED0A12421904}"/>
    <dgm:cxn modelId="{14561D37-E8B6-44EC-A854-5D59D96E24DA}" type="presOf" srcId="{2A320CE3-CD5E-442A-8EBC-E034A97546CA}" destId="{E3809F46-40E6-48C8-93CD-849CA3E9E6BF}" srcOrd="0" destOrd="0" presId="urn:microsoft.com/office/officeart/2005/8/layout/vList2"/>
    <dgm:cxn modelId="{06531644-A1A6-4B69-9F29-42DC0A2C4DCF}" type="presOf" srcId="{1666A3F2-3819-4525-9872-3092CF1C08F7}" destId="{23D60A41-857B-4F74-82F1-D8BB2B97AABF}" srcOrd="0" destOrd="0" presId="urn:microsoft.com/office/officeart/2005/8/layout/vList2"/>
    <dgm:cxn modelId="{15F51848-2548-437C-A0D6-363787BDCF15}" srcId="{62810198-559E-4AAD-B068-B75966E03642}" destId="{2A320CE3-CD5E-442A-8EBC-E034A97546CA}" srcOrd="6" destOrd="0" parTransId="{DB4A7976-CC8B-4DFE-AD9F-F5FEB5EE2736}" sibTransId="{1ED3BE44-CC9B-4F66-B377-6B723F377525}"/>
    <dgm:cxn modelId="{E8D3EB49-8E1B-45C0-8716-76F6B8AA79CC}" srcId="{62810198-559E-4AAD-B068-B75966E03642}" destId="{93F31E66-2A04-4F39-9060-A94773D6043E}" srcOrd="7" destOrd="0" parTransId="{32186518-7FD8-41DE-A39E-00EE21A4C222}" sibTransId="{72DD7DCB-EB8A-4C04-BCBD-92613BE06890}"/>
    <dgm:cxn modelId="{CE208F4A-992F-40FB-8551-EF18F6032C84}" srcId="{62810198-559E-4AAD-B068-B75966E03642}" destId="{EA2C0B47-CDBE-4FC6-B283-9CEC2A27D32D}" srcOrd="8" destOrd="0" parTransId="{8B9B11B5-22C1-45A4-9FA5-E48E0E484772}" sibTransId="{758A3113-BF3B-40F3-A55D-9393FA979F99}"/>
    <dgm:cxn modelId="{B4FFD050-F569-47F7-98FE-43A032601489}" srcId="{62810198-559E-4AAD-B068-B75966E03642}" destId="{1666A3F2-3819-4525-9872-3092CF1C08F7}" srcOrd="4" destOrd="0" parTransId="{59A5ECD9-8AAC-461A-B8C2-62BCC3199A9E}" sibTransId="{ADA97FC7-9379-492A-9CE0-11E7BC08B798}"/>
    <dgm:cxn modelId="{374F5192-083E-4564-BC2B-120221A7E390}" type="presOf" srcId="{0CF6E9DB-B0F8-42BD-8AD4-C3620B731219}" destId="{B6EF804A-53DA-4E47-BC88-EB042E0C09B8}" srcOrd="0" destOrd="0" presId="urn:microsoft.com/office/officeart/2005/8/layout/vList2"/>
    <dgm:cxn modelId="{696947A4-CF3C-4535-B8DB-7AA9E2A7CDDA}" type="presOf" srcId="{93F31E66-2A04-4F39-9060-A94773D6043E}" destId="{37A975DC-5043-401E-A58F-9AD555293CF0}" srcOrd="0" destOrd="0" presId="urn:microsoft.com/office/officeart/2005/8/layout/vList2"/>
    <dgm:cxn modelId="{0D7B09AC-E04E-480D-843F-E84284198904}" srcId="{62810198-559E-4AAD-B068-B75966E03642}" destId="{BBE99094-8300-4AA7-B56F-2A2228DE2459}" srcOrd="5" destOrd="0" parTransId="{97D60A91-DBC8-4CAC-8672-A9D58C4FB4A8}" sibTransId="{E5BD6192-8668-4376-ABE0-7A86D8658193}"/>
    <dgm:cxn modelId="{5C5FD2B0-91E4-4C98-B27D-87693B295516}" type="presOf" srcId="{62810198-559E-4AAD-B068-B75966E03642}" destId="{186CB64A-FBAE-4D50-9226-83B5B6A364C1}" srcOrd="0" destOrd="0" presId="urn:microsoft.com/office/officeart/2005/8/layout/vList2"/>
    <dgm:cxn modelId="{C211AEBE-5E18-4CDA-917E-C541B649E781}" type="presOf" srcId="{0C439FE6-6DE6-449E-8324-5457314853F7}" destId="{B25402C5-D5E7-458A-8319-04C240AA766E}" srcOrd="0" destOrd="0" presId="urn:microsoft.com/office/officeart/2005/8/layout/vList2"/>
    <dgm:cxn modelId="{140504C3-E20D-49D5-B14B-D5090B7077CA}" srcId="{62810198-559E-4AAD-B068-B75966E03642}" destId="{9D22D580-F3B0-4AB9-B7DC-00D1FFC17169}" srcOrd="2" destOrd="0" parTransId="{8FB7F2D4-6BDC-4FCA-A1BA-7A9EFCC6E887}" sibTransId="{3712594E-F1D2-49E4-AAF3-146EC30AE583}"/>
    <dgm:cxn modelId="{56843FCA-7EC2-4D06-B46E-E9E0B32C46F8}" type="presOf" srcId="{74A0555A-4E79-4081-AA6F-CAC33939FF6A}" destId="{4A9C3764-DF59-4B21-8A49-977B844E56CB}" srcOrd="0" destOrd="0" presId="urn:microsoft.com/office/officeart/2005/8/layout/vList2"/>
    <dgm:cxn modelId="{D567C6D2-3BD2-4986-8F78-94DFEE08BC85}" type="presOf" srcId="{D4ED4D1C-8F4B-4DAC-A952-D335EAD99132}" destId="{96355448-CCFF-4497-8779-456699C2EE37}" srcOrd="0" destOrd="0" presId="urn:microsoft.com/office/officeart/2005/8/layout/vList2"/>
    <dgm:cxn modelId="{AEB1C1E1-04C2-4A6C-9FE3-15654023A756}" type="presOf" srcId="{EA2C0B47-CDBE-4FC6-B283-9CEC2A27D32D}" destId="{D28499F4-DDB1-4D93-B08E-C3101C262E13}" srcOrd="0" destOrd="0" presId="urn:microsoft.com/office/officeart/2005/8/layout/vList2"/>
    <dgm:cxn modelId="{3A9635EC-2477-4B37-9DDE-9C2D8EDFF161}" type="presOf" srcId="{BBE99094-8300-4AA7-B56F-2A2228DE2459}" destId="{2DCF59F7-0E42-415D-B1D9-E762F1BEBF21}" srcOrd="0" destOrd="0" presId="urn:microsoft.com/office/officeart/2005/8/layout/vList2"/>
    <dgm:cxn modelId="{5EE73AEF-F924-459E-B92E-4B02CE887B0B}" srcId="{62810198-559E-4AAD-B068-B75966E03642}" destId="{D4ED4D1C-8F4B-4DAC-A952-D335EAD99132}" srcOrd="1" destOrd="0" parTransId="{E3D8C5B8-2544-41B9-84E7-EF1CF94D62F5}" sibTransId="{29E89763-6BF5-485A-82BC-42154C1F2513}"/>
    <dgm:cxn modelId="{9BE3334A-5D07-42A0-B3A2-57ED2C9B8EEF}" type="presParOf" srcId="{186CB64A-FBAE-4D50-9226-83B5B6A364C1}" destId="{B25402C5-D5E7-458A-8319-04C240AA766E}" srcOrd="0" destOrd="0" presId="urn:microsoft.com/office/officeart/2005/8/layout/vList2"/>
    <dgm:cxn modelId="{D9A41ADB-1605-4AA8-A282-2989836FB7E3}" type="presParOf" srcId="{186CB64A-FBAE-4D50-9226-83B5B6A364C1}" destId="{78840418-328F-4DD6-9B8B-C071CD97B7F1}" srcOrd="1" destOrd="0" presId="urn:microsoft.com/office/officeart/2005/8/layout/vList2"/>
    <dgm:cxn modelId="{FB89F0FE-0671-4F88-B426-7646EECFAA9B}" type="presParOf" srcId="{186CB64A-FBAE-4D50-9226-83B5B6A364C1}" destId="{96355448-CCFF-4497-8779-456699C2EE37}" srcOrd="2" destOrd="0" presId="urn:microsoft.com/office/officeart/2005/8/layout/vList2"/>
    <dgm:cxn modelId="{7C43C50D-977C-4D1C-9B03-1CDBE13E75AC}" type="presParOf" srcId="{186CB64A-FBAE-4D50-9226-83B5B6A364C1}" destId="{E2F0427F-47E4-43D3-9C8F-F09016A7B34A}" srcOrd="3" destOrd="0" presId="urn:microsoft.com/office/officeart/2005/8/layout/vList2"/>
    <dgm:cxn modelId="{382B5218-B737-4C23-978B-D7F367C22EF8}" type="presParOf" srcId="{186CB64A-FBAE-4D50-9226-83B5B6A364C1}" destId="{9FCC560C-72A0-4321-BCF1-395C40207983}" srcOrd="4" destOrd="0" presId="urn:microsoft.com/office/officeart/2005/8/layout/vList2"/>
    <dgm:cxn modelId="{78A23CCD-B5B1-40D6-9D47-B5CC33C6C450}" type="presParOf" srcId="{186CB64A-FBAE-4D50-9226-83B5B6A364C1}" destId="{77CB94EE-86E9-4996-BD27-419C4E1ACF2A}" srcOrd="5" destOrd="0" presId="urn:microsoft.com/office/officeart/2005/8/layout/vList2"/>
    <dgm:cxn modelId="{90B38085-3EE7-4E6C-BDCE-6D0485052B63}" type="presParOf" srcId="{186CB64A-FBAE-4D50-9226-83B5B6A364C1}" destId="{4A9C3764-DF59-4B21-8A49-977B844E56CB}" srcOrd="6" destOrd="0" presId="urn:microsoft.com/office/officeart/2005/8/layout/vList2"/>
    <dgm:cxn modelId="{5A94095C-30BD-4F92-A0DB-B1478C3DB283}" type="presParOf" srcId="{186CB64A-FBAE-4D50-9226-83B5B6A364C1}" destId="{D2DA5D41-7B3C-44D3-AADE-AD445ABE0B69}" srcOrd="7" destOrd="0" presId="urn:microsoft.com/office/officeart/2005/8/layout/vList2"/>
    <dgm:cxn modelId="{5B8EAD05-F83B-4092-9001-B4EA4A6BAEB7}" type="presParOf" srcId="{186CB64A-FBAE-4D50-9226-83B5B6A364C1}" destId="{23D60A41-857B-4F74-82F1-D8BB2B97AABF}" srcOrd="8" destOrd="0" presId="urn:microsoft.com/office/officeart/2005/8/layout/vList2"/>
    <dgm:cxn modelId="{868C1C4E-2EEF-43C5-89D0-1D95E3EE89D5}" type="presParOf" srcId="{186CB64A-FBAE-4D50-9226-83B5B6A364C1}" destId="{3ECE241E-93AA-425E-BBDA-6531D0C33A97}" srcOrd="9" destOrd="0" presId="urn:microsoft.com/office/officeart/2005/8/layout/vList2"/>
    <dgm:cxn modelId="{D057FDB1-D0C4-4BDE-81DF-9851759669BA}" type="presParOf" srcId="{186CB64A-FBAE-4D50-9226-83B5B6A364C1}" destId="{2DCF59F7-0E42-415D-B1D9-E762F1BEBF21}" srcOrd="10" destOrd="0" presId="urn:microsoft.com/office/officeart/2005/8/layout/vList2"/>
    <dgm:cxn modelId="{EC0CC6A5-6A2B-4864-BDB6-92F17295C740}" type="presParOf" srcId="{186CB64A-FBAE-4D50-9226-83B5B6A364C1}" destId="{88312E19-971F-481F-B15D-CDF8886F7DD4}" srcOrd="11" destOrd="0" presId="urn:microsoft.com/office/officeart/2005/8/layout/vList2"/>
    <dgm:cxn modelId="{070D6992-9C82-45CC-BF0F-502356320E4B}" type="presParOf" srcId="{186CB64A-FBAE-4D50-9226-83B5B6A364C1}" destId="{E3809F46-40E6-48C8-93CD-849CA3E9E6BF}" srcOrd="12" destOrd="0" presId="urn:microsoft.com/office/officeart/2005/8/layout/vList2"/>
    <dgm:cxn modelId="{B193A4D8-99CB-439F-A517-7063A45B8D33}" type="presParOf" srcId="{186CB64A-FBAE-4D50-9226-83B5B6A364C1}" destId="{02D41EFC-CD08-4BD1-A9E5-08E5F968FAC0}" srcOrd="13" destOrd="0" presId="urn:microsoft.com/office/officeart/2005/8/layout/vList2"/>
    <dgm:cxn modelId="{64439B21-BD7F-4260-A778-EB0C729D791E}" type="presParOf" srcId="{186CB64A-FBAE-4D50-9226-83B5B6A364C1}" destId="{37A975DC-5043-401E-A58F-9AD555293CF0}" srcOrd="14" destOrd="0" presId="urn:microsoft.com/office/officeart/2005/8/layout/vList2"/>
    <dgm:cxn modelId="{38E1340F-C930-438C-98A9-28EC59533390}" type="presParOf" srcId="{186CB64A-FBAE-4D50-9226-83B5B6A364C1}" destId="{E6AD07FF-FA35-4B5C-9CB1-0363FE81BE53}" srcOrd="15" destOrd="0" presId="urn:microsoft.com/office/officeart/2005/8/layout/vList2"/>
    <dgm:cxn modelId="{356FAEEF-24CD-41C2-A3EF-242378A00686}" type="presParOf" srcId="{186CB64A-FBAE-4D50-9226-83B5B6A364C1}" destId="{D28499F4-DDB1-4D93-B08E-C3101C262E13}" srcOrd="16" destOrd="0" presId="urn:microsoft.com/office/officeart/2005/8/layout/vList2"/>
    <dgm:cxn modelId="{48F8AC51-135D-4D0C-B0F2-A3BCE43348BA}" type="presParOf" srcId="{186CB64A-FBAE-4D50-9226-83B5B6A364C1}" destId="{99B1AE84-CC67-4433-A4EB-B992005F67D9}" srcOrd="17" destOrd="0" presId="urn:microsoft.com/office/officeart/2005/8/layout/vList2"/>
    <dgm:cxn modelId="{80EC2439-D98F-419A-AEBA-94951EAA7E5F}" type="presParOf" srcId="{186CB64A-FBAE-4D50-9226-83B5B6A364C1}" destId="{B6EF804A-53DA-4E47-BC88-EB042E0C09B8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F478C-9CB2-4789-85CC-5BEAFB5DA2E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93B060-0A7B-4DA6-B875-2ABE4C594857}">
      <dgm:prSet custT="1"/>
      <dgm:spPr/>
      <dgm:t>
        <a:bodyPr/>
        <a:lstStyle/>
        <a:p>
          <a:pPr>
            <a:defRPr cap="all"/>
          </a:pPr>
          <a:r>
            <a:rPr lang="en-US" sz="2100"/>
            <a:t>Go beyond the minimum A-G requirements</a:t>
          </a:r>
        </a:p>
      </dgm:t>
    </dgm:pt>
    <dgm:pt modelId="{A0BC1308-0953-479E-B046-CEDE70C1123D}" type="parTrans" cxnId="{7D85F661-FA0D-4BBD-A99C-9703AB447D4D}">
      <dgm:prSet/>
      <dgm:spPr/>
      <dgm:t>
        <a:bodyPr/>
        <a:lstStyle/>
        <a:p>
          <a:endParaRPr lang="en-US"/>
        </a:p>
      </dgm:t>
    </dgm:pt>
    <dgm:pt modelId="{73E7CD61-BF7D-4270-9F43-36AB0F0DA3F6}" type="sibTrans" cxnId="{7D85F661-FA0D-4BBD-A99C-9703AB447D4D}">
      <dgm:prSet/>
      <dgm:spPr/>
      <dgm:t>
        <a:bodyPr/>
        <a:lstStyle/>
        <a:p>
          <a:endParaRPr lang="en-US"/>
        </a:p>
      </dgm:t>
    </dgm:pt>
    <dgm:pt modelId="{B21DF89B-B646-4847-820E-771635492B2F}">
      <dgm:prSet/>
      <dgm:spPr/>
      <dgm:t>
        <a:bodyPr/>
        <a:lstStyle/>
        <a:p>
          <a:pPr>
            <a:defRPr cap="all"/>
          </a:pPr>
          <a:r>
            <a:rPr lang="en-US"/>
            <a:t>Support a career choice</a:t>
          </a:r>
        </a:p>
      </dgm:t>
    </dgm:pt>
    <dgm:pt modelId="{06C554CB-4DB9-43F5-92F5-28F791FEC711}" type="parTrans" cxnId="{DF669452-F9C0-494E-B8A7-E2381AD707AB}">
      <dgm:prSet/>
      <dgm:spPr/>
      <dgm:t>
        <a:bodyPr/>
        <a:lstStyle/>
        <a:p>
          <a:endParaRPr lang="en-US"/>
        </a:p>
      </dgm:t>
    </dgm:pt>
    <dgm:pt modelId="{7344805D-1568-486F-9DAF-7C09A6471CDA}" type="sibTrans" cxnId="{DF669452-F9C0-494E-B8A7-E2381AD707AB}">
      <dgm:prSet/>
      <dgm:spPr/>
      <dgm:t>
        <a:bodyPr/>
        <a:lstStyle/>
        <a:p>
          <a:endParaRPr lang="en-US"/>
        </a:p>
      </dgm:t>
    </dgm:pt>
    <dgm:pt modelId="{9104C9B4-AB82-4376-9E2E-E56C9B6484A5}">
      <dgm:prSet/>
      <dgm:spPr/>
      <dgm:t>
        <a:bodyPr/>
        <a:lstStyle/>
        <a:p>
          <a:pPr>
            <a:defRPr cap="all"/>
          </a:pPr>
          <a:r>
            <a:rPr lang="en-US"/>
            <a:t>Learn or enhance a skill</a:t>
          </a:r>
        </a:p>
      </dgm:t>
    </dgm:pt>
    <dgm:pt modelId="{F24473CC-0113-4E3A-9115-F727F4873FF4}" type="parTrans" cxnId="{98D7DBBD-D384-4986-8844-7A0F2D86C3BC}">
      <dgm:prSet/>
      <dgm:spPr/>
      <dgm:t>
        <a:bodyPr/>
        <a:lstStyle/>
        <a:p>
          <a:endParaRPr lang="en-US"/>
        </a:p>
      </dgm:t>
    </dgm:pt>
    <dgm:pt modelId="{BF8BBC93-E7F8-408E-8A8C-057A041AE17E}" type="sibTrans" cxnId="{98D7DBBD-D384-4986-8844-7A0F2D86C3BC}">
      <dgm:prSet/>
      <dgm:spPr/>
      <dgm:t>
        <a:bodyPr/>
        <a:lstStyle/>
        <a:p>
          <a:endParaRPr lang="en-US"/>
        </a:p>
      </dgm:t>
    </dgm:pt>
    <dgm:pt modelId="{721870A9-66FA-4AAA-B957-B7FFB5C36786}">
      <dgm:prSet/>
      <dgm:spPr/>
      <dgm:t>
        <a:bodyPr/>
        <a:lstStyle/>
        <a:p>
          <a:pPr>
            <a:defRPr cap="all"/>
          </a:pPr>
          <a:r>
            <a:rPr lang="en-US"/>
            <a:t>Support a hobby or passion</a:t>
          </a:r>
        </a:p>
      </dgm:t>
    </dgm:pt>
    <dgm:pt modelId="{A422BD8A-2EF9-4DFB-8DAE-D54C695D6F15}" type="parTrans" cxnId="{2EA6C5CD-103E-440E-A24B-6955E86E6186}">
      <dgm:prSet/>
      <dgm:spPr/>
      <dgm:t>
        <a:bodyPr/>
        <a:lstStyle/>
        <a:p>
          <a:endParaRPr lang="en-US"/>
        </a:p>
      </dgm:t>
    </dgm:pt>
    <dgm:pt modelId="{2B857457-6804-4FAA-9C16-4E006661DBBB}" type="sibTrans" cxnId="{2EA6C5CD-103E-440E-A24B-6955E86E6186}">
      <dgm:prSet/>
      <dgm:spPr/>
      <dgm:t>
        <a:bodyPr/>
        <a:lstStyle/>
        <a:p>
          <a:endParaRPr lang="en-US"/>
        </a:p>
      </dgm:t>
    </dgm:pt>
    <dgm:pt modelId="{8CFECCBA-E15F-416E-AA78-BE135FBFB793}" type="pres">
      <dgm:prSet presAssocID="{C59F478C-9CB2-4789-85CC-5BEAFB5DA2E1}" presName="root" presStyleCnt="0">
        <dgm:presLayoutVars>
          <dgm:dir/>
          <dgm:resizeHandles val="exact"/>
        </dgm:presLayoutVars>
      </dgm:prSet>
      <dgm:spPr/>
    </dgm:pt>
    <dgm:pt modelId="{ECE5C56E-223F-49CB-8E2A-6810900CF087}" type="pres">
      <dgm:prSet presAssocID="{3993B060-0A7B-4DA6-B875-2ABE4C594857}" presName="compNode" presStyleCnt="0"/>
      <dgm:spPr/>
    </dgm:pt>
    <dgm:pt modelId="{E3428CBF-4D78-4D79-BA53-373ABCDC7ACA}" type="pres">
      <dgm:prSet presAssocID="{3993B060-0A7B-4DA6-B875-2ABE4C594857}" presName="iconBgRect" presStyleLbl="bgShp" presStyleIdx="0" presStyleCnt="4"/>
      <dgm:spPr/>
    </dgm:pt>
    <dgm:pt modelId="{820F4668-48D6-4B08-9F97-A02D8F49C5A8}" type="pres">
      <dgm:prSet presAssocID="{3993B060-0A7B-4DA6-B875-2ABE4C5948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CAC6BC1A-0DCB-4478-81B1-98454DF11C10}" type="pres">
      <dgm:prSet presAssocID="{3993B060-0A7B-4DA6-B875-2ABE4C594857}" presName="spaceRect" presStyleCnt="0"/>
      <dgm:spPr/>
    </dgm:pt>
    <dgm:pt modelId="{46CA8490-C3E9-4E15-8DFF-FDC08EDA042C}" type="pres">
      <dgm:prSet presAssocID="{3993B060-0A7B-4DA6-B875-2ABE4C594857}" presName="textRect" presStyleLbl="revTx" presStyleIdx="0" presStyleCnt="4">
        <dgm:presLayoutVars>
          <dgm:chMax val="1"/>
          <dgm:chPref val="1"/>
        </dgm:presLayoutVars>
      </dgm:prSet>
      <dgm:spPr/>
    </dgm:pt>
    <dgm:pt modelId="{CFC6513F-8C49-45CC-8B1B-3A315BF39C0F}" type="pres">
      <dgm:prSet presAssocID="{73E7CD61-BF7D-4270-9F43-36AB0F0DA3F6}" presName="sibTrans" presStyleCnt="0"/>
      <dgm:spPr/>
    </dgm:pt>
    <dgm:pt modelId="{EEFF8722-C3C3-4213-9295-21BAC18345C0}" type="pres">
      <dgm:prSet presAssocID="{B21DF89B-B646-4847-820E-771635492B2F}" presName="compNode" presStyleCnt="0"/>
      <dgm:spPr/>
    </dgm:pt>
    <dgm:pt modelId="{9BB71221-02EC-43DD-88E0-2C6DD637443A}" type="pres">
      <dgm:prSet presAssocID="{B21DF89B-B646-4847-820E-771635492B2F}" presName="iconBgRect" presStyleLbl="bgShp" presStyleIdx="1" presStyleCnt="4"/>
      <dgm:spPr/>
    </dgm:pt>
    <dgm:pt modelId="{B9F09D53-B096-4E58-A98C-287CF424DCC3}" type="pres">
      <dgm:prSet presAssocID="{B21DF89B-B646-4847-820E-771635492B2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B7501C2-FA79-409F-A85A-38251067F60A}" type="pres">
      <dgm:prSet presAssocID="{B21DF89B-B646-4847-820E-771635492B2F}" presName="spaceRect" presStyleCnt="0"/>
      <dgm:spPr/>
    </dgm:pt>
    <dgm:pt modelId="{7E011246-F979-40FD-8944-D065C6D8529F}" type="pres">
      <dgm:prSet presAssocID="{B21DF89B-B646-4847-820E-771635492B2F}" presName="textRect" presStyleLbl="revTx" presStyleIdx="1" presStyleCnt="4">
        <dgm:presLayoutVars>
          <dgm:chMax val="1"/>
          <dgm:chPref val="1"/>
        </dgm:presLayoutVars>
      </dgm:prSet>
      <dgm:spPr/>
    </dgm:pt>
    <dgm:pt modelId="{CAC8239B-EDBB-4A30-9B43-5E390C0189B7}" type="pres">
      <dgm:prSet presAssocID="{7344805D-1568-486F-9DAF-7C09A6471CDA}" presName="sibTrans" presStyleCnt="0"/>
      <dgm:spPr/>
    </dgm:pt>
    <dgm:pt modelId="{47F27A4A-70B1-4762-BC9D-17E3A0876DCC}" type="pres">
      <dgm:prSet presAssocID="{9104C9B4-AB82-4376-9E2E-E56C9B6484A5}" presName="compNode" presStyleCnt="0"/>
      <dgm:spPr/>
    </dgm:pt>
    <dgm:pt modelId="{F5B08DF0-6682-4872-B0A6-E58ED8B118A5}" type="pres">
      <dgm:prSet presAssocID="{9104C9B4-AB82-4376-9E2E-E56C9B6484A5}" presName="iconBgRect" presStyleLbl="bgShp" presStyleIdx="2" presStyleCnt="4"/>
      <dgm:spPr/>
    </dgm:pt>
    <dgm:pt modelId="{AF32CAD9-2154-4CB0-9492-F650DB499B00}" type="pres">
      <dgm:prSet presAssocID="{9104C9B4-AB82-4376-9E2E-E56C9B6484A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F1B086F-7136-462D-9B18-098ADD60B2C7}" type="pres">
      <dgm:prSet presAssocID="{9104C9B4-AB82-4376-9E2E-E56C9B6484A5}" presName="spaceRect" presStyleCnt="0"/>
      <dgm:spPr/>
    </dgm:pt>
    <dgm:pt modelId="{0A0D477D-7C8A-4207-8CCB-8790FB858FB3}" type="pres">
      <dgm:prSet presAssocID="{9104C9B4-AB82-4376-9E2E-E56C9B6484A5}" presName="textRect" presStyleLbl="revTx" presStyleIdx="2" presStyleCnt="4">
        <dgm:presLayoutVars>
          <dgm:chMax val="1"/>
          <dgm:chPref val="1"/>
        </dgm:presLayoutVars>
      </dgm:prSet>
      <dgm:spPr/>
    </dgm:pt>
    <dgm:pt modelId="{7569B1C6-BE4E-43EC-A853-FAAB7E51AE4B}" type="pres">
      <dgm:prSet presAssocID="{BF8BBC93-E7F8-408E-8A8C-057A041AE17E}" presName="sibTrans" presStyleCnt="0"/>
      <dgm:spPr/>
    </dgm:pt>
    <dgm:pt modelId="{32FFCE2A-E323-4FC3-A0B3-F7A7DCE9E95A}" type="pres">
      <dgm:prSet presAssocID="{721870A9-66FA-4AAA-B957-B7FFB5C36786}" presName="compNode" presStyleCnt="0"/>
      <dgm:spPr/>
    </dgm:pt>
    <dgm:pt modelId="{26BD3215-1980-4A69-9CF2-92AC96D86FF0}" type="pres">
      <dgm:prSet presAssocID="{721870A9-66FA-4AAA-B957-B7FFB5C36786}" presName="iconBgRect" presStyleLbl="bgShp" presStyleIdx="3" presStyleCnt="4"/>
      <dgm:spPr/>
    </dgm:pt>
    <dgm:pt modelId="{7A72B6EB-D0E6-49B1-A413-47C9A10F0BBC}" type="pres">
      <dgm:prSet presAssocID="{721870A9-66FA-4AAA-B957-B7FFB5C367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4FDACD8-4B5D-4864-8702-5297837F76B5}" type="pres">
      <dgm:prSet presAssocID="{721870A9-66FA-4AAA-B957-B7FFB5C36786}" presName="spaceRect" presStyleCnt="0"/>
      <dgm:spPr/>
    </dgm:pt>
    <dgm:pt modelId="{5A7176A5-13F9-42C6-A00C-29078C763110}" type="pres">
      <dgm:prSet presAssocID="{721870A9-66FA-4AAA-B957-B7FFB5C3678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6B7EC12-2F79-49FA-AA8B-0675DBD7EE76}" type="presOf" srcId="{B21DF89B-B646-4847-820E-771635492B2F}" destId="{7E011246-F979-40FD-8944-D065C6D8529F}" srcOrd="0" destOrd="0" presId="urn:microsoft.com/office/officeart/2018/5/layout/IconCircleLabelList"/>
    <dgm:cxn modelId="{7605FD1D-167E-49E9-9150-41321C35BD4B}" type="presOf" srcId="{9104C9B4-AB82-4376-9E2E-E56C9B6484A5}" destId="{0A0D477D-7C8A-4207-8CCB-8790FB858FB3}" srcOrd="0" destOrd="0" presId="urn:microsoft.com/office/officeart/2018/5/layout/IconCircleLabelList"/>
    <dgm:cxn modelId="{A69DCC38-A3D9-4853-A7E6-B16E7DB68739}" type="presOf" srcId="{721870A9-66FA-4AAA-B957-B7FFB5C36786}" destId="{5A7176A5-13F9-42C6-A00C-29078C763110}" srcOrd="0" destOrd="0" presId="urn:microsoft.com/office/officeart/2018/5/layout/IconCircleLabelList"/>
    <dgm:cxn modelId="{7D85F661-FA0D-4BBD-A99C-9703AB447D4D}" srcId="{C59F478C-9CB2-4789-85CC-5BEAFB5DA2E1}" destId="{3993B060-0A7B-4DA6-B875-2ABE4C594857}" srcOrd="0" destOrd="0" parTransId="{A0BC1308-0953-479E-B046-CEDE70C1123D}" sibTransId="{73E7CD61-BF7D-4270-9F43-36AB0F0DA3F6}"/>
    <dgm:cxn modelId="{DF669452-F9C0-494E-B8A7-E2381AD707AB}" srcId="{C59F478C-9CB2-4789-85CC-5BEAFB5DA2E1}" destId="{B21DF89B-B646-4847-820E-771635492B2F}" srcOrd="1" destOrd="0" parTransId="{06C554CB-4DB9-43F5-92F5-28F791FEC711}" sibTransId="{7344805D-1568-486F-9DAF-7C09A6471CDA}"/>
    <dgm:cxn modelId="{98D7DBBD-D384-4986-8844-7A0F2D86C3BC}" srcId="{C59F478C-9CB2-4789-85CC-5BEAFB5DA2E1}" destId="{9104C9B4-AB82-4376-9E2E-E56C9B6484A5}" srcOrd="2" destOrd="0" parTransId="{F24473CC-0113-4E3A-9115-F727F4873FF4}" sibTransId="{BF8BBC93-E7F8-408E-8A8C-057A041AE17E}"/>
    <dgm:cxn modelId="{2EA6C5CD-103E-440E-A24B-6955E86E6186}" srcId="{C59F478C-9CB2-4789-85CC-5BEAFB5DA2E1}" destId="{721870A9-66FA-4AAA-B957-B7FFB5C36786}" srcOrd="3" destOrd="0" parTransId="{A422BD8A-2EF9-4DFB-8DAE-D54C695D6F15}" sibTransId="{2B857457-6804-4FAA-9C16-4E006661DBBB}"/>
    <dgm:cxn modelId="{A6F49FDD-C093-4A36-90CE-F70D1C57C8DD}" type="presOf" srcId="{C59F478C-9CB2-4789-85CC-5BEAFB5DA2E1}" destId="{8CFECCBA-E15F-416E-AA78-BE135FBFB793}" srcOrd="0" destOrd="0" presId="urn:microsoft.com/office/officeart/2018/5/layout/IconCircleLabelList"/>
    <dgm:cxn modelId="{4DD9CCE0-6963-4A0B-8BCF-63A2F96157A6}" type="presOf" srcId="{3993B060-0A7B-4DA6-B875-2ABE4C594857}" destId="{46CA8490-C3E9-4E15-8DFF-FDC08EDA042C}" srcOrd="0" destOrd="0" presId="urn:microsoft.com/office/officeart/2018/5/layout/IconCircleLabelList"/>
    <dgm:cxn modelId="{FE9CEE5D-9E72-4C95-A0CB-DCE9AB3F4EF2}" type="presParOf" srcId="{8CFECCBA-E15F-416E-AA78-BE135FBFB793}" destId="{ECE5C56E-223F-49CB-8E2A-6810900CF087}" srcOrd="0" destOrd="0" presId="urn:microsoft.com/office/officeart/2018/5/layout/IconCircleLabelList"/>
    <dgm:cxn modelId="{B146C259-DFF4-4250-A84A-32A2478B8E2F}" type="presParOf" srcId="{ECE5C56E-223F-49CB-8E2A-6810900CF087}" destId="{E3428CBF-4D78-4D79-BA53-373ABCDC7ACA}" srcOrd="0" destOrd="0" presId="urn:microsoft.com/office/officeart/2018/5/layout/IconCircleLabelList"/>
    <dgm:cxn modelId="{D0577831-5C66-4B17-BFAF-A300BD8CA5C7}" type="presParOf" srcId="{ECE5C56E-223F-49CB-8E2A-6810900CF087}" destId="{820F4668-48D6-4B08-9F97-A02D8F49C5A8}" srcOrd="1" destOrd="0" presId="urn:microsoft.com/office/officeart/2018/5/layout/IconCircleLabelList"/>
    <dgm:cxn modelId="{B3F1A5B8-AEF7-4A65-BBC1-89FD25A39622}" type="presParOf" srcId="{ECE5C56E-223F-49CB-8E2A-6810900CF087}" destId="{CAC6BC1A-0DCB-4478-81B1-98454DF11C10}" srcOrd="2" destOrd="0" presId="urn:microsoft.com/office/officeart/2018/5/layout/IconCircleLabelList"/>
    <dgm:cxn modelId="{7CC8B8AB-44D3-4E2A-BE8A-3C8F378FB59A}" type="presParOf" srcId="{ECE5C56E-223F-49CB-8E2A-6810900CF087}" destId="{46CA8490-C3E9-4E15-8DFF-FDC08EDA042C}" srcOrd="3" destOrd="0" presId="urn:microsoft.com/office/officeart/2018/5/layout/IconCircleLabelList"/>
    <dgm:cxn modelId="{8279859D-F02F-4660-9D5C-EEE54CF10DB3}" type="presParOf" srcId="{8CFECCBA-E15F-416E-AA78-BE135FBFB793}" destId="{CFC6513F-8C49-45CC-8B1B-3A315BF39C0F}" srcOrd="1" destOrd="0" presId="urn:microsoft.com/office/officeart/2018/5/layout/IconCircleLabelList"/>
    <dgm:cxn modelId="{624C5A3A-BE92-4417-9BCC-E3D6577E0A80}" type="presParOf" srcId="{8CFECCBA-E15F-416E-AA78-BE135FBFB793}" destId="{EEFF8722-C3C3-4213-9295-21BAC18345C0}" srcOrd="2" destOrd="0" presId="urn:microsoft.com/office/officeart/2018/5/layout/IconCircleLabelList"/>
    <dgm:cxn modelId="{7443C920-2642-4FDE-AA5B-B69774912D3A}" type="presParOf" srcId="{EEFF8722-C3C3-4213-9295-21BAC18345C0}" destId="{9BB71221-02EC-43DD-88E0-2C6DD637443A}" srcOrd="0" destOrd="0" presId="urn:microsoft.com/office/officeart/2018/5/layout/IconCircleLabelList"/>
    <dgm:cxn modelId="{D476A520-0CB6-4FF6-A4B2-AB3DEAEF8DAA}" type="presParOf" srcId="{EEFF8722-C3C3-4213-9295-21BAC18345C0}" destId="{B9F09D53-B096-4E58-A98C-287CF424DCC3}" srcOrd="1" destOrd="0" presId="urn:microsoft.com/office/officeart/2018/5/layout/IconCircleLabelList"/>
    <dgm:cxn modelId="{AD75A2C2-2816-439D-AAFA-7C10DB75E857}" type="presParOf" srcId="{EEFF8722-C3C3-4213-9295-21BAC18345C0}" destId="{8B7501C2-FA79-409F-A85A-38251067F60A}" srcOrd="2" destOrd="0" presId="urn:microsoft.com/office/officeart/2018/5/layout/IconCircleLabelList"/>
    <dgm:cxn modelId="{49DD0692-7886-45D3-B31A-C53D3E6A9BAD}" type="presParOf" srcId="{EEFF8722-C3C3-4213-9295-21BAC18345C0}" destId="{7E011246-F979-40FD-8944-D065C6D8529F}" srcOrd="3" destOrd="0" presId="urn:microsoft.com/office/officeart/2018/5/layout/IconCircleLabelList"/>
    <dgm:cxn modelId="{D2608F93-FBAA-4EF7-88FC-66478EA4FBBE}" type="presParOf" srcId="{8CFECCBA-E15F-416E-AA78-BE135FBFB793}" destId="{CAC8239B-EDBB-4A30-9B43-5E390C0189B7}" srcOrd="3" destOrd="0" presId="urn:microsoft.com/office/officeart/2018/5/layout/IconCircleLabelList"/>
    <dgm:cxn modelId="{DFF08666-F95A-41B7-B735-8A93F4566BF7}" type="presParOf" srcId="{8CFECCBA-E15F-416E-AA78-BE135FBFB793}" destId="{47F27A4A-70B1-4762-BC9D-17E3A0876DCC}" srcOrd="4" destOrd="0" presId="urn:microsoft.com/office/officeart/2018/5/layout/IconCircleLabelList"/>
    <dgm:cxn modelId="{D62384F0-2908-4091-9B08-5DA8219F50D3}" type="presParOf" srcId="{47F27A4A-70B1-4762-BC9D-17E3A0876DCC}" destId="{F5B08DF0-6682-4872-B0A6-E58ED8B118A5}" srcOrd="0" destOrd="0" presId="urn:microsoft.com/office/officeart/2018/5/layout/IconCircleLabelList"/>
    <dgm:cxn modelId="{8EFD8FDE-B4ED-420B-AF81-613C9D709018}" type="presParOf" srcId="{47F27A4A-70B1-4762-BC9D-17E3A0876DCC}" destId="{AF32CAD9-2154-4CB0-9492-F650DB499B00}" srcOrd="1" destOrd="0" presId="urn:microsoft.com/office/officeart/2018/5/layout/IconCircleLabelList"/>
    <dgm:cxn modelId="{94430336-34FD-4D6E-864E-A5C3889A6D96}" type="presParOf" srcId="{47F27A4A-70B1-4762-BC9D-17E3A0876DCC}" destId="{0F1B086F-7136-462D-9B18-098ADD60B2C7}" srcOrd="2" destOrd="0" presId="urn:microsoft.com/office/officeart/2018/5/layout/IconCircleLabelList"/>
    <dgm:cxn modelId="{0B097A38-88FE-48CA-BB13-40BE71E76BAE}" type="presParOf" srcId="{47F27A4A-70B1-4762-BC9D-17E3A0876DCC}" destId="{0A0D477D-7C8A-4207-8CCB-8790FB858FB3}" srcOrd="3" destOrd="0" presId="urn:microsoft.com/office/officeart/2018/5/layout/IconCircleLabelList"/>
    <dgm:cxn modelId="{3507AF69-A1A0-48DF-8522-0A525743C9A7}" type="presParOf" srcId="{8CFECCBA-E15F-416E-AA78-BE135FBFB793}" destId="{7569B1C6-BE4E-43EC-A853-FAAB7E51AE4B}" srcOrd="5" destOrd="0" presId="urn:microsoft.com/office/officeart/2018/5/layout/IconCircleLabelList"/>
    <dgm:cxn modelId="{13673D1E-3E87-410A-86A8-C7E76A759FB5}" type="presParOf" srcId="{8CFECCBA-E15F-416E-AA78-BE135FBFB793}" destId="{32FFCE2A-E323-4FC3-A0B3-F7A7DCE9E95A}" srcOrd="6" destOrd="0" presId="urn:microsoft.com/office/officeart/2018/5/layout/IconCircleLabelList"/>
    <dgm:cxn modelId="{F5F488ED-8197-4F98-9244-EA9824EAFFE7}" type="presParOf" srcId="{32FFCE2A-E323-4FC3-A0B3-F7A7DCE9E95A}" destId="{26BD3215-1980-4A69-9CF2-92AC96D86FF0}" srcOrd="0" destOrd="0" presId="urn:microsoft.com/office/officeart/2018/5/layout/IconCircleLabelList"/>
    <dgm:cxn modelId="{2AE998BB-CC8E-4311-BB0A-D34D0F1F9C43}" type="presParOf" srcId="{32FFCE2A-E323-4FC3-A0B3-F7A7DCE9E95A}" destId="{7A72B6EB-D0E6-49B1-A413-47C9A10F0BBC}" srcOrd="1" destOrd="0" presId="urn:microsoft.com/office/officeart/2018/5/layout/IconCircleLabelList"/>
    <dgm:cxn modelId="{12AF5C29-D2F4-4A7C-9107-CC3CA2E7FEBE}" type="presParOf" srcId="{32FFCE2A-E323-4FC3-A0B3-F7A7DCE9E95A}" destId="{64FDACD8-4B5D-4864-8702-5297837F76B5}" srcOrd="2" destOrd="0" presId="urn:microsoft.com/office/officeart/2018/5/layout/IconCircleLabelList"/>
    <dgm:cxn modelId="{B3147087-C69E-4C34-9B4D-D0B334A5711D}" type="presParOf" srcId="{32FFCE2A-E323-4FC3-A0B3-F7A7DCE9E95A}" destId="{5A7176A5-13F9-42C6-A00C-29078C76311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CA7DEB-8032-4CB9-B05B-656CEE4C67B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27CEA7-72EB-4E12-B516-64EFA18274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Gives description of classes</a:t>
          </a:r>
          <a:endParaRPr lang="en-US" dirty="0"/>
        </a:p>
      </dgm:t>
    </dgm:pt>
    <dgm:pt modelId="{5BEE9255-DCA5-4511-B052-FB006D352015}" type="parTrans" cxnId="{94B1AD9C-2881-4DAD-8A30-F06E00E14BF4}">
      <dgm:prSet/>
      <dgm:spPr/>
      <dgm:t>
        <a:bodyPr/>
        <a:lstStyle/>
        <a:p>
          <a:endParaRPr lang="en-US"/>
        </a:p>
      </dgm:t>
    </dgm:pt>
    <dgm:pt modelId="{40882E4A-6716-4534-9FBD-2A0992A524E8}" type="sibTrans" cxnId="{94B1AD9C-2881-4DAD-8A30-F06E00E14BF4}">
      <dgm:prSet/>
      <dgm:spPr/>
      <dgm:t>
        <a:bodyPr/>
        <a:lstStyle/>
        <a:p>
          <a:endParaRPr lang="en-US"/>
        </a:p>
      </dgm:t>
    </dgm:pt>
    <dgm:pt modelId="{C3E09902-2D8C-4C8F-A30D-0EA18C5FA3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Provides prerequisite and A-G information</a:t>
          </a:r>
        </a:p>
      </dgm:t>
    </dgm:pt>
    <dgm:pt modelId="{F32F281C-32F2-42F5-96BE-B480FDCD56E0}" type="parTrans" cxnId="{2594696C-F2B7-4D8B-8F61-E07C845C6E60}">
      <dgm:prSet/>
      <dgm:spPr/>
      <dgm:t>
        <a:bodyPr/>
        <a:lstStyle/>
        <a:p>
          <a:endParaRPr lang="en-US"/>
        </a:p>
      </dgm:t>
    </dgm:pt>
    <dgm:pt modelId="{4D1AC441-9650-4722-AC98-0BCD2D74EDE4}" type="sibTrans" cxnId="{2594696C-F2B7-4D8B-8F61-E07C845C6E60}">
      <dgm:prSet/>
      <dgm:spPr/>
      <dgm:t>
        <a:bodyPr/>
        <a:lstStyle/>
        <a:p>
          <a:endParaRPr lang="en-US"/>
        </a:p>
      </dgm:t>
    </dgm:pt>
    <dgm:pt modelId="{8C3301C6-79FA-42A0-A532-71666184CB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Please see East Union’s course selection sheet for the classes offered at East Union.</a:t>
          </a:r>
          <a:endParaRPr lang="en-US" dirty="0"/>
        </a:p>
      </dgm:t>
    </dgm:pt>
    <dgm:pt modelId="{F18D8D78-C795-4AFF-8CB6-711F67758496}" type="parTrans" cxnId="{BF305C1B-A639-48C0-826A-482E8777BDA6}">
      <dgm:prSet/>
      <dgm:spPr/>
      <dgm:t>
        <a:bodyPr/>
        <a:lstStyle/>
        <a:p>
          <a:endParaRPr lang="en-US"/>
        </a:p>
      </dgm:t>
    </dgm:pt>
    <dgm:pt modelId="{B87F8483-2434-4A23-BBD2-600FB6F6236E}" type="sibTrans" cxnId="{BF305C1B-A639-48C0-826A-482E8777BDA6}">
      <dgm:prSet/>
      <dgm:spPr/>
      <dgm:t>
        <a:bodyPr/>
        <a:lstStyle/>
        <a:p>
          <a:endParaRPr lang="en-US"/>
        </a:p>
      </dgm:t>
    </dgm:pt>
    <dgm:pt modelId="{B004F131-B280-4ABF-9A59-8A4EF4D03A28}" type="pres">
      <dgm:prSet presAssocID="{EFCA7DEB-8032-4CB9-B05B-656CEE4C67B1}" presName="root" presStyleCnt="0">
        <dgm:presLayoutVars>
          <dgm:dir/>
          <dgm:resizeHandles val="exact"/>
        </dgm:presLayoutVars>
      </dgm:prSet>
      <dgm:spPr/>
    </dgm:pt>
    <dgm:pt modelId="{83F6866D-DE50-455C-9152-E0EAE6EC224C}" type="pres">
      <dgm:prSet presAssocID="{1A27CEA7-72EB-4E12-B516-64EFA1827493}" presName="compNode" presStyleCnt="0"/>
      <dgm:spPr/>
    </dgm:pt>
    <dgm:pt modelId="{8FBF1C89-194B-4F11-9064-9235C9599DC7}" type="pres">
      <dgm:prSet presAssocID="{1A27CEA7-72EB-4E12-B516-64EFA1827493}" presName="bgRect" presStyleLbl="bgShp" presStyleIdx="0" presStyleCnt="3"/>
      <dgm:spPr/>
    </dgm:pt>
    <dgm:pt modelId="{D3C83733-FAD1-48E5-A701-25C365945126}" type="pres">
      <dgm:prSet presAssocID="{1A27CEA7-72EB-4E12-B516-64EFA182749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20AC471-50EE-4C92-98F1-A236DFEC4A96}" type="pres">
      <dgm:prSet presAssocID="{1A27CEA7-72EB-4E12-B516-64EFA1827493}" presName="spaceRect" presStyleCnt="0"/>
      <dgm:spPr/>
    </dgm:pt>
    <dgm:pt modelId="{5062E3DF-3CFF-4E8E-8F4E-8624B8930909}" type="pres">
      <dgm:prSet presAssocID="{1A27CEA7-72EB-4E12-B516-64EFA1827493}" presName="parTx" presStyleLbl="revTx" presStyleIdx="0" presStyleCnt="3">
        <dgm:presLayoutVars>
          <dgm:chMax val="0"/>
          <dgm:chPref val="0"/>
        </dgm:presLayoutVars>
      </dgm:prSet>
      <dgm:spPr/>
    </dgm:pt>
    <dgm:pt modelId="{AF64DB23-DE85-4C6F-940A-9574DBA519B0}" type="pres">
      <dgm:prSet presAssocID="{40882E4A-6716-4534-9FBD-2A0992A524E8}" presName="sibTrans" presStyleCnt="0"/>
      <dgm:spPr/>
    </dgm:pt>
    <dgm:pt modelId="{F8833E08-A076-409C-BD7D-C7254688DAC3}" type="pres">
      <dgm:prSet presAssocID="{C3E09902-2D8C-4C8F-A30D-0EA18C5FA3F7}" presName="compNode" presStyleCnt="0"/>
      <dgm:spPr/>
    </dgm:pt>
    <dgm:pt modelId="{2964319F-F825-4BFD-A6B8-F95ED40B15B6}" type="pres">
      <dgm:prSet presAssocID="{C3E09902-2D8C-4C8F-A30D-0EA18C5FA3F7}" presName="bgRect" presStyleLbl="bgShp" presStyleIdx="1" presStyleCnt="3"/>
      <dgm:spPr/>
    </dgm:pt>
    <dgm:pt modelId="{1E07615C-B8C2-4D91-A3B4-950C6FEAF2CE}" type="pres">
      <dgm:prSet presAssocID="{C3E09902-2D8C-4C8F-A30D-0EA18C5FA3F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8DD315A-8B10-46F4-BEB9-27FE463D67BF}" type="pres">
      <dgm:prSet presAssocID="{C3E09902-2D8C-4C8F-A30D-0EA18C5FA3F7}" presName="spaceRect" presStyleCnt="0"/>
      <dgm:spPr/>
    </dgm:pt>
    <dgm:pt modelId="{80ABD1AA-2C4F-4BAF-A557-193413C457C5}" type="pres">
      <dgm:prSet presAssocID="{C3E09902-2D8C-4C8F-A30D-0EA18C5FA3F7}" presName="parTx" presStyleLbl="revTx" presStyleIdx="1" presStyleCnt="3">
        <dgm:presLayoutVars>
          <dgm:chMax val="0"/>
          <dgm:chPref val="0"/>
        </dgm:presLayoutVars>
      </dgm:prSet>
      <dgm:spPr/>
    </dgm:pt>
    <dgm:pt modelId="{23FA4C29-BFBA-43B5-8A03-4B38458683BB}" type="pres">
      <dgm:prSet presAssocID="{4D1AC441-9650-4722-AC98-0BCD2D74EDE4}" presName="sibTrans" presStyleCnt="0"/>
      <dgm:spPr/>
    </dgm:pt>
    <dgm:pt modelId="{744DF6D1-880F-4800-8EFA-3F58F4493B50}" type="pres">
      <dgm:prSet presAssocID="{8C3301C6-79FA-42A0-A532-71666184CB5B}" presName="compNode" presStyleCnt="0"/>
      <dgm:spPr/>
    </dgm:pt>
    <dgm:pt modelId="{24F79BBC-862C-475D-B64D-97C1205328B5}" type="pres">
      <dgm:prSet presAssocID="{8C3301C6-79FA-42A0-A532-71666184CB5B}" presName="bgRect" presStyleLbl="bgShp" presStyleIdx="2" presStyleCnt="3"/>
      <dgm:spPr/>
    </dgm:pt>
    <dgm:pt modelId="{0B29ED53-0B4E-4EBB-9D11-32CC21040FA0}" type="pres">
      <dgm:prSet presAssocID="{8C3301C6-79FA-42A0-A532-71666184CB5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61FA863-16DC-44EF-A622-2F43718C6C9C}" type="pres">
      <dgm:prSet presAssocID="{8C3301C6-79FA-42A0-A532-71666184CB5B}" presName="spaceRect" presStyleCnt="0"/>
      <dgm:spPr/>
    </dgm:pt>
    <dgm:pt modelId="{485C2A71-49D3-4777-85C6-CA5AA3C868A1}" type="pres">
      <dgm:prSet presAssocID="{8C3301C6-79FA-42A0-A532-71666184CB5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F305C1B-A639-48C0-826A-482E8777BDA6}" srcId="{EFCA7DEB-8032-4CB9-B05B-656CEE4C67B1}" destId="{8C3301C6-79FA-42A0-A532-71666184CB5B}" srcOrd="2" destOrd="0" parTransId="{F18D8D78-C795-4AFF-8CB6-711F67758496}" sibTransId="{B87F8483-2434-4A23-BBD2-600FB6F6236E}"/>
    <dgm:cxn modelId="{95FBFE2F-EB2F-4D36-A87E-8DDFB705B2B1}" type="presOf" srcId="{1A27CEA7-72EB-4E12-B516-64EFA1827493}" destId="{5062E3DF-3CFF-4E8E-8F4E-8624B8930909}" srcOrd="0" destOrd="0" presId="urn:microsoft.com/office/officeart/2018/2/layout/IconVerticalSolidList"/>
    <dgm:cxn modelId="{2594696C-F2B7-4D8B-8F61-E07C845C6E60}" srcId="{EFCA7DEB-8032-4CB9-B05B-656CEE4C67B1}" destId="{C3E09902-2D8C-4C8F-A30D-0EA18C5FA3F7}" srcOrd="1" destOrd="0" parTransId="{F32F281C-32F2-42F5-96BE-B480FDCD56E0}" sibTransId="{4D1AC441-9650-4722-AC98-0BCD2D74EDE4}"/>
    <dgm:cxn modelId="{94B1AD9C-2881-4DAD-8A30-F06E00E14BF4}" srcId="{EFCA7DEB-8032-4CB9-B05B-656CEE4C67B1}" destId="{1A27CEA7-72EB-4E12-B516-64EFA1827493}" srcOrd="0" destOrd="0" parTransId="{5BEE9255-DCA5-4511-B052-FB006D352015}" sibTransId="{40882E4A-6716-4534-9FBD-2A0992A524E8}"/>
    <dgm:cxn modelId="{3945BFA7-70A5-4167-BE4C-0517F0D2E1F0}" type="presOf" srcId="{C3E09902-2D8C-4C8F-A30D-0EA18C5FA3F7}" destId="{80ABD1AA-2C4F-4BAF-A557-193413C457C5}" srcOrd="0" destOrd="0" presId="urn:microsoft.com/office/officeart/2018/2/layout/IconVerticalSolidList"/>
    <dgm:cxn modelId="{351FD7E7-AFBC-48ED-AFA7-274B644FBBB0}" type="presOf" srcId="{EFCA7DEB-8032-4CB9-B05B-656CEE4C67B1}" destId="{B004F131-B280-4ABF-9A59-8A4EF4D03A28}" srcOrd="0" destOrd="0" presId="urn:microsoft.com/office/officeart/2018/2/layout/IconVerticalSolidList"/>
    <dgm:cxn modelId="{2BF5C4FD-A3D2-4F6F-B7E8-D33E525E8DC2}" type="presOf" srcId="{8C3301C6-79FA-42A0-A532-71666184CB5B}" destId="{485C2A71-49D3-4777-85C6-CA5AA3C868A1}" srcOrd="0" destOrd="0" presId="urn:microsoft.com/office/officeart/2018/2/layout/IconVerticalSolidList"/>
    <dgm:cxn modelId="{BF98B03F-24DF-46DB-8E93-C97B50FD45FA}" type="presParOf" srcId="{B004F131-B280-4ABF-9A59-8A4EF4D03A28}" destId="{83F6866D-DE50-455C-9152-E0EAE6EC224C}" srcOrd="0" destOrd="0" presId="urn:microsoft.com/office/officeart/2018/2/layout/IconVerticalSolidList"/>
    <dgm:cxn modelId="{08DB2C42-1A14-44D1-AD3C-B57381F67C6A}" type="presParOf" srcId="{83F6866D-DE50-455C-9152-E0EAE6EC224C}" destId="{8FBF1C89-194B-4F11-9064-9235C9599DC7}" srcOrd="0" destOrd="0" presId="urn:microsoft.com/office/officeart/2018/2/layout/IconVerticalSolidList"/>
    <dgm:cxn modelId="{2153894F-008D-41F2-93F3-D4FF53281A5C}" type="presParOf" srcId="{83F6866D-DE50-455C-9152-E0EAE6EC224C}" destId="{D3C83733-FAD1-48E5-A701-25C365945126}" srcOrd="1" destOrd="0" presId="urn:microsoft.com/office/officeart/2018/2/layout/IconVerticalSolidList"/>
    <dgm:cxn modelId="{79E9EA82-61A1-42F8-A5DA-C1FE3A741B78}" type="presParOf" srcId="{83F6866D-DE50-455C-9152-E0EAE6EC224C}" destId="{020AC471-50EE-4C92-98F1-A236DFEC4A96}" srcOrd="2" destOrd="0" presId="urn:microsoft.com/office/officeart/2018/2/layout/IconVerticalSolidList"/>
    <dgm:cxn modelId="{151EEDAF-B61E-46B4-9A9F-10C0B86146B1}" type="presParOf" srcId="{83F6866D-DE50-455C-9152-E0EAE6EC224C}" destId="{5062E3DF-3CFF-4E8E-8F4E-8624B8930909}" srcOrd="3" destOrd="0" presId="urn:microsoft.com/office/officeart/2018/2/layout/IconVerticalSolidList"/>
    <dgm:cxn modelId="{934D0B6D-A168-48AA-A224-2931D177824B}" type="presParOf" srcId="{B004F131-B280-4ABF-9A59-8A4EF4D03A28}" destId="{AF64DB23-DE85-4C6F-940A-9574DBA519B0}" srcOrd="1" destOrd="0" presId="urn:microsoft.com/office/officeart/2018/2/layout/IconVerticalSolidList"/>
    <dgm:cxn modelId="{79CC9C8A-5C45-438A-BC51-31EC2AA338DD}" type="presParOf" srcId="{B004F131-B280-4ABF-9A59-8A4EF4D03A28}" destId="{F8833E08-A076-409C-BD7D-C7254688DAC3}" srcOrd="2" destOrd="0" presId="urn:microsoft.com/office/officeart/2018/2/layout/IconVerticalSolidList"/>
    <dgm:cxn modelId="{B0DB47D4-2157-4D67-B5D8-682879F821CB}" type="presParOf" srcId="{F8833E08-A076-409C-BD7D-C7254688DAC3}" destId="{2964319F-F825-4BFD-A6B8-F95ED40B15B6}" srcOrd="0" destOrd="0" presId="urn:microsoft.com/office/officeart/2018/2/layout/IconVerticalSolidList"/>
    <dgm:cxn modelId="{5F9EB52D-05BF-486C-B6C7-BF893B91EF41}" type="presParOf" srcId="{F8833E08-A076-409C-BD7D-C7254688DAC3}" destId="{1E07615C-B8C2-4D91-A3B4-950C6FEAF2CE}" srcOrd="1" destOrd="0" presId="urn:microsoft.com/office/officeart/2018/2/layout/IconVerticalSolidList"/>
    <dgm:cxn modelId="{975C3CBD-E4A4-44D5-9A0A-2BCD8A84B227}" type="presParOf" srcId="{F8833E08-A076-409C-BD7D-C7254688DAC3}" destId="{68DD315A-8B10-46F4-BEB9-27FE463D67BF}" srcOrd="2" destOrd="0" presId="urn:microsoft.com/office/officeart/2018/2/layout/IconVerticalSolidList"/>
    <dgm:cxn modelId="{3EFDEE75-B4AE-4C77-9BC7-160DCD2A0480}" type="presParOf" srcId="{F8833E08-A076-409C-BD7D-C7254688DAC3}" destId="{80ABD1AA-2C4F-4BAF-A557-193413C457C5}" srcOrd="3" destOrd="0" presId="urn:microsoft.com/office/officeart/2018/2/layout/IconVerticalSolidList"/>
    <dgm:cxn modelId="{73E2A861-E5F2-45AB-9838-E41477CC8CA1}" type="presParOf" srcId="{B004F131-B280-4ABF-9A59-8A4EF4D03A28}" destId="{23FA4C29-BFBA-43B5-8A03-4B38458683BB}" srcOrd="3" destOrd="0" presId="urn:microsoft.com/office/officeart/2018/2/layout/IconVerticalSolidList"/>
    <dgm:cxn modelId="{92D9DA88-5E03-40D3-A27C-AB83B4E8EA34}" type="presParOf" srcId="{B004F131-B280-4ABF-9A59-8A4EF4D03A28}" destId="{744DF6D1-880F-4800-8EFA-3F58F4493B50}" srcOrd="4" destOrd="0" presId="urn:microsoft.com/office/officeart/2018/2/layout/IconVerticalSolidList"/>
    <dgm:cxn modelId="{76236286-F105-4FAD-B0D4-85CEC4B3167F}" type="presParOf" srcId="{744DF6D1-880F-4800-8EFA-3F58F4493B50}" destId="{24F79BBC-862C-475D-B64D-97C1205328B5}" srcOrd="0" destOrd="0" presId="urn:microsoft.com/office/officeart/2018/2/layout/IconVerticalSolidList"/>
    <dgm:cxn modelId="{14087E6B-C739-41A4-8741-42FCF9C59E63}" type="presParOf" srcId="{744DF6D1-880F-4800-8EFA-3F58F4493B50}" destId="{0B29ED53-0B4E-4EBB-9D11-32CC21040FA0}" srcOrd="1" destOrd="0" presId="urn:microsoft.com/office/officeart/2018/2/layout/IconVerticalSolidList"/>
    <dgm:cxn modelId="{5F40FF44-3D09-4C26-83B3-232A370FAAED}" type="presParOf" srcId="{744DF6D1-880F-4800-8EFA-3F58F4493B50}" destId="{C61FA863-16DC-44EF-A622-2F43718C6C9C}" srcOrd="2" destOrd="0" presId="urn:microsoft.com/office/officeart/2018/2/layout/IconVerticalSolidList"/>
    <dgm:cxn modelId="{223E44C5-8976-4A48-B405-D3B0A86A8425}" type="presParOf" srcId="{744DF6D1-880F-4800-8EFA-3F58F4493B50}" destId="{485C2A71-49D3-4777-85C6-CA5AA3C868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DF2551-6EB8-4F5C-9F80-BF31031A0141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5B56D7E-7912-4252-B013-D03B16CACF94}">
      <dgm:prSet/>
      <dgm:spPr/>
      <dgm:t>
        <a:bodyPr/>
        <a:lstStyle/>
        <a:p>
          <a:r>
            <a:rPr lang="en-US" dirty="0"/>
            <a:t>French Camp</a:t>
          </a:r>
        </a:p>
      </dgm:t>
    </dgm:pt>
    <dgm:pt modelId="{FB5D6830-73A2-4749-9FD9-99DBAA432C22}" type="parTrans" cxnId="{12329B66-22C7-4CB6-965B-64D31367EC5F}">
      <dgm:prSet/>
      <dgm:spPr/>
      <dgm:t>
        <a:bodyPr/>
        <a:lstStyle/>
        <a:p>
          <a:endParaRPr lang="en-US"/>
        </a:p>
      </dgm:t>
    </dgm:pt>
    <dgm:pt modelId="{3374E8C0-AA4C-4F2E-A3E6-F35EB2716D36}" type="sibTrans" cxnId="{12329B66-22C7-4CB6-965B-64D31367EC5F}">
      <dgm:prSet/>
      <dgm:spPr/>
      <dgm:t>
        <a:bodyPr/>
        <a:lstStyle/>
        <a:p>
          <a:endParaRPr lang="en-US"/>
        </a:p>
      </dgm:t>
    </dgm:pt>
    <dgm:pt modelId="{3E7267E7-D8BE-4F25-9E00-9CA17B3922F7}">
      <dgm:prSet/>
      <dgm:spPr/>
      <dgm:t>
        <a:bodyPr/>
        <a:lstStyle/>
        <a:p>
          <a:r>
            <a:rPr lang="en-US" dirty="0"/>
            <a:t>Jessica Munoz 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jmunoz</a:t>
          </a:r>
          <a:r>
            <a:rPr lang="en-US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@musd.net</a:t>
          </a:r>
          <a:r>
            <a:rPr lang="en-US" dirty="0"/>
            <a:t> </a:t>
          </a:r>
        </a:p>
      </dgm:t>
    </dgm:pt>
    <dgm:pt modelId="{53E9BC8D-15ED-4E21-9BC2-359192B88A62}" type="parTrans" cxnId="{CF4A579C-3630-4BDE-8341-72F92B618633}">
      <dgm:prSet/>
      <dgm:spPr/>
      <dgm:t>
        <a:bodyPr/>
        <a:lstStyle/>
        <a:p>
          <a:endParaRPr lang="en-US"/>
        </a:p>
      </dgm:t>
    </dgm:pt>
    <dgm:pt modelId="{671454EC-F24A-4041-9261-842B7282350C}" type="sibTrans" cxnId="{CF4A579C-3630-4BDE-8341-72F92B618633}">
      <dgm:prSet/>
      <dgm:spPr/>
      <dgm:t>
        <a:bodyPr/>
        <a:lstStyle/>
        <a:p>
          <a:endParaRPr lang="en-US"/>
        </a:p>
      </dgm:t>
    </dgm:pt>
    <dgm:pt modelId="{C5A9E320-8F4D-4941-B2A7-C7670E85B0EA}">
      <dgm:prSet/>
      <dgm:spPr/>
      <dgm:t>
        <a:bodyPr/>
        <a:lstStyle/>
        <a:p>
          <a:r>
            <a:rPr lang="en-US" dirty="0"/>
            <a:t>McParland</a:t>
          </a:r>
        </a:p>
      </dgm:t>
    </dgm:pt>
    <dgm:pt modelId="{168957D5-4E71-4A44-9047-5890C0351112}" type="parTrans" cxnId="{D1C02813-CAD8-4030-9882-5297BF82F13B}">
      <dgm:prSet/>
      <dgm:spPr/>
      <dgm:t>
        <a:bodyPr/>
        <a:lstStyle/>
        <a:p>
          <a:endParaRPr lang="en-US"/>
        </a:p>
      </dgm:t>
    </dgm:pt>
    <dgm:pt modelId="{F97CA995-D458-4566-AE85-17DF803781A3}" type="sibTrans" cxnId="{D1C02813-CAD8-4030-9882-5297BF82F13B}">
      <dgm:prSet/>
      <dgm:spPr/>
      <dgm:t>
        <a:bodyPr/>
        <a:lstStyle/>
        <a:p>
          <a:endParaRPr lang="en-US"/>
        </a:p>
      </dgm:t>
    </dgm:pt>
    <dgm:pt modelId="{54FE0C50-BA71-4414-84EE-2E83109DBC4D}">
      <dgm:prSet/>
      <dgm:spPr/>
      <dgm:t>
        <a:bodyPr/>
        <a:lstStyle/>
        <a:p>
          <a:r>
            <a:rPr lang="en-US"/>
            <a:t>Lori Pellegrino-Jackson </a:t>
          </a:r>
          <a:r>
            <a:rPr lang="en-US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lpellegrinojackson</a:t>
          </a:r>
          <a:r>
            <a:rPr lang="en-US"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@musd.net</a:t>
          </a:r>
          <a:r>
            <a:rPr lang="en-US"/>
            <a:t> </a:t>
          </a:r>
          <a:endParaRPr lang="en-US" dirty="0"/>
        </a:p>
      </dgm:t>
    </dgm:pt>
    <dgm:pt modelId="{8E37E729-0F24-4D45-B0E2-6EB082865007}" type="parTrans" cxnId="{3925DF25-3465-48C8-AF8A-C29B262EC5E8}">
      <dgm:prSet/>
      <dgm:spPr/>
      <dgm:t>
        <a:bodyPr/>
        <a:lstStyle/>
        <a:p>
          <a:endParaRPr lang="en-US"/>
        </a:p>
      </dgm:t>
    </dgm:pt>
    <dgm:pt modelId="{D9CED888-2CD0-4AA3-8574-0C34E530C6CD}" type="sibTrans" cxnId="{3925DF25-3465-48C8-AF8A-C29B262EC5E8}">
      <dgm:prSet/>
      <dgm:spPr/>
      <dgm:t>
        <a:bodyPr/>
        <a:lstStyle/>
        <a:p>
          <a:endParaRPr lang="en-US"/>
        </a:p>
      </dgm:t>
    </dgm:pt>
    <dgm:pt modelId="{760D41E6-8347-4CFC-9453-8EC0FCF55A63}">
      <dgm:prSet/>
      <dgm:spPr>
        <a:ln>
          <a:solidFill>
            <a:srgbClr val="FFC000"/>
          </a:solidFill>
        </a:ln>
      </dgm:spPr>
      <dgm:t>
        <a:bodyPr/>
        <a:lstStyle/>
        <a:p>
          <a:r>
            <a:rPr lang="en-US" dirty="0"/>
            <a:t>Neil </a:t>
          </a:r>
          <a:r>
            <a:rPr lang="en-US" dirty="0" err="1"/>
            <a:t>Hafley</a:t>
          </a:r>
          <a:endParaRPr lang="en-US" dirty="0"/>
        </a:p>
      </dgm:t>
    </dgm:pt>
    <dgm:pt modelId="{8630E3D5-5234-47F0-88A1-64EF4805E348}" type="parTrans" cxnId="{D98C090D-8A0A-4B39-9DF7-4E3D198433A5}">
      <dgm:prSet/>
      <dgm:spPr/>
      <dgm:t>
        <a:bodyPr/>
        <a:lstStyle/>
        <a:p>
          <a:endParaRPr lang="en-US"/>
        </a:p>
      </dgm:t>
    </dgm:pt>
    <dgm:pt modelId="{C01B4722-2A8B-4132-916D-21DD6E2A9250}" type="sibTrans" cxnId="{D98C090D-8A0A-4B39-9DF7-4E3D198433A5}">
      <dgm:prSet/>
      <dgm:spPr/>
      <dgm:t>
        <a:bodyPr/>
        <a:lstStyle/>
        <a:p>
          <a:endParaRPr lang="en-US"/>
        </a:p>
      </dgm:t>
    </dgm:pt>
    <dgm:pt modelId="{FB486838-38EB-49A1-AE16-A06C22C72473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/>
            <a:t>Susan Taiariol </a:t>
          </a:r>
          <a:r>
            <a:rPr lang="en-US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staiariol@musd.net</a:t>
          </a:r>
          <a:r>
            <a:rPr lang="en-US">
              <a:solidFill>
                <a:schemeClr val="bg1"/>
              </a:solidFill>
            </a:rPr>
            <a:t> </a:t>
          </a:r>
          <a:endParaRPr lang="en-US" dirty="0">
            <a:solidFill>
              <a:schemeClr val="bg1"/>
            </a:solidFill>
          </a:endParaRPr>
        </a:p>
      </dgm:t>
    </dgm:pt>
    <dgm:pt modelId="{A9E60F3D-89E4-46F1-B211-63CF2935AF32}" type="parTrans" cxnId="{803FE05E-316F-4086-AA56-9E32DFBE8F63}">
      <dgm:prSet/>
      <dgm:spPr/>
      <dgm:t>
        <a:bodyPr/>
        <a:lstStyle/>
        <a:p>
          <a:endParaRPr lang="en-US"/>
        </a:p>
      </dgm:t>
    </dgm:pt>
    <dgm:pt modelId="{984D8636-6DA4-4963-A0F3-9D33FD5ED50D}" type="sibTrans" cxnId="{803FE05E-316F-4086-AA56-9E32DFBE8F63}">
      <dgm:prSet/>
      <dgm:spPr/>
      <dgm:t>
        <a:bodyPr/>
        <a:lstStyle/>
        <a:p>
          <a:endParaRPr lang="en-US"/>
        </a:p>
      </dgm:t>
    </dgm:pt>
    <dgm:pt modelId="{FE3BE71B-658F-4103-97D0-9DA2788039D5}">
      <dgm:prSet/>
      <dgm:spPr/>
      <dgm:t>
        <a:bodyPr/>
        <a:lstStyle/>
        <a:p>
          <a:r>
            <a:rPr lang="en-US" dirty="0"/>
            <a:t>New Haven</a:t>
          </a:r>
        </a:p>
      </dgm:t>
    </dgm:pt>
    <dgm:pt modelId="{954FAC7F-766C-40A6-B068-514DC323789A}" type="parTrans" cxnId="{7937C81F-4EDD-4153-9F2A-E819091EB1CF}">
      <dgm:prSet/>
      <dgm:spPr/>
      <dgm:t>
        <a:bodyPr/>
        <a:lstStyle/>
        <a:p>
          <a:endParaRPr lang="en-US"/>
        </a:p>
      </dgm:t>
    </dgm:pt>
    <dgm:pt modelId="{08ACCB97-59D1-432E-A0E2-A89B8421C1DC}" type="sibTrans" cxnId="{7937C81F-4EDD-4153-9F2A-E819091EB1CF}">
      <dgm:prSet/>
      <dgm:spPr/>
      <dgm:t>
        <a:bodyPr/>
        <a:lstStyle/>
        <a:p>
          <a:endParaRPr lang="en-US"/>
        </a:p>
      </dgm:t>
    </dgm:pt>
    <dgm:pt modelId="{23AAC5F1-09E7-44B5-BD03-14D7C32B7A34}">
      <dgm:prSet/>
      <dgm:spPr/>
      <dgm:t>
        <a:bodyPr/>
        <a:lstStyle/>
        <a:p>
          <a:r>
            <a:rPr lang="en-US"/>
            <a:t>Angeleena Sim </a:t>
          </a:r>
          <a:r>
            <a:rPr lang="en-US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asim@musd.net</a:t>
          </a:r>
          <a:r>
            <a:rPr lang="en-US">
              <a:solidFill>
                <a:schemeClr val="bg1"/>
              </a:solidFill>
            </a:rPr>
            <a:t> </a:t>
          </a:r>
          <a:endParaRPr lang="en-US" dirty="0">
            <a:solidFill>
              <a:schemeClr val="bg1"/>
            </a:solidFill>
          </a:endParaRPr>
        </a:p>
      </dgm:t>
    </dgm:pt>
    <dgm:pt modelId="{A9177D15-F24D-4051-991D-6EBC9C7898E8}" type="parTrans" cxnId="{9A03C00C-1EC6-4629-A67D-4B0039038853}">
      <dgm:prSet/>
      <dgm:spPr/>
      <dgm:t>
        <a:bodyPr/>
        <a:lstStyle/>
        <a:p>
          <a:endParaRPr lang="en-US"/>
        </a:p>
      </dgm:t>
    </dgm:pt>
    <dgm:pt modelId="{86889F8D-721B-4043-930F-1CC9EC8F5D41}" type="sibTrans" cxnId="{9A03C00C-1EC6-4629-A67D-4B0039038853}">
      <dgm:prSet/>
      <dgm:spPr/>
      <dgm:t>
        <a:bodyPr/>
        <a:lstStyle/>
        <a:p>
          <a:endParaRPr lang="en-US"/>
        </a:p>
      </dgm:t>
    </dgm:pt>
    <dgm:pt modelId="{02D5ED0E-C1C3-438B-A558-7FD6BC2DAA32}" type="pres">
      <dgm:prSet presAssocID="{05DF2551-6EB8-4F5C-9F80-BF31031A0141}" presName="Name0" presStyleCnt="0">
        <dgm:presLayoutVars>
          <dgm:dir/>
          <dgm:animLvl val="lvl"/>
          <dgm:resizeHandles val="exact"/>
        </dgm:presLayoutVars>
      </dgm:prSet>
      <dgm:spPr/>
    </dgm:pt>
    <dgm:pt modelId="{DE936218-1B72-4F4A-953E-F3BBEE158CA6}" type="pres">
      <dgm:prSet presAssocID="{E5B56D7E-7912-4252-B013-D03B16CACF94}" presName="linNode" presStyleCnt="0"/>
      <dgm:spPr/>
    </dgm:pt>
    <dgm:pt modelId="{9A693B46-31D6-45CA-B3A9-904BE300F0FA}" type="pres">
      <dgm:prSet presAssocID="{E5B56D7E-7912-4252-B013-D03B16CACF94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358DCF98-1222-42CA-B9CB-8FD3E4C361B0}" type="pres">
      <dgm:prSet presAssocID="{E5B56D7E-7912-4252-B013-D03B16CACF94}" presName="descendantText" presStyleLbl="alignNode1" presStyleIdx="0" presStyleCnt="4">
        <dgm:presLayoutVars>
          <dgm:bulletEnabled/>
        </dgm:presLayoutVars>
      </dgm:prSet>
      <dgm:spPr/>
    </dgm:pt>
    <dgm:pt modelId="{937E363F-F74B-437F-BFA8-CB735053DCC5}" type="pres">
      <dgm:prSet presAssocID="{3374E8C0-AA4C-4F2E-A3E6-F35EB2716D36}" presName="sp" presStyleCnt="0"/>
      <dgm:spPr/>
    </dgm:pt>
    <dgm:pt modelId="{8916AA2C-6BEF-4CCA-81B8-2EC28D9B1BB1}" type="pres">
      <dgm:prSet presAssocID="{C5A9E320-8F4D-4941-B2A7-C7670E85B0EA}" presName="linNode" presStyleCnt="0"/>
      <dgm:spPr/>
    </dgm:pt>
    <dgm:pt modelId="{27B9CE67-7167-4625-8CB4-BE3E71A6EEFE}" type="pres">
      <dgm:prSet presAssocID="{C5A9E320-8F4D-4941-B2A7-C7670E85B0EA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EC1497FA-9345-48FA-AA2F-F63ED2E6DC4F}" type="pres">
      <dgm:prSet presAssocID="{C5A9E320-8F4D-4941-B2A7-C7670E85B0EA}" presName="descendantText" presStyleLbl="alignNode1" presStyleIdx="1" presStyleCnt="4">
        <dgm:presLayoutVars>
          <dgm:bulletEnabled/>
        </dgm:presLayoutVars>
      </dgm:prSet>
      <dgm:spPr/>
    </dgm:pt>
    <dgm:pt modelId="{00F7AA1D-DF80-44C5-AE96-413191A4E6E9}" type="pres">
      <dgm:prSet presAssocID="{F97CA995-D458-4566-AE85-17DF803781A3}" presName="sp" presStyleCnt="0"/>
      <dgm:spPr/>
    </dgm:pt>
    <dgm:pt modelId="{1621D988-752A-4681-8BF2-F3FCCE30ED92}" type="pres">
      <dgm:prSet presAssocID="{760D41E6-8347-4CFC-9453-8EC0FCF55A63}" presName="linNode" presStyleCnt="0"/>
      <dgm:spPr/>
    </dgm:pt>
    <dgm:pt modelId="{1F256411-A72B-4258-97DF-6FFA6F69CE96}" type="pres">
      <dgm:prSet presAssocID="{760D41E6-8347-4CFC-9453-8EC0FCF55A63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688287FE-BE8B-43A4-90CD-5EE458D0800F}" type="pres">
      <dgm:prSet presAssocID="{760D41E6-8347-4CFC-9453-8EC0FCF55A63}" presName="descendantText" presStyleLbl="alignNode1" presStyleIdx="2" presStyleCnt="4">
        <dgm:presLayoutVars>
          <dgm:bulletEnabled/>
        </dgm:presLayoutVars>
      </dgm:prSet>
      <dgm:spPr/>
    </dgm:pt>
    <dgm:pt modelId="{1A32FEEF-6DD4-4E04-92E1-ACB1A868549A}" type="pres">
      <dgm:prSet presAssocID="{C01B4722-2A8B-4132-916D-21DD6E2A9250}" presName="sp" presStyleCnt="0"/>
      <dgm:spPr/>
    </dgm:pt>
    <dgm:pt modelId="{CF6814E6-889E-43EA-A32B-7F5727206FED}" type="pres">
      <dgm:prSet presAssocID="{FE3BE71B-658F-4103-97D0-9DA2788039D5}" presName="linNode" presStyleCnt="0"/>
      <dgm:spPr/>
    </dgm:pt>
    <dgm:pt modelId="{A6A30826-BCE6-4C98-8D43-688B1348A236}" type="pres">
      <dgm:prSet presAssocID="{FE3BE71B-658F-4103-97D0-9DA2788039D5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480BFBFC-F3F6-43C6-A4C2-06C002AC6A8A}" type="pres">
      <dgm:prSet presAssocID="{FE3BE71B-658F-4103-97D0-9DA2788039D5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17D21103-45F1-472E-8214-E952943D607A}" type="presOf" srcId="{FE3BE71B-658F-4103-97D0-9DA2788039D5}" destId="{A6A30826-BCE6-4C98-8D43-688B1348A236}" srcOrd="0" destOrd="0" presId="urn:microsoft.com/office/officeart/2016/7/layout/VerticalHollowActionList"/>
    <dgm:cxn modelId="{9A03C00C-1EC6-4629-A67D-4B0039038853}" srcId="{FE3BE71B-658F-4103-97D0-9DA2788039D5}" destId="{23AAC5F1-09E7-44B5-BD03-14D7C32B7A34}" srcOrd="0" destOrd="0" parTransId="{A9177D15-F24D-4051-991D-6EBC9C7898E8}" sibTransId="{86889F8D-721B-4043-930F-1CC9EC8F5D41}"/>
    <dgm:cxn modelId="{D98C090D-8A0A-4B39-9DF7-4E3D198433A5}" srcId="{05DF2551-6EB8-4F5C-9F80-BF31031A0141}" destId="{760D41E6-8347-4CFC-9453-8EC0FCF55A63}" srcOrd="2" destOrd="0" parTransId="{8630E3D5-5234-47F0-88A1-64EF4805E348}" sibTransId="{C01B4722-2A8B-4132-916D-21DD6E2A9250}"/>
    <dgm:cxn modelId="{D1C02813-CAD8-4030-9882-5297BF82F13B}" srcId="{05DF2551-6EB8-4F5C-9F80-BF31031A0141}" destId="{C5A9E320-8F4D-4941-B2A7-C7670E85B0EA}" srcOrd="1" destOrd="0" parTransId="{168957D5-4E71-4A44-9047-5890C0351112}" sibTransId="{F97CA995-D458-4566-AE85-17DF803781A3}"/>
    <dgm:cxn modelId="{2CEA7516-7BA2-4E37-87AE-8721838A4D40}" type="presOf" srcId="{54FE0C50-BA71-4414-84EE-2E83109DBC4D}" destId="{EC1497FA-9345-48FA-AA2F-F63ED2E6DC4F}" srcOrd="0" destOrd="0" presId="urn:microsoft.com/office/officeart/2016/7/layout/VerticalHollowActionList"/>
    <dgm:cxn modelId="{7937C81F-4EDD-4153-9F2A-E819091EB1CF}" srcId="{05DF2551-6EB8-4F5C-9F80-BF31031A0141}" destId="{FE3BE71B-658F-4103-97D0-9DA2788039D5}" srcOrd="3" destOrd="0" parTransId="{954FAC7F-766C-40A6-B068-514DC323789A}" sibTransId="{08ACCB97-59D1-432E-A0E2-A89B8421C1DC}"/>
    <dgm:cxn modelId="{3925DF25-3465-48C8-AF8A-C29B262EC5E8}" srcId="{C5A9E320-8F4D-4941-B2A7-C7670E85B0EA}" destId="{54FE0C50-BA71-4414-84EE-2E83109DBC4D}" srcOrd="0" destOrd="0" parTransId="{8E37E729-0F24-4D45-B0E2-6EB082865007}" sibTransId="{D9CED888-2CD0-4AA3-8574-0C34E530C6CD}"/>
    <dgm:cxn modelId="{5A50472B-C4AF-44AD-BD3C-9EBACDBE98E2}" type="presOf" srcId="{23AAC5F1-09E7-44B5-BD03-14D7C32B7A34}" destId="{480BFBFC-F3F6-43C6-A4C2-06C002AC6A8A}" srcOrd="0" destOrd="0" presId="urn:microsoft.com/office/officeart/2016/7/layout/VerticalHollowActionList"/>
    <dgm:cxn modelId="{803FE05E-316F-4086-AA56-9E32DFBE8F63}" srcId="{760D41E6-8347-4CFC-9453-8EC0FCF55A63}" destId="{FB486838-38EB-49A1-AE16-A06C22C72473}" srcOrd="0" destOrd="0" parTransId="{A9E60F3D-89E4-46F1-B211-63CF2935AF32}" sibTransId="{984D8636-6DA4-4963-A0F3-9D33FD5ED50D}"/>
    <dgm:cxn modelId="{12329B66-22C7-4CB6-965B-64D31367EC5F}" srcId="{05DF2551-6EB8-4F5C-9F80-BF31031A0141}" destId="{E5B56D7E-7912-4252-B013-D03B16CACF94}" srcOrd="0" destOrd="0" parTransId="{FB5D6830-73A2-4749-9FD9-99DBAA432C22}" sibTransId="{3374E8C0-AA4C-4F2E-A3E6-F35EB2716D36}"/>
    <dgm:cxn modelId="{CF4A579C-3630-4BDE-8341-72F92B618633}" srcId="{E5B56D7E-7912-4252-B013-D03B16CACF94}" destId="{3E7267E7-D8BE-4F25-9E00-9CA17B3922F7}" srcOrd="0" destOrd="0" parTransId="{53E9BC8D-15ED-4E21-9BC2-359192B88A62}" sibTransId="{671454EC-F24A-4041-9261-842B7282350C}"/>
    <dgm:cxn modelId="{D2D6C9BB-D10A-4638-BA90-D193C617C8BB}" type="presOf" srcId="{3E7267E7-D8BE-4F25-9E00-9CA17B3922F7}" destId="{358DCF98-1222-42CA-B9CB-8FD3E4C361B0}" srcOrd="0" destOrd="0" presId="urn:microsoft.com/office/officeart/2016/7/layout/VerticalHollowActionList"/>
    <dgm:cxn modelId="{8D17C1BD-683C-4453-93FB-C1266065D2EB}" type="presOf" srcId="{FB486838-38EB-49A1-AE16-A06C22C72473}" destId="{688287FE-BE8B-43A4-90CD-5EE458D0800F}" srcOrd="0" destOrd="0" presId="urn:microsoft.com/office/officeart/2016/7/layout/VerticalHollowActionList"/>
    <dgm:cxn modelId="{AF0C0DC8-EF00-458D-8687-7FF35770B4E9}" type="presOf" srcId="{05DF2551-6EB8-4F5C-9F80-BF31031A0141}" destId="{02D5ED0E-C1C3-438B-A558-7FD6BC2DAA32}" srcOrd="0" destOrd="0" presId="urn:microsoft.com/office/officeart/2016/7/layout/VerticalHollowActionList"/>
    <dgm:cxn modelId="{038114F0-F618-4FF9-A795-E432D7F2A406}" type="presOf" srcId="{E5B56D7E-7912-4252-B013-D03B16CACF94}" destId="{9A693B46-31D6-45CA-B3A9-904BE300F0FA}" srcOrd="0" destOrd="0" presId="urn:microsoft.com/office/officeart/2016/7/layout/VerticalHollowActionList"/>
    <dgm:cxn modelId="{98895AF3-E627-4803-B3B9-CC1AC0617DCB}" type="presOf" srcId="{760D41E6-8347-4CFC-9453-8EC0FCF55A63}" destId="{1F256411-A72B-4258-97DF-6FFA6F69CE96}" srcOrd="0" destOrd="0" presId="urn:microsoft.com/office/officeart/2016/7/layout/VerticalHollowActionList"/>
    <dgm:cxn modelId="{C7CC7AF5-C287-44D9-8862-3C96126D1CE8}" type="presOf" srcId="{C5A9E320-8F4D-4941-B2A7-C7670E85B0EA}" destId="{27B9CE67-7167-4625-8CB4-BE3E71A6EEFE}" srcOrd="0" destOrd="0" presId="urn:microsoft.com/office/officeart/2016/7/layout/VerticalHollowActionList"/>
    <dgm:cxn modelId="{2B581954-FB31-43EC-9121-9A858ED4ECC7}" type="presParOf" srcId="{02D5ED0E-C1C3-438B-A558-7FD6BC2DAA32}" destId="{DE936218-1B72-4F4A-953E-F3BBEE158CA6}" srcOrd="0" destOrd="0" presId="urn:microsoft.com/office/officeart/2016/7/layout/VerticalHollowActionList"/>
    <dgm:cxn modelId="{F6C96D80-23BC-4DED-8E3A-53AACF7BA09C}" type="presParOf" srcId="{DE936218-1B72-4F4A-953E-F3BBEE158CA6}" destId="{9A693B46-31D6-45CA-B3A9-904BE300F0FA}" srcOrd="0" destOrd="0" presId="urn:microsoft.com/office/officeart/2016/7/layout/VerticalHollowActionList"/>
    <dgm:cxn modelId="{721F3024-051E-4227-BE94-F979780BDC05}" type="presParOf" srcId="{DE936218-1B72-4F4A-953E-F3BBEE158CA6}" destId="{358DCF98-1222-42CA-B9CB-8FD3E4C361B0}" srcOrd="1" destOrd="0" presId="urn:microsoft.com/office/officeart/2016/7/layout/VerticalHollowActionList"/>
    <dgm:cxn modelId="{D3A945C9-F667-4F24-B16B-FEBD5D375EF2}" type="presParOf" srcId="{02D5ED0E-C1C3-438B-A558-7FD6BC2DAA32}" destId="{937E363F-F74B-437F-BFA8-CB735053DCC5}" srcOrd="1" destOrd="0" presId="urn:microsoft.com/office/officeart/2016/7/layout/VerticalHollowActionList"/>
    <dgm:cxn modelId="{DDCA36A2-C6DD-4A24-813E-F63F62908A9F}" type="presParOf" srcId="{02D5ED0E-C1C3-438B-A558-7FD6BC2DAA32}" destId="{8916AA2C-6BEF-4CCA-81B8-2EC28D9B1BB1}" srcOrd="2" destOrd="0" presId="urn:microsoft.com/office/officeart/2016/7/layout/VerticalHollowActionList"/>
    <dgm:cxn modelId="{1354B473-0AEC-469C-9BB1-BB3C51F10E6E}" type="presParOf" srcId="{8916AA2C-6BEF-4CCA-81B8-2EC28D9B1BB1}" destId="{27B9CE67-7167-4625-8CB4-BE3E71A6EEFE}" srcOrd="0" destOrd="0" presId="urn:microsoft.com/office/officeart/2016/7/layout/VerticalHollowActionList"/>
    <dgm:cxn modelId="{5FDDDBE6-9138-4B91-AEEC-46F56A2ED575}" type="presParOf" srcId="{8916AA2C-6BEF-4CCA-81B8-2EC28D9B1BB1}" destId="{EC1497FA-9345-48FA-AA2F-F63ED2E6DC4F}" srcOrd="1" destOrd="0" presId="urn:microsoft.com/office/officeart/2016/7/layout/VerticalHollowActionList"/>
    <dgm:cxn modelId="{CBE371D6-EA16-4889-8B66-B59ACC0A7FCF}" type="presParOf" srcId="{02D5ED0E-C1C3-438B-A558-7FD6BC2DAA32}" destId="{00F7AA1D-DF80-44C5-AE96-413191A4E6E9}" srcOrd="3" destOrd="0" presId="urn:microsoft.com/office/officeart/2016/7/layout/VerticalHollowActionList"/>
    <dgm:cxn modelId="{B1D132EB-9EA4-451B-B207-7582DD6DA790}" type="presParOf" srcId="{02D5ED0E-C1C3-438B-A558-7FD6BC2DAA32}" destId="{1621D988-752A-4681-8BF2-F3FCCE30ED92}" srcOrd="4" destOrd="0" presId="urn:microsoft.com/office/officeart/2016/7/layout/VerticalHollowActionList"/>
    <dgm:cxn modelId="{13C2ED57-E7A7-4406-9A17-CB03360A70CC}" type="presParOf" srcId="{1621D988-752A-4681-8BF2-F3FCCE30ED92}" destId="{1F256411-A72B-4258-97DF-6FFA6F69CE96}" srcOrd="0" destOrd="0" presId="urn:microsoft.com/office/officeart/2016/7/layout/VerticalHollowActionList"/>
    <dgm:cxn modelId="{269CA01A-B6C4-4420-B238-48726002FEED}" type="presParOf" srcId="{1621D988-752A-4681-8BF2-F3FCCE30ED92}" destId="{688287FE-BE8B-43A4-90CD-5EE458D0800F}" srcOrd="1" destOrd="0" presId="urn:microsoft.com/office/officeart/2016/7/layout/VerticalHollowActionList"/>
    <dgm:cxn modelId="{0714CC3D-C86C-49A1-9DCE-40A972890A7E}" type="presParOf" srcId="{02D5ED0E-C1C3-438B-A558-7FD6BC2DAA32}" destId="{1A32FEEF-6DD4-4E04-92E1-ACB1A868549A}" srcOrd="5" destOrd="0" presId="urn:microsoft.com/office/officeart/2016/7/layout/VerticalHollowActionList"/>
    <dgm:cxn modelId="{010277C2-C6EC-4077-9533-B732FA28ACBD}" type="presParOf" srcId="{02D5ED0E-C1C3-438B-A558-7FD6BC2DAA32}" destId="{CF6814E6-889E-43EA-A32B-7F5727206FED}" srcOrd="6" destOrd="0" presId="urn:microsoft.com/office/officeart/2016/7/layout/VerticalHollowActionList"/>
    <dgm:cxn modelId="{4C01D38D-B895-4631-B377-9B54B6408A4A}" type="presParOf" srcId="{CF6814E6-889E-43EA-A32B-7F5727206FED}" destId="{A6A30826-BCE6-4C98-8D43-688B1348A236}" srcOrd="0" destOrd="0" presId="urn:microsoft.com/office/officeart/2016/7/layout/VerticalHollowActionList"/>
    <dgm:cxn modelId="{DA697A9A-AFC1-4A83-B8BC-636E38A915DD}" type="presParOf" srcId="{CF6814E6-889E-43EA-A32B-7F5727206FED}" destId="{480BFBFC-F3F6-43C6-A4C2-06C002AC6A8A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E13A5-5873-4B93-A0C5-E18DB0224BD1}">
      <dsp:nvSpPr>
        <dsp:cNvPr id="0" name=""/>
        <dsp:cNvSpPr/>
      </dsp:nvSpPr>
      <dsp:spPr>
        <a:xfrm>
          <a:off x="0" y="0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Career</a:t>
          </a:r>
        </a:p>
      </dsp:txBody>
      <dsp:txXfrm>
        <a:off x="31789" y="31789"/>
        <a:ext cx="7378458" cy="1021775"/>
      </dsp:txXfrm>
    </dsp:sp>
    <dsp:sp modelId="{EA485C3A-74B8-4B9E-AE55-517F8B448AB0}">
      <dsp:nvSpPr>
        <dsp:cNvPr id="0" name=""/>
        <dsp:cNvSpPr/>
      </dsp:nvSpPr>
      <dsp:spPr>
        <a:xfrm>
          <a:off x="754379" y="1266245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6150002"/>
            <a:satOff val="0"/>
            <a:lumOff val="-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Major or Specialty</a:t>
          </a:r>
        </a:p>
      </dsp:txBody>
      <dsp:txXfrm>
        <a:off x="786168" y="1298034"/>
        <a:ext cx="7026202" cy="1021775"/>
      </dsp:txXfrm>
    </dsp:sp>
    <dsp:sp modelId="{629F62E1-0536-4BB2-928A-625F4BEF1F1D}">
      <dsp:nvSpPr>
        <dsp:cNvPr id="0" name=""/>
        <dsp:cNvSpPr/>
      </dsp:nvSpPr>
      <dsp:spPr>
        <a:xfrm>
          <a:off x="1508759" y="2532491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12300005"/>
            <a:satOff val="0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Education or Training</a:t>
          </a:r>
        </a:p>
      </dsp:txBody>
      <dsp:txXfrm>
        <a:off x="1540548" y="2564280"/>
        <a:ext cx="7026202" cy="1021775"/>
      </dsp:txXfrm>
    </dsp:sp>
    <dsp:sp modelId="{3FE4B257-2B89-4916-BEB9-D79B2A000B06}">
      <dsp:nvSpPr>
        <dsp:cNvPr id="0" name=""/>
        <dsp:cNvSpPr/>
      </dsp:nvSpPr>
      <dsp:spPr>
        <a:xfrm>
          <a:off x="7844160" y="82305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002893" y="823059"/>
        <a:ext cx="388013" cy="530873"/>
      </dsp:txXfrm>
    </dsp:sp>
    <dsp:sp modelId="{2E56444E-E70D-463F-9882-62933653A2AD}">
      <dsp:nvSpPr>
        <dsp:cNvPr id="0" name=""/>
        <dsp:cNvSpPr/>
      </dsp:nvSpPr>
      <dsp:spPr>
        <a:xfrm>
          <a:off x="8598540" y="208206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3224229"/>
            <a:satOff val="-60758"/>
            <a:lumOff val="-441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757273" y="2082069"/>
        <a:ext cx="388013" cy="530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9665A-E6F2-4F3C-B7C5-22FAE954D371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4 year College or University</a:t>
          </a:r>
        </a:p>
      </dsp:txBody>
      <dsp:txXfrm>
        <a:off x="581501" y="2044"/>
        <a:ext cx="2779811" cy="1667887"/>
      </dsp:txXfrm>
    </dsp:sp>
    <dsp:sp modelId="{D9971A64-FC58-4CDE-A176-C32E80185EBC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-2460001"/>
            <a:satOff val="0"/>
            <a:lumOff val="2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2 year Community College</a:t>
          </a:r>
        </a:p>
      </dsp:txBody>
      <dsp:txXfrm>
        <a:off x="3639294" y="2044"/>
        <a:ext cx="2779811" cy="1667887"/>
      </dsp:txXfrm>
    </dsp:sp>
    <dsp:sp modelId="{E4F8A00C-A1F7-424F-8A82-BD22034D6D92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-4920002"/>
            <a:satOff val="0"/>
            <a:lumOff val="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Trade or Technical School</a:t>
          </a:r>
        </a:p>
      </dsp:txBody>
      <dsp:txXfrm>
        <a:off x="6697087" y="2044"/>
        <a:ext cx="2779811" cy="1667887"/>
      </dsp:txXfrm>
    </dsp:sp>
    <dsp:sp modelId="{7A7C58CC-FB1D-42DF-9A37-7C9023AD9FB8}">
      <dsp:nvSpPr>
        <dsp:cNvPr id="0" name=""/>
        <dsp:cNvSpPr/>
      </dsp:nvSpPr>
      <dsp:spPr>
        <a:xfrm>
          <a:off x="581501" y="1947913"/>
          <a:ext cx="2779811" cy="1667887"/>
        </a:xfrm>
        <a:prstGeom prst="rect">
          <a:avLst/>
        </a:prstGeom>
        <a:solidFill>
          <a:schemeClr val="accent2">
            <a:hueOff val="-7380003"/>
            <a:satOff val="0"/>
            <a:lumOff val="7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Military</a:t>
          </a:r>
        </a:p>
      </dsp:txBody>
      <dsp:txXfrm>
        <a:off x="581501" y="1947913"/>
        <a:ext cx="2779811" cy="1667887"/>
      </dsp:txXfrm>
    </dsp:sp>
    <dsp:sp modelId="{D480964F-1835-440E-8E66-2636271B2184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-9840004"/>
            <a:satOff val="0"/>
            <a:lumOff val="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Workforce</a:t>
          </a:r>
        </a:p>
      </dsp:txBody>
      <dsp:txXfrm>
        <a:off x="3639294" y="1947913"/>
        <a:ext cx="2779811" cy="1667887"/>
      </dsp:txXfrm>
    </dsp:sp>
    <dsp:sp modelId="{56457B33-1326-4C5D-912D-E994F57B27B4}">
      <dsp:nvSpPr>
        <dsp:cNvPr id="0" name=""/>
        <dsp:cNvSpPr/>
      </dsp:nvSpPr>
      <dsp:spPr>
        <a:xfrm>
          <a:off x="6697087" y="1947913"/>
          <a:ext cx="2779811" cy="1667887"/>
        </a:xfrm>
        <a:prstGeom prst="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Unsure? </a:t>
          </a:r>
          <a:r>
            <a:rPr lang="en-US" sz="3400" kern="120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sz="3400" kern="1200">
            <a:solidFill>
              <a:schemeClr val="bg1"/>
            </a:solidFill>
          </a:endParaRPr>
        </a:p>
      </dsp:txBody>
      <dsp:txXfrm>
        <a:off x="6697087" y="1947913"/>
        <a:ext cx="2779811" cy="166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402C5-D5E7-458A-8319-04C240AA766E}">
      <dsp:nvSpPr>
        <dsp:cNvPr id="0" name=""/>
        <dsp:cNvSpPr/>
      </dsp:nvSpPr>
      <dsp:spPr>
        <a:xfrm>
          <a:off x="0" y="106980"/>
          <a:ext cx="5349205" cy="514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Math</a:t>
          </a:r>
        </a:p>
      </dsp:txBody>
      <dsp:txXfrm>
        <a:off x="25130" y="132110"/>
        <a:ext cx="5298945" cy="464540"/>
      </dsp:txXfrm>
    </dsp:sp>
    <dsp:sp modelId="{96355448-CCFF-4497-8779-456699C2EE37}">
      <dsp:nvSpPr>
        <dsp:cNvPr id="0" name=""/>
        <dsp:cNvSpPr/>
      </dsp:nvSpPr>
      <dsp:spPr>
        <a:xfrm>
          <a:off x="0" y="685140"/>
          <a:ext cx="5349205" cy="514800"/>
        </a:xfrm>
        <a:prstGeom prst="roundRect">
          <a:avLst/>
        </a:prstGeom>
        <a:solidFill>
          <a:schemeClr val="accent2">
            <a:hueOff val="-1366667"/>
            <a:satOff val="0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Social Science</a:t>
          </a:r>
        </a:p>
      </dsp:txBody>
      <dsp:txXfrm>
        <a:off x="25130" y="710270"/>
        <a:ext cx="5298945" cy="464540"/>
      </dsp:txXfrm>
    </dsp:sp>
    <dsp:sp modelId="{9FCC560C-72A0-4321-BCF1-395C40207983}">
      <dsp:nvSpPr>
        <dsp:cNvPr id="0" name=""/>
        <dsp:cNvSpPr/>
      </dsp:nvSpPr>
      <dsp:spPr>
        <a:xfrm>
          <a:off x="0" y="1263300"/>
          <a:ext cx="5349205" cy="514800"/>
        </a:xfrm>
        <a:prstGeom prst="roundRect">
          <a:avLst/>
        </a:prstGeom>
        <a:solidFill>
          <a:schemeClr val="accent2">
            <a:hueOff val="-2733334"/>
            <a:satOff val="0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Life or Physical Science</a:t>
          </a:r>
        </a:p>
      </dsp:txBody>
      <dsp:txXfrm>
        <a:off x="25130" y="1288430"/>
        <a:ext cx="5298945" cy="464540"/>
      </dsp:txXfrm>
    </dsp:sp>
    <dsp:sp modelId="{4A9C3764-DF59-4B21-8A49-977B844E56CB}">
      <dsp:nvSpPr>
        <dsp:cNvPr id="0" name=""/>
        <dsp:cNvSpPr/>
      </dsp:nvSpPr>
      <dsp:spPr>
        <a:xfrm>
          <a:off x="0" y="1841460"/>
          <a:ext cx="5349205" cy="514800"/>
        </a:xfrm>
        <a:prstGeom prst="roundRect">
          <a:avLst/>
        </a:prstGeom>
        <a:solidFill>
          <a:schemeClr val="accent2">
            <a:hueOff val="-4100002"/>
            <a:satOff val="0"/>
            <a:lumOff val="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World Language</a:t>
          </a:r>
        </a:p>
      </dsp:txBody>
      <dsp:txXfrm>
        <a:off x="25130" y="1866590"/>
        <a:ext cx="5298945" cy="464540"/>
      </dsp:txXfrm>
    </dsp:sp>
    <dsp:sp modelId="{23D60A41-857B-4F74-82F1-D8BB2B97AABF}">
      <dsp:nvSpPr>
        <dsp:cNvPr id="0" name=""/>
        <dsp:cNvSpPr/>
      </dsp:nvSpPr>
      <dsp:spPr>
        <a:xfrm>
          <a:off x="0" y="2419620"/>
          <a:ext cx="5349205" cy="514800"/>
        </a:xfrm>
        <a:prstGeom prst="roundRect">
          <a:avLst/>
        </a:prstGeom>
        <a:solidFill>
          <a:schemeClr val="accent2">
            <a:hueOff val="-5466669"/>
            <a:satOff val="0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Visual/Performing Art</a:t>
          </a:r>
        </a:p>
      </dsp:txBody>
      <dsp:txXfrm>
        <a:off x="25130" y="2444750"/>
        <a:ext cx="5298945" cy="464540"/>
      </dsp:txXfrm>
    </dsp:sp>
    <dsp:sp modelId="{2DCF59F7-0E42-415D-B1D9-E762F1BEBF21}">
      <dsp:nvSpPr>
        <dsp:cNvPr id="0" name=""/>
        <dsp:cNvSpPr/>
      </dsp:nvSpPr>
      <dsp:spPr>
        <a:xfrm>
          <a:off x="0" y="2997780"/>
          <a:ext cx="5349205" cy="514800"/>
        </a:xfrm>
        <a:prstGeom prst="roundRect">
          <a:avLst/>
        </a:prstGeom>
        <a:solidFill>
          <a:schemeClr val="accent2">
            <a:hueOff val="-6833336"/>
            <a:satOff val="0"/>
            <a:lumOff val="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Agriculture</a:t>
          </a:r>
        </a:p>
      </dsp:txBody>
      <dsp:txXfrm>
        <a:off x="25130" y="3022910"/>
        <a:ext cx="5298945" cy="464540"/>
      </dsp:txXfrm>
    </dsp:sp>
    <dsp:sp modelId="{E3809F46-40E6-48C8-93CD-849CA3E9E6BF}">
      <dsp:nvSpPr>
        <dsp:cNvPr id="0" name=""/>
        <dsp:cNvSpPr/>
      </dsp:nvSpPr>
      <dsp:spPr>
        <a:xfrm>
          <a:off x="0" y="3575940"/>
          <a:ext cx="5349205" cy="514800"/>
        </a:xfrm>
        <a:prstGeom prst="roundRect">
          <a:avLst/>
        </a:prstGeom>
        <a:solidFill>
          <a:schemeClr val="accent2">
            <a:hueOff val="-8200003"/>
            <a:satOff val="0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Business</a:t>
          </a:r>
        </a:p>
      </dsp:txBody>
      <dsp:txXfrm>
        <a:off x="25130" y="3601070"/>
        <a:ext cx="5298945" cy="464540"/>
      </dsp:txXfrm>
    </dsp:sp>
    <dsp:sp modelId="{37A975DC-5043-401E-A58F-9AD555293CF0}">
      <dsp:nvSpPr>
        <dsp:cNvPr id="0" name=""/>
        <dsp:cNvSpPr/>
      </dsp:nvSpPr>
      <dsp:spPr>
        <a:xfrm>
          <a:off x="0" y="4154100"/>
          <a:ext cx="5349205" cy="514800"/>
        </a:xfrm>
        <a:prstGeom prst="roundRect">
          <a:avLst/>
        </a:prstGeom>
        <a:solidFill>
          <a:schemeClr val="accent2">
            <a:hueOff val="-9566670"/>
            <a:satOff val="0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CTE</a:t>
          </a:r>
        </a:p>
      </dsp:txBody>
      <dsp:txXfrm>
        <a:off x="25130" y="4179230"/>
        <a:ext cx="5298945" cy="464540"/>
      </dsp:txXfrm>
    </dsp:sp>
    <dsp:sp modelId="{D28499F4-DDB1-4D93-B08E-C3101C262E13}">
      <dsp:nvSpPr>
        <dsp:cNvPr id="0" name=""/>
        <dsp:cNvSpPr/>
      </dsp:nvSpPr>
      <dsp:spPr>
        <a:xfrm>
          <a:off x="0" y="4732260"/>
          <a:ext cx="5349205" cy="514800"/>
        </a:xfrm>
        <a:prstGeom prst="roundRect">
          <a:avLst/>
        </a:prstGeom>
        <a:solidFill>
          <a:schemeClr val="accent2">
            <a:hueOff val="-10933337"/>
            <a:satOff val="0"/>
            <a:lumOff val="1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</a:t>
          </a:r>
        </a:p>
      </dsp:txBody>
      <dsp:txXfrm>
        <a:off x="25130" y="4757390"/>
        <a:ext cx="5298945" cy="464540"/>
      </dsp:txXfrm>
    </dsp:sp>
    <dsp:sp modelId="{B6EF804A-53DA-4E47-BC88-EB042E0C09B8}">
      <dsp:nvSpPr>
        <dsp:cNvPr id="0" name=""/>
        <dsp:cNvSpPr/>
      </dsp:nvSpPr>
      <dsp:spPr>
        <a:xfrm>
          <a:off x="0" y="5310420"/>
          <a:ext cx="5349205" cy="514800"/>
        </a:xfrm>
        <a:prstGeom prst="round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Miscellaneous </a:t>
          </a:r>
        </a:p>
      </dsp:txBody>
      <dsp:txXfrm>
        <a:off x="25130" y="5335550"/>
        <a:ext cx="5298945" cy="464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28CBF-4D78-4D79-BA53-373ABCDC7ACA}">
      <dsp:nvSpPr>
        <dsp:cNvPr id="0" name=""/>
        <dsp:cNvSpPr/>
      </dsp:nvSpPr>
      <dsp:spPr>
        <a:xfrm>
          <a:off x="872732" y="665233"/>
          <a:ext cx="1477853" cy="14778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F4668-48D6-4B08-9F97-A02D8F49C5A8}">
      <dsp:nvSpPr>
        <dsp:cNvPr id="0" name=""/>
        <dsp:cNvSpPr/>
      </dsp:nvSpPr>
      <dsp:spPr>
        <a:xfrm>
          <a:off x="118768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A8490-C3E9-4E15-8DFF-FDC08EDA042C}">
      <dsp:nvSpPr>
        <dsp:cNvPr id="0" name=""/>
        <dsp:cNvSpPr/>
      </dsp:nvSpPr>
      <dsp:spPr>
        <a:xfrm>
          <a:off x="40030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Go beyond the minimum A-G requirements</a:t>
          </a:r>
        </a:p>
      </dsp:txBody>
      <dsp:txXfrm>
        <a:off x="400304" y="2603401"/>
        <a:ext cx="2422710" cy="855000"/>
      </dsp:txXfrm>
    </dsp:sp>
    <dsp:sp modelId="{9BB71221-02EC-43DD-88E0-2C6DD637443A}">
      <dsp:nvSpPr>
        <dsp:cNvPr id="0" name=""/>
        <dsp:cNvSpPr/>
      </dsp:nvSpPr>
      <dsp:spPr>
        <a:xfrm>
          <a:off x="3719417" y="665233"/>
          <a:ext cx="1477853" cy="14778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09D53-B096-4E58-A98C-287CF424DCC3}">
      <dsp:nvSpPr>
        <dsp:cNvPr id="0" name=""/>
        <dsp:cNvSpPr/>
      </dsp:nvSpPr>
      <dsp:spPr>
        <a:xfrm>
          <a:off x="4034370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11246-F979-40FD-8944-D065C6D8529F}">
      <dsp:nvSpPr>
        <dsp:cNvPr id="0" name=""/>
        <dsp:cNvSpPr/>
      </dsp:nvSpPr>
      <dsp:spPr>
        <a:xfrm>
          <a:off x="3246989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Support a career choice</a:t>
          </a:r>
        </a:p>
      </dsp:txBody>
      <dsp:txXfrm>
        <a:off x="3246989" y="2603401"/>
        <a:ext cx="2422710" cy="855000"/>
      </dsp:txXfrm>
    </dsp:sp>
    <dsp:sp modelId="{F5B08DF0-6682-4872-B0A6-E58ED8B118A5}">
      <dsp:nvSpPr>
        <dsp:cNvPr id="0" name=""/>
        <dsp:cNvSpPr/>
      </dsp:nvSpPr>
      <dsp:spPr>
        <a:xfrm>
          <a:off x="6566103" y="665233"/>
          <a:ext cx="1477853" cy="14778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2CAD9-2154-4CB0-9492-F650DB499B00}">
      <dsp:nvSpPr>
        <dsp:cNvPr id="0" name=""/>
        <dsp:cNvSpPr/>
      </dsp:nvSpPr>
      <dsp:spPr>
        <a:xfrm>
          <a:off x="688105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477D-7C8A-4207-8CCB-8790FB858FB3}">
      <dsp:nvSpPr>
        <dsp:cNvPr id="0" name=""/>
        <dsp:cNvSpPr/>
      </dsp:nvSpPr>
      <dsp:spPr>
        <a:xfrm>
          <a:off x="609367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Learn or enhance a skill</a:t>
          </a:r>
        </a:p>
      </dsp:txBody>
      <dsp:txXfrm>
        <a:off x="6093674" y="2603401"/>
        <a:ext cx="2422710" cy="855000"/>
      </dsp:txXfrm>
    </dsp:sp>
    <dsp:sp modelId="{26BD3215-1980-4A69-9CF2-92AC96D86FF0}">
      <dsp:nvSpPr>
        <dsp:cNvPr id="0" name=""/>
        <dsp:cNvSpPr/>
      </dsp:nvSpPr>
      <dsp:spPr>
        <a:xfrm>
          <a:off x="9412788" y="665233"/>
          <a:ext cx="1477853" cy="14778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2B6EB-D0E6-49B1-A413-47C9A10F0BBC}">
      <dsp:nvSpPr>
        <dsp:cNvPr id="0" name=""/>
        <dsp:cNvSpPr/>
      </dsp:nvSpPr>
      <dsp:spPr>
        <a:xfrm>
          <a:off x="9727741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176A5-13F9-42C6-A00C-29078C763110}">
      <dsp:nvSpPr>
        <dsp:cNvPr id="0" name=""/>
        <dsp:cNvSpPr/>
      </dsp:nvSpPr>
      <dsp:spPr>
        <a:xfrm>
          <a:off x="8940360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Support a hobby or passion</a:t>
          </a:r>
        </a:p>
      </dsp:txBody>
      <dsp:txXfrm>
        <a:off x="8940360" y="2603401"/>
        <a:ext cx="2422710" cy="855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F1C89-194B-4F11-9064-9235C9599DC7}">
      <dsp:nvSpPr>
        <dsp:cNvPr id="0" name=""/>
        <dsp:cNvSpPr/>
      </dsp:nvSpPr>
      <dsp:spPr>
        <a:xfrm>
          <a:off x="0" y="485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83733-FAD1-48E5-A701-25C365945126}">
      <dsp:nvSpPr>
        <dsp:cNvPr id="0" name=""/>
        <dsp:cNvSpPr/>
      </dsp:nvSpPr>
      <dsp:spPr>
        <a:xfrm>
          <a:off x="343752" y="256169"/>
          <a:ext cx="625004" cy="6250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2E3DF-3CFF-4E8E-8F4E-8624B8930909}">
      <dsp:nvSpPr>
        <dsp:cNvPr id="0" name=""/>
        <dsp:cNvSpPr/>
      </dsp:nvSpPr>
      <dsp:spPr>
        <a:xfrm>
          <a:off x="1312510" y="485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Gives description of classes</a:t>
          </a:r>
          <a:endParaRPr lang="en-US" sz="1800" kern="1200" dirty="0"/>
        </a:p>
      </dsp:txBody>
      <dsp:txXfrm>
        <a:off x="1312510" y="485"/>
        <a:ext cx="3442051" cy="1136372"/>
      </dsp:txXfrm>
    </dsp:sp>
    <dsp:sp modelId="{2964319F-F825-4BFD-A6B8-F95ED40B15B6}">
      <dsp:nvSpPr>
        <dsp:cNvPr id="0" name=""/>
        <dsp:cNvSpPr/>
      </dsp:nvSpPr>
      <dsp:spPr>
        <a:xfrm>
          <a:off x="0" y="1420951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7615C-B8C2-4D91-A3B4-950C6FEAF2CE}">
      <dsp:nvSpPr>
        <dsp:cNvPr id="0" name=""/>
        <dsp:cNvSpPr/>
      </dsp:nvSpPr>
      <dsp:spPr>
        <a:xfrm>
          <a:off x="343752" y="1676635"/>
          <a:ext cx="625004" cy="6250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BD1AA-2C4F-4BAF-A557-193413C457C5}">
      <dsp:nvSpPr>
        <dsp:cNvPr id="0" name=""/>
        <dsp:cNvSpPr/>
      </dsp:nvSpPr>
      <dsp:spPr>
        <a:xfrm>
          <a:off x="1312510" y="1420951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Provides prerequisite and A-G information</a:t>
          </a:r>
        </a:p>
      </dsp:txBody>
      <dsp:txXfrm>
        <a:off x="1312510" y="1420951"/>
        <a:ext cx="3442051" cy="1136372"/>
      </dsp:txXfrm>
    </dsp:sp>
    <dsp:sp modelId="{24F79BBC-862C-475D-B64D-97C1205328B5}">
      <dsp:nvSpPr>
        <dsp:cNvPr id="0" name=""/>
        <dsp:cNvSpPr/>
      </dsp:nvSpPr>
      <dsp:spPr>
        <a:xfrm>
          <a:off x="0" y="2841416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9ED53-0B4E-4EBB-9D11-32CC21040FA0}">
      <dsp:nvSpPr>
        <dsp:cNvPr id="0" name=""/>
        <dsp:cNvSpPr/>
      </dsp:nvSpPr>
      <dsp:spPr>
        <a:xfrm>
          <a:off x="343752" y="3097100"/>
          <a:ext cx="625004" cy="6250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C2A71-49D3-4777-85C6-CA5AA3C868A1}">
      <dsp:nvSpPr>
        <dsp:cNvPr id="0" name=""/>
        <dsp:cNvSpPr/>
      </dsp:nvSpPr>
      <dsp:spPr>
        <a:xfrm>
          <a:off x="1312510" y="2841416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Please see East Union’s course selection sheet for the classes offered at East Union.</a:t>
          </a:r>
          <a:endParaRPr lang="en-US" sz="1800" kern="1200" dirty="0"/>
        </a:p>
      </dsp:txBody>
      <dsp:txXfrm>
        <a:off x="1312510" y="2841416"/>
        <a:ext cx="3442051" cy="11363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8DCF98-1222-42CA-B9CB-8FD3E4C361B0}">
      <dsp:nvSpPr>
        <dsp:cNvPr id="0" name=""/>
        <dsp:cNvSpPr/>
      </dsp:nvSpPr>
      <dsp:spPr>
        <a:xfrm>
          <a:off x="2007412" y="1753"/>
          <a:ext cx="8029651" cy="9082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798" tIns="230689" rIns="155798" bIns="23068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Jessica Munoz </a:t>
          </a:r>
          <a:r>
            <a:rPr lang="en-US" sz="22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jmunoz</a:t>
          </a:r>
          <a:r>
            <a:rPr lang="en-US" sz="2200" kern="1200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@musd.net</a:t>
          </a:r>
          <a:r>
            <a:rPr lang="en-US" sz="2200" kern="1200" dirty="0"/>
            <a:t> </a:t>
          </a:r>
        </a:p>
      </dsp:txBody>
      <dsp:txXfrm>
        <a:off x="2007412" y="1753"/>
        <a:ext cx="8029651" cy="908223"/>
      </dsp:txXfrm>
    </dsp:sp>
    <dsp:sp modelId="{9A693B46-31D6-45CA-B3A9-904BE300F0FA}">
      <dsp:nvSpPr>
        <dsp:cNvPr id="0" name=""/>
        <dsp:cNvSpPr/>
      </dsp:nvSpPr>
      <dsp:spPr>
        <a:xfrm>
          <a:off x="0" y="1753"/>
          <a:ext cx="2007412" cy="90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26" tIns="89712" rIns="106226" bIns="89712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French Camp</a:t>
          </a:r>
        </a:p>
      </dsp:txBody>
      <dsp:txXfrm>
        <a:off x="0" y="1753"/>
        <a:ext cx="2007412" cy="908223"/>
      </dsp:txXfrm>
    </dsp:sp>
    <dsp:sp modelId="{EC1497FA-9345-48FA-AA2F-F63ED2E6DC4F}">
      <dsp:nvSpPr>
        <dsp:cNvPr id="0" name=""/>
        <dsp:cNvSpPr/>
      </dsp:nvSpPr>
      <dsp:spPr>
        <a:xfrm>
          <a:off x="2007412" y="964470"/>
          <a:ext cx="8029651" cy="908223"/>
        </a:xfrm>
        <a:prstGeom prst="rect">
          <a:avLst/>
        </a:prstGeom>
        <a:solidFill>
          <a:schemeClr val="accent2">
            <a:hueOff val="-4100002"/>
            <a:satOff val="0"/>
            <a:lumOff val="4118"/>
            <a:alphaOff val="0"/>
          </a:schemeClr>
        </a:solidFill>
        <a:ln w="12700" cap="flat" cmpd="sng" algn="ctr">
          <a:solidFill>
            <a:schemeClr val="accent2">
              <a:hueOff val="-4100002"/>
              <a:satOff val="0"/>
              <a:lumOff val="4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798" tIns="230689" rIns="155798" bIns="23068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Lori Pellegrino-Jackson </a:t>
          </a:r>
          <a:r>
            <a:rPr lang="en-US" sz="2200" kern="120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lpellegrinojackson</a:t>
          </a:r>
          <a:r>
            <a:rPr lang="en-US" sz="2200" kern="1200"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@musd.net</a:t>
          </a:r>
          <a:r>
            <a:rPr lang="en-US" sz="2200" kern="1200"/>
            <a:t> </a:t>
          </a:r>
          <a:endParaRPr lang="en-US" sz="2200" kern="1200" dirty="0"/>
        </a:p>
      </dsp:txBody>
      <dsp:txXfrm>
        <a:off x="2007412" y="964470"/>
        <a:ext cx="8029651" cy="908223"/>
      </dsp:txXfrm>
    </dsp:sp>
    <dsp:sp modelId="{27B9CE67-7167-4625-8CB4-BE3E71A6EEFE}">
      <dsp:nvSpPr>
        <dsp:cNvPr id="0" name=""/>
        <dsp:cNvSpPr/>
      </dsp:nvSpPr>
      <dsp:spPr>
        <a:xfrm>
          <a:off x="0" y="964470"/>
          <a:ext cx="2007412" cy="90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100002"/>
              <a:satOff val="0"/>
              <a:lumOff val="4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26" tIns="89712" rIns="106226" bIns="89712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McParland</a:t>
          </a:r>
        </a:p>
      </dsp:txBody>
      <dsp:txXfrm>
        <a:off x="0" y="964470"/>
        <a:ext cx="2007412" cy="908223"/>
      </dsp:txXfrm>
    </dsp:sp>
    <dsp:sp modelId="{688287FE-BE8B-43A4-90CD-5EE458D0800F}">
      <dsp:nvSpPr>
        <dsp:cNvPr id="0" name=""/>
        <dsp:cNvSpPr/>
      </dsp:nvSpPr>
      <dsp:spPr>
        <a:xfrm>
          <a:off x="2007412" y="1927187"/>
          <a:ext cx="8029651" cy="908223"/>
        </a:xfrm>
        <a:prstGeom prst="rect">
          <a:avLst/>
        </a:prstGeom>
        <a:solidFill>
          <a:srgbClr val="FFC000"/>
        </a:solidFill>
        <a:ln w="127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798" tIns="230689" rIns="155798" bIns="23068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Susan Taiariol </a:t>
          </a:r>
          <a:r>
            <a:rPr lang="en-US" sz="2200" kern="120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staiariol@musd.net</a:t>
          </a:r>
          <a:r>
            <a:rPr lang="en-US" sz="2200" kern="1200">
              <a:solidFill>
                <a:schemeClr val="bg1"/>
              </a:solidFill>
            </a:rPr>
            <a:t> 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07412" y="1927187"/>
        <a:ext cx="8029651" cy="908223"/>
      </dsp:txXfrm>
    </dsp:sp>
    <dsp:sp modelId="{1F256411-A72B-4258-97DF-6FFA6F69CE96}">
      <dsp:nvSpPr>
        <dsp:cNvPr id="0" name=""/>
        <dsp:cNvSpPr/>
      </dsp:nvSpPr>
      <dsp:spPr>
        <a:xfrm>
          <a:off x="0" y="1927187"/>
          <a:ext cx="2007412" cy="90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26" tIns="89712" rIns="106226" bIns="89712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Neil </a:t>
          </a:r>
          <a:r>
            <a:rPr lang="en-US" sz="2700" kern="1200" dirty="0" err="1"/>
            <a:t>Hafley</a:t>
          </a:r>
          <a:endParaRPr lang="en-US" sz="2700" kern="1200" dirty="0"/>
        </a:p>
      </dsp:txBody>
      <dsp:txXfrm>
        <a:off x="0" y="1927187"/>
        <a:ext cx="2007412" cy="908223"/>
      </dsp:txXfrm>
    </dsp:sp>
    <dsp:sp modelId="{480BFBFC-F3F6-43C6-A4C2-06C002AC6A8A}">
      <dsp:nvSpPr>
        <dsp:cNvPr id="0" name=""/>
        <dsp:cNvSpPr/>
      </dsp:nvSpPr>
      <dsp:spPr>
        <a:xfrm>
          <a:off x="2007412" y="2889904"/>
          <a:ext cx="8029651" cy="908223"/>
        </a:xfrm>
        <a:prstGeom prst="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accent2">
              <a:hueOff val="-12300005"/>
              <a:satOff val="0"/>
              <a:lumOff val="1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798" tIns="230689" rIns="155798" bIns="230689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Angeleena Sim </a:t>
          </a:r>
          <a:r>
            <a:rPr lang="en-US" sz="2200" kern="1200">
              <a:solidFill>
                <a:schemeClr val="bg1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asim@musd.net</a:t>
          </a:r>
          <a:r>
            <a:rPr lang="en-US" sz="2200" kern="1200">
              <a:solidFill>
                <a:schemeClr val="bg1"/>
              </a:solidFill>
            </a:rPr>
            <a:t> 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07412" y="2889904"/>
        <a:ext cx="8029651" cy="908223"/>
      </dsp:txXfrm>
    </dsp:sp>
    <dsp:sp modelId="{A6A30826-BCE6-4C98-8D43-688B1348A236}">
      <dsp:nvSpPr>
        <dsp:cNvPr id="0" name=""/>
        <dsp:cNvSpPr/>
      </dsp:nvSpPr>
      <dsp:spPr>
        <a:xfrm>
          <a:off x="0" y="2889904"/>
          <a:ext cx="2007412" cy="9082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300005"/>
              <a:satOff val="0"/>
              <a:lumOff val="1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26" tIns="89712" rIns="106226" bIns="89712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New Haven</a:t>
          </a:r>
        </a:p>
      </dsp:txBody>
      <dsp:txXfrm>
        <a:off x="0" y="2889904"/>
        <a:ext cx="2007412" cy="908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270F4-DEB1-4A73-917E-E18FBA82457F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0D37B-53B2-458C-A3AD-5441DDE8E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6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0D37B-53B2-458C-A3AD-5441DDE8EC3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1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0D37B-53B2-458C-A3AD-5441DDE8EC3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5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spc="5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3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5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2/22/2021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spc="5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2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9.png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microsoft.com/office/2007/relationships/hdphoto" Target="../media/hdphoto1.wdp"/><Relationship Id="rId7" Type="http://schemas.openxmlformats.org/officeDocument/2006/relationships/diagramLayout" Target="../diagrams/layou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microsoft.com/office/2007/relationships/hdphoto" Target="../media/hdphoto2.wdp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5.xml"/><Relationship Id="rId2" Type="http://schemas.openxmlformats.org/officeDocument/2006/relationships/hyperlink" Target="https://www.mantecausd.net/cms/lib/CA50000459/Centricity/domain/4/documents/2021-22%20HS%20Course%20Catalog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tecausd.net/eastunionhighschool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ntecausd.net/cms/lib/CA50000459/Centricity/domain/4/documents/2021-22%20HS%20Course%20Catalog.pdf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microsoft.com/office/2007/relationships/hdphoto" Target="../media/hdphoto1.wdp"/><Relationship Id="rId9" Type="http://schemas.microsoft.com/office/2007/relationships/diagramDrawing" Target="../diagrams/drawing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0385E9-C138-466F-94B7-0342BBF87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0" y="1460388"/>
            <a:ext cx="4972511" cy="3106732"/>
          </a:xfrm>
        </p:spPr>
        <p:txBody>
          <a:bodyPr anchor="b">
            <a:normAutofit/>
          </a:bodyPr>
          <a:lstStyle/>
          <a:p>
            <a:r>
              <a:rPr lang="en-US" sz="7200">
                <a:solidFill>
                  <a:schemeClr val="tx1"/>
                </a:solidFill>
              </a:rPr>
              <a:t>Freshmen Course Selection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27627-FB1E-4DC4-A676-0FF82ADA2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697" y="4954016"/>
            <a:ext cx="5969303" cy="15170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Presented By:</a:t>
            </a:r>
          </a:p>
          <a:p>
            <a:r>
              <a:rPr lang="en-US" sz="2000">
                <a:solidFill>
                  <a:srgbClr val="FFFFFF"/>
                </a:solidFill>
              </a:rPr>
              <a:t>Angeleena Sim 	       Susan </a:t>
            </a:r>
            <a:r>
              <a:rPr lang="en-US" sz="2000" err="1">
                <a:solidFill>
                  <a:srgbClr val="FFFFFF"/>
                </a:solidFill>
              </a:rPr>
              <a:t>Taiariol</a:t>
            </a:r>
          </a:p>
          <a:p>
            <a:r>
              <a:rPr lang="en-US" sz="2000">
                <a:solidFill>
                  <a:srgbClr val="FFFFFF"/>
                </a:solidFill>
              </a:rPr>
              <a:t>Jessica Muñoz          Lori Pellegrino-Jackson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EC75D31-4A4B-4A69-8222-339FC517E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19" b="1"/>
          <a:stretch/>
        </p:blipFill>
        <p:spPr>
          <a:xfrm>
            <a:off x="663388" y="1806732"/>
            <a:ext cx="3972222" cy="32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6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A-</a:t>
            </a:r>
            <a:r>
              <a:rPr lang="en-US" err="1">
                <a:solidFill>
                  <a:srgbClr val="FFFFFF"/>
                </a:solidFill>
              </a:rPr>
              <a:t>Gom</a:t>
            </a:r>
            <a:endParaRPr lang="en-US">
              <a:solidFill>
                <a:srgbClr val="FFFFFF"/>
              </a:solidFill>
            </a:endParaRPr>
          </a:p>
          <a:p>
            <a:pPr algn="ctr"/>
            <a:r>
              <a:rPr lang="en-US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581623" y="5142077"/>
            <a:ext cx="2448963" cy="1623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AVID, CARE, EL, Migrant, Foster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P-Z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lpellegrinojackson@musd.net 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>
                <a:solidFill>
                  <a:srgbClr val="FFFFFF"/>
                </a:solidFill>
              </a:rPr>
              <a:t>Gon-O</a:t>
            </a:r>
          </a:p>
          <a:p>
            <a:r>
              <a:rPr lang="en-US">
                <a:solidFill>
                  <a:srgbClr val="FFFFFF"/>
                </a:solidFill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4020563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22C2A4-96CC-47B7-8DA6-93E93862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Fast forward to after High school!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D9DA4-E793-41E0-B314-143193FD24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256700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5759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BBB1-3C42-4A8F-9CC2-2A3E618F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78" y="444290"/>
            <a:ext cx="10974244" cy="160934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6000"/>
              <a:t>Where to start…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25">
            <a:extLst>
              <a:ext uri="{FF2B5EF4-FFF2-40B4-BE49-F238E27FC236}">
                <a16:creationId xmlns:a16="http://schemas.microsoft.com/office/drawing/2014/main" id="{91B76925-A220-4572-8A13-B053B54AFA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93989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274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D98605-845A-407A-9F3D-8BA9D38C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  <a:latin typeface="Rockwell Condensed"/>
              </a:rPr>
              <a:t>Graduation vs a-g requirements</a:t>
            </a:r>
            <a:endParaRPr lang="en-US">
              <a:solidFill>
                <a:srgbClr val="0070C0"/>
              </a:solidFill>
            </a:endParaRPr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5E2454BE-3730-4C38-B667-3033E4FC91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9231" y="2037328"/>
            <a:ext cx="4875886" cy="3717359"/>
          </a:xfrm>
        </p:spPr>
      </p:pic>
      <p:pic>
        <p:nvPicPr>
          <p:cNvPr id="3" name="Picture 6" descr="Text&#10;&#10;Description automatically generated">
            <a:extLst>
              <a:ext uri="{FF2B5EF4-FFF2-40B4-BE49-F238E27FC236}">
                <a16:creationId xmlns:a16="http://schemas.microsoft.com/office/drawing/2014/main" id="{C49151E3-6554-4CCD-AF2E-94E11CB551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1493" y="2099037"/>
            <a:ext cx="5735767" cy="365657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4C34BD-2397-4720-AD8B-396B0EFE9307}"/>
              </a:ext>
            </a:extLst>
          </p:cNvPr>
          <p:cNvSpPr txBox="1"/>
          <p:nvPr/>
        </p:nvSpPr>
        <p:spPr>
          <a:xfrm>
            <a:off x="458917" y="5754687"/>
            <a:ext cx="1141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70C0"/>
                </a:solidFill>
              </a:rPr>
              <a:t>We always encourage you to go above and beyond </a:t>
            </a:r>
          </a:p>
          <a:p>
            <a:pPr algn="ctr"/>
            <a:r>
              <a:rPr lang="en-US" sz="2400">
                <a:solidFill>
                  <a:srgbClr val="0070C0"/>
                </a:solidFill>
              </a:rPr>
              <a:t>the minimum requirements! </a:t>
            </a:r>
          </a:p>
        </p:txBody>
      </p:sp>
    </p:spTree>
    <p:extLst>
      <p:ext uri="{BB962C8B-B14F-4D97-AF65-F5344CB8AC3E}">
        <p14:creationId xmlns:p14="http://schemas.microsoft.com/office/powerpoint/2010/main" val="303146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83BC00-534C-459B-89BE-0EF5C106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96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Course selection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18DE24-3A65-4144-ADB1-A9D8FDBB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3347" y="4879368"/>
            <a:ext cx="8592820" cy="10698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>
                <a:solidFill>
                  <a:srgbClr val="000000"/>
                </a:solidFill>
              </a:rPr>
              <a:t>What you need for freshmen year…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354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English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Honors English I</a:t>
            </a:r>
          </a:p>
          <a:p>
            <a:r>
              <a:rPr lang="en-US" sz="3600"/>
              <a:t>English I</a:t>
            </a:r>
          </a:p>
        </p:txBody>
      </p:sp>
    </p:spTree>
    <p:extLst>
      <p:ext uri="{BB962C8B-B14F-4D97-AF65-F5344CB8AC3E}">
        <p14:creationId xmlns:p14="http://schemas.microsoft.com/office/powerpoint/2010/main" val="422571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Life Skills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26499" y="725392"/>
            <a:ext cx="6487506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Success 101</a:t>
            </a:r>
          </a:p>
          <a:p>
            <a:r>
              <a:rPr lang="en-US" sz="3600"/>
              <a:t>Health</a:t>
            </a:r>
          </a:p>
        </p:txBody>
      </p:sp>
    </p:spTree>
    <p:extLst>
      <p:ext uri="{BB962C8B-B14F-4D97-AF65-F5344CB8AC3E}">
        <p14:creationId xmlns:p14="http://schemas.microsoft.com/office/powerpoint/2010/main" val="4284877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Math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7091" y="462849"/>
            <a:ext cx="5822640" cy="593229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/>
          </a:p>
          <a:p>
            <a:endParaRPr lang="en-US" sz="3200"/>
          </a:p>
          <a:p>
            <a:endParaRPr lang="en-US" sz="3200"/>
          </a:p>
          <a:p>
            <a:r>
              <a:rPr lang="en-US" sz="3200"/>
              <a:t>Algebra A</a:t>
            </a:r>
          </a:p>
          <a:p>
            <a:r>
              <a:rPr lang="en-US" sz="3200"/>
              <a:t>Algebra B</a:t>
            </a:r>
          </a:p>
          <a:p>
            <a:r>
              <a:rPr lang="en-US" sz="3200"/>
              <a:t>Algebra 1</a:t>
            </a:r>
          </a:p>
          <a:p>
            <a:r>
              <a:rPr lang="en-US" sz="3200"/>
              <a:t>Algebra 1 Robotics</a:t>
            </a:r>
          </a:p>
          <a:p>
            <a:endParaRPr lang="en-US" sz="3200"/>
          </a:p>
          <a:p>
            <a:endParaRPr lang="en-US" sz="3200"/>
          </a:p>
          <a:p>
            <a:pPr marL="0" indent="0"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08782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Life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The Living Earth</a:t>
            </a:r>
          </a:p>
          <a:p>
            <a:r>
              <a:rPr lang="en-US" sz="3600"/>
              <a:t>Sustainable Ag Biology</a:t>
            </a:r>
          </a:p>
          <a:p>
            <a:r>
              <a:rPr lang="en-US" sz="3600"/>
              <a:t>Biology Honors</a:t>
            </a:r>
          </a:p>
        </p:txBody>
      </p:sp>
    </p:spTree>
    <p:extLst>
      <p:ext uri="{BB962C8B-B14F-4D97-AF65-F5344CB8AC3E}">
        <p14:creationId xmlns:p14="http://schemas.microsoft.com/office/powerpoint/2010/main" val="29160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89" y="2376861"/>
            <a:ext cx="306975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Physical</a:t>
            </a:r>
            <a:br>
              <a:rPr lang="en-US" sz="6000">
                <a:solidFill>
                  <a:srgbClr val="FFFFFF"/>
                </a:solidFill>
              </a:rPr>
            </a:br>
            <a:r>
              <a:rPr lang="en-US" sz="6000">
                <a:solidFill>
                  <a:srgbClr val="FFFFFF"/>
                </a:solidFill>
              </a:rPr>
              <a:t>Education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7886" y="725394"/>
            <a:ext cx="624103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Core Physical Education</a:t>
            </a:r>
          </a:p>
          <a:p>
            <a:r>
              <a:rPr lang="en-US" sz="3600"/>
              <a:t>JROTC 1</a:t>
            </a:r>
          </a:p>
        </p:txBody>
      </p:sp>
    </p:spTree>
    <p:extLst>
      <p:ext uri="{BB962C8B-B14F-4D97-AF65-F5344CB8AC3E}">
        <p14:creationId xmlns:p14="http://schemas.microsoft.com/office/powerpoint/2010/main" val="41145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89" y="2376861"/>
            <a:ext cx="306975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World Language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7886" y="725394"/>
            <a:ext cx="624103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/>
              <a:t>Two years of the same world language is required to be A-G.  If you feel you are ready to begin a world language select one on your form.</a:t>
            </a:r>
          </a:p>
        </p:txBody>
      </p:sp>
    </p:spTree>
    <p:extLst>
      <p:ext uri="{BB962C8B-B14F-4D97-AF65-F5344CB8AC3E}">
        <p14:creationId xmlns:p14="http://schemas.microsoft.com/office/powerpoint/2010/main" val="1959472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127" y="2120764"/>
            <a:ext cx="3768679" cy="2616468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500">
                <a:solidFill>
                  <a:srgbClr val="FFFFFF"/>
                </a:solidFill>
              </a:rPr>
              <a:t>Visual/</a:t>
            </a:r>
            <a:br>
              <a:rPr lang="en-US" sz="5500">
                <a:solidFill>
                  <a:srgbClr val="FFFFFF"/>
                </a:solidFill>
              </a:rPr>
            </a:br>
            <a:r>
              <a:rPr lang="en-US" sz="5500">
                <a:solidFill>
                  <a:srgbClr val="FFFFFF"/>
                </a:solidFill>
              </a:rPr>
              <a:t>Performing art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7886" y="725394"/>
            <a:ext cx="624103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At least one year of a visual or performing art is required to be A-G</a:t>
            </a:r>
          </a:p>
          <a:p>
            <a:r>
              <a:rPr lang="en-US" sz="3600"/>
              <a:t>To graduate you must have one year of a world language </a:t>
            </a:r>
            <a:r>
              <a:rPr lang="en-US" sz="3600" b="1"/>
              <a:t>or</a:t>
            </a:r>
            <a:r>
              <a:rPr lang="en-US" sz="3600"/>
              <a:t> visual/performing art</a:t>
            </a:r>
          </a:p>
        </p:txBody>
      </p:sp>
    </p:spTree>
    <p:extLst>
      <p:ext uri="{BB962C8B-B14F-4D97-AF65-F5344CB8AC3E}">
        <p14:creationId xmlns:p14="http://schemas.microsoft.com/office/powerpoint/2010/main" val="2421593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3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8" name="Oval 29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9" name="Oval 31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Elective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areas</a:t>
            </a:r>
          </a:p>
        </p:txBody>
      </p:sp>
      <p:sp>
        <p:nvSpPr>
          <p:cNvPr id="40" name="Rectangle 3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06756AE-034A-475B-A819-0BCBF0B700E8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023326" y="462897"/>
          <a:ext cx="5349205" cy="593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568275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D569AA-C09E-4F85-AE56-FAC02C0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Use Electives to….</a:t>
            </a:r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150EC9B-DA2A-4FEA-8AC3-7B3727D443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0298658"/>
              </p:ext>
            </p:extLst>
          </p:nvPr>
        </p:nvGraphicFramePr>
        <p:xfrm>
          <a:off x="214312" y="2249733"/>
          <a:ext cx="11763375" cy="412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96407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E9FE55BD-84D8-4C56-90FE-B304AA426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057" y="1982805"/>
            <a:ext cx="3380733" cy="4390564"/>
          </a:xfrm>
          <a:prstGeom prst="rect">
            <a:avLst/>
          </a:prstGeom>
          <a:effectLst>
            <a:glow rad="127000">
              <a:srgbClr val="0070C0"/>
            </a:glow>
          </a:effec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6CE7FE3-0226-48F7-8165-936F1EF6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71075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MUSD High school Course catalog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09E4EB04-D347-44D4-A508-3C3F190CBCB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364288" y="2193925"/>
          <a:ext cx="4754562" cy="397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08472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2DECD5-AE2B-4293-9C89-E23713D8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complete your course selection 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2FCD7C-C900-450D-A45E-D5737EB4D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55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E5CBFA-71FE-4B7A-8587-5DE26B4E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243DB0-4B97-45E9-8D57-884B35867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39" y="131140"/>
            <a:ext cx="11725722" cy="65957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0A287-2A2F-4365-85FB-D4504E56A58E}"/>
              </a:ext>
            </a:extLst>
          </p:cNvPr>
          <p:cNvSpPr/>
          <p:nvPr/>
        </p:nvSpPr>
        <p:spPr>
          <a:xfrm>
            <a:off x="5396947" y="2737027"/>
            <a:ext cx="6132443" cy="227606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 to the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/>
              </a:rPr>
              <a:t>East Union Website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Counseling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Course Selection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AA19F2-46B4-430E-A416-41E800D797C8}"/>
              </a:ext>
            </a:extLst>
          </p:cNvPr>
          <p:cNvSpPr/>
          <p:nvPr/>
        </p:nvSpPr>
        <p:spPr>
          <a:xfrm>
            <a:off x="3599848" y="2093976"/>
            <a:ext cx="808523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C63DF3-A6CC-4C7D-A339-E1ECBA66982D}"/>
              </a:ext>
            </a:extLst>
          </p:cNvPr>
          <p:cNvSpPr/>
          <p:nvPr/>
        </p:nvSpPr>
        <p:spPr>
          <a:xfrm>
            <a:off x="3599847" y="2891268"/>
            <a:ext cx="1097281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24BB40-CB46-41A4-A6E8-662704BA5E35}"/>
              </a:ext>
            </a:extLst>
          </p:cNvPr>
          <p:cNvCxnSpPr>
            <a:cxnSpLocks/>
          </p:cNvCxnSpPr>
          <p:nvPr/>
        </p:nvCxnSpPr>
        <p:spPr>
          <a:xfrm>
            <a:off x="4408371" y="2256563"/>
            <a:ext cx="2906829" cy="15646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B837B0-2234-41C6-82A9-C5B4F4418275}"/>
              </a:ext>
            </a:extLst>
          </p:cNvPr>
          <p:cNvCxnSpPr>
            <a:cxnSpLocks/>
          </p:cNvCxnSpPr>
          <p:nvPr/>
        </p:nvCxnSpPr>
        <p:spPr>
          <a:xfrm>
            <a:off x="4697128" y="3094522"/>
            <a:ext cx="2329314" cy="12849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164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2D551CF-72FD-4952-8670-8BC1EA5D0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41" y="94185"/>
            <a:ext cx="11857118" cy="6669629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453098-289A-495A-BEB1-EAE56A4D59AF}"/>
              </a:ext>
            </a:extLst>
          </p:cNvPr>
          <p:cNvSpPr/>
          <p:nvPr/>
        </p:nvSpPr>
        <p:spPr>
          <a:xfrm>
            <a:off x="5515276" y="390868"/>
            <a:ext cx="6374530" cy="2804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This is the page you will see once you have clicked on “course selection” under the counseling tab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80EE98-BE91-4073-8B9F-62AF1C7604BC}"/>
              </a:ext>
            </a:extLst>
          </p:cNvPr>
          <p:cNvSpPr/>
          <p:nvPr/>
        </p:nvSpPr>
        <p:spPr>
          <a:xfrm>
            <a:off x="308008" y="4908884"/>
            <a:ext cx="3137835" cy="1135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Step by step instructions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B9AE8D-81B2-4E7B-98FD-B3F10E2D6699}"/>
              </a:ext>
            </a:extLst>
          </p:cNvPr>
          <p:cNvCxnSpPr>
            <a:cxnSpLocks/>
          </p:cNvCxnSpPr>
          <p:nvPr/>
        </p:nvCxnSpPr>
        <p:spPr>
          <a:xfrm flipV="1">
            <a:off x="2945331" y="4822257"/>
            <a:ext cx="1424538" cy="5582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509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78E020-A749-4AAE-AC43-2DFA952C8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667" y="2242686"/>
            <a:ext cx="9748665" cy="44781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F9A59A-AA26-4E53-980A-1C3B12A3DB0B}"/>
              </a:ext>
            </a:extLst>
          </p:cNvPr>
          <p:cNvSpPr/>
          <p:nvPr/>
        </p:nvSpPr>
        <p:spPr>
          <a:xfrm>
            <a:off x="1395663" y="548640"/>
            <a:ext cx="9086249" cy="1337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Remember this is for NEXT year.  Click on the  grade you will be in NEXT year.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839AE72-3420-43C9-81C9-F701792921D2}"/>
              </a:ext>
            </a:extLst>
          </p:cNvPr>
          <p:cNvSpPr/>
          <p:nvPr/>
        </p:nvSpPr>
        <p:spPr>
          <a:xfrm>
            <a:off x="471638" y="2723948"/>
            <a:ext cx="92402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26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9FB35EA-8548-4CB8-9DB9-83FC15E7C611}"/>
              </a:ext>
            </a:extLst>
          </p:cNvPr>
          <p:cNvSpPr txBox="1">
            <a:spLocks/>
          </p:cNvSpPr>
          <p:nvPr/>
        </p:nvSpPr>
        <p:spPr>
          <a:xfrm>
            <a:off x="215404" y="529256"/>
            <a:ext cx="5989975" cy="1383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Filling out your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course selection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4097D-7FD8-4637-9646-6BD532D09AD2}"/>
              </a:ext>
            </a:extLst>
          </p:cNvPr>
          <p:cNvSpPr txBox="1"/>
          <p:nvPr/>
        </p:nvSpPr>
        <p:spPr>
          <a:xfrm>
            <a:off x="776466" y="2209905"/>
            <a:ext cx="47914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Make sure to fill out your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NAME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ID#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DATE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POST GRADUATION PLAN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COUNSELOR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Please choose 8 ELECTIVE classes and number them 1-8 in order of preference.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0375FA-C5E4-4D04-A086-3A0A57610773}"/>
              </a:ext>
            </a:extLst>
          </p:cNvPr>
          <p:cNvCxnSpPr>
            <a:cxnSpLocks/>
          </p:cNvCxnSpPr>
          <p:nvPr/>
        </p:nvCxnSpPr>
        <p:spPr>
          <a:xfrm flipV="1">
            <a:off x="4514248" y="1325366"/>
            <a:ext cx="1833321" cy="150696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95580CA-256B-4D41-9BCE-4A9FC062BC73}"/>
              </a:ext>
            </a:extLst>
          </p:cNvPr>
          <p:cNvSpPr/>
          <p:nvPr/>
        </p:nvSpPr>
        <p:spPr>
          <a:xfrm>
            <a:off x="6452171" y="543101"/>
            <a:ext cx="5103569" cy="7822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49BF9-5B9B-4887-958A-A46D3F51732B}"/>
              </a:ext>
            </a:extLst>
          </p:cNvPr>
          <p:cNvSpPr/>
          <p:nvPr/>
        </p:nvSpPr>
        <p:spPr>
          <a:xfrm>
            <a:off x="8130543" y="1397316"/>
            <a:ext cx="3540482" cy="237520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7" name="object 2">
            <a:extLst>
              <a:ext uri="{FF2B5EF4-FFF2-40B4-BE49-F238E27FC236}">
                <a16:creationId xmlns:a16="http://schemas.microsoft.com/office/drawing/2014/main" id="{6CA91020-650C-455D-8BB9-7C89619CBB75}"/>
              </a:ext>
            </a:extLst>
          </p:cNvPr>
          <p:cNvSpPr txBox="1">
            <a:spLocks/>
          </p:cNvSpPr>
          <p:nvPr/>
        </p:nvSpPr>
        <p:spPr>
          <a:xfrm>
            <a:off x="7275003" y="231566"/>
            <a:ext cx="6319439" cy="17494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8659">
              <a:spcBef>
                <a:spcPts val="68"/>
              </a:spcBef>
              <a:tabLst>
                <a:tab pos="3273049" algn="l"/>
              </a:tabLst>
            </a:pPr>
            <a:r>
              <a:rPr lang="en-US" sz="1200" spc="-3" dirty="0"/>
              <a:t>2021-2022</a:t>
            </a:r>
            <a:r>
              <a:rPr lang="en-US" sz="1200" spc="3" dirty="0"/>
              <a:t> </a:t>
            </a:r>
            <a:r>
              <a:rPr lang="en-US" sz="1200" dirty="0"/>
              <a:t>EUHS</a:t>
            </a:r>
            <a:r>
              <a:rPr lang="en-US" sz="1200" spc="7" dirty="0"/>
              <a:t> </a:t>
            </a:r>
            <a:r>
              <a:rPr lang="en-US" sz="1200" spc="-3" dirty="0"/>
              <a:t>Course</a:t>
            </a:r>
            <a:r>
              <a:rPr lang="en-US" sz="1200" spc="3" dirty="0"/>
              <a:t> </a:t>
            </a:r>
            <a:r>
              <a:rPr lang="en-US" sz="1200" spc="-3" dirty="0"/>
              <a:t>Enrollment	GRADE</a:t>
            </a:r>
            <a:r>
              <a:rPr lang="en-US" sz="1200" spc="-44" dirty="0"/>
              <a:t> </a:t>
            </a:r>
            <a:r>
              <a:rPr lang="en-US" sz="1200" dirty="0"/>
              <a:t>9</a:t>
            </a:r>
          </a:p>
        </p:txBody>
      </p:sp>
      <p:sp>
        <p:nvSpPr>
          <p:cNvPr id="158" name="object 3">
            <a:extLst>
              <a:ext uri="{FF2B5EF4-FFF2-40B4-BE49-F238E27FC236}">
                <a16:creationId xmlns:a16="http://schemas.microsoft.com/office/drawing/2014/main" id="{662E5195-E672-4D9E-8955-9B1516307959}"/>
              </a:ext>
            </a:extLst>
          </p:cNvPr>
          <p:cNvSpPr txBox="1"/>
          <p:nvPr/>
        </p:nvSpPr>
        <p:spPr>
          <a:xfrm>
            <a:off x="6505295" y="561509"/>
            <a:ext cx="437717" cy="197578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</a:pPr>
            <a:r>
              <a:rPr sz="1227" dirty="0">
                <a:solidFill>
                  <a:prstClr val="black"/>
                </a:solidFill>
                <a:latin typeface="Calibri"/>
                <a:cs typeface="Calibri"/>
              </a:rPr>
              <a:t>Name:</a:t>
            </a:r>
            <a:endParaRPr sz="1227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59" name="object 4">
            <a:extLst>
              <a:ext uri="{FF2B5EF4-FFF2-40B4-BE49-F238E27FC236}">
                <a16:creationId xmlns:a16="http://schemas.microsoft.com/office/drawing/2014/main" id="{1EA86D2D-FF51-4FD2-B568-77C4421A0007}"/>
              </a:ext>
            </a:extLst>
          </p:cNvPr>
          <p:cNvSpPr txBox="1"/>
          <p:nvPr/>
        </p:nvSpPr>
        <p:spPr>
          <a:xfrm>
            <a:off x="7117319" y="561509"/>
            <a:ext cx="4224770" cy="32344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9915" defTabSz="623438">
              <a:spcBef>
                <a:spcPts val="68"/>
              </a:spcBef>
              <a:tabLst>
                <a:tab pos="2427511" algn="l"/>
                <a:tab pos="3383017" algn="l"/>
                <a:tab pos="4215566" algn="l"/>
              </a:tabLst>
            </a:pPr>
            <a:r>
              <a:rPr sz="1227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12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227" spc="12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227" spc="-3" dirty="0">
                <a:solidFill>
                  <a:prstClr val="black"/>
                </a:solidFill>
                <a:latin typeface="Calibri"/>
                <a:cs typeface="Calibri"/>
              </a:rPr>
              <a:t>ID#</a:t>
            </a:r>
            <a:r>
              <a:rPr sz="1227" u="heavy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227" spc="-3" dirty="0">
                <a:solidFill>
                  <a:prstClr val="black"/>
                </a:solidFill>
                <a:latin typeface="Calibri"/>
                <a:cs typeface="Calibri"/>
              </a:rPr>
              <a:t>Date: </a:t>
            </a:r>
            <a:r>
              <a:rPr sz="1227" u="heavy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1227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41"/>
              </a:spcBef>
              <a:tabLst>
                <a:tab pos="1484994" algn="l"/>
              </a:tabLst>
            </a:pP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Last</a:t>
            </a:r>
            <a:r>
              <a:rPr sz="818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Name	First Name</a:t>
            </a:r>
            <a:endParaRPr sz="818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0" name="object 5">
            <a:extLst>
              <a:ext uri="{FF2B5EF4-FFF2-40B4-BE49-F238E27FC236}">
                <a16:creationId xmlns:a16="http://schemas.microsoft.com/office/drawing/2014/main" id="{23230054-7C8F-4D8E-8559-D855AD894D37}"/>
              </a:ext>
            </a:extLst>
          </p:cNvPr>
          <p:cNvSpPr txBox="1"/>
          <p:nvPr/>
        </p:nvSpPr>
        <p:spPr>
          <a:xfrm>
            <a:off x="6456804" y="1458590"/>
            <a:ext cx="719138" cy="1025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791"/>
              </a:lnSpc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UI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 C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SS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S: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1" name="object 6">
            <a:extLst>
              <a:ext uri="{FF2B5EF4-FFF2-40B4-BE49-F238E27FC236}">
                <a16:creationId xmlns:a16="http://schemas.microsoft.com/office/drawing/2014/main" id="{855465AD-1123-4940-AC38-8AD5029C039C}"/>
              </a:ext>
            </a:extLst>
          </p:cNvPr>
          <p:cNvSpPr txBox="1"/>
          <p:nvPr/>
        </p:nvSpPr>
        <p:spPr>
          <a:xfrm>
            <a:off x="8194163" y="1458590"/>
            <a:ext cx="669348" cy="1025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791"/>
              </a:lnSpc>
            </a:pP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TIV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</a:t>
            </a: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2" name="object 7">
            <a:extLst>
              <a:ext uri="{FF2B5EF4-FFF2-40B4-BE49-F238E27FC236}">
                <a16:creationId xmlns:a16="http://schemas.microsoft.com/office/drawing/2014/main" id="{0465D55A-CA08-407A-B2BA-FEE44475D972}"/>
              </a:ext>
            </a:extLst>
          </p:cNvPr>
          <p:cNvSpPr txBox="1"/>
          <p:nvPr/>
        </p:nvSpPr>
        <p:spPr>
          <a:xfrm>
            <a:off x="6500099" y="1618264"/>
            <a:ext cx="326448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NG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LIS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3" name="object 8">
            <a:extLst>
              <a:ext uri="{FF2B5EF4-FFF2-40B4-BE49-F238E27FC236}">
                <a16:creationId xmlns:a16="http://schemas.microsoft.com/office/drawing/2014/main" id="{F50A1C77-831A-41C2-8295-C3D92E9826F9}"/>
              </a:ext>
            </a:extLst>
          </p:cNvPr>
          <p:cNvSpPr/>
          <p:nvPr/>
        </p:nvSpPr>
        <p:spPr>
          <a:xfrm>
            <a:off x="6455765" y="1617571"/>
            <a:ext cx="1624445" cy="118630"/>
          </a:xfrm>
          <a:custGeom>
            <a:avLst/>
            <a:gdLst/>
            <a:ahLst/>
            <a:cxnLst/>
            <a:rect l="l" t="t" r="r" b="b"/>
            <a:pathLst>
              <a:path w="2382520" h="173989">
                <a:moveTo>
                  <a:pt x="2382012" y="0"/>
                </a:moveTo>
                <a:lnTo>
                  <a:pt x="2363724" y="0"/>
                </a:lnTo>
                <a:lnTo>
                  <a:pt x="18288" y="0"/>
                </a:lnTo>
                <a:lnTo>
                  <a:pt x="0" y="0"/>
                </a:lnTo>
                <a:lnTo>
                  <a:pt x="0" y="18288"/>
                </a:lnTo>
                <a:lnTo>
                  <a:pt x="0" y="19812"/>
                </a:lnTo>
                <a:lnTo>
                  <a:pt x="0" y="173736"/>
                </a:lnTo>
                <a:lnTo>
                  <a:pt x="18288" y="173736"/>
                </a:lnTo>
                <a:lnTo>
                  <a:pt x="18288" y="19812"/>
                </a:lnTo>
                <a:lnTo>
                  <a:pt x="18288" y="18288"/>
                </a:lnTo>
                <a:lnTo>
                  <a:pt x="2363724" y="18288"/>
                </a:lnTo>
                <a:lnTo>
                  <a:pt x="2363724" y="19812"/>
                </a:lnTo>
                <a:lnTo>
                  <a:pt x="2363724" y="173736"/>
                </a:lnTo>
                <a:lnTo>
                  <a:pt x="2382012" y="173736"/>
                </a:lnTo>
                <a:lnTo>
                  <a:pt x="2382012" y="19812"/>
                </a:lnTo>
                <a:lnTo>
                  <a:pt x="2382012" y="18288"/>
                </a:lnTo>
                <a:lnTo>
                  <a:pt x="23820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9">
            <a:extLst>
              <a:ext uri="{FF2B5EF4-FFF2-40B4-BE49-F238E27FC236}">
                <a16:creationId xmlns:a16="http://schemas.microsoft.com/office/drawing/2014/main" id="{018A32F8-7F0E-4204-B82E-AED861AB69B8}"/>
              </a:ext>
            </a:extLst>
          </p:cNvPr>
          <p:cNvSpPr txBox="1"/>
          <p:nvPr/>
        </p:nvSpPr>
        <p:spPr>
          <a:xfrm>
            <a:off x="6508759" y="175447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5" name="object 10">
            <a:extLst>
              <a:ext uri="{FF2B5EF4-FFF2-40B4-BE49-F238E27FC236}">
                <a16:creationId xmlns:a16="http://schemas.microsoft.com/office/drawing/2014/main" id="{1A0893E3-D2D0-421B-AD8B-4D4DEA386F65}"/>
              </a:ext>
            </a:extLst>
          </p:cNvPr>
          <p:cNvSpPr/>
          <p:nvPr/>
        </p:nvSpPr>
        <p:spPr>
          <a:xfrm>
            <a:off x="6455765" y="1736028"/>
            <a:ext cx="1624445" cy="106074"/>
          </a:xfrm>
          <a:custGeom>
            <a:avLst/>
            <a:gdLst/>
            <a:ahLst/>
            <a:cxnLst/>
            <a:rect l="l" t="t" r="r" b="b"/>
            <a:pathLst>
              <a:path w="2382520" h="155575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  <a:path w="2382520" h="155575">
                <a:moveTo>
                  <a:pt x="2382012" y="0"/>
                </a:moveTo>
                <a:lnTo>
                  <a:pt x="2363724" y="0"/>
                </a:lnTo>
                <a:lnTo>
                  <a:pt x="2363724" y="155448"/>
                </a:lnTo>
                <a:lnTo>
                  <a:pt x="2382012" y="155448"/>
                </a:lnTo>
                <a:lnTo>
                  <a:pt x="23820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1">
            <a:extLst>
              <a:ext uri="{FF2B5EF4-FFF2-40B4-BE49-F238E27FC236}">
                <a16:creationId xmlns:a16="http://schemas.microsoft.com/office/drawing/2014/main" id="{92F4AC7C-63FA-4FD8-B6B0-7D28828C0554}"/>
              </a:ext>
            </a:extLst>
          </p:cNvPr>
          <p:cNvSpPr txBox="1"/>
          <p:nvPr/>
        </p:nvSpPr>
        <p:spPr>
          <a:xfrm>
            <a:off x="6508759" y="186046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7" name="object 12">
            <a:extLst>
              <a:ext uri="{FF2B5EF4-FFF2-40B4-BE49-F238E27FC236}">
                <a16:creationId xmlns:a16="http://schemas.microsoft.com/office/drawing/2014/main" id="{D042C241-DA7E-44CF-AB3C-5BCF2A721BB1}"/>
              </a:ext>
            </a:extLst>
          </p:cNvPr>
          <p:cNvSpPr txBox="1"/>
          <p:nvPr/>
        </p:nvSpPr>
        <p:spPr>
          <a:xfrm>
            <a:off x="6508759" y="196540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8" name="object 13">
            <a:extLst>
              <a:ext uri="{FF2B5EF4-FFF2-40B4-BE49-F238E27FC236}">
                <a16:creationId xmlns:a16="http://schemas.microsoft.com/office/drawing/2014/main" id="{F1EED112-6997-459F-817E-9B58548FBBA1}"/>
              </a:ext>
            </a:extLst>
          </p:cNvPr>
          <p:cNvSpPr txBox="1"/>
          <p:nvPr/>
        </p:nvSpPr>
        <p:spPr>
          <a:xfrm>
            <a:off x="6628946" y="1724252"/>
            <a:ext cx="1141268" cy="32320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1010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ENGLISH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HONORS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1110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ENGLISH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1362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ENGLISH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SH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9" name="object 14">
            <a:extLst>
              <a:ext uri="{FF2B5EF4-FFF2-40B4-BE49-F238E27FC236}">
                <a16:creationId xmlns:a16="http://schemas.microsoft.com/office/drawing/2014/main" id="{112699AE-06CE-4C09-9681-6BCB5C9862A0}"/>
              </a:ext>
            </a:extLst>
          </p:cNvPr>
          <p:cNvSpPr/>
          <p:nvPr/>
        </p:nvSpPr>
        <p:spPr>
          <a:xfrm>
            <a:off x="6455765" y="1842015"/>
            <a:ext cx="1624445" cy="211282"/>
          </a:xfrm>
          <a:custGeom>
            <a:avLst/>
            <a:gdLst/>
            <a:ahLst/>
            <a:cxnLst/>
            <a:rect l="l" t="t" r="r" b="b"/>
            <a:pathLst>
              <a:path w="2382520" h="309880">
                <a:moveTo>
                  <a:pt x="18288" y="0"/>
                </a:moveTo>
                <a:lnTo>
                  <a:pt x="0" y="0"/>
                </a:lnTo>
                <a:lnTo>
                  <a:pt x="0" y="309372"/>
                </a:lnTo>
                <a:lnTo>
                  <a:pt x="18288" y="309372"/>
                </a:lnTo>
                <a:lnTo>
                  <a:pt x="18288" y="0"/>
                </a:lnTo>
                <a:close/>
              </a:path>
              <a:path w="2382520" h="309880">
                <a:moveTo>
                  <a:pt x="2382012" y="0"/>
                </a:moveTo>
                <a:lnTo>
                  <a:pt x="2363724" y="0"/>
                </a:lnTo>
                <a:lnTo>
                  <a:pt x="2363724" y="309372"/>
                </a:lnTo>
                <a:lnTo>
                  <a:pt x="2382012" y="309372"/>
                </a:lnTo>
                <a:lnTo>
                  <a:pt x="23820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5">
            <a:extLst>
              <a:ext uri="{FF2B5EF4-FFF2-40B4-BE49-F238E27FC236}">
                <a16:creationId xmlns:a16="http://schemas.microsoft.com/office/drawing/2014/main" id="{BC4B26B5-9D73-4F45-9A86-8D93F32D981E}"/>
              </a:ext>
            </a:extLst>
          </p:cNvPr>
          <p:cNvSpPr txBox="1"/>
          <p:nvPr/>
        </p:nvSpPr>
        <p:spPr>
          <a:xfrm>
            <a:off x="6500099" y="2094168"/>
            <a:ext cx="565439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MATHEMATICS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1" name="object 16">
            <a:extLst>
              <a:ext uri="{FF2B5EF4-FFF2-40B4-BE49-F238E27FC236}">
                <a16:creationId xmlns:a16="http://schemas.microsoft.com/office/drawing/2014/main" id="{C14AD020-0F4D-4C9D-81B2-EA843BD1F92B}"/>
              </a:ext>
            </a:extLst>
          </p:cNvPr>
          <p:cNvSpPr txBox="1"/>
          <p:nvPr/>
        </p:nvSpPr>
        <p:spPr>
          <a:xfrm>
            <a:off x="6508759" y="2230376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2" name="object 17">
            <a:extLst>
              <a:ext uri="{FF2B5EF4-FFF2-40B4-BE49-F238E27FC236}">
                <a16:creationId xmlns:a16="http://schemas.microsoft.com/office/drawing/2014/main" id="{F61E2556-2FF8-4A3B-A77A-6B911C251695}"/>
              </a:ext>
            </a:extLst>
          </p:cNvPr>
          <p:cNvSpPr txBox="1"/>
          <p:nvPr/>
        </p:nvSpPr>
        <p:spPr>
          <a:xfrm>
            <a:off x="6508746" y="233637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3" name="object 18">
            <a:extLst>
              <a:ext uri="{FF2B5EF4-FFF2-40B4-BE49-F238E27FC236}">
                <a16:creationId xmlns:a16="http://schemas.microsoft.com/office/drawing/2014/main" id="{26DDE114-A61D-46F5-8E7D-31411654D558}"/>
              </a:ext>
            </a:extLst>
          </p:cNvPr>
          <p:cNvSpPr txBox="1"/>
          <p:nvPr/>
        </p:nvSpPr>
        <p:spPr>
          <a:xfrm>
            <a:off x="6508759" y="2441311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4" name="object 19">
            <a:extLst>
              <a:ext uri="{FF2B5EF4-FFF2-40B4-BE49-F238E27FC236}">
                <a16:creationId xmlns:a16="http://schemas.microsoft.com/office/drawing/2014/main" id="{3B730400-2C6B-494D-8144-AF76418C631C}"/>
              </a:ext>
            </a:extLst>
          </p:cNvPr>
          <p:cNvSpPr txBox="1"/>
          <p:nvPr/>
        </p:nvSpPr>
        <p:spPr>
          <a:xfrm>
            <a:off x="6508759" y="254729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5" name="object 20">
            <a:extLst>
              <a:ext uri="{FF2B5EF4-FFF2-40B4-BE49-F238E27FC236}">
                <a16:creationId xmlns:a16="http://schemas.microsoft.com/office/drawing/2014/main" id="{0469D4EC-DBCE-4400-ADD1-417164332D89}"/>
              </a:ext>
            </a:extLst>
          </p:cNvPr>
          <p:cNvSpPr txBox="1"/>
          <p:nvPr/>
        </p:nvSpPr>
        <p:spPr>
          <a:xfrm>
            <a:off x="6628935" y="2200156"/>
            <a:ext cx="1188893" cy="42816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212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0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682" spc="-3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R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2125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ALGEBRA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2130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ALGEBRA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2133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ALGEBRA 1/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Robotics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6" name="object 21">
            <a:extLst>
              <a:ext uri="{FF2B5EF4-FFF2-40B4-BE49-F238E27FC236}">
                <a16:creationId xmlns:a16="http://schemas.microsoft.com/office/drawing/2014/main" id="{5B0599BA-42F8-46E6-95EE-82F4EA5FC5AE}"/>
              </a:ext>
            </a:extLst>
          </p:cNvPr>
          <p:cNvSpPr txBox="1"/>
          <p:nvPr/>
        </p:nvSpPr>
        <p:spPr>
          <a:xfrm>
            <a:off x="6467652" y="2676059"/>
            <a:ext cx="527772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LIFE</a:t>
            </a:r>
            <a:r>
              <a:rPr sz="682" b="1" u="sng" spc="-1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r>
              <a:rPr sz="682" b="1" u="sng" spc="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7" name="object 22">
            <a:extLst>
              <a:ext uri="{FF2B5EF4-FFF2-40B4-BE49-F238E27FC236}">
                <a16:creationId xmlns:a16="http://schemas.microsoft.com/office/drawing/2014/main" id="{EB798285-70CB-4BFD-BB39-31BC1FE9D681}"/>
              </a:ext>
            </a:extLst>
          </p:cNvPr>
          <p:cNvSpPr txBox="1"/>
          <p:nvPr/>
        </p:nvSpPr>
        <p:spPr>
          <a:xfrm>
            <a:off x="6508759" y="281122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8" name="object 23">
            <a:extLst>
              <a:ext uri="{FF2B5EF4-FFF2-40B4-BE49-F238E27FC236}">
                <a16:creationId xmlns:a16="http://schemas.microsoft.com/office/drawing/2014/main" id="{035B801F-711C-4CE3-B57D-9FEF69D7FFA6}"/>
              </a:ext>
            </a:extLst>
          </p:cNvPr>
          <p:cNvSpPr txBox="1"/>
          <p:nvPr/>
        </p:nvSpPr>
        <p:spPr>
          <a:xfrm>
            <a:off x="6508759" y="291721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79" name="object 24">
            <a:extLst>
              <a:ext uri="{FF2B5EF4-FFF2-40B4-BE49-F238E27FC236}">
                <a16:creationId xmlns:a16="http://schemas.microsoft.com/office/drawing/2014/main" id="{57006C35-10D3-4A27-9AA7-49A3F638D6E2}"/>
              </a:ext>
            </a:extLst>
          </p:cNvPr>
          <p:cNvSpPr txBox="1"/>
          <p:nvPr/>
        </p:nvSpPr>
        <p:spPr>
          <a:xfrm>
            <a:off x="6508759" y="302320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0" name="object 25">
            <a:extLst>
              <a:ext uri="{FF2B5EF4-FFF2-40B4-BE49-F238E27FC236}">
                <a16:creationId xmlns:a16="http://schemas.microsoft.com/office/drawing/2014/main" id="{B32176ED-AAAD-4DC5-A487-7B645CCC370E}"/>
              </a:ext>
            </a:extLst>
          </p:cNvPr>
          <p:cNvSpPr txBox="1"/>
          <p:nvPr/>
        </p:nvSpPr>
        <p:spPr>
          <a:xfrm>
            <a:off x="6628946" y="2781007"/>
            <a:ext cx="1247775" cy="32320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3012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LIVING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EARTH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6770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SUSTAINABLE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BIOLOGY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XXXX BIOLOGY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HONORS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(AR)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1" name="object 26">
            <a:extLst>
              <a:ext uri="{FF2B5EF4-FFF2-40B4-BE49-F238E27FC236}">
                <a16:creationId xmlns:a16="http://schemas.microsoft.com/office/drawing/2014/main" id="{8531E23B-09B1-4921-A937-585E380EE829}"/>
              </a:ext>
            </a:extLst>
          </p:cNvPr>
          <p:cNvSpPr txBox="1"/>
          <p:nvPr/>
        </p:nvSpPr>
        <p:spPr>
          <a:xfrm>
            <a:off x="8181668" y="2768538"/>
            <a:ext cx="1398876" cy="899319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5977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AGRICULTURE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6500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SCIENCE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6700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BASIC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MECHANICS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6765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AG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WOOD I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1023" b="1" u="sng" spc="-5" baseline="2500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b="1" u="sng" spc="82" baseline="2500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6740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ART/HIST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FLORICULTURE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426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BUSINESS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4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4500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INTRO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BUSINESS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  <a:tabLst>
                <a:tab pos="154561" algn="l"/>
              </a:tabLst>
            </a:pPr>
            <a:r>
              <a:rPr sz="682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462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6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G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I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T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E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RA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Y</a:t>
            </a:r>
            <a:r>
              <a:rPr sz="682" spc="-3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2" name="object 27">
            <a:extLst>
              <a:ext uri="{FF2B5EF4-FFF2-40B4-BE49-F238E27FC236}">
                <a16:creationId xmlns:a16="http://schemas.microsoft.com/office/drawing/2014/main" id="{FB36B9F6-2257-4A17-9BB8-6728097B2911}"/>
              </a:ext>
            </a:extLst>
          </p:cNvPr>
          <p:cNvSpPr/>
          <p:nvPr/>
        </p:nvSpPr>
        <p:spPr>
          <a:xfrm>
            <a:off x="6455765" y="2052950"/>
            <a:ext cx="1624445" cy="1058141"/>
          </a:xfrm>
          <a:custGeom>
            <a:avLst/>
            <a:gdLst/>
            <a:ahLst/>
            <a:cxnLst/>
            <a:rect l="l" t="t" r="r" b="b"/>
            <a:pathLst>
              <a:path w="2382520" h="1551939">
                <a:moveTo>
                  <a:pt x="18288" y="0"/>
                </a:moveTo>
                <a:lnTo>
                  <a:pt x="0" y="0"/>
                </a:lnTo>
                <a:lnTo>
                  <a:pt x="0" y="1551432"/>
                </a:lnTo>
                <a:lnTo>
                  <a:pt x="18288" y="1551432"/>
                </a:lnTo>
                <a:lnTo>
                  <a:pt x="18288" y="0"/>
                </a:lnTo>
                <a:close/>
              </a:path>
              <a:path w="2382520" h="1551939">
                <a:moveTo>
                  <a:pt x="2382012" y="0"/>
                </a:moveTo>
                <a:lnTo>
                  <a:pt x="2363724" y="0"/>
                </a:lnTo>
                <a:lnTo>
                  <a:pt x="2363724" y="1551432"/>
                </a:lnTo>
                <a:lnTo>
                  <a:pt x="2382012" y="1551432"/>
                </a:lnTo>
                <a:lnTo>
                  <a:pt x="23820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28">
            <a:extLst>
              <a:ext uri="{FF2B5EF4-FFF2-40B4-BE49-F238E27FC236}">
                <a16:creationId xmlns:a16="http://schemas.microsoft.com/office/drawing/2014/main" id="{A4C66600-8F4E-4B7D-8B57-B4069F2C4B9D}"/>
              </a:ext>
            </a:extLst>
          </p:cNvPr>
          <p:cNvSpPr txBox="1"/>
          <p:nvPr/>
        </p:nvSpPr>
        <p:spPr>
          <a:xfrm>
            <a:off x="6467682" y="3150923"/>
            <a:ext cx="846859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682" b="1" u="sng" spc="-2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4" name="object 29">
            <a:extLst>
              <a:ext uri="{FF2B5EF4-FFF2-40B4-BE49-F238E27FC236}">
                <a16:creationId xmlns:a16="http://schemas.microsoft.com/office/drawing/2014/main" id="{AD43DCAF-81F1-4854-B76A-88A5A44F9B7B}"/>
              </a:ext>
            </a:extLst>
          </p:cNvPr>
          <p:cNvSpPr txBox="1"/>
          <p:nvPr/>
        </p:nvSpPr>
        <p:spPr>
          <a:xfrm>
            <a:off x="6508759" y="328713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5" name="object 30">
            <a:extLst>
              <a:ext uri="{FF2B5EF4-FFF2-40B4-BE49-F238E27FC236}">
                <a16:creationId xmlns:a16="http://schemas.microsoft.com/office/drawing/2014/main" id="{D20E1CD0-6AD5-49B1-A7A3-71B848B61277}"/>
              </a:ext>
            </a:extLst>
          </p:cNvPr>
          <p:cNvSpPr txBox="1"/>
          <p:nvPr/>
        </p:nvSpPr>
        <p:spPr>
          <a:xfrm>
            <a:off x="6508759" y="339311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6" name="object 31">
            <a:extLst>
              <a:ext uri="{FF2B5EF4-FFF2-40B4-BE49-F238E27FC236}">
                <a16:creationId xmlns:a16="http://schemas.microsoft.com/office/drawing/2014/main" id="{8FE93F5C-070B-497E-9B14-6ED32D716807}"/>
              </a:ext>
            </a:extLst>
          </p:cNvPr>
          <p:cNvSpPr txBox="1"/>
          <p:nvPr/>
        </p:nvSpPr>
        <p:spPr>
          <a:xfrm>
            <a:off x="6628949" y="3256911"/>
            <a:ext cx="606569" cy="218236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2510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CORE PE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2750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CP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7" name="object 32">
            <a:extLst>
              <a:ext uri="{FF2B5EF4-FFF2-40B4-BE49-F238E27FC236}">
                <a16:creationId xmlns:a16="http://schemas.microsoft.com/office/drawing/2014/main" id="{4FED746E-67B3-45DB-BAB9-CFBA21F3DB6A}"/>
              </a:ext>
            </a:extLst>
          </p:cNvPr>
          <p:cNvSpPr txBox="1"/>
          <p:nvPr/>
        </p:nvSpPr>
        <p:spPr>
          <a:xfrm>
            <a:off x="6500099" y="3520840"/>
            <a:ext cx="403081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LIFE</a:t>
            </a:r>
            <a:r>
              <a:rPr sz="682" b="1" spc="-3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spc="-3" dirty="0">
                <a:solidFill>
                  <a:prstClr val="black"/>
                </a:solidFill>
                <a:latin typeface="Calibri"/>
                <a:cs typeface="Calibri"/>
              </a:rPr>
              <a:t>SKILLS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88" name="object 33">
            <a:extLst>
              <a:ext uri="{FF2B5EF4-FFF2-40B4-BE49-F238E27FC236}">
                <a16:creationId xmlns:a16="http://schemas.microsoft.com/office/drawing/2014/main" id="{B0378673-C99F-440C-AF4E-62EE53638676}"/>
              </a:ext>
            </a:extLst>
          </p:cNvPr>
          <p:cNvSpPr/>
          <p:nvPr/>
        </p:nvSpPr>
        <p:spPr>
          <a:xfrm>
            <a:off x="6635243" y="3625096"/>
            <a:ext cx="260206" cy="5195"/>
          </a:xfrm>
          <a:custGeom>
            <a:avLst/>
            <a:gdLst/>
            <a:ahLst/>
            <a:cxnLst/>
            <a:rect l="l" t="t" r="r" b="b"/>
            <a:pathLst>
              <a:path w="381634" h="7620">
                <a:moveTo>
                  <a:pt x="0" y="7620"/>
                </a:moveTo>
                <a:lnTo>
                  <a:pt x="381416" y="7620"/>
                </a:lnTo>
                <a:lnTo>
                  <a:pt x="381416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object 34">
            <a:extLst>
              <a:ext uri="{FF2B5EF4-FFF2-40B4-BE49-F238E27FC236}">
                <a16:creationId xmlns:a16="http://schemas.microsoft.com/office/drawing/2014/main" id="{0FC46715-0A62-4471-AE79-CD9DDE1EAE2E}"/>
              </a:ext>
            </a:extLst>
          </p:cNvPr>
          <p:cNvSpPr txBox="1"/>
          <p:nvPr/>
        </p:nvSpPr>
        <p:spPr>
          <a:xfrm>
            <a:off x="6508759" y="365704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0" name="object 35">
            <a:extLst>
              <a:ext uri="{FF2B5EF4-FFF2-40B4-BE49-F238E27FC236}">
                <a16:creationId xmlns:a16="http://schemas.microsoft.com/office/drawing/2014/main" id="{165A3965-2B0D-4CD0-AAFA-56DCEF107DF0}"/>
              </a:ext>
            </a:extLst>
          </p:cNvPr>
          <p:cNvSpPr txBox="1"/>
          <p:nvPr/>
        </p:nvSpPr>
        <p:spPr>
          <a:xfrm>
            <a:off x="6628948" y="3626827"/>
            <a:ext cx="1263794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5810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SUCCESS 101/ 5902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HEALTH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+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1" name="object 36">
            <a:extLst>
              <a:ext uri="{FF2B5EF4-FFF2-40B4-BE49-F238E27FC236}">
                <a16:creationId xmlns:a16="http://schemas.microsoft.com/office/drawing/2014/main" id="{B2BB1EC2-9597-48B9-BEEB-F45E5C8DA29A}"/>
              </a:ext>
            </a:extLst>
          </p:cNvPr>
          <p:cNvSpPr txBox="1"/>
          <p:nvPr/>
        </p:nvSpPr>
        <p:spPr>
          <a:xfrm>
            <a:off x="6508758" y="3797584"/>
            <a:ext cx="333807" cy="102592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791"/>
              </a:lnSpc>
            </a:pPr>
            <a:r>
              <a:rPr sz="682" b="1" spc="-3" dirty="0">
                <a:solidFill>
                  <a:prstClr val="black"/>
                </a:solidFill>
                <a:latin typeface="Calibri"/>
                <a:cs typeface="Calibri"/>
              </a:rPr>
              <a:t>RSP/SDC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2" name="object 37">
            <a:extLst>
              <a:ext uri="{FF2B5EF4-FFF2-40B4-BE49-F238E27FC236}">
                <a16:creationId xmlns:a16="http://schemas.microsoft.com/office/drawing/2014/main" id="{34FA589B-2E3F-4705-BA2F-179C0EDE9EFD}"/>
              </a:ext>
            </a:extLst>
          </p:cNvPr>
          <p:cNvSpPr/>
          <p:nvPr/>
        </p:nvSpPr>
        <p:spPr>
          <a:xfrm>
            <a:off x="6508758" y="3890064"/>
            <a:ext cx="333807" cy="5195"/>
          </a:xfrm>
          <a:custGeom>
            <a:avLst/>
            <a:gdLst/>
            <a:ahLst/>
            <a:cxnLst/>
            <a:rect l="l" t="t" r="r" b="b"/>
            <a:pathLst>
              <a:path w="489584" h="7620">
                <a:moveTo>
                  <a:pt x="489204" y="0"/>
                </a:moveTo>
                <a:lnTo>
                  <a:pt x="0" y="0"/>
                </a:lnTo>
                <a:lnTo>
                  <a:pt x="0" y="7620"/>
                </a:lnTo>
                <a:lnTo>
                  <a:pt x="489204" y="7620"/>
                </a:lnTo>
                <a:lnTo>
                  <a:pt x="4892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38">
            <a:extLst>
              <a:ext uri="{FF2B5EF4-FFF2-40B4-BE49-F238E27FC236}">
                <a16:creationId xmlns:a16="http://schemas.microsoft.com/office/drawing/2014/main" id="{5F2888FA-19DA-444E-9626-55755A8E2137}"/>
              </a:ext>
            </a:extLst>
          </p:cNvPr>
          <p:cNvSpPr txBox="1"/>
          <p:nvPr/>
        </p:nvSpPr>
        <p:spPr>
          <a:xfrm>
            <a:off x="6508759" y="3920976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4" name="object 39">
            <a:extLst>
              <a:ext uri="{FF2B5EF4-FFF2-40B4-BE49-F238E27FC236}">
                <a16:creationId xmlns:a16="http://schemas.microsoft.com/office/drawing/2014/main" id="{905B5A51-506C-458A-8202-56FEA36B6095}"/>
              </a:ext>
            </a:extLst>
          </p:cNvPr>
          <p:cNvSpPr txBox="1"/>
          <p:nvPr/>
        </p:nvSpPr>
        <p:spPr>
          <a:xfrm>
            <a:off x="6634996" y="3895259"/>
            <a:ext cx="957695" cy="108463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3464" rIns="0" bIns="0" rtlCol="0">
            <a:spAutoFit/>
          </a:bodyPr>
          <a:lstStyle/>
          <a:p>
            <a:pPr marL="2598" defTabSz="623438">
              <a:spcBef>
                <a:spcPts val="2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8010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MODIFIED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ENGLISH 1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5" name="object 40">
            <a:extLst>
              <a:ext uri="{FF2B5EF4-FFF2-40B4-BE49-F238E27FC236}">
                <a16:creationId xmlns:a16="http://schemas.microsoft.com/office/drawing/2014/main" id="{3899A3FF-C59F-4FFD-BFDF-5E4BF8FFA25C}"/>
              </a:ext>
            </a:extLst>
          </p:cNvPr>
          <p:cNvSpPr/>
          <p:nvPr/>
        </p:nvSpPr>
        <p:spPr>
          <a:xfrm>
            <a:off x="6508759" y="4008520"/>
            <a:ext cx="1196253" cy="106074"/>
          </a:xfrm>
          <a:custGeom>
            <a:avLst/>
            <a:gdLst/>
            <a:ahLst/>
            <a:cxnLst/>
            <a:rect l="l" t="t" r="r" b="b"/>
            <a:pathLst>
              <a:path w="1754505" h="155575">
                <a:moveTo>
                  <a:pt x="1754124" y="0"/>
                </a:moveTo>
                <a:lnTo>
                  <a:pt x="0" y="0"/>
                </a:lnTo>
                <a:lnTo>
                  <a:pt x="0" y="533"/>
                </a:lnTo>
                <a:lnTo>
                  <a:pt x="0" y="3822"/>
                </a:lnTo>
                <a:lnTo>
                  <a:pt x="0" y="151320"/>
                </a:lnTo>
                <a:lnTo>
                  <a:pt x="0" y="155448"/>
                </a:lnTo>
                <a:lnTo>
                  <a:pt x="1754124" y="155448"/>
                </a:lnTo>
                <a:lnTo>
                  <a:pt x="1754124" y="151320"/>
                </a:lnTo>
                <a:lnTo>
                  <a:pt x="1754124" y="3822"/>
                </a:lnTo>
                <a:lnTo>
                  <a:pt x="1754124" y="533"/>
                </a:lnTo>
                <a:lnTo>
                  <a:pt x="175412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41">
            <a:extLst>
              <a:ext uri="{FF2B5EF4-FFF2-40B4-BE49-F238E27FC236}">
                <a16:creationId xmlns:a16="http://schemas.microsoft.com/office/drawing/2014/main" id="{7E83E2D9-D57F-409B-86AA-9742926D79ED}"/>
              </a:ext>
            </a:extLst>
          </p:cNvPr>
          <p:cNvSpPr txBox="1"/>
          <p:nvPr/>
        </p:nvSpPr>
        <p:spPr>
          <a:xfrm>
            <a:off x="6508759" y="402696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7" name="object 42">
            <a:extLst>
              <a:ext uri="{FF2B5EF4-FFF2-40B4-BE49-F238E27FC236}">
                <a16:creationId xmlns:a16="http://schemas.microsoft.com/office/drawing/2014/main" id="{0D0E0EB1-C3C5-4F39-8288-8AE370A04ACA}"/>
              </a:ext>
            </a:extLst>
          </p:cNvPr>
          <p:cNvSpPr txBox="1"/>
          <p:nvPr/>
        </p:nvSpPr>
        <p:spPr>
          <a:xfrm>
            <a:off x="6635019" y="4010029"/>
            <a:ext cx="1069831" cy="102592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 marL="2165" defTabSz="623438">
              <a:lnSpc>
                <a:spcPts val="781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8065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MODIFIED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PRE-ALGEBRA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8" name="object 43">
            <a:extLst>
              <a:ext uri="{FF2B5EF4-FFF2-40B4-BE49-F238E27FC236}">
                <a16:creationId xmlns:a16="http://schemas.microsoft.com/office/drawing/2014/main" id="{F239DE88-948E-45A9-9A3C-56A7B33A0EFF}"/>
              </a:ext>
            </a:extLst>
          </p:cNvPr>
          <p:cNvSpPr txBox="1"/>
          <p:nvPr/>
        </p:nvSpPr>
        <p:spPr>
          <a:xfrm>
            <a:off x="6508759" y="413295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9" name="object 44">
            <a:extLst>
              <a:ext uri="{FF2B5EF4-FFF2-40B4-BE49-F238E27FC236}">
                <a16:creationId xmlns:a16="http://schemas.microsoft.com/office/drawing/2014/main" id="{5FD9D124-EA5B-4703-A511-6CA66E9EBEFF}"/>
              </a:ext>
            </a:extLst>
          </p:cNvPr>
          <p:cNvSpPr txBox="1"/>
          <p:nvPr/>
        </p:nvSpPr>
        <p:spPr>
          <a:xfrm>
            <a:off x="6635019" y="4115817"/>
            <a:ext cx="949036" cy="90409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 marL="2165" defTabSz="623438">
              <a:lnSpc>
                <a:spcPts val="726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8070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MODIFIED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ALGEBRA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0" name="object 45">
            <a:extLst>
              <a:ext uri="{FF2B5EF4-FFF2-40B4-BE49-F238E27FC236}">
                <a16:creationId xmlns:a16="http://schemas.microsoft.com/office/drawing/2014/main" id="{8BA45CEF-12F6-4606-8AA5-E311D9BDBFC4}"/>
              </a:ext>
            </a:extLst>
          </p:cNvPr>
          <p:cNvSpPr txBox="1"/>
          <p:nvPr/>
        </p:nvSpPr>
        <p:spPr>
          <a:xfrm>
            <a:off x="7563460" y="4102731"/>
            <a:ext cx="503959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defTabSz="623438">
              <a:spcBef>
                <a:spcPts val="65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1" name="object 46">
            <a:extLst>
              <a:ext uri="{FF2B5EF4-FFF2-40B4-BE49-F238E27FC236}">
                <a16:creationId xmlns:a16="http://schemas.microsoft.com/office/drawing/2014/main" id="{6ECB8624-C6B6-4328-8C88-3CE9BB19FD9B}"/>
              </a:ext>
            </a:extLst>
          </p:cNvPr>
          <p:cNvSpPr/>
          <p:nvPr/>
        </p:nvSpPr>
        <p:spPr>
          <a:xfrm>
            <a:off x="6508758" y="4220494"/>
            <a:ext cx="1467283" cy="106074"/>
          </a:xfrm>
          <a:custGeom>
            <a:avLst/>
            <a:gdLst/>
            <a:ahLst/>
            <a:cxnLst/>
            <a:rect l="l" t="t" r="r" b="b"/>
            <a:pathLst>
              <a:path w="2152015" h="155575">
                <a:moveTo>
                  <a:pt x="2151888" y="0"/>
                </a:moveTo>
                <a:lnTo>
                  <a:pt x="0" y="0"/>
                </a:lnTo>
                <a:lnTo>
                  <a:pt x="0" y="134835"/>
                </a:lnTo>
                <a:lnTo>
                  <a:pt x="0" y="135432"/>
                </a:lnTo>
                <a:lnTo>
                  <a:pt x="0" y="155448"/>
                </a:lnTo>
                <a:lnTo>
                  <a:pt x="2151888" y="155448"/>
                </a:lnTo>
                <a:lnTo>
                  <a:pt x="2151888" y="135432"/>
                </a:lnTo>
                <a:lnTo>
                  <a:pt x="2151888" y="134835"/>
                </a:lnTo>
                <a:lnTo>
                  <a:pt x="2151888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47">
            <a:extLst>
              <a:ext uri="{FF2B5EF4-FFF2-40B4-BE49-F238E27FC236}">
                <a16:creationId xmlns:a16="http://schemas.microsoft.com/office/drawing/2014/main" id="{B349434E-2CD4-4C7E-9E44-D1E31455B390}"/>
              </a:ext>
            </a:extLst>
          </p:cNvPr>
          <p:cNvSpPr txBox="1"/>
          <p:nvPr/>
        </p:nvSpPr>
        <p:spPr>
          <a:xfrm>
            <a:off x="6508759" y="423893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3" name="object 48">
            <a:extLst>
              <a:ext uri="{FF2B5EF4-FFF2-40B4-BE49-F238E27FC236}">
                <a16:creationId xmlns:a16="http://schemas.microsoft.com/office/drawing/2014/main" id="{8EDF65E4-1F2C-4A2C-8AD4-FFD7E99CCC87}"/>
              </a:ext>
            </a:extLst>
          </p:cNvPr>
          <p:cNvSpPr txBox="1"/>
          <p:nvPr/>
        </p:nvSpPr>
        <p:spPr>
          <a:xfrm>
            <a:off x="6635019" y="4207980"/>
            <a:ext cx="1341293" cy="111773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9092" rIns="0" bIns="0" rtlCol="0">
            <a:spAutoFit/>
          </a:bodyPr>
          <a:lstStyle/>
          <a:p>
            <a:pPr marL="2165" defTabSz="623438">
              <a:lnSpc>
                <a:spcPts val="753"/>
              </a:lnSpc>
              <a:spcBef>
                <a:spcPts val="72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8200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FUNCTIONAL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LANGUAGE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ARTS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4" name="object 49">
            <a:extLst>
              <a:ext uri="{FF2B5EF4-FFF2-40B4-BE49-F238E27FC236}">
                <a16:creationId xmlns:a16="http://schemas.microsoft.com/office/drawing/2014/main" id="{71554E2A-62A3-4611-AF51-2E7D9B3C455C}"/>
              </a:ext>
            </a:extLst>
          </p:cNvPr>
          <p:cNvSpPr/>
          <p:nvPr/>
        </p:nvSpPr>
        <p:spPr>
          <a:xfrm>
            <a:off x="6508758" y="4326482"/>
            <a:ext cx="1089314" cy="105208"/>
          </a:xfrm>
          <a:custGeom>
            <a:avLst/>
            <a:gdLst/>
            <a:ahLst/>
            <a:cxnLst/>
            <a:rect l="l" t="t" r="r" b="b"/>
            <a:pathLst>
              <a:path w="1597660" h="154304">
                <a:moveTo>
                  <a:pt x="1597152" y="0"/>
                </a:moveTo>
                <a:lnTo>
                  <a:pt x="0" y="0"/>
                </a:lnTo>
                <a:lnTo>
                  <a:pt x="0" y="139585"/>
                </a:lnTo>
                <a:lnTo>
                  <a:pt x="0" y="140195"/>
                </a:lnTo>
                <a:lnTo>
                  <a:pt x="0" y="153924"/>
                </a:lnTo>
                <a:lnTo>
                  <a:pt x="1597152" y="153924"/>
                </a:lnTo>
                <a:lnTo>
                  <a:pt x="1597152" y="140195"/>
                </a:lnTo>
                <a:lnTo>
                  <a:pt x="1597152" y="139585"/>
                </a:lnTo>
                <a:lnTo>
                  <a:pt x="159715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50">
            <a:extLst>
              <a:ext uri="{FF2B5EF4-FFF2-40B4-BE49-F238E27FC236}">
                <a16:creationId xmlns:a16="http://schemas.microsoft.com/office/drawing/2014/main" id="{C27E511D-F8D5-4F94-B32B-092E67FB08A9}"/>
              </a:ext>
            </a:extLst>
          </p:cNvPr>
          <p:cNvSpPr txBox="1"/>
          <p:nvPr/>
        </p:nvSpPr>
        <p:spPr>
          <a:xfrm>
            <a:off x="6508759" y="4343886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06" name="object 51">
            <a:extLst>
              <a:ext uri="{FF2B5EF4-FFF2-40B4-BE49-F238E27FC236}">
                <a16:creationId xmlns:a16="http://schemas.microsoft.com/office/drawing/2014/main" id="{41AB9BA7-3B08-461F-AA1A-C6E07AAF407B}"/>
              </a:ext>
            </a:extLst>
          </p:cNvPr>
          <p:cNvSpPr txBox="1"/>
          <p:nvPr/>
        </p:nvSpPr>
        <p:spPr>
          <a:xfrm>
            <a:off x="6635019" y="4312629"/>
            <a:ext cx="975014" cy="111773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9092" rIns="0" bIns="0" rtlCol="0">
            <a:spAutoFit/>
          </a:bodyPr>
          <a:lstStyle/>
          <a:p>
            <a:pPr marL="2165" defTabSz="623438">
              <a:lnSpc>
                <a:spcPts val="787"/>
              </a:lnSpc>
              <a:spcBef>
                <a:spcPts val="72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8276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FUNCTIONAL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MATH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07" name="object 52">
            <a:extLst>
              <a:ext uri="{FF2B5EF4-FFF2-40B4-BE49-F238E27FC236}">
                <a16:creationId xmlns:a16="http://schemas.microsoft.com/office/drawing/2014/main" id="{927B046E-2B3C-4874-B9CE-39077DC88C85}"/>
              </a:ext>
            </a:extLst>
          </p:cNvPr>
          <p:cNvGrpSpPr/>
          <p:nvPr/>
        </p:nvGrpSpPr>
        <p:grpSpPr>
          <a:xfrm>
            <a:off x="6508758" y="4431430"/>
            <a:ext cx="1089314" cy="106074"/>
            <a:chOff x="266700" y="6390132"/>
            <a:chExt cx="1597660" cy="155575"/>
          </a:xfrm>
        </p:grpSpPr>
        <p:sp>
          <p:nvSpPr>
            <p:cNvPr id="208" name="object 53">
              <a:extLst>
                <a:ext uri="{FF2B5EF4-FFF2-40B4-BE49-F238E27FC236}">
                  <a16:creationId xmlns:a16="http://schemas.microsoft.com/office/drawing/2014/main" id="{67FA608E-A262-4602-A3D8-F63EDDF5A06E}"/>
                </a:ext>
              </a:extLst>
            </p:cNvPr>
            <p:cNvSpPr/>
            <p:nvPr/>
          </p:nvSpPr>
          <p:spPr>
            <a:xfrm>
              <a:off x="266700" y="6390131"/>
              <a:ext cx="1533525" cy="155575"/>
            </a:xfrm>
            <a:custGeom>
              <a:avLst/>
              <a:gdLst/>
              <a:ahLst/>
              <a:cxnLst/>
              <a:rect l="l" t="t" r="r" b="b"/>
              <a:pathLst>
                <a:path w="1533525" h="155575">
                  <a:moveTo>
                    <a:pt x="1533144" y="0"/>
                  </a:moveTo>
                  <a:lnTo>
                    <a:pt x="0" y="0"/>
                  </a:lnTo>
                  <a:lnTo>
                    <a:pt x="0" y="133769"/>
                  </a:lnTo>
                  <a:lnTo>
                    <a:pt x="0" y="145872"/>
                  </a:lnTo>
                  <a:lnTo>
                    <a:pt x="185508" y="145872"/>
                  </a:lnTo>
                  <a:lnTo>
                    <a:pt x="185508" y="155448"/>
                  </a:lnTo>
                  <a:lnTo>
                    <a:pt x="1533144" y="155448"/>
                  </a:lnTo>
                  <a:lnTo>
                    <a:pt x="1533144" y="145872"/>
                  </a:lnTo>
                  <a:lnTo>
                    <a:pt x="1533144" y="133769"/>
                  </a:lnTo>
                  <a:lnTo>
                    <a:pt x="1533144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object 54">
              <a:extLst>
                <a:ext uri="{FF2B5EF4-FFF2-40B4-BE49-F238E27FC236}">
                  <a16:creationId xmlns:a16="http://schemas.microsoft.com/office/drawing/2014/main" id="{B60D3A9F-89F0-411E-8108-A5B8CE17CF19}"/>
                </a:ext>
              </a:extLst>
            </p:cNvPr>
            <p:cNvSpPr/>
            <p:nvPr/>
          </p:nvSpPr>
          <p:spPr>
            <a:xfrm>
              <a:off x="1799844" y="6390132"/>
              <a:ext cx="64135" cy="155575"/>
            </a:xfrm>
            <a:custGeom>
              <a:avLst/>
              <a:gdLst/>
              <a:ahLst/>
              <a:cxnLst/>
              <a:rect l="l" t="t" r="r" b="b"/>
              <a:pathLst>
                <a:path w="64135" h="155575">
                  <a:moveTo>
                    <a:pt x="64007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64007" y="155448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0" name="object 55">
            <a:extLst>
              <a:ext uri="{FF2B5EF4-FFF2-40B4-BE49-F238E27FC236}">
                <a16:creationId xmlns:a16="http://schemas.microsoft.com/office/drawing/2014/main" id="{3CCFDFBC-E70E-4A23-AB66-58734E0B4CE1}"/>
              </a:ext>
            </a:extLst>
          </p:cNvPr>
          <p:cNvSpPr txBox="1"/>
          <p:nvPr/>
        </p:nvSpPr>
        <p:spPr>
          <a:xfrm>
            <a:off x="6508759" y="444987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1" name="object 56">
            <a:extLst>
              <a:ext uri="{FF2B5EF4-FFF2-40B4-BE49-F238E27FC236}">
                <a16:creationId xmlns:a16="http://schemas.microsoft.com/office/drawing/2014/main" id="{9997F975-88E2-47BE-9EFD-AC5BC0503FF7}"/>
              </a:ext>
            </a:extLst>
          </p:cNvPr>
          <p:cNvSpPr/>
          <p:nvPr/>
        </p:nvSpPr>
        <p:spPr>
          <a:xfrm>
            <a:off x="6508758" y="4537417"/>
            <a:ext cx="1355148" cy="106074"/>
          </a:xfrm>
          <a:custGeom>
            <a:avLst/>
            <a:gdLst/>
            <a:ahLst/>
            <a:cxnLst/>
            <a:rect l="l" t="t" r="r" b="b"/>
            <a:pathLst>
              <a:path w="1987550" h="155575">
                <a:moveTo>
                  <a:pt x="1987296" y="0"/>
                </a:moveTo>
                <a:lnTo>
                  <a:pt x="0" y="0"/>
                </a:lnTo>
                <a:lnTo>
                  <a:pt x="0" y="137922"/>
                </a:lnTo>
                <a:lnTo>
                  <a:pt x="0" y="138531"/>
                </a:lnTo>
                <a:lnTo>
                  <a:pt x="0" y="155448"/>
                </a:lnTo>
                <a:lnTo>
                  <a:pt x="1987296" y="155448"/>
                </a:lnTo>
                <a:lnTo>
                  <a:pt x="1987296" y="138531"/>
                </a:lnTo>
                <a:lnTo>
                  <a:pt x="1987296" y="137922"/>
                </a:lnTo>
                <a:lnTo>
                  <a:pt x="198729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57">
            <a:extLst>
              <a:ext uri="{FF2B5EF4-FFF2-40B4-BE49-F238E27FC236}">
                <a16:creationId xmlns:a16="http://schemas.microsoft.com/office/drawing/2014/main" id="{960E1606-0781-4153-9C0F-DF31337C6591}"/>
              </a:ext>
            </a:extLst>
          </p:cNvPr>
          <p:cNvSpPr txBox="1"/>
          <p:nvPr/>
        </p:nvSpPr>
        <p:spPr>
          <a:xfrm>
            <a:off x="6508759" y="455586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3" name="object 58">
            <a:extLst>
              <a:ext uri="{FF2B5EF4-FFF2-40B4-BE49-F238E27FC236}">
                <a16:creationId xmlns:a16="http://schemas.microsoft.com/office/drawing/2014/main" id="{DC58BCA8-D78D-4628-B4E3-BBFDEA7C3B89}"/>
              </a:ext>
            </a:extLst>
          </p:cNvPr>
          <p:cNvSpPr txBox="1"/>
          <p:nvPr/>
        </p:nvSpPr>
        <p:spPr>
          <a:xfrm>
            <a:off x="6628948" y="4419654"/>
            <a:ext cx="1243013" cy="218236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226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8277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FUNCTIONAL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MATH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8659" defTabSz="623438">
              <a:spcBef>
                <a:spcPts val="17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8306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FUNCTIONAL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EARTH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SCIENCE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4" name="object 59">
            <a:extLst>
              <a:ext uri="{FF2B5EF4-FFF2-40B4-BE49-F238E27FC236}">
                <a16:creationId xmlns:a16="http://schemas.microsoft.com/office/drawing/2014/main" id="{6E406ACC-918B-4AC6-BE83-33D1A0848C62}"/>
              </a:ext>
            </a:extLst>
          </p:cNvPr>
          <p:cNvSpPr/>
          <p:nvPr/>
        </p:nvSpPr>
        <p:spPr>
          <a:xfrm>
            <a:off x="6508758" y="4643405"/>
            <a:ext cx="1084118" cy="105208"/>
          </a:xfrm>
          <a:custGeom>
            <a:avLst/>
            <a:gdLst/>
            <a:ahLst/>
            <a:cxnLst/>
            <a:rect l="l" t="t" r="r" b="b"/>
            <a:pathLst>
              <a:path w="1590039" h="154304">
                <a:moveTo>
                  <a:pt x="1589532" y="0"/>
                </a:moveTo>
                <a:lnTo>
                  <a:pt x="0" y="0"/>
                </a:lnTo>
                <a:lnTo>
                  <a:pt x="0" y="142684"/>
                </a:lnTo>
                <a:lnTo>
                  <a:pt x="0" y="143281"/>
                </a:lnTo>
                <a:lnTo>
                  <a:pt x="0" y="153924"/>
                </a:lnTo>
                <a:lnTo>
                  <a:pt x="1589532" y="153924"/>
                </a:lnTo>
                <a:lnTo>
                  <a:pt x="1589532" y="143281"/>
                </a:lnTo>
                <a:lnTo>
                  <a:pt x="1589532" y="142684"/>
                </a:lnTo>
                <a:lnTo>
                  <a:pt x="158953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60">
            <a:extLst>
              <a:ext uri="{FF2B5EF4-FFF2-40B4-BE49-F238E27FC236}">
                <a16:creationId xmlns:a16="http://schemas.microsoft.com/office/drawing/2014/main" id="{B629FA84-5BA0-4CA4-AB19-47BD688BBEC2}"/>
              </a:ext>
            </a:extLst>
          </p:cNvPr>
          <p:cNvSpPr txBox="1"/>
          <p:nvPr/>
        </p:nvSpPr>
        <p:spPr>
          <a:xfrm>
            <a:off x="6508759" y="466081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6" name="object 61">
            <a:extLst>
              <a:ext uri="{FF2B5EF4-FFF2-40B4-BE49-F238E27FC236}">
                <a16:creationId xmlns:a16="http://schemas.microsoft.com/office/drawing/2014/main" id="{11E7D9B4-10AA-4E2F-BD3D-24F69FBFAAA0}"/>
              </a:ext>
            </a:extLst>
          </p:cNvPr>
          <p:cNvSpPr txBox="1"/>
          <p:nvPr/>
        </p:nvSpPr>
        <p:spPr>
          <a:xfrm>
            <a:off x="6635019" y="4631660"/>
            <a:ext cx="966355" cy="109587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6927" rIns="0" bIns="0" rtlCol="0">
            <a:spAutoFit/>
          </a:bodyPr>
          <a:lstStyle/>
          <a:p>
            <a:pPr marL="2165" defTabSz="623438">
              <a:lnSpc>
                <a:spcPts val="805"/>
              </a:lnSpc>
              <a:spcBef>
                <a:spcPts val="5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8325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FUNCTIONAL</a:t>
            </a:r>
            <a:r>
              <a:rPr sz="682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HEALTH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7" name="object 62">
            <a:extLst>
              <a:ext uri="{FF2B5EF4-FFF2-40B4-BE49-F238E27FC236}">
                <a16:creationId xmlns:a16="http://schemas.microsoft.com/office/drawing/2014/main" id="{6F4AF3FE-BC78-4C3B-A4A3-F0254871E59B}"/>
              </a:ext>
            </a:extLst>
          </p:cNvPr>
          <p:cNvSpPr txBox="1"/>
          <p:nvPr/>
        </p:nvSpPr>
        <p:spPr>
          <a:xfrm>
            <a:off x="7584010" y="4631660"/>
            <a:ext cx="79663" cy="109587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6927" rIns="0" bIns="0" rtlCol="0">
            <a:spAutoFit/>
          </a:bodyPr>
          <a:lstStyle/>
          <a:p>
            <a:pPr marL="28141" defTabSz="623438">
              <a:lnSpc>
                <a:spcPts val="805"/>
              </a:lnSpc>
              <a:spcBef>
                <a:spcPts val="55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+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18" name="object 63">
            <a:extLst>
              <a:ext uri="{FF2B5EF4-FFF2-40B4-BE49-F238E27FC236}">
                <a16:creationId xmlns:a16="http://schemas.microsoft.com/office/drawing/2014/main" id="{658091E1-3D3F-4CE8-A8B3-E7B39B2B171F}"/>
              </a:ext>
            </a:extLst>
          </p:cNvPr>
          <p:cNvSpPr/>
          <p:nvPr/>
        </p:nvSpPr>
        <p:spPr>
          <a:xfrm>
            <a:off x="6508759" y="4748353"/>
            <a:ext cx="1264660" cy="106074"/>
          </a:xfrm>
          <a:custGeom>
            <a:avLst/>
            <a:gdLst/>
            <a:ahLst/>
            <a:cxnLst/>
            <a:rect l="l" t="t" r="r" b="b"/>
            <a:pathLst>
              <a:path w="1854835" h="155575">
                <a:moveTo>
                  <a:pt x="1854708" y="0"/>
                </a:moveTo>
                <a:lnTo>
                  <a:pt x="0" y="0"/>
                </a:lnTo>
                <a:lnTo>
                  <a:pt x="0" y="148958"/>
                </a:lnTo>
                <a:lnTo>
                  <a:pt x="0" y="149567"/>
                </a:lnTo>
                <a:lnTo>
                  <a:pt x="0" y="155448"/>
                </a:lnTo>
                <a:lnTo>
                  <a:pt x="1854708" y="155448"/>
                </a:lnTo>
                <a:lnTo>
                  <a:pt x="1854708" y="149567"/>
                </a:lnTo>
                <a:lnTo>
                  <a:pt x="1854708" y="148958"/>
                </a:lnTo>
                <a:lnTo>
                  <a:pt x="1854708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64">
            <a:extLst>
              <a:ext uri="{FF2B5EF4-FFF2-40B4-BE49-F238E27FC236}">
                <a16:creationId xmlns:a16="http://schemas.microsoft.com/office/drawing/2014/main" id="{085C1F9F-0866-441A-9CEB-DD624F5CF0F3}"/>
              </a:ext>
            </a:extLst>
          </p:cNvPr>
          <p:cNvSpPr txBox="1"/>
          <p:nvPr/>
        </p:nvSpPr>
        <p:spPr>
          <a:xfrm>
            <a:off x="6508759" y="476679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0" name="object 65">
            <a:extLst>
              <a:ext uri="{FF2B5EF4-FFF2-40B4-BE49-F238E27FC236}">
                <a16:creationId xmlns:a16="http://schemas.microsoft.com/office/drawing/2014/main" id="{728531DE-5570-4254-A816-27838955460E}"/>
              </a:ext>
            </a:extLst>
          </p:cNvPr>
          <p:cNvSpPr txBox="1"/>
          <p:nvPr/>
        </p:nvSpPr>
        <p:spPr>
          <a:xfrm>
            <a:off x="6635019" y="4740890"/>
            <a:ext cx="1147330" cy="10890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3897" rIns="0" bIns="0" rtlCol="0">
            <a:spAutoFit/>
          </a:bodyPr>
          <a:lstStyle/>
          <a:p>
            <a:pPr marL="2165" defTabSz="623438">
              <a:spcBef>
                <a:spcPts val="31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8332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FUNCTIONAL SUCCESS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101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1" name="object 66">
            <a:extLst>
              <a:ext uri="{FF2B5EF4-FFF2-40B4-BE49-F238E27FC236}">
                <a16:creationId xmlns:a16="http://schemas.microsoft.com/office/drawing/2014/main" id="{D23B815B-96C1-47F2-8CBE-AD65CA029E3B}"/>
              </a:ext>
            </a:extLst>
          </p:cNvPr>
          <p:cNvSpPr txBox="1"/>
          <p:nvPr/>
        </p:nvSpPr>
        <p:spPr>
          <a:xfrm>
            <a:off x="7773331" y="4740890"/>
            <a:ext cx="77066" cy="1089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3897" rIns="0" bIns="0" rtlCol="0">
            <a:spAutoFit/>
          </a:bodyPr>
          <a:lstStyle/>
          <a:p>
            <a:pPr marL="19482" defTabSz="623438">
              <a:spcBef>
                <a:spcPts val="31"/>
              </a:spcBef>
            </a:pP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+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2" name="object 67">
            <a:extLst>
              <a:ext uri="{FF2B5EF4-FFF2-40B4-BE49-F238E27FC236}">
                <a16:creationId xmlns:a16="http://schemas.microsoft.com/office/drawing/2014/main" id="{B2338973-236F-4937-908D-0B67F1D98F42}"/>
              </a:ext>
            </a:extLst>
          </p:cNvPr>
          <p:cNvSpPr/>
          <p:nvPr/>
        </p:nvSpPr>
        <p:spPr>
          <a:xfrm>
            <a:off x="6508759" y="4854340"/>
            <a:ext cx="1313583" cy="106074"/>
          </a:xfrm>
          <a:custGeom>
            <a:avLst/>
            <a:gdLst/>
            <a:ahLst/>
            <a:cxnLst/>
            <a:rect l="l" t="t" r="r" b="b"/>
            <a:pathLst>
              <a:path w="1926589" h="155575">
                <a:moveTo>
                  <a:pt x="1926336" y="0"/>
                </a:moveTo>
                <a:lnTo>
                  <a:pt x="0" y="0"/>
                </a:lnTo>
                <a:lnTo>
                  <a:pt x="0" y="153720"/>
                </a:lnTo>
                <a:lnTo>
                  <a:pt x="0" y="155448"/>
                </a:lnTo>
                <a:lnTo>
                  <a:pt x="1926336" y="155448"/>
                </a:lnTo>
                <a:lnTo>
                  <a:pt x="1926336" y="153720"/>
                </a:lnTo>
                <a:lnTo>
                  <a:pt x="1926336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defTabSz="623438"/>
            <a:endParaRPr sz="122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68">
            <a:extLst>
              <a:ext uri="{FF2B5EF4-FFF2-40B4-BE49-F238E27FC236}">
                <a16:creationId xmlns:a16="http://schemas.microsoft.com/office/drawing/2014/main" id="{924BE859-9AC3-4ACC-AB1A-7E3A09BE9F9D}"/>
              </a:ext>
            </a:extLst>
          </p:cNvPr>
          <p:cNvSpPr txBox="1"/>
          <p:nvPr/>
        </p:nvSpPr>
        <p:spPr>
          <a:xfrm>
            <a:off x="6508759" y="487278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23438">
              <a:lnSpc>
                <a:spcPts val="644"/>
              </a:lnSpc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24" name="object 69">
            <a:extLst>
              <a:ext uri="{FF2B5EF4-FFF2-40B4-BE49-F238E27FC236}">
                <a16:creationId xmlns:a16="http://schemas.microsoft.com/office/drawing/2014/main" id="{F5E94BB1-5FD6-4A12-ABB4-DDDF1242B7D3}"/>
              </a:ext>
            </a:extLst>
          </p:cNvPr>
          <p:cNvSpPr txBox="1"/>
          <p:nvPr/>
        </p:nvSpPr>
        <p:spPr>
          <a:xfrm>
            <a:off x="6635020" y="4842564"/>
            <a:ext cx="1215303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165" defTabSz="623438">
              <a:spcBef>
                <a:spcPts val="65"/>
              </a:spcBef>
            </a:pP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8116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STUDY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SKILLS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TRANSITION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9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25" name="object 70">
            <a:extLst>
              <a:ext uri="{FF2B5EF4-FFF2-40B4-BE49-F238E27FC236}">
                <a16:creationId xmlns:a16="http://schemas.microsoft.com/office/drawing/2014/main" id="{71A3CD19-C1C6-469D-9BEC-7C96AFFAC98B}"/>
              </a:ext>
            </a:extLst>
          </p:cNvPr>
          <p:cNvGrpSpPr/>
          <p:nvPr/>
        </p:nvGrpSpPr>
        <p:grpSpPr>
          <a:xfrm>
            <a:off x="6455765" y="1734031"/>
            <a:ext cx="1624445" cy="3283527"/>
            <a:chOff x="188976" y="2433947"/>
            <a:chExt cx="2382520" cy="4815840"/>
          </a:xfrm>
        </p:grpSpPr>
        <p:sp>
          <p:nvSpPr>
            <p:cNvPr id="226" name="object 71">
              <a:extLst>
                <a:ext uri="{FF2B5EF4-FFF2-40B4-BE49-F238E27FC236}">
                  <a16:creationId xmlns:a16="http://schemas.microsoft.com/office/drawing/2014/main" id="{1018F880-3109-4D47-800D-DF200A2B57DA}"/>
                </a:ext>
              </a:extLst>
            </p:cNvPr>
            <p:cNvSpPr/>
            <p:nvPr/>
          </p:nvSpPr>
          <p:spPr>
            <a:xfrm>
              <a:off x="188976" y="4453127"/>
              <a:ext cx="2382520" cy="2796540"/>
            </a:xfrm>
            <a:custGeom>
              <a:avLst/>
              <a:gdLst/>
              <a:ahLst/>
              <a:cxnLst/>
              <a:rect l="l" t="t" r="r" b="b"/>
              <a:pathLst>
                <a:path w="2382520" h="2796540">
                  <a:moveTo>
                    <a:pt x="2382012" y="0"/>
                  </a:moveTo>
                  <a:lnTo>
                    <a:pt x="2363724" y="0"/>
                  </a:lnTo>
                  <a:lnTo>
                    <a:pt x="2363724" y="2790431"/>
                  </a:lnTo>
                  <a:lnTo>
                    <a:pt x="18288" y="2790431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0" y="2790431"/>
                  </a:lnTo>
                  <a:lnTo>
                    <a:pt x="0" y="2796540"/>
                  </a:lnTo>
                  <a:lnTo>
                    <a:pt x="2363724" y="2796540"/>
                  </a:lnTo>
                  <a:lnTo>
                    <a:pt x="2382012" y="2796540"/>
                  </a:lnTo>
                  <a:lnTo>
                    <a:pt x="2382012" y="2790444"/>
                  </a:lnTo>
                  <a:lnTo>
                    <a:pt x="23820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object 72">
              <a:extLst>
                <a:ext uri="{FF2B5EF4-FFF2-40B4-BE49-F238E27FC236}">
                  <a16:creationId xmlns:a16="http://schemas.microsoft.com/office/drawing/2014/main" id="{E93E34E9-EB8F-4123-8510-7ABFECC0AA75}"/>
                </a:ext>
              </a:extLst>
            </p:cNvPr>
            <p:cNvSpPr/>
            <p:nvPr/>
          </p:nvSpPr>
          <p:spPr>
            <a:xfrm>
              <a:off x="212805" y="2433947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19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object 73">
              <a:extLst>
                <a:ext uri="{FF2B5EF4-FFF2-40B4-BE49-F238E27FC236}">
                  <a16:creationId xmlns:a16="http://schemas.microsoft.com/office/drawing/2014/main" id="{E2643354-34EA-4A7C-8FF2-F4C03DA16E1C}"/>
                </a:ext>
              </a:extLst>
            </p:cNvPr>
            <p:cNvSpPr/>
            <p:nvPr/>
          </p:nvSpPr>
          <p:spPr>
            <a:xfrm>
              <a:off x="219111" y="2440364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19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object 74">
              <a:extLst>
                <a:ext uri="{FF2B5EF4-FFF2-40B4-BE49-F238E27FC236}">
                  <a16:creationId xmlns:a16="http://schemas.microsoft.com/office/drawing/2014/main" id="{FE29292D-FE7F-40F0-A1C4-26D76856D7F3}"/>
                </a:ext>
              </a:extLst>
            </p:cNvPr>
            <p:cNvSpPr/>
            <p:nvPr/>
          </p:nvSpPr>
          <p:spPr>
            <a:xfrm>
              <a:off x="212805" y="2594158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19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object 75">
              <a:extLst>
                <a:ext uri="{FF2B5EF4-FFF2-40B4-BE49-F238E27FC236}">
                  <a16:creationId xmlns:a16="http://schemas.microsoft.com/office/drawing/2014/main" id="{7A3468DB-8315-4A64-A61F-254323C37836}"/>
                </a:ext>
              </a:extLst>
            </p:cNvPr>
            <p:cNvSpPr/>
            <p:nvPr/>
          </p:nvSpPr>
          <p:spPr>
            <a:xfrm>
              <a:off x="219111" y="2600574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19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76">
              <a:extLst>
                <a:ext uri="{FF2B5EF4-FFF2-40B4-BE49-F238E27FC236}">
                  <a16:creationId xmlns:a16="http://schemas.microsoft.com/office/drawing/2014/main" id="{6239E5BD-8CAD-4BCB-8F01-0EAF9DB9BACE}"/>
                </a:ext>
              </a:extLst>
            </p:cNvPr>
            <p:cNvSpPr/>
            <p:nvPr/>
          </p:nvSpPr>
          <p:spPr>
            <a:xfrm>
              <a:off x="212805" y="2741655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19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object 77">
              <a:extLst>
                <a:ext uri="{FF2B5EF4-FFF2-40B4-BE49-F238E27FC236}">
                  <a16:creationId xmlns:a16="http://schemas.microsoft.com/office/drawing/2014/main" id="{3463FCF3-C70C-4F9E-86C2-ED6FB0627FEC}"/>
                </a:ext>
              </a:extLst>
            </p:cNvPr>
            <p:cNvSpPr/>
            <p:nvPr/>
          </p:nvSpPr>
          <p:spPr>
            <a:xfrm>
              <a:off x="219111" y="2748072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19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object 78">
              <a:extLst>
                <a:ext uri="{FF2B5EF4-FFF2-40B4-BE49-F238E27FC236}">
                  <a16:creationId xmlns:a16="http://schemas.microsoft.com/office/drawing/2014/main" id="{377D5C9A-861B-46DA-8535-ACD7D386ADBC}"/>
                </a:ext>
              </a:extLst>
            </p:cNvPr>
            <p:cNvSpPr/>
            <p:nvPr/>
          </p:nvSpPr>
          <p:spPr>
            <a:xfrm>
              <a:off x="212805" y="3130466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bject 79">
              <a:extLst>
                <a:ext uri="{FF2B5EF4-FFF2-40B4-BE49-F238E27FC236}">
                  <a16:creationId xmlns:a16="http://schemas.microsoft.com/office/drawing/2014/main" id="{9DFCB33B-9B8D-4CA6-8B5A-F5A33AD19EDF}"/>
                </a:ext>
              </a:extLst>
            </p:cNvPr>
            <p:cNvSpPr/>
            <p:nvPr/>
          </p:nvSpPr>
          <p:spPr>
            <a:xfrm>
              <a:off x="219111" y="3136883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object 80">
              <a:extLst>
                <a:ext uri="{FF2B5EF4-FFF2-40B4-BE49-F238E27FC236}">
                  <a16:creationId xmlns:a16="http://schemas.microsoft.com/office/drawing/2014/main" id="{A13DD1C4-EDAD-4D40-AD2C-99B42F12A5C8}"/>
                </a:ext>
              </a:extLst>
            </p:cNvPr>
            <p:cNvSpPr/>
            <p:nvPr/>
          </p:nvSpPr>
          <p:spPr>
            <a:xfrm>
              <a:off x="212805" y="3265264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object 81">
              <a:extLst>
                <a:ext uri="{FF2B5EF4-FFF2-40B4-BE49-F238E27FC236}">
                  <a16:creationId xmlns:a16="http://schemas.microsoft.com/office/drawing/2014/main" id="{608E9F82-C53A-431B-9BAE-5AE4CC88AB53}"/>
                </a:ext>
              </a:extLst>
            </p:cNvPr>
            <p:cNvSpPr/>
            <p:nvPr/>
          </p:nvSpPr>
          <p:spPr>
            <a:xfrm>
              <a:off x="219111" y="3271680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object 82">
              <a:extLst>
                <a:ext uri="{FF2B5EF4-FFF2-40B4-BE49-F238E27FC236}">
                  <a16:creationId xmlns:a16="http://schemas.microsoft.com/office/drawing/2014/main" id="{034C776B-AA66-404C-8EFC-5C662A044705}"/>
                </a:ext>
              </a:extLst>
            </p:cNvPr>
            <p:cNvSpPr/>
            <p:nvPr/>
          </p:nvSpPr>
          <p:spPr>
            <a:xfrm>
              <a:off x="212805" y="3425474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object 83">
              <a:extLst>
                <a:ext uri="{FF2B5EF4-FFF2-40B4-BE49-F238E27FC236}">
                  <a16:creationId xmlns:a16="http://schemas.microsoft.com/office/drawing/2014/main" id="{2A0C6BCB-6CD3-40F6-8039-99FA95CDC2A2}"/>
                </a:ext>
              </a:extLst>
            </p:cNvPr>
            <p:cNvSpPr/>
            <p:nvPr/>
          </p:nvSpPr>
          <p:spPr>
            <a:xfrm>
              <a:off x="219111" y="3431891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object 84">
              <a:extLst>
                <a:ext uri="{FF2B5EF4-FFF2-40B4-BE49-F238E27FC236}">
                  <a16:creationId xmlns:a16="http://schemas.microsoft.com/office/drawing/2014/main" id="{61F4E6D1-7833-4F16-ADE1-8E350CBF15FF}"/>
                </a:ext>
              </a:extLst>
            </p:cNvPr>
            <p:cNvSpPr/>
            <p:nvPr/>
          </p:nvSpPr>
          <p:spPr>
            <a:xfrm>
              <a:off x="212805" y="3584427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object 85">
              <a:extLst>
                <a:ext uri="{FF2B5EF4-FFF2-40B4-BE49-F238E27FC236}">
                  <a16:creationId xmlns:a16="http://schemas.microsoft.com/office/drawing/2014/main" id="{3A411086-CDC7-49BC-88FC-B7A02A163B6B}"/>
                </a:ext>
              </a:extLst>
            </p:cNvPr>
            <p:cNvSpPr/>
            <p:nvPr/>
          </p:nvSpPr>
          <p:spPr>
            <a:xfrm>
              <a:off x="219111" y="3590844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object 86">
              <a:extLst>
                <a:ext uri="{FF2B5EF4-FFF2-40B4-BE49-F238E27FC236}">
                  <a16:creationId xmlns:a16="http://schemas.microsoft.com/office/drawing/2014/main" id="{892791EB-E5FA-4177-AE19-334BFC8C79FD}"/>
                </a:ext>
              </a:extLst>
            </p:cNvPr>
            <p:cNvSpPr/>
            <p:nvPr/>
          </p:nvSpPr>
          <p:spPr>
            <a:xfrm>
              <a:off x="212805" y="3985938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object 87">
              <a:extLst>
                <a:ext uri="{FF2B5EF4-FFF2-40B4-BE49-F238E27FC236}">
                  <a16:creationId xmlns:a16="http://schemas.microsoft.com/office/drawing/2014/main" id="{F19F9EA5-1C05-4BCA-9A3B-9591CF78609D}"/>
                </a:ext>
              </a:extLst>
            </p:cNvPr>
            <p:cNvSpPr/>
            <p:nvPr/>
          </p:nvSpPr>
          <p:spPr>
            <a:xfrm>
              <a:off x="219111" y="3992355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object 88">
              <a:extLst>
                <a:ext uri="{FF2B5EF4-FFF2-40B4-BE49-F238E27FC236}">
                  <a16:creationId xmlns:a16="http://schemas.microsoft.com/office/drawing/2014/main" id="{42D6C37A-4F76-4296-A581-4F19025A058B}"/>
                </a:ext>
              </a:extLst>
            </p:cNvPr>
            <p:cNvSpPr/>
            <p:nvPr/>
          </p:nvSpPr>
          <p:spPr>
            <a:xfrm>
              <a:off x="212805" y="4133436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object 89">
              <a:extLst>
                <a:ext uri="{FF2B5EF4-FFF2-40B4-BE49-F238E27FC236}">
                  <a16:creationId xmlns:a16="http://schemas.microsoft.com/office/drawing/2014/main" id="{F6590272-1BA9-438D-80DF-0A388E5B85C1}"/>
                </a:ext>
              </a:extLst>
            </p:cNvPr>
            <p:cNvSpPr/>
            <p:nvPr/>
          </p:nvSpPr>
          <p:spPr>
            <a:xfrm>
              <a:off x="219111" y="4139852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object 90">
              <a:extLst>
                <a:ext uri="{FF2B5EF4-FFF2-40B4-BE49-F238E27FC236}">
                  <a16:creationId xmlns:a16="http://schemas.microsoft.com/office/drawing/2014/main" id="{54D68218-8055-473A-9F75-2C1A008C790D}"/>
                </a:ext>
              </a:extLst>
            </p:cNvPr>
            <p:cNvSpPr/>
            <p:nvPr/>
          </p:nvSpPr>
          <p:spPr>
            <a:xfrm>
              <a:off x="212805" y="4293646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object 91">
              <a:extLst>
                <a:ext uri="{FF2B5EF4-FFF2-40B4-BE49-F238E27FC236}">
                  <a16:creationId xmlns:a16="http://schemas.microsoft.com/office/drawing/2014/main" id="{C0742593-F27D-485D-8817-CB04B34F771E}"/>
                </a:ext>
              </a:extLst>
            </p:cNvPr>
            <p:cNvSpPr/>
            <p:nvPr/>
          </p:nvSpPr>
          <p:spPr>
            <a:xfrm>
              <a:off x="219111" y="4300063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object 92">
              <a:extLst>
                <a:ext uri="{FF2B5EF4-FFF2-40B4-BE49-F238E27FC236}">
                  <a16:creationId xmlns:a16="http://schemas.microsoft.com/office/drawing/2014/main" id="{503A9C51-33FA-4F5C-B191-E10DAF6E1952}"/>
                </a:ext>
              </a:extLst>
            </p:cNvPr>
            <p:cNvSpPr/>
            <p:nvPr/>
          </p:nvSpPr>
          <p:spPr>
            <a:xfrm>
              <a:off x="212805" y="4682457"/>
              <a:ext cx="240029" cy="153035"/>
            </a:xfrm>
            <a:custGeom>
              <a:avLst/>
              <a:gdLst/>
              <a:ahLst/>
              <a:cxnLst/>
              <a:rect l="l" t="t" r="r" b="b"/>
              <a:pathLst>
                <a:path w="240029" h="153035">
                  <a:moveTo>
                    <a:pt x="239406" y="0"/>
                  </a:moveTo>
                  <a:lnTo>
                    <a:pt x="0" y="0"/>
                  </a:lnTo>
                  <a:lnTo>
                    <a:pt x="0" y="152953"/>
                  </a:lnTo>
                  <a:lnTo>
                    <a:pt x="239406" y="152953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object 93">
              <a:extLst>
                <a:ext uri="{FF2B5EF4-FFF2-40B4-BE49-F238E27FC236}">
                  <a16:creationId xmlns:a16="http://schemas.microsoft.com/office/drawing/2014/main" id="{E8EB6C02-CF03-42F9-BA7D-E338A8DEFD90}"/>
                </a:ext>
              </a:extLst>
            </p:cNvPr>
            <p:cNvSpPr/>
            <p:nvPr/>
          </p:nvSpPr>
          <p:spPr>
            <a:xfrm>
              <a:off x="219155" y="4688807"/>
              <a:ext cx="227329" cy="140335"/>
            </a:xfrm>
            <a:custGeom>
              <a:avLst/>
              <a:gdLst/>
              <a:ahLst/>
              <a:cxnLst/>
              <a:rect l="l" t="t" r="r" b="b"/>
              <a:pathLst>
                <a:path w="227329" h="140335">
                  <a:moveTo>
                    <a:pt x="0" y="140253"/>
                  </a:moveTo>
                  <a:lnTo>
                    <a:pt x="226706" y="140253"/>
                  </a:lnTo>
                  <a:lnTo>
                    <a:pt x="226706" y="0"/>
                  </a:lnTo>
                  <a:lnTo>
                    <a:pt x="0" y="0"/>
                  </a:lnTo>
                  <a:lnTo>
                    <a:pt x="0" y="14025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object 94">
              <a:extLst>
                <a:ext uri="{FF2B5EF4-FFF2-40B4-BE49-F238E27FC236}">
                  <a16:creationId xmlns:a16="http://schemas.microsoft.com/office/drawing/2014/main" id="{ED767622-6B6E-4285-A34B-52C0BA638B6F}"/>
                </a:ext>
              </a:extLst>
            </p:cNvPr>
            <p:cNvSpPr/>
            <p:nvPr/>
          </p:nvSpPr>
          <p:spPr>
            <a:xfrm>
              <a:off x="212805" y="4829954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object 95">
              <a:extLst>
                <a:ext uri="{FF2B5EF4-FFF2-40B4-BE49-F238E27FC236}">
                  <a16:creationId xmlns:a16="http://schemas.microsoft.com/office/drawing/2014/main" id="{61B39B95-059D-4954-B462-5CEA059169B2}"/>
                </a:ext>
              </a:extLst>
            </p:cNvPr>
            <p:cNvSpPr/>
            <p:nvPr/>
          </p:nvSpPr>
          <p:spPr>
            <a:xfrm>
              <a:off x="219111" y="4836371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object 96">
              <a:extLst>
                <a:ext uri="{FF2B5EF4-FFF2-40B4-BE49-F238E27FC236}">
                  <a16:creationId xmlns:a16="http://schemas.microsoft.com/office/drawing/2014/main" id="{B541C604-25C4-42C3-A93C-EF697ECDF17F}"/>
                </a:ext>
              </a:extLst>
            </p:cNvPr>
            <p:cNvSpPr/>
            <p:nvPr/>
          </p:nvSpPr>
          <p:spPr>
            <a:xfrm>
              <a:off x="212805" y="5207068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object 97">
              <a:extLst>
                <a:ext uri="{FF2B5EF4-FFF2-40B4-BE49-F238E27FC236}">
                  <a16:creationId xmlns:a16="http://schemas.microsoft.com/office/drawing/2014/main" id="{6711EE7D-35CE-4D9E-AF22-4EF200B95FE8}"/>
                </a:ext>
              </a:extLst>
            </p:cNvPr>
            <p:cNvSpPr/>
            <p:nvPr/>
          </p:nvSpPr>
          <p:spPr>
            <a:xfrm>
              <a:off x="219111" y="5213485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bject 98">
              <a:extLst>
                <a:ext uri="{FF2B5EF4-FFF2-40B4-BE49-F238E27FC236}">
                  <a16:creationId xmlns:a16="http://schemas.microsoft.com/office/drawing/2014/main" id="{B6E1F2B3-773B-40E9-B125-2F8BDB9EEEFE}"/>
                </a:ext>
              </a:extLst>
            </p:cNvPr>
            <p:cNvSpPr/>
            <p:nvPr/>
          </p:nvSpPr>
          <p:spPr>
            <a:xfrm>
              <a:off x="212805" y="5773679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object 99">
              <a:extLst>
                <a:ext uri="{FF2B5EF4-FFF2-40B4-BE49-F238E27FC236}">
                  <a16:creationId xmlns:a16="http://schemas.microsoft.com/office/drawing/2014/main" id="{5462B382-E331-4A08-B51D-4B69DFDD1E1C}"/>
                </a:ext>
              </a:extLst>
            </p:cNvPr>
            <p:cNvSpPr/>
            <p:nvPr/>
          </p:nvSpPr>
          <p:spPr>
            <a:xfrm>
              <a:off x="219111" y="5780096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object 100">
              <a:extLst>
                <a:ext uri="{FF2B5EF4-FFF2-40B4-BE49-F238E27FC236}">
                  <a16:creationId xmlns:a16="http://schemas.microsoft.com/office/drawing/2014/main" id="{1706B482-B631-49DD-A574-7BEAB84EFEAF}"/>
                </a:ext>
              </a:extLst>
            </p:cNvPr>
            <p:cNvSpPr/>
            <p:nvPr/>
          </p:nvSpPr>
          <p:spPr>
            <a:xfrm>
              <a:off x="212805" y="5921176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object 101">
              <a:extLst>
                <a:ext uri="{FF2B5EF4-FFF2-40B4-BE49-F238E27FC236}">
                  <a16:creationId xmlns:a16="http://schemas.microsoft.com/office/drawing/2014/main" id="{6E20AD93-D905-47E6-A725-321D51DE2428}"/>
                </a:ext>
              </a:extLst>
            </p:cNvPr>
            <p:cNvSpPr/>
            <p:nvPr/>
          </p:nvSpPr>
          <p:spPr>
            <a:xfrm>
              <a:off x="219111" y="5927593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object 102">
              <a:extLst>
                <a:ext uri="{FF2B5EF4-FFF2-40B4-BE49-F238E27FC236}">
                  <a16:creationId xmlns:a16="http://schemas.microsoft.com/office/drawing/2014/main" id="{4678780D-82D6-4559-96A8-C47B9770C72F}"/>
                </a:ext>
              </a:extLst>
            </p:cNvPr>
            <p:cNvSpPr/>
            <p:nvPr/>
          </p:nvSpPr>
          <p:spPr>
            <a:xfrm>
              <a:off x="212805" y="6055987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object 103">
              <a:extLst>
                <a:ext uri="{FF2B5EF4-FFF2-40B4-BE49-F238E27FC236}">
                  <a16:creationId xmlns:a16="http://schemas.microsoft.com/office/drawing/2014/main" id="{65C6AD98-CACA-4675-AB06-5BA60948D7E8}"/>
                </a:ext>
              </a:extLst>
            </p:cNvPr>
            <p:cNvSpPr/>
            <p:nvPr/>
          </p:nvSpPr>
          <p:spPr>
            <a:xfrm>
              <a:off x="219111" y="6062404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object 104">
              <a:extLst>
                <a:ext uri="{FF2B5EF4-FFF2-40B4-BE49-F238E27FC236}">
                  <a16:creationId xmlns:a16="http://schemas.microsoft.com/office/drawing/2014/main" id="{FACF1C79-D17F-4C5F-8A88-23FA72412F70}"/>
                </a:ext>
              </a:extLst>
            </p:cNvPr>
            <p:cNvSpPr/>
            <p:nvPr/>
          </p:nvSpPr>
          <p:spPr>
            <a:xfrm>
              <a:off x="212805" y="6216185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object 105">
              <a:extLst>
                <a:ext uri="{FF2B5EF4-FFF2-40B4-BE49-F238E27FC236}">
                  <a16:creationId xmlns:a16="http://schemas.microsoft.com/office/drawing/2014/main" id="{555D457B-0A47-4915-8D15-97C5DA14B3D2}"/>
                </a:ext>
              </a:extLst>
            </p:cNvPr>
            <p:cNvSpPr/>
            <p:nvPr/>
          </p:nvSpPr>
          <p:spPr>
            <a:xfrm>
              <a:off x="219111" y="6222601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object 106">
              <a:extLst>
                <a:ext uri="{FF2B5EF4-FFF2-40B4-BE49-F238E27FC236}">
                  <a16:creationId xmlns:a16="http://schemas.microsoft.com/office/drawing/2014/main" id="{732F1CC7-1249-4237-906D-81ED4A023549}"/>
                </a:ext>
              </a:extLst>
            </p:cNvPr>
            <p:cNvSpPr/>
            <p:nvPr/>
          </p:nvSpPr>
          <p:spPr>
            <a:xfrm>
              <a:off x="212805" y="6376395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object 107">
              <a:extLst>
                <a:ext uri="{FF2B5EF4-FFF2-40B4-BE49-F238E27FC236}">
                  <a16:creationId xmlns:a16="http://schemas.microsoft.com/office/drawing/2014/main" id="{075F3C67-8415-4CA4-A41D-D0575441DCDB}"/>
                </a:ext>
              </a:extLst>
            </p:cNvPr>
            <p:cNvSpPr/>
            <p:nvPr/>
          </p:nvSpPr>
          <p:spPr>
            <a:xfrm>
              <a:off x="219111" y="6382812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object 108">
              <a:extLst>
                <a:ext uri="{FF2B5EF4-FFF2-40B4-BE49-F238E27FC236}">
                  <a16:creationId xmlns:a16="http://schemas.microsoft.com/office/drawing/2014/main" id="{178E0502-EAC4-444B-8FD2-85ABAF8E007F}"/>
                </a:ext>
              </a:extLst>
            </p:cNvPr>
            <p:cNvSpPr/>
            <p:nvPr/>
          </p:nvSpPr>
          <p:spPr>
            <a:xfrm>
              <a:off x="212805" y="6523893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object 109">
              <a:extLst>
                <a:ext uri="{FF2B5EF4-FFF2-40B4-BE49-F238E27FC236}">
                  <a16:creationId xmlns:a16="http://schemas.microsoft.com/office/drawing/2014/main" id="{918A2D11-9153-47B9-A3AE-72BF4548FFFA}"/>
                </a:ext>
              </a:extLst>
            </p:cNvPr>
            <p:cNvSpPr/>
            <p:nvPr/>
          </p:nvSpPr>
          <p:spPr>
            <a:xfrm>
              <a:off x="219111" y="6530310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object 110">
              <a:extLst>
                <a:ext uri="{FF2B5EF4-FFF2-40B4-BE49-F238E27FC236}">
                  <a16:creationId xmlns:a16="http://schemas.microsoft.com/office/drawing/2014/main" id="{418F0302-BA90-4A2F-A905-43111B8EE44D}"/>
                </a:ext>
              </a:extLst>
            </p:cNvPr>
            <p:cNvSpPr/>
            <p:nvPr/>
          </p:nvSpPr>
          <p:spPr>
            <a:xfrm>
              <a:off x="212805" y="6684104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object 111">
              <a:extLst>
                <a:ext uri="{FF2B5EF4-FFF2-40B4-BE49-F238E27FC236}">
                  <a16:creationId xmlns:a16="http://schemas.microsoft.com/office/drawing/2014/main" id="{80732A2C-B3CF-413A-AB5B-298A4859503C}"/>
                </a:ext>
              </a:extLst>
            </p:cNvPr>
            <p:cNvSpPr/>
            <p:nvPr/>
          </p:nvSpPr>
          <p:spPr>
            <a:xfrm>
              <a:off x="219111" y="6690520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object 112">
              <a:extLst>
                <a:ext uri="{FF2B5EF4-FFF2-40B4-BE49-F238E27FC236}">
                  <a16:creationId xmlns:a16="http://schemas.microsoft.com/office/drawing/2014/main" id="{3847D5B7-9EE6-427D-A06E-565C052CDD24}"/>
                </a:ext>
              </a:extLst>
            </p:cNvPr>
            <p:cNvSpPr/>
            <p:nvPr/>
          </p:nvSpPr>
          <p:spPr>
            <a:xfrm>
              <a:off x="212805" y="6844301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object 113">
              <a:extLst>
                <a:ext uri="{FF2B5EF4-FFF2-40B4-BE49-F238E27FC236}">
                  <a16:creationId xmlns:a16="http://schemas.microsoft.com/office/drawing/2014/main" id="{2AFF8AA5-5FAC-4945-B167-DF59F24F777D}"/>
                </a:ext>
              </a:extLst>
            </p:cNvPr>
            <p:cNvSpPr/>
            <p:nvPr/>
          </p:nvSpPr>
          <p:spPr>
            <a:xfrm>
              <a:off x="219111" y="6850718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object 114">
              <a:extLst>
                <a:ext uri="{FF2B5EF4-FFF2-40B4-BE49-F238E27FC236}">
                  <a16:creationId xmlns:a16="http://schemas.microsoft.com/office/drawing/2014/main" id="{619DD03D-5D33-4C16-837A-AAA19D6557B7}"/>
                </a:ext>
              </a:extLst>
            </p:cNvPr>
            <p:cNvSpPr/>
            <p:nvPr/>
          </p:nvSpPr>
          <p:spPr>
            <a:xfrm>
              <a:off x="212805" y="7004512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6" y="0"/>
                  </a:moveTo>
                  <a:lnTo>
                    <a:pt x="0" y="0"/>
                  </a:lnTo>
                  <a:lnTo>
                    <a:pt x="0" y="159608"/>
                  </a:lnTo>
                  <a:lnTo>
                    <a:pt x="239406" y="159608"/>
                  </a:lnTo>
                  <a:lnTo>
                    <a:pt x="2394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object 115">
              <a:extLst>
                <a:ext uri="{FF2B5EF4-FFF2-40B4-BE49-F238E27FC236}">
                  <a16:creationId xmlns:a16="http://schemas.microsoft.com/office/drawing/2014/main" id="{F370371C-A1C4-4441-9497-1C64C3E8B281}"/>
                </a:ext>
              </a:extLst>
            </p:cNvPr>
            <p:cNvSpPr/>
            <p:nvPr/>
          </p:nvSpPr>
          <p:spPr>
            <a:xfrm>
              <a:off x="219111" y="7010929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775"/>
                  </a:moveTo>
                  <a:lnTo>
                    <a:pt x="226794" y="146775"/>
                  </a:lnTo>
                  <a:lnTo>
                    <a:pt x="226794" y="0"/>
                  </a:lnTo>
                  <a:lnTo>
                    <a:pt x="0" y="0"/>
                  </a:lnTo>
                  <a:lnTo>
                    <a:pt x="0" y="146775"/>
                  </a:lnTo>
                  <a:close/>
                </a:path>
              </a:pathLst>
            </a:custGeom>
            <a:ln w="127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object 116">
              <a:extLst>
                <a:ext uri="{FF2B5EF4-FFF2-40B4-BE49-F238E27FC236}">
                  <a16:creationId xmlns:a16="http://schemas.microsoft.com/office/drawing/2014/main" id="{2E96D707-269F-468E-B180-15767ECD8075}"/>
                </a:ext>
              </a:extLst>
            </p:cNvPr>
            <p:cNvSpPr/>
            <p:nvPr/>
          </p:nvSpPr>
          <p:spPr>
            <a:xfrm>
              <a:off x="207990" y="5610793"/>
              <a:ext cx="240029" cy="160020"/>
            </a:xfrm>
            <a:custGeom>
              <a:avLst/>
              <a:gdLst/>
              <a:ahLst/>
              <a:cxnLst/>
              <a:rect l="l" t="t" r="r" b="b"/>
              <a:pathLst>
                <a:path w="240029" h="160020">
                  <a:moveTo>
                    <a:pt x="239405" y="0"/>
                  </a:moveTo>
                  <a:lnTo>
                    <a:pt x="0" y="0"/>
                  </a:lnTo>
                  <a:lnTo>
                    <a:pt x="0" y="159603"/>
                  </a:lnTo>
                  <a:lnTo>
                    <a:pt x="239405" y="159603"/>
                  </a:lnTo>
                  <a:lnTo>
                    <a:pt x="239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object 117">
              <a:extLst>
                <a:ext uri="{FF2B5EF4-FFF2-40B4-BE49-F238E27FC236}">
                  <a16:creationId xmlns:a16="http://schemas.microsoft.com/office/drawing/2014/main" id="{1797B642-5F52-43E1-AE2D-9425D78DF083}"/>
                </a:ext>
              </a:extLst>
            </p:cNvPr>
            <p:cNvSpPr/>
            <p:nvPr/>
          </p:nvSpPr>
          <p:spPr>
            <a:xfrm>
              <a:off x="214340" y="5617143"/>
              <a:ext cx="227329" cy="147320"/>
            </a:xfrm>
            <a:custGeom>
              <a:avLst/>
              <a:gdLst/>
              <a:ahLst/>
              <a:cxnLst/>
              <a:rect l="l" t="t" r="r" b="b"/>
              <a:pathLst>
                <a:path w="227329" h="147320">
                  <a:moveTo>
                    <a:pt x="0" y="146903"/>
                  </a:moveTo>
                  <a:lnTo>
                    <a:pt x="226705" y="146903"/>
                  </a:lnTo>
                  <a:lnTo>
                    <a:pt x="226705" y="0"/>
                  </a:lnTo>
                  <a:lnTo>
                    <a:pt x="0" y="0"/>
                  </a:lnTo>
                  <a:lnTo>
                    <a:pt x="0" y="1469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3" name="object 118">
            <a:extLst>
              <a:ext uri="{FF2B5EF4-FFF2-40B4-BE49-F238E27FC236}">
                <a16:creationId xmlns:a16="http://schemas.microsoft.com/office/drawing/2014/main" id="{9983CB90-B9BB-429A-88DF-B83BB78FB767}"/>
              </a:ext>
            </a:extLst>
          </p:cNvPr>
          <p:cNvSpPr txBox="1"/>
          <p:nvPr/>
        </p:nvSpPr>
        <p:spPr>
          <a:xfrm>
            <a:off x="8199012" y="1605795"/>
            <a:ext cx="590550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defTabSz="623438">
              <a:spcBef>
                <a:spcPts val="65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SOCIAL</a:t>
            </a:r>
            <a:r>
              <a:rPr sz="682" b="1" u="sng" spc="-3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4" name="object 119">
            <a:extLst>
              <a:ext uri="{FF2B5EF4-FFF2-40B4-BE49-F238E27FC236}">
                <a16:creationId xmlns:a16="http://schemas.microsoft.com/office/drawing/2014/main" id="{01A7B0FB-6907-4F3C-A5E6-6D9B4590293B}"/>
              </a:ext>
            </a:extLst>
          </p:cNvPr>
          <p:cNvSpPr txBox="1"/>
          <p:nvPr/>
        </p:nvSpPr>
        <p:spPr>
          <a:xfrm>
            <a:off x="8181653" y="1711782"/>
            <a:ext cx="1345190" cy="100428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5977" defTabSz="623438">
              <a:spcBef>
                <a:spcPts val="65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1513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WORLD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GEOGRAPHY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7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1740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ETHNIC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STUDIES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436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WORLD</a:t>
            </a:r>
            <a:r>
              <a:rPr sz="682" b="1" u="sng" spc="-1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LANGUAGE</a:t>
            </a:r>
            <a:endParaRPr sz="682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4"/>
              </a:spcBef>
            </a:pPr>
            <a:r>
              <a:rPr sz="1023" b="1" u="sng" spc="-5" baseline="-833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b="1" u="sng" spc="82" baseline="-833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4110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 1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10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4120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 2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4160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SPEAKERS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(AR)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4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4170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SPANISH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SPEAKERS 2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0"/>
              </a:spcBef>
            </a:pPr>
            <a:r>
              <a:rPr sz="818" u="sng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4210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FRENCH 1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</a:p>
          <a:p>
            <a:pPr marL="25977" defTabSz="623438">
              <a:spcBef>
                <a:spcPts val="17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4220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FRENCH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b="1" dirty="0">
                <a:solidFill>
                  <a:prstClr val="black"/>
                </a:solidFill>
                <a:latin typeface="Calibri"/>
                <a:cs typeface="Calibri"/>
              </a:rPr>
              <a:t>*</a:t>
            </a:r>
            <a:endParaRPr sz="54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5" name="object 120">
            <a:extLst>
              <a:ext uri="{FF2B5EF4-FFF2-40B4-BE49-F238E27FC236}">
                <a16:creationId xmlns:a16="http://schemas.microsoft.com/office/drawing/2014/main" id="{51206792-39AD-4BB2-9160-F42A6B54FEFB}"/>
              </a:ext>
            </a:extLst>
          </p:cNvPr>
          <p:cNvSpPr txBox="1"/>
          <p:nvPr/>
        </p:nvSpPr>
        <p:spPr>
          <a:xfrm>
            <a:off x="8894164" y="1391327"/>
            <a:ext cx="2391641" cy="325491"/>
          </a:xfrm>
          <a:prstGeom prst="rect">
            <a:avLst/>
          </a:prstGeom>
        </p:spPr>
        <p:txBody>
          <a:bodyPr vert="horz" wrap="square" lIns="0" tIns="63644" rIns="0" bIns="0" rtlCol="0">
            <a:spAutoFit/>
          </a:bodyPr>
          <a:lstStyle/>
          <a:p>
            <a:pPr marL="8659" defTabSz="623438">
              <a:spcBef>
                <a:spcPts val="501"/>
              </a:spcBef>
            </a:pP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CHOOSE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ELECTIVES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7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 NUMBER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7" dirty="0">
                <a:solidFill>
                  <a:prstClr val="black"/>
                </a:solidFill>
                <a:latin typeface="Calibri"/>
                <a:cs typeface="Calibri"/>
              </a:rPr>
              <a:t>1-8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IN</a:t>
            </a:r>
            <a:r>
              <a:rPr sz="682" b="1" i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ORDER</a:t>
            </a:r>
            <a:r>
              <a:rPr sz="682" b="1" i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682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PREFERENCE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1065040" defTabSz="623438">
              <a:spcBef>
                <a:spcPts val="43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682" b="1" u="sng" spc="-1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276" name="object 121">
            <a:extLst>
              <a:ext uri="{FF2B5EF4-FFF2-40B4-BE49-F238E27FC236}">
                <a16:creationId xmlns:a16="http://schemas.microsoft.com/office/drawing/2014/main" id="{6539FB97-C4C7-48A1-8CDC-3A0712B50B70}"/>
              </a:ext>
            </a:extLst>
          </p:cNvPr>
          <p:cNvSpPr txBox="1"/>
          <p:nvPr/>
        </p:nvSpPr>
        <p:spPr>
          <a:xfrm>
            <a:off x="9933566" y="1657334"/>
            <a:ext cx="1646959" cy="1635488"/>
          </a:xfrm>
          <a:prstGeom prst="rect">
            <a:avLst/>
          </a:prstGeom>
        </p:spPr>
        <p:txBody>
          <a:bodyPr vert="horz" wrap="square" lIns="0" tIns="62778" rIns="0" bIns="0" rtlCol="0">
            <a:spAutoFit/>
          </a:bodyPr>
          <a:lstStyle/>
          <a:p>
            <a:pPr marL="25977" defTabSz="623438">
              <a:spcBef>
                <a:spcPts val="494"/>
              </a:spcBef>
            </a:pPr>
            <a:r>
              <a:rPr sz="545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2750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JROTC</a:t>
            </a:r>
            <a:r>
              <a:rPr sz="682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42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VISUAL</a:t>
            </a:r>
            <a:r>
              <a:rPr sz="682" b="1" u="sng" spc="-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&amp; PERFORMING ARTS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6000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INTRO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ART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545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6100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THREE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DIMENSIONAL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ART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</a:pPr>
            <a:r>
              <a:rPr sz="545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6115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COMP</a:t>
            </a:r>
            <a:r>
              <a:rPr sz="682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GRAPHICS &amp;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ANIMATION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545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6215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DIGITAL PHOTOGRAPHY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545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6240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INTRO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THEATRE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</a:pPr>
            <a:r>
              <a:rPr sz="545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6263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MUSICAL THEATRE 1</a:t>
            </a:r>
            <a:r>
              <a:rPr sz="682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545" b="1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6315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CONCERT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BAND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 AY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6400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CHOIR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6450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GUITAR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r>
              <a:rPr sz="545" spc="-3" dirty="0">
                <a:solidFill>
                  <a:prstClr val="black"/>
                </a:solidFill>
                <a:latin typeface="Calibri"/>
                <a:cs typeface="Calibri"/>
              </a:rPr>
              <a:t> (RC)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7"/>
              </a:spcBef>
            </a:pPr>
            <a:r>
              <a:rPr sz="818" u="sng" baseline="4166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41666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6460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PIANO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CP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433"/>
              </a:spcBef>
            </a:pPr>
            <a:r>
              <a:rPr sz="682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MISCELLANEOUS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25977" defTabSz="623438">
              <a:spcBef>
                <a:spcPts val="17"/>
              </a:spcBef>
            </a:pPr>
            <a:r>
              <a:rPr sz="545" u="sng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solidFill>
                  <a:prstClr val="black"/>
                </a:solidFill>
                <a:latin typeface="Calibri"/>
                <a:cs typeface="Calibri"/>
              </a:rPr>
              <a:t>_</a:t>
            </a:r>
            <a:r>
              <a:rPr sz="682" spc="-7" dirty="0">
                <a:solidFill>
                  <a:prstClr val="black"/>
                </a:solidFill>
                <a:latin typeface="Calibri"/>
                <a:cs typeface="Calibri"/>
              </a:rPr>
              <a:t>5500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 LIFE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spc="-3" dirty="0">
                <a:solidFill>
                  <a:prstClr val="black"/>
                </a:solidFill>
                <a:latin typeface="Calibri"/>
                <a:cs typeface="Calibri"/>
              </a:rPr>
              <a:t>MANAGEMENT</a:t>
            </a:r>
            <a:r>
              <a:rPr sz="68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545" dirty="0">
                <a:solidFill>
                  <a:prstClr val="black"/>
                </a:solidFill>
                <a:latin typeface="Calibri"/>
                <a:cs typeface="Calibri"/>
              </a:rPr>
              <a:t>$</a:t>
            </a:r>
            <a:endParaRPr sz="545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77" name="object 122">
            <a:extLst>
              <a:ext uri="{FF2B5EF4-FFF2-40B4-BE49-F238E27FC236}">
                <a16:creationId xmlns:a16="http://schemas.microsoft.com/office/drawing/2014/main" id="{49D453DE-F08E-4875-A2AD-CEB72A7F3F59}"/>
              </a:ext>
            </a:extLst>
          </p:cNvPr>
          <p:cNvGrpSpPr/>
          <p:nvPr/>
        </p:nvGrpSpPr>
        <p:grpSpPr>
          <a:xfrm>
            <a:off x="6602276" y="5286602"/>
            <a:ext cx="1393680" cy="891886"/>
            <a:chOff x="403859" y="7644383"/>
            <a:chExt cx="2044064" cy="1308100"/>
          </a:xfrm>
        </p:grpSpPr>
        <p:pic>
          <p:nvPicPr>
            <p:cNvPr id="278" name="object 123">
              <a:extLst>
                <a:ext uri="{FF2B5EF4-FFF2-40B4-BE49-F238E27FC236}">
                  <a16:creationId xmlns:a16="http://schemas.microsoft.com/office/drawing/2014/main" id="{AE54D1DD-7D10-4A7E-BFFB-2B40511A9F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859" y="7644383"/>
              <a:ext cx="2043683" cy="1307591"/>
            </a:xfrm>
            <a:prstGeom prst="rect">
              <a:avLst/>
            </a:prstGeom>
          </p:spPr>
        </p:pic>
        <p:pic>
          <p:nvPicPr>
            <p:cNvPr id="279" name="object 124">
              <a:extLst>
                <a:ext uri="{FF2B5EF4-FFF2-40B4-BE49-F238E27FC236}">
                  <a16:creationId xmlns:a16="http://schemas.microsoft.com/office/drawing/2014/main" id="{8E71D970-2B0C-4D02-AC45-02FA7E43A5B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3003" y="7699247"/>
              <a:ext cx="2025395" cy="1197863"/>
            </a:xfrm>
            <a:prstGeom prst="rect">
              <a:avLst/>
            </a:prstGeom>
          </p:spPr>
        </p:pic>
        <p:pic>
          <p:nvPicPr>
            <p:cNvPr id="280" name="object 125">
              <a:extLst>
                <a:ext uri="{FF2B5EF4-FFF2-40B4-BE49-F238E27FC236}">
                  <a16:creationId xmlns:a16="http://schemas.microsoft.com/office/drawing/2014/main" id="{3AF33E50-467B-4D90-B5E4-7A28B05EF82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103" y="7671815"/>
              <a:ext cx="1949449" cy="1212849"/>
            </a:xfrm>
            <a:prstGeom prst="rect">
              <a:avLst/>
            </a:prstGeom>
          </p:spPr>
        </p:pic>
      </p:grpSp>
      <p:sp>
        <p:nvSpPr>
          <p:cNvPr id="281" name="object 126">
            <a:extLst>
              <a:ext uri="{FF2B5EF4-FFF2-40B4-BE49-F238E27FC236}">
                <a16:creationId xmlns:a16="http://schemas.microsoft.com/office/drawing/2014/main" id="{A2805E21-038A-4B1D-86C5-446725C902CB}"/>
              </a:ext>
            </a:extLst>
          </p:cNvPr>
          <p:cNvSpPr txBox="1"/>
          <p:nvPr/>
        </p:nvSpPr>
        <p:spPr>
          <a:xfrm>
            <a:off x="6634488" y="5305306"/>
            <a:ext cx="1329170" cy="7656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0740" rIns="0" bIns="0" rtlCol="0">
            <a:spAutoFit/>
          </a:bodyPr>
          <a:lstStyle/>
          <a:p>
            <a:pPr marL="65374" defTabSz="623438">
              <a:spcBef>
                <a:spcPts val="242"/>
              </a:spcBef>
            </a:pPr>
            <a:r>
              <a:rPr sz="477" b="1" u="sng" spc="-3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LEGEND: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7"/>
              </a:spcBef>
              <a:tabLst>
                <a:tab pos="255436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AY	=</a:t>
            </a:r>
            <a:r>
              <a:rPr sz="477" b="1" spc="10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All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Year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10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CP	=</a:t>
            </a:r>
            <a:r>
              <a:rPr sz="477" b="1" spc="9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College prep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class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marR="445931" defTabSz="623438">
              <a:lnSpc>
                <a:spcPct val="101400"/>
              </a:lnSpc>
              <a:spcBef>
                <a:spcPts val="7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(AR)	=</a:t>
            </a:r>
            <a:r>
              <a:rPr sz="477" b="1" spc="20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Approval required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(RC)	=</a:t>
            </a:r>
            <a:r>
              <a:rPr sz="477" b="1" spc="9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Repeatable</a:t>
            </a:r>
            <a:r>
              <a:rPr sz="477" b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for credit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5374" defTabSz="623438">
              <a:spcBef>
                <a:spcPts val="7"/>
              </a:spcBef>
              <a:tabLst>
                <a:tab pos="260632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$	=</a:t>
            </a:r>
            <a:r>
              <a:rPr sz="477" b="1" spc="1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Fee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for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class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($32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$42)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4941" defTabSz="623438">
              <a:spcBef>
                <a:spcPts val="10"/>
              </a:spcBef>
              <a:tabLst>
                <a:tab pos="260199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*	=</a:t>
            </a:r>
            <a:r>
              <a:rPr sz="477" b="1" spc="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Pre-requisite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required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64941" defTabSz="623438">
              <a:spcBef>
                <a:spcPts val="17"/>
              </a:spcBef>
              <a:tabLst>
                <a:tab pos="258034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+	=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Semester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class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  <a:p>
            <a:pPr marL="338128" marR="150663" indent="-273620" defTabSz="623438">
              <a:lnSpc>
                <a:spcPct val="101400"/>
              </a:lnSpc>
              <a:tabLst>
                <a:tab pos="252839" algn="l"/>
              </a:tabLst>
            </a:pP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//	=</a:t>
            </a:r>
            <a:r>
              <a:rPr sz="477" b="1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You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must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be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able</a:t>
            </a:r>
            <a:r>
              <a:rPr sz="477" b="1" spc="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provide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own </a:t>
            </a:r>
            <a:r>
              <a:rPr sz="477" b="1" spc="-9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transportation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dirty="0">
                <a:solidFill>
                  <a:prstClr val="black"/>
                </a:solidFill>
                <a:latin typeface="Calibri"/>
                <a:cs typeface="Calibri"/>
              </a:rPr>
              <a:t>to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job</a:t>
            </a:r>
            <a:r>
              <a:rPr sz="477" b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477" b="1" spc="-3" dirty="0">
                <a:solidFill>
                  <a:prstClr val="black"/>
                </a:solidFill>
                <a:latin typeface="Calibri"/>
                <a:cs typeface="Calibri"/>
              </a:rPr>
              <a:t>sites.</a:t>
            </a:r>
            <a:endParaRPr sz="477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282" name="object 127">
            <a:extLst>
              <a:ext uri="{FF2B5EF4-FFF2-40B4-BE49-F238E27FC236}">
                <a16:creationId xmlns:a16="http://schemas.microsoft.com/office/drawing/2014/main" id="{A1DE7654-6D38-4352-AB5C-2D8D533F434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41962" y="4194517"/>
            <a:ext cx="3218064" cy="1975311"/>
          </a:xfrm>
          <a:prstGeom prst="rect">
            <a:avLst/>
          </a:prstGeom>
        </p:spPr>
      </p:pic>
      <p:sp>
        <p:nvSpPr>
          <p:cNvPr id="283" name="object 128">
            <a:extLst>
              <a:ext uri="{FF2B5EF4-FFF2-40B4-BE49-F238E27FC236}">
                <a16:creationId xmlns:a16="http://schemas.microsoft.com/office/drawing/2014/main" id="{AFA0855E-8275-411B-ACD6-D3140E0B8BE6}"/>
              </a:ext>
            </a:extLst>
          </p:cNvPr>
          <p:cNvSpPr txBox="1"/>
          <p:nvPr/>
        </p:nvSpPr>
        <p:spPr>
          <a:xfrm>
            <a:off x="8305000" y="4219109"/>
            <a:ext cx="635577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</a:pPr>
            <a:r>
              <a:rPr sz="818" spc="-3" dirty="0">
                <a:solidFill>
                  <a:prstClr val="black"/>
                </a:solidFill>
                <a:latin typeface="Times New Roman"/>
                <a:cs typeface="Times New Roman"/>
              </a:rPr>
              <a:t>COMMENTS:</a:t>
            </a:r>
            <a:endParaRPr sz="81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84" name="object 129">
            <a:extLst>
              <a:ext uri="{FF2B5EF4-FFF2-40B4-BE49-F238E27FC236}">
                <a16:creationId xmlns:a16="http://schemas.microsoft.com/office/drawing/2014/main" id="{31436D81-08E1-433B-B24A-180286E50F94}"/>
              </a:ext>
            </a:extLst>
          </p:cNvPr>
          <p:cNvSpPr txBox="1"/>
          <p:nvPr/>
        </p:nvSpPr>
        <p:spPr>
          <a:xfrm>
            <a:off x="6687135" y="6323269"/>
            <a:ext cx="1227859" cy="325247"/>
          </a:xfrm>
          <a:prstGeom prst="rect">
            <a:avLst/>
          </a:prstGeom>
        </p:spPr>
        <p:txBody>
          <a:bodyPr vert="horz" wrap="square" lIns="0" tIns="6061" rIns="0" bIns="0" rtlCol="0">
            <a:spAutoFit/>
          </a:bodyPr>
          <a:lstStyle/>
          <a:p>
            <a:pPr marL="8659" marR="3464" indent="119492" defTabSz="623438">
              <a:lnSpc>
                <a:spcPct val="102000"/>
              </a:lnSpc>
              <a:spcBef>
                <a:spcPts val="48"/>
              </a:spcBef>
            </a:pP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View</a:t>
            </a:r>
            <a:r>
              <a:rPr sz="682" b="1" i="1" spc="3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course</a:t>
            </a:r>
            <a:r>
              <a:rPr sz="682" b="1" i="1" spc="3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descriptions</a:t>
            </a:r>
            <a:r>
              <a:rPr sz="682" b="1" i="1" spc="4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7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 the MUSD</a:t>
            </a:r>
            <a:r>
              <a:rPr sz="682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High School</a:t>
            </a:r>
            <a:r>
              <a:rPr sz="682" b="1" i="1" spc="-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Catalog by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  <a:p>
            <a:pPr marL="378392" defTabSz="623438">
              <a:spcBef>
                <a:spcPts val="10"/>
              </a:spcBef>
            </a:pP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</a:rPr>
              <a:t>clicking</a:t>
            </a:r>
            <a:r>
              <a:rPr sz="682" b="1" i="1" spc="-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682" b="1" i="1" u="sng" spc="-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here</a:t>
            </a:r>
            <a:r>
              <a:rPr sz="682" b="1" i="1" spc="-3" dirty="0">
                <a:solidFill>
                  <a:prstClr val="black"/>
                </a:solidFill>
                <a:latin typeface="Calibri"/>
                <a:cs typeface="Calibri"/>
                <a:hlinkClick r:id="rId8"/>
              </a:rPr>
              <a:t>.</a:t>
            </a:r>
            <a:endParaRPr sz="682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85" name="object 130">
            <a:extLst>
              <a:ext uri="{FF2B5EF4-FFF2-40B4-BE49-F238E27FC236}">
                <a16:creationId xmlns:a16="http://schemas.microsoft.com/office/drawing/2014/main" id="{B484F88B-AC1E-4F31-AF3F-B1EE56D8B77F}"/>
              </a:ext>
            </a:extLst>
          </p:cNvPr>
          <p:cNvGrpSpPr/>
          <p:nvPr/>
        </p:nvGrpSpPr>
        <p:grpSpPr>
          <a:xfrm>
            <a:off x="7273442" y="984046"/>
            <a:ext cx="155864" cy="155864"/>
            <a:chOff x="1388236" y="1333969"/>
            <a:chExt cx="228600" cy="228600"/>
          </a:xfrm>
        </p:grpSpPr>
        <p:sp>
          <p:nvSpPr>
            <p:cNvPr id="286" name="object 131">
              <a:extLst>
                <a:ext uri="{FF2B5EF4-FFF2-40B4-BE49-F238E27FC236}">
                  <a16:creationId xmlns:a16="http://schemas.microsoft.com/office/drawing/2014/main" id="{DBD02E34-3176-4B7E-AF49-8D71154B1121}"/>
                </a:ext>
              </a:extLst>
            </p:cNvPr>
            <p:cNvSpPr/>
            <p:nvPr/>
          </p:nvSpPr>
          <p:spPr>
            <a:xfrm>
              <a:off x="1413636" y="1359369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object 132">
              <a:extLst>
                <a:ext uri="{FF2B5EF4-FFF2-40B4-BE49-F238E27FC236}">
                  <a16:creationId xmlns:a16="http://schemas.microsoft.com/office/drawing/2014/main" id="{65977D41-90D9-4C3C-9718-86517B57D82F}"/>
                </a:ext>
              </a:extLst>
            </p:cNvPr>
            <p:cNvSpPr/>
            <p:nvPr/>
          </p:nvSpPr>
          <p:spPr>
            <a:xfrm>
              <a:off x="1400936" y="1346669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88" name="object 133">
            <a:extLst>
              <a:ext uri="{FF2B5EF4-FFF2-40B4-BE49-F238E27FC236}">
                <a16:creationId xmlns:a16="http://schemas.microsoft.com/office/drawing/2014/main" id="{2FC3B661-92EB-4C19-B9F1-0623A1F7634F}"/>
              </a:ext>
            </a:extLst>
          </p:cNvPr>
          <p:cNvGrpSpPr/>
          <p:nvPr/>
        </p:nvGrpSpPr>
        <p:grpSpPr>
          <a:xfrm>
            <a:off x="8049929" y="975699"/>
            <a:ext cx="155864" cy="155864"/>
            <a:chOff x="2527084" y="1321727"/>
            <a:chExt cx="228600" cy="228600"/>
          </a:xfrm>
        </p:grpSpPr>
        <p:sp>
          <p:nvSpPr>
            <p:cNvPr id="289" name="object 134">
              <a:extLst>
                <a:ext uri="{FF2B5EF4-FFF2-40B4-BE49-F238E27FC236}">
                  <a16:creationId xmlns:a16="http://schemas.microsoft.com/office/drawing/2014/main" id="{CB6B33AA-C342-4E98-890B-111E611FCA66}"/>
                </a:ext>
              </a:extLst>
            </p:cNvPr>
            <p:cNvSpPr/>
            <p:nvPr/>
          </p:nvSpPr>
          <p:spPr>
            <a:xfrm>
              <a:off x="2552484" y="1347127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object 135">
              <a:extLst>
                <a:ext uri="{FF2B5EF4-FFF2-40B4-BE49-F238E27FC236}">
                  <a16:creationId xmlns:a16="http://schemas.microsoft.com/office/drawing/2014/main" id="{870D100E-AD2E-470C-AC02-03295164A2EF}"/>
                </a:ext>
              </a:extLst>
            </p:cNvPr>
            <p:cNvSpPr/>
            <p:nvPr/>
          </p:nvSpPr>
          <p:spPr>
            <a:xfrm>
              <a:off x="2539784" y="1334427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91" name="object 136">
            <a:extLst>
              <a:ext uri="{FF2B5EF4-FFF2-40B4-BE49-F238E27FC236}">
                <a16:creationId xmlns:a16="http://schemas.microsoft.com/office/drawing/2014/main" id="{22DE7F25-8100-4BE2-B7E1-08C7CC0372C7}"/>
              </a:ext>
            </a:extLst>
          </p:cNvPr>
          <p:cNvGrpSpPr/>
          <p:nvPr/>
        </p:nvGrpSpPr>
        <p:grpSpPr>
          <a:xfrm>
            <a:off x="8634824" y="972296"/>
            <a:ext cx="147205" cy="155864"/>
            <a:chOff x="3384930" y="1316736"/>
            <a:chExt cx="215900" cy="228600"/>
          </a:xfrm>
        </p:grpSpPr>
        <p:sp>
          <p:nvSpPr>
            <p:cNvPr id="292" name="object 137">
              <a:extLst>
                <a:ext uri="{FF2B5EF4-FFF2-40B4-BE49-F238E27FC236}">
                  <a16:creationId xmlns:a16="http://schemas.microsoft.com/office/drawing/2014/main" id="{C565BC47-302C-4B6D-8F94-33A06185F321}"/>
                </a:ext>
              </a:extLst>
            </p:cNvPr>
            <p:cNvSpPr/>
            <p:nvPr/>
          </p:nvSpPr>
          <p:spPr>
            <a:xfrm>
              <a:off x="3410330" y="1342136"/>
              <a:ext cx="165100" cy="177800"/>
            </a:xfrm>
            <a:custGeom>
              <a:avLst/>
              <a:gdLst/>
              <a:ahLst/>
              <a:cxnLst/>
              <a:rect l="l" t="t" r="r" b="b"/>
              <a:pathLst>
                <a:path w="165100" h="177800">
                  <a:moveTo>
                    <a:pt x="164499" y="0"/>
                  </a:moveTo>
                  <a:lnTo>
                    <a:pt x="139099" y="25400"/>
                  </a:lnTo>
                  <a:lnTo>
                    <a:pt x="139099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64499" y="177800"/>
                  </a:lnTo>
                  <a:lnTo>
                    <a:pt x="164499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object 138">
              <a:extLst>
                <a:ext uri="{FF2B5EF4-FFF2-40B4-BE49-F238E27FC236}">
                  <a16:creationId xmlns:a16="http://schemas.microsoft.com/office/drawing/2014/main" id="{4A615598-D0C5-4AD4-B7C3-1D982B5C0395}"/>
                </a:ext>
              </a:extLst>
            </p:cNvPr>
            <p:cNvSpPr/>
            <p:nvPr/>
          </p:nvSpPr>
          <p:spPr>
            <a:xfrm>
              <a:off x="3397630" y="1329436"/>
              <a:ext cx="190500" cy="203200"/>
            </a:xfrm>
            <a:custGeom>
              <a:avLst/>
              <a:gdLst/>
              <a:ahLst/>
              <a:cxnLst/>
              <a:rect l="l" t="t" r="r" b="b"/>
              <a:pathLst>
                <a:path w="190500" h="203200">
                  <a:moveTo>
                    <a:pt x="0" y="203200"/>
                  </a:moveTo>
                  <a:lnTo>
                    <a:pt x="189899" y="203200"/>
                  </a:lnTo>
                  <a:lnTo>
                    <a:pt x="189899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94" name="object 139">
            <a:extLst>
              <a:ext uri="{FF2B5EF4-FFF2-40B4-BE49-F238E27FC236}">
                <a16:creationId xmlns:a16="http://schemas.microsoft.com/office/drawing/2014/main" id="{FB51321C-2913-4EBC-84E7-ABCCFE7A5351}"/>
              </a:ext>
            </a:extLst>
          </p:cNvPr>
          <p:cNvGrpSpPr/>
          <p:nvPr/>
        </p:nvGrpSpPr>
        <p:grpSpPr>
          <a:xfrm>
            <a:off x="9437375" y="981362"/>
            <a:ext cx="155864" cy="155864"/>
            <a:chOff x="4562005" y="1330032"/>
            <a:chExt cx="228600" cy="228600"/>
          </a:xfrm>
        </p:grpSpPr>
        <p:sp>
          <p:nvSpPr>
            <p:cNvPr id="295" name="object 140">
              <a:extLst>
                <a:ext uri="{FF2B5EF4-FFF2-40B4-BE49-F238E27FC236}">
                  <a16:creationId xmlns:a16="http://schemas.microsoft.com/office/drawing/2014/main" id="{8A2C9663-A5E0-448B-9636-EFBACC644CD8}"/>
                </a:ext>
              </a:extLst>
            </p:cNvPr>
            <p:cNvSpPr/>
            <p:nvPr/>
          </p:nvSpPr>
          <p:spPr>
            <a:xfrm>
              <a:off x="4587405" y="1355432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object 141">
              <a:extLst>
                <a:ext uri="{FF2B5EF4-FFF2-40B4-BE49-F238E27FC236}">
                  <a16:creationId xmlns:a16="http://schemas.microsoft.com/office/drawing/2014/main" id="{A72F3519-0979-489D-B1A5-9BAB8CE3B464}"/>
                </a:ext>
              </a:extLst>
            </p:cNvPr>
            <p:cNvSpPr/>
            <p:nvPr/>
          </p:nvSpPr>
          <p:spPr>
            <a:xfrm>
              <a:off x="4574705" y="1342732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97" name="object 142">
            <a:extLst>
              <a:ext uri="{FF2B5EF4-FFF2-40B4-BE49-F238E27FC236}">
                <a16:creationId xmlns:a16="http://schemas.microsoft.com/office/drawing/2014/main" id="{4600B868-B785-4B69-AEE6-EAFEC5C00983}"/>
              </a:ext>
            </a:extLst>
          </p:cNvPr>
          <p:cNvGrpSpPr/>
          <p:nvPr/>
        </p:nvGrpSpPr>
        <p:grpSpPr>
          <a:xfrm>
            <a:off x="10471175" y="972296"/>
            <a:ext cx="155864" cy="155864"/>
            <a:chOff x="6078245" y="1316736"/>
            <a:chExt cx="228600" cy="228600"/>
          </a:xfrm>
        </p:grpSpPr>
        <p:sp>
          <p:nvSpPr>
            <p:cNvPr id="298" name="object 143">
              <a:extLst>
                <a:ext uri="{FF2B5EF4-FFF2-40B4-BE49-F238E27FC236}">
                  <a16:creationId xmlns:a16="http://schemas.microsoft.com/office/drawing/2014/main" id="{2FBB8282-86FD-401E-A922-1FB9602BED52}"/>
                </a:ext>
              </a:extLst>
            </p:cNvPr>
            <p:cNvSpPr/>
            <p:nvPr/>
          </p:nvSpPr>
          <p:spPr>
            <a:xfrm>
              <a:off x="6103645" y="1342136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object 144">
              <a:extLst>
                <a:ext uri="{FF2B5EF4-FFF2-40B4-BE49-F238E27FC236}">
                  <a16:creationId xmlns:a16="http://schemas.microsoft.com/office/drawing/2014/main" id="{941EFB6E-5F00-43BD-8169-7100F1C356AB}"/>
                </a:ext>
              </a:extLst>
            </p:cNvPr>
            <p:cNvSpPr/>
            <p:nvPr/>
          </p:nvSpPr>
          <p:spPr>
            <a:xfrm>
              <a:off x="6090945" y="1329436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0" name="object 145">
            <a:extLst>
              <a:ext uri="{FF2B5EF4-FFF2-40B4-BE49-F238E27FC236}">
                <a16:creationId xmlns:a16="http://schemas.microsoft.com/office/drawing/2014/main" id="{B71EA194-A1B3-4B22-8C29-3E9FBA72E681}"/>
              </a:ext>
            </a:extLst>
          </p:cNvPr>
          <p:cNvSpPr txBox="1"/>
          <p:nvPr/>
        </p:nvSpPr>
        <p:spPr>
          <a:xfrm>
            <a:off x="6505295" y="941817"/>
            <a:ext cx="4817918" cy="35300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3464" defTabSz="623438">
              <a:lnSpc>
                <a:spcPct val="144200"/>
              </a:lnSpc>
              <a:spcBef>
                <a:spcPts val="68"/>
              </a:spcBef>
              <a:tabLst>
                <a:tab pos="955072" algn="l"/>
                <a:tab pos="1727876" algn="l"/>
                <a:tab pos="2314080" algn="l"/>
                <a:tab pos="3094244" algn="l"/>
                <a:tab pos="4154088" algn="l"/>
              </a:tabLst>
            </a:pP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Post</a:t>
            </a:r>
            <a:r>
              <a:rPr sz="818" spc="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Grad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 Plans:	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Employment	Military	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Trade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 School	Community</a:t>
            </a:r>
            <a:r>
              <a:rPr sz="818" spc="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College	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r>
              <a:rPr sz="818" spc="-1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-</a:t>
            </a:r>
            <a:r>
              <a:rPr sz="818" spc="-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dirty="0">
                <a:solidFill>
                  <a:prstClr val="black"/>
                </a:solidFill>
                <a:latin typeface="Calibri"/>
                <a:cs typeface="Calibri"/>
              </a:rPr>
              <a:t>Year</a:t>
            </a:r>
            <a:r>
              <a:rPr sz="818" spc="-2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College </a:t>
            </a:r>
            <a:r>
              <a:rPr sz="818" spc="-17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818" spc="-3" dirty="0">
                <a:solidFill>
                  <a:prstClr val="black"/>
                </a:solidFill>
                <a:latin typeface="Calibri"/>
                <a:cs typeface="Calibri"/>
              </a:rPr>
              <a:t>Counselor:</a:t>
            </a:r>
            <a:r>
              <a:rPr sz="818" spc="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227" b="1" spc="-5" baseline="4629" dirty="0">
                <a:solidFill>
                  <a:prstClr val="black"/>
                </a:solidFill>
                <a:latin typeface="Georgia"/>
                <a:cs typeface="Georgia"/>
              </a:rPr>
              <a:t>Click</a:t>
            </a:r>
            <a:r>
              <a:rPr sz="1227" b="1" baseline="4629" dirty="0">
                <a:solidFill>
                  <a:prstClr val="black"/>
                </a:solidFill>
                <a:latin typeface="Georgia"/>
                <a:cs typeface="Georgia"/>
              </a:rPr>
              <a:t> here</a:t>
            </a:r>
            <a:endParaRPr sz="1227" baseline="4629">
              <a:solidFill>
                <a:prstClr val="black"/>
              </a:solidFill>
              <a:latin typeface="Georgia"/>
              <a:cs typeface="Georgia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97A4564-5C7C-49D3-96AC-724895F08A78}"/>
              </a:ext>
            </a:extLst>
          </p:cNvPr>
          <p:cNvCxnSpPr>
            <a:cxnSpLocks/>
          </p:cNvCxnSpPr>
          <p:nvPr/>
        </p:nvCxnSpPr>
        <p:spPr>
          <a:xfrm flipV="1">
            <a:off x="4861441" y="2732694"/>
            <a:ext cx="3214337" cy="1974061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504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EC77-BE8D-4A47-80BB-5BBE1198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33719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>
                <a:solidFill>
                  <a:schemeClr val="accent2"/>
                </a:solidFill>
              </a:rPr>
              <a:t>Remember to save your PDF form!</a:t>
            </a:r>
          </a:p>
        </p:txBody>
      </p:sp>
      <p:pic>
        <p:nvPicPr>
          <p:cNvPr id="5" name="Content Placeholder 4" descr="Warning">
            <a:extLst>
              <a:ext uri="{FF2B5EF4-FFF2-40B4-BE49-F238E27FC236}">
                <a16:creationId xmlns:a16="http://schemas.microsoft.com/office/drawing/2014/main" id="{14093282-95AF-4B1B-80BE-37833C409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6792" y="1978473"/>
            <a:ext cx="2458416" cy="2458416"/>
          </a:xfr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3AA5C06-339C-4C93-9D8A-6496C9DFB91B}"/>
              </a:ext>
            </a:extLst>
          </p:cNvPr>
          <p:cNvSpPr txBox="1">
            <a:spLocks/>
          </p:cNvSpPr>
          <p:nvPr/>
        </p:nvSpPr>
        <p:spPr>
          <a:xfrm>
            <a:off x="1066800" y="4764025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The form must be saved in order to upload it in part 2.</a:t>
            </a:r>
          </a:p>
        </p:txBody>
      </p:sp>
    </p:spTree>
    <p:extLst>
      <p:ext uri="{BB962C8B-B14F-4D97-AF65-F5344CB8AC3E}">
        <p14:creationId xmlns:p14="http://schemas.microsoft.com/office/powerpoint/2010/main" val="1153895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7FD9E-DBF7-4A76-AFD2-51DCFBEE3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63" y="331923"/>
            <a:ext cx="7043175" cy="619415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B89543D0-7B27-4E7A-9CB6-29BFC5C3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0371" y="331923"/>
            <a:ext cx="2783311" cy="2783311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140B2259-94A2-414A-AF77-7B69CF07701E}"/>
              </a:ext>
            </a:extLst>
          </p:cNvPr>
          <p:cNvSpPr/>
          <p:nvPr/>
        </p:nvSpPr>
        <p:spPr>
          <a:xfrm>
            <a:off x="6096000" y="4947386"/>
            <a:ext cx="4687503" cy="6641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815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Part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5707B-EF88-4105-AEC1-034603F89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48"/>
          <a:stretch/>
        </p:blipFill>
        <p:spPr>
          <a:xfrm>
            <a:off x="6096000" y="2114489"/>
            <a:ext cx="5284274" cy="40572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64" y="3281768"/>
            <a:ext cx="5284273" cy="2413802"/>
          </a:xfrm>
        </p:spPr>
        <p:txBody>
          <a:bodyPr anchor="ctr">
            <a:normAutofit fontScale="25000" lnSpcReduction="20000"/>
          </a:bodyPr>
          <a:lstStyle/>
          <a:p>
            <a:endParaRPr lang="en-US" sz="9800" dirty="0"/>
          </a:p>
          <a:p>
            <a:r>
              <a:rPr lang="en-US" sz="9800" dirty="0"/>
              <a:t>Fill in the online form with the required information.</a:t>
            </a:r>
          </a:p>
          <a:p>
            <a:pPr marL="0" indent="0">
              <a:buNone/>
            </a:pPr>
            <a:endParaRPr lang="en-US" sz="9800" dirty="0"/>
          </a:p>
          <a:p>
            <a:r>
              <a:rPr lang="en-US" sz="9800" dirty="0"/>
              <a:t>Make sure to use your musd.net email</a:t>
            </a:r>
            <a:r>
              <a:rPr lang="en-US" sz="5800" dirty="0"/>
              <a:t>.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12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2974" y="553762"/>
            <a:ext cx="3889513" cy="13744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Upload and submit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604" y="2849011"/>
            <a:ext cx="5057788" cy="3167682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3000" dirty="0"/>
              <a:t>At the bottom of the online form, upload your saved PDF.</a:t>
            </a:r>
          </a:p>
          <a:p>
            <a:endParaRPr lang="en-US" sz="3000" dirty="0"/>
          </a:p>
          <a:p>
            <a:r>
              <a:rPr lang="en-US" sz="3000" dirty="0"/>
              <a:t>Once your saved PDF has been uploaded click the submit button.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87D04-D540-4206-8151-995CC961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74" y="298174"/>
            <a:ext cx="7067553" cy="59550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92B68A2-81BC-4025-A2CB-D0F0BA0A2291}"/>
              </a:ext>
            </a:extLst>
          </p:cNvPr>
          <p:cNvSpPr/>
          <p:nvPr/>
        </p:nvSpPr>
        <p:spPr>
          <a:xfrm>
            <a:off x="5506278" y="3816626"/>
            <a:ext cx="155713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59C6C4-7E54-4FCF-9D95-84A8C812DA54}"/>
              </a:ext>
            </a:extLst>
          </p:cNvPr>
          <p:cNvSpPr/>
          <p:nvPr/>
        </p:nvSpPr>
        <p:spPr>
          <a:xfrm>
            <a:off x="7179469" y="5355064"/>
            <a:ext cx="255167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4C069C-563A-429B-9661-11873BAC1DD6}"/>
              </a:ext>
            </a:extLst>
          </p:cNvPr>
          <p:cNvCxnSpPr/>
          <p:nvPr/>
        </p:nvCxnSpPr>
        <p:spPr>
          <a:xfrm>
            <a:off x="4340994" y="3429000"/>
            <a:ext cx="1049153" cy="5751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47E279-92BB-4074-913E-E60A9FA9BA27}"/>
              </a:ext>
            </a:extLst>
          </p:cNvPr>
          <p:cNvCxnSpPr>
            <a:cxnSpLocks/>
          </p:cNvCxnSpPr>
          <p:nvPr/>
        </p:nvCxnSpPr>
        <p:spPr>
          <a:xfrm>
            <a:off x="3991321" y="4584098"/>
            <a:ext cx="1591332" cy="7709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610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796EAE45-4A7F-4104-BDC2-49728B6C4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569AA-C09E-4F85-AE56-FAC02C0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96" y="628319"/>
            <a:ext cx="10058400" cy="14867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dirty="0"/>
              <a:t>Need more guidance?</a:t>
            </a:r>
            <a:br>
              <a:rPr lang="en-US" sz="6000" dirty="0"/>
            </a:br>
            <a:r>
              <a:rPr lang="en-US" sz="6000" dirty="0"/>
              <a:t>Email or send a teams message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7C42483-9FB4-4C1A-B319-1B129FD65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F43D295-4374-4195-98CF-40620F291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A156E1A-DF2F-43D2-B94E-E62A14ACB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graphicFrame>
        <p:nvGraphicFramePr>
          <p:cNvPr id="48" name="Content Placeholder 2">
            <a:extLst>
              <a:ext uri="{FF2B5EF4-FFF2-40B4-BE49-F238E27FC236}">
                <a16:creationId xmlns:a16="http://schemas.microsoft.com/office/drawing/2014/main" id="{580C4D97-D083-4C09-939D-E8DDBE54D2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0530322"/>
              </p:ext>
            </p:extLst>
          </p:nvPr>
        </p:nvGraphicFramePr>
        <p:xfrm>
          <a:off x="1066800" y="2429800"/>
          <a:ext cx="10037064" cy="3799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92522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New Haven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656153" y="5162631"/>
            <a:ext cx="2782249" cy="1623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French Camp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438402" y="5181224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McParland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Neil </a:t>
            </a:r>
            <a:r>
              <a:rPr lang="en-US" sz="2800" b="1" dirty="0" err="1">
                <a:solidFill>
                  <a:srgbClr val="FFFFFF"/>
                </a:solidFill>
              </a:rPr>
              <a:t>Hafley</a:t>
            </a:r>
            <a:endParaRPr lang="en-US" sz="2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9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FF0000"/>
      </a:accent1>
      <a:accent2>
        <a:srgbClr val="0070C0"/>
      </a:accent2>
      <a:accent3>
        <a:srgbClr val="FF0000"/>
      </a:accent3>
      <a:accent4>
        <a:srgbClr val="0070C0"/>
      </a:accent4>
      <a:accent5>
        <a:srgbClr val="FF0000"/>
      </a:accent5>
      <a:accent6>
        <a:srgbClr val="0070C0"/>
      </a:accent6>
      <a:hlink>
        <a:srgbClr val="0070C0"/>
      </a:hlink>
      <a:folHlink>
        <a:srgbClr val="0070C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329A0C281344F97F04379EB7791BA" ma:contentTypeVersion="15" ma:contentTypeDescription="Create a new document." ma:contentTypeScope="" ma:versionID="6c00bf33fca0f45dbc7625534bb26a66">
  <xsd:schema xmlns:xsd="http://www.w3.org/2001/XMLSchema" xmlns:xs="http://www.w3.org/2001/XMLSchema" xmlns:p="http://schemas.microsoft.com/office/2006/metadata/properties" xmlns:ns1="http://schemas.microsoft.com/sharepoint/v3" xmlns:ns3="dfb34527-c3c7-4972-9ea8-8a651e1fdd24" xmlns:ns4="da550155-2dc3-46c3-923c-d202d64dc0ae" targetNamespace="http://schemas.microsoft.com/office/2006/metadata/properties" ma:root="true" ma:fieldsID="c6381a17c08205363c92d372075bb5a3" ns1:_="" ns3:_="" ns4:_="">
    <xsd:import namespace="http://schemas.microsoft.com/sharepoint/v3"/>
    <xsd:import namespace="dfb34527-c3c7-4972-9ea8-8a651e1fdd24"/>
    <xsd:import namespace="da550155-2dc3-46c3-923c-d202d64dc0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34527-c3c7-4972-9ea8-8a651e1fdd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50155-2dc3-46c3-923c-d202d64dc0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7A5093-917C-4B48-9DFD-E924D117E4DD}">
  <ds:schemaRefs>
    <ds:schemaRef ds:uri="http://purl.org/dc/dcmitype/"/>
    <ds:schemaRef ds:uri="dfb34527-c3c7-4972-9ea8-8a651e1fdd24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da550155-2dc3-46c3-923c-d202d64dc0ae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44C9ACA-8921-4A2D-8859-9BB358A408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BEEEC1-47BF-4D40-AF7B-9DBB579C5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fb34527-c3c7-4972-9ea8-8a651e1fdd24"/>
    <ds:schemaRef ds:uri="da550155-2dc3-46c3-923c-d202d64dc0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1050</Words>
  <Application>Microsoft Office PowerPoint</Application>
  <PresentationFormat>Widescreen</PresentationFormat>
  <Paragraphs>242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Georgia</vt:lpstr>
      <vt:lpstr>Rockwell</vt:lpstr>
      <vt:lpstr>Rockwell Condensed</vt:lpstr>
      <vt:lpstr>Rockwell Extra Bold</vt:lpstr>
      <vt:lpstr>Times New Roman</vt:lpstr>
      <vt:lpstr>Wingdings</vt:lpstr>
      <vt:lpstr>Wood Type</vt:lpstr>
      <vt:lpstr>Freshmen Course Selection</vt:lpstr>
      <vt:lpstr>East Union counselors</vt:lpstr>
      <vt:lpstr>Fast forward to after High school!</vt:lpstr>
      <vt:lpstr>Where to start…</vt:lpstr>
      <vt:lpstr>Graduation vs a-g requirements</vt:lpstr>
      <vt:lpstr>Course selection</vt:lpstr>
      <vt:lpstr>English</vt:lpstr>
      <vt:lpstr>Life Skills</vt:lpstr>
      <vt:lpstr>Math</vt:lpstr>
      <vt:lpstr>Life Science</vt:lpstr>
      <vt:lpstr>Physical Education</vt:lpstr>
      <vt:lpstr>World Language </vt:lpstr>
      <vt:lpstr>Visual/ Performing art </vt:lpstr>
      <vt:lpstr>Elective areas</vt:lpstr>
      <vt:lpstr>Use Electives to….</vt:lpstr>
      <vt:lpstr>MUSD High school Course catalog</vt:lpstr>
      <vt:lpstr>How to complete your course selection form</vt:lpstr>
      <vt:lpstr>PowerPoint Presentation</vt:lpstr>
      <vt:lpstr>PowerPoint Presentation</vt:lpstr>
      <vt:lpstr>PowerPoint Presentation</vt:lpstr>
      <vt:lpstr>PowerPoint Presentation</vt:lpstr>
      <vt:lpstr>Remember to save your PDF form!</vt:lpstr>
      <vt:lpstr>PowerPoint Presentation</vt:lpstr>
      <vt:lpstr>Part 2</vt:lpstr>
      <vt:lpstr>Upload and submit</vt:lpstr>
      <vt:lpstr>Need more guidance? Email or send a teams message</vt:lpstr>
      <vt:lpstr>East Union counselors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Freshmen Course Selection</dc:title>
  <dc:creator>Susan Taiariol</dc:creator>
  <cp:lastModifiedBy>Susan Taiariol</cp:lastModifiedBy>
  <cp:revision>3</cp:revision>
  <dcterms:created xsi:type="dcterms:W3CDTF">2021-02-22T21:04:29Z</dcterms:created>
  <dcterms:modified xsi:type="dcterms:W3CDTF">2021-02-22T23:53:29Z</dcterms:modified>
</cp:coreProperties>
</file>