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4070" r:id="rId4"/>
  </p:sldMasterIdLst>
  <p:sldIdLst>
    <p:sldId id="256" r:id="rId5"/>
    <p:sldId id="261" r:id="rId6"/>
    <p:sldId id="262" r:id="rId7"/>
    <p:sldId id="257" r:id="rId8"/>
    <p:sldId id="258" r:id="rId9"/>
    <p:sldId id="281" r:id="rId10"/>
    <p:sldId id="266" r:id="rId11"/>
    <p:sldId id="260" r:id="rId12"/>
    <p:sldId id="263" r:id="rId13"/>
    <p:sldId id="269" r:id="rId14"/>
    <p:sldId id="271" r:id="rId15"/>
    <p:sldId id="272" r:id="rId16"/>
    <p:sldId id="273" r:id="rId17"/>
    <p:sldId id="264" r:id="rId18"/>
    <p:sldId id="265" r:id="rId19"/>
    <p:sldId id="276" r:id="rId20"/>
    <p:sldId id="277" r:id="rId21"/>
    <p:sldId id="279" r:id="rId22"/>
    <p:sldId id="278" r:id="rId23"/>
    <p:sldId id="285" r:id="rId24"/>
    <p:sldId id="280" r:id="rId25"/>
    <p:sldId id="287" r:id="rId26"/>
    <p:sldId id="288" r:id="rId27"/>
    <p:sldId id="289" r:id="rId28"/>
    <p:sldId id="286" r:id="rId29"/>
    <p:sldId id="268" r:id="rId3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FCD9EEE3-7E85-4438-9C19-D48436F8405B}">
          <p14:sldIdLst>
            <p14:sldId id="256"/>
            <p14:sldId id="261"/>
            <p14:sldId id="262"/>
            <p14:sldId id="257"/>
            <p14:sldId id="258"/>
            <p14:sldId id="281"/>
            <p14:sldId id="266"/>
            <p14:sldId id="260"/>
            <p14:sldId id="263"/>
            <p14:sldId id="269"/>
            <p14:sldId id="271"/>
            <p14:sldId id="272"/>
            <p14:sldId id="273"/>
            <p14:sldId id="264"/>
            <p14:sldId id="265"/>
            <p14:sldId id="276"/>
            <p14:sldId id="277"/>
            <p14:sldId id="279"/>
            <p14:sldId id="278"/>
            <p14:sldId id="285"/>
            <p14:sldId id="280"/>
            <p14:sldId id="287"/>
            <p14:sldId id="288"/>
            <p14:sldId id="289"/>
            <p14:sldId id="286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B578076-4493-411D-8BC5-4FE9E2003128}" v="25" dt="2021-02-20T01:53:55.66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002" autoAdjust="0"/>
    <p:restoredTop sz="94660"/>
  </p:normalViewPr>
  <p:slideViewPr>
    <p:cSldViewPr snapToGrid="0">
      <p:cViewPr varScale="1">
        <p:scale>
          <a:sx n="66" d="100"/>
          <a:sy n="66" d="100"/>
        </p:scale>
        <p:origin x="70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usan Taiariol" userId="c4fb99bd-69b1-4def-a06d-a8fa2997f59d" providerId="ADAL" clId="{3D7C18E6-A6AA-4454-8269-F56DA33A8D65}"/>
    <pc:docChg chg="undo custSel mod addSld modSld sldOrd modSection">
      <pc:chgData name="Susan Taiariol" userId="c4fb99bd-69b1-4def-a06d-a8fa2997f59d" providerId="ADAL" clId="{3D7C18E6-A6AA-4454-8269-F56DA33A8D65}" dt="2021-02-10T04:00:28.883" v="803" actId="20577"/>
      <pc:docMkLst>
        <pc:docMk/>
      </pc:docMkLst>
      <pc:sldChg chg="addSp delSp modSp mod setBg setClrOvrMap">
        <pc:chgData name="Susan Taiariol" userId="c4fb99bd-69b1-4def-a06d-a8fa2997f59d" providerId="ADAL" clId="{3D7C18E6-A6AA-4454-8269-F56DA33A8D65}" dt="2021-02-10T03:41:39.964" v="16" actId="26606"/>
        <pc:sldMkLst>
          <pc:docMk/>
          <pc:sldMk cId="1544416873" sldId="256"/>
        </pc:sldMkLst>
        <pc:spChg chg="mod">
          <ac:chgData name="Susan Taiariol" userId="c4fb99bd-69b1-4def-a06d-a8fa2997f59d" providerId="ADAL" clId="{3D7C18E6-A6AA-4454-8269-F56DA33A8D65}" dt="2021-02-10T03:41:39.964" v="16" actId="26606"/>
          <ac:spMkLst>
            <pc:docMk/>
            <pc:sldMk cId="1544416873" sldId="256"/>
            <ac:spMk id="2" creationId="{330385E9-C138-466F-94B7-0342BBF878CD}"/>
          </ac:spMkLst>
        </pc:spChg>
        <pc:spChg chg="mod">
          <ac:chgData name="Susan Taiariol" userId="c4fb99bd-69b1-4def-a06d-a8fa2997f59d" providerId="ADAL" clId="{3D7C18E6-A6AA-4454-8269-F56DA33A8D65}" dt="2021-02-10T03:41:39.964" v="16" actId="26606"/>
          <ac:spMkLst>
            <pc:docMk/>
            <pc:sldMk cId="1544416873" sldId="256"/>
            <ac:spMk id="3" creationId="{D9727627-FB1E-4DC4-A676-0FF82ADA2314}"/>
          </ac:spMkLst>
        </pc:spChg>
        <pc:spChg chg="add del">
          <ac:chgData name="Susan Taiariol" userId="c4fb99bd-69b1-4def-a06d-a8fa2997f59d" providerId="ADAL" clId="{3D7C18E6-A6AA-4454-8269-F56DA33A8D65}" dt="2021-02-10T03:41:39.964" v="16" actId="26606"/>
          <ac:spMkLst>
            <pc:docMk/>
            <pc:sldMk cId="1544416873" sldId="256"/>
            <ac:spMk id="22" creationId="{2A0E4E09-FC02-4ADC-951A-3FFA90B6FE39}"/>
          </ac:spMkLst>
        </pc:spChg>
        <pc:spChg chg="add del">
          <ac:chgData name="Susan Taiariol" userId="c4fb99bd-69b1-4def-a06d-a8fa2997f59d" providerId="ADAL" clId="{3D7C18E6-A6AA-4454-8269-F56DA33A8D65}" dt="2021-02-10T03:41:39.964" v="16" actId="26606"/>
          <ac:spMkLst>
            <pc:docMk/>
            <pc:sldMk cId="1544416873" sldId="256"/>
            <ac:spMk id="24" creationId="{14A1598B-1957-47CF-AAF4-F7A36DA0E7CB}"/>
          </ac:spMkLst>
        </pc:spChg>
        <pc:spChg chg="add del">
          <ac:chgData name="Susan Taiariol" userId="c4fb99bd-69b1-4def-a06d-a8fa2997f59d" providerId="ADAL" clId="{3D7C18E6-A6AA-4454-8269-F56DA33A8D65}" dt="2021-02-10T03:41:39.964" v="16" actId="26606"/>
          <ac:spMkLst>
            <pc:docMk/>
            <pc:sldMk cId="1544416873" sldId="256"/>
            <ac:spMk id="29" creationId="{FF0965A7-524A-44F1-B044-48411EA4FD85}"/>
          </ac:spMkLst>
        </pc:spChg>
        <pc:spChg chg="add del">
          <ac:chgData name="Susan Taiariol" userId="c4fb99bd-69b1-4def-a06d-a8fa2997f59d" providerId="ADAL" clId="{3D7C18E6-A6AA-4454-8269-F56DA33A8D65}" dt="2021-02-10T03:41:39.964" v="16" actId="26606"/>
          <ac:spMkLst>
            <pc:docMk/>
            <pc:sldMk cId="1544416873" sldId="256"/>
            <ac:spMk id="31" creationId="{58EE5433-7B78-4432-965F-8790C3F425BE}"/>
          </ac:spMkLst>
        </pc:spChg>
        <pc:spChg chg="add del">
          <ac:chgData name="Susan Taiariol" userId="c4fb99bd-69b1-4def-a06d-a8fa2997f59d" providerId="ADAL" clId="{3D7C18E6-A6AA-4454-8269-F56DA33A8D65}" dt="2021-02-10T03:41:39.964" v="16" actId="26606"/>
          <ac:spMkLst>
            <pc:docMk/>
            <pc:sldMk cId="1544416873" sldId="256"/>
            <ac:spMk id="33" creationId="{8F7AAA96-ECD9-48EA-B942-1172BB519BB0}"/>
          </ac:spMkLst>
        </pc:spChg>
        <pc:spChg chg="add del">
          <ac:chgData name="Susan Taiariol" userId="c4fb99bd-69b1-4def-a06d-a8fa2997f59d" providerId="ADAL" clId="{3D7C18E6-A6AA-4454-8269-F56DA33A8D65}" dt="2021-02-10T03:41:39.964" v="16" actId="26606"/>
          <ac:spMkLst>
            <pc:docMk/>
            <pc:sldMk cId="1544416873" sldId="256"/>
            <ac:spMk id="35" creationId="{248BD5A8-902E-46F3-9C9F-F939987C5E32}"/>
          </ac:spMkLst>
        </pc:spChg>
        <pc:grpChg chg="add del">
          <ac:chgData name="Susan Taiariol" userId="c4fb99bd-69b1-4def-a06d-a8fa2997f59d" providerId="ADAL" clId="{3D7C18E6-A6AA-4454-8269-F56DA33A8D65}" dt="2021-02-10T03:41:39.964" v="16" actId="26606"/>
          <ac:grpSpMkLst>
            <pc:docMk/>
            <pc:sldMk cId="1544416873" sldId="256"/>
            <ac:grpSpMk id="37" creationId="{3800B863-FA71-4FFB-9F30-56E95B0D3DF0}"/>
          </ac:grpSpMkLst>
        </pc:grpChg>
        <pc:picChg chg="mod">
          <ac:chgData name="Susan Taiariol" userId="c4fb99bd-69b1-4def-a06d-a8fa2997f59d" providerId="ADAL" clId="{3D7C18E6-A6AA-4454-8269-F56DA33A8D65}" dt="2021-02-10T03:41:39.964" v="16" actId="26606"/>
          <ac:picMkLst>
            <pc:docMk/>
            <pc:sldMk cId="1544416873" sldId="256"/>
            <ac:picMk id="17" creationId="{0EC75D31-4A4B-4A69-8222-339FC517EEC2}"/>
          </ac:picMkLst>
        </pc:picChg>
      </pc:sldChg>
      <pc:sldChg chg="modSp mod">
        <pc:chgData name="Susan Taiariol" userId="c4fb99bd-69b1-4def-a06d-a8fa2997f59d" providerId="ADAL" clId="{3D7C18E6-A6AA-4454-8269-F56DA33A8D65}" dt="2021-02-10T03:43:59.449" v="56" actId="20577"/>
        <pc:sldMkLst>
          <pc:docMk/>
          <pc:sldMk cId="4225711664" sldId="260"/>
        </pc:sldMkLst>
        <pc:spChg chg="mod">
          <ac:chgData name="Susan Taiariol" userId="c4fb99bd-69b1-4def-a06d-a8fa2997f59d" providerId="ADAL" clId="{3D7C18E6-A6AA-4454-8269-F56DA33A8D65}" dt="2021-02-10T03:43:59.449" v="56" actId="20577"/>
          <ac:spMkLst>
            <pc:docMk/>
            <pc:sldMk cId="4225711664" sldId="260"/>
            <ac:spMk id="3" creationId="{43E7912B-C05A-4FA5-8260-BEE0C3D5E704}"/>
          </ac:spMkLst>
        </pc:spChg>
      </pc:sldChg>
      <pc:sldChg chg="modSp mod">
        <pc:chgData name="Susan Taiariol" userId="c4fb99bd-69b1-4def-a06d-a8fa2997f59d" providerId="ADAL" clId="{3D7C18E6-A6AA-4454-8269-F56DA33A8D65}" dt="2021-02-10T03:44:20.267" v="84" actId="20577"/>
        <pc:sldMkLst>
          <pc:docMk/>
          <pc:sldMk cId="4284877708" sldId="263"/>
        </pc:sldMkLst>
        <pc:spChg chg="mod">
          <ac:chgData name="Susan Taiariol" userId="c4fb99bd-69b1-4def-a06d-a8fa2997f59d" providerId="ADAL" clId="{3D7C18E6-A6AA-4454-8269-F56DA33A8D65}" dt="2021-02-10T03:44:20.267" v="84" actId="20577"/>
          <ac:spMkLst>
            <pc:docMk/>
            <pc:sldMk cId="4284877708" sldId="263"/>
            <ac:spMk id="3" creationId="{43E7912B-C05A-4FA5-8260-BEE0C3D5E704}"/>
          </ac:spMkLst>
        </pc:spChg>
      </pc:sldChg>
      <pc:sldChg chg="modSp mod">
        <pc:chgData name="Susan Taiariol" userId="c4fb99bd-69b1-4def-a06d-a8fa2997f59d" providerId="ADAL" clId="{3D7C18E6-A6AA-4454-8269-F56DA33A8D65}" dt="2021-02-10T04:00:28.883" v="803" actId="20577"/>
        <pc:sldMkLst>
          <pc:docMk/>
          <pc:sldMk cId="1208444076" sldId="264"/>
        </pc:sldMkLst>
        <pc:spChg chg="mod">
          <ac:chgData name="Susan Taiariol" userId="c4fb99bd-69b1-4def-a06d-a8fa2997f59d" providerId="ADAL" clId="{3D7C18E6-A6AA-4454-8269-F56DA33A8D65}" dt="2021-02-10T04:00:28.883" v="803" actId="20577"/>
          <ac:spMkLst>
            <pc:docMk/>
            <pc:sldMk cId="1208444076" sldId="264"/>
            <ac:spMk id="2" creationId="{BF63DF18-6A63-407F-8595-EFBB804EF4B4}"/>
          </ac:spMkLst>
        </pc:spChg>
        <pc:graphicFrameChg chg="mod">
          <ac:chgData name="Susan Taiariol" userId="c4fb99bd-69b1-4def-a06d-a8fa2997f59d" providerId="ADAL" clId="{3D7C18E6-A6AA-4454-8269-F56DA33A8D65}" dt="2021-02-10T03:55:58.494" v="778" actId="478"/>
          <ac:graphicFrameMkLst>
            <pc:docMk/>
            <pc:sldMk cId="1208444076" sldId="264"/>
            <ac:graphicFrameMk id="41" creationId="{B06756AE-034A-475B-A819-0BCBF0B700E8}"/>
          </ac:graphicFrameMkLst>
        </pc:graphicFrameChg>
      </pc:sldChg>
      <pc:sldChg chg="modSp">
        <pc:chgData name="Susan Taiariol" userId="c4fb99bd-69b1-4def-a06d-a8fa2997f59d" providerId="ADAL" clId="{3D7C18E6-A6AA-4454-8269-F56DA33A8D65}" dt="2021-02-10T03:56:45.391" v="779" actId="255"/>
        <pc:sldMkLst>
          <pc:docMk/>
          <pc:sldMk cId="1496407039" sldId="265"/>
        </pc:sldMkLst>
        <pc:graphicFrameChg chg="mod">
          <ac:chgData name="Susan Taiariol" userId="c4fb99bd-69b1-4def-a06d-a8fa2997f59d" providerId="ADAL" clId="{3D7C18E6-A6AA-4454-8269-F56DA33A8D65}" dt="2021-02-10T03:56:45.391" v="779" actId="255"/>
          <ac:graphicFrameMkLst>
            <pc:docMk/>
            <pc:sldMk cId="1496407039" sldId="265"/>
            <ac:graphicFrameMk id="28" creationId="{0150EC9B-DA2A-4FEA-8AC3-7B3727D44309}"/>
          </ac:graphicFrameMkLst>
        </pc:graphicFrameChg>
      </pc:sldChg>
      <pc:sldChg chg="modSp mod">
        <pc:chgData name="Susan Taiariol" userId="c4fb99bd-69b1-4def-a06d-a8fa2997f59d" providerId="ADAL" clId="{3D7C18E6-A6AA-4454-8269-F56DA33A8D65}" dt="2021-02-10T03:43:34.466" v="36" actId="1076"/>
        <pc:sldMkLst>
          <pc:docMk/>
          <pc:sldMk cId="616354598" sldId="266"/>
        </pc:sldMkLst>
        <pc:spChg chg="mod">
          <ac:chgData name="Susan Taiariol" userId="c4fb99bd-69b1-4def-a06d-a8fa2997f59d" providerId="ADAL" clId="{3D7C18E6-A6AA-4454-8269-F56DA33A8D65}" dt="2021-02-10T03:43:34.466" v="36" actId="1076"/>
          <ac:spMkLst>
            <pc:docMk/>
            <pc:sldMk cId="616354598" sldId="266"/>
            <ac:spMk id="6" creationId="{F018DE24-3A65-4144-ADB1-A9D8FDBB6EA7}"/>
          </ac:spMkLst>
        </pc:spChg>
      </pc:sldChg>
      <pc:sldChg chg="delSp modSp mod">
        <pc:chgData name="Susan Taiariol" userId="c4fb99bd-69b1-4def-a06d-a8fa2997f59d" providerId="ADAL" clId="{3D7C18E6-A6AA-4454-8269-F56DA33A8D65}" dt="2021-02-10T03:48:12.102" v="470" actId="1076"/>
        <pc:sldMkLst>
          <pc:docMk/>
          <pc:sldMk cId="2087824358" sldId="269"/>
        </pc:sldMkLst>
        <pc:spChg chg="mod">
          <ac:chgData name="Susan Taiariol" userId="c4fb99bd-69b1-4def-a06d-a8fa2997f59d" providerId="ADAL" clId="{3D7C18E6-A6AA-4454-8269-F56DA33A8D65}" dt="2021-02-10T03:48:12.102" v="470" actId="1076"/>
          <ac:spMkLst>
            <pc:docMk/>
            <pc:sldMk cId="2087824358" sldId="269"/>
            <ac:spMk id="3" creationId="{43E7912B-C05A-4FA5-8260-BEE0C3D5E704}"/>
          </ac:spMkLst>
        </pc:spChg>
        <pc:spChg chg="del">
          <ac:chgData name="Susan Taiariol" userId="c4fb99bd-69b1-4def-a06d-a8fa2997f59d" providerId="ADAL" clId="{3D7C18E6-A6AA-4454-8269-F56DA33A8D65}" dt="2021-02-10T03:44:40.195" v="111" actId="478"/>
          <ac:spMkLst>
            <pc:docMk/>
            <pc:sldMk cId="2087824358" sldId="269"/>
            <ac:spMk id="4" creationId="{EE1ACF11-9247-4B17-81A2-B2A2D8AE3173}"/>
          </ac:spMkLst>
        </pc:spChg>
      </pc:sldChg>
      <pc:sldChg chg="modSp mod">
        <pc:chgData name="Susan Taiariol" userId="c4fb99bd-69b1-4def-a06d-a8fa2997f59d" providerId="ADAL" clId="{3D7C18E6-A6AA-4454-8269-F56DA33A8D65}" dt="2021-02-10T03:58:06.288" v="795" actId="20577"/>
        <pc:sldMkLst>
          <pc:docMk/>
          <pc:sldMk cId="2376282472" sldId="270"/>
        </pc:sldMkLst>
        <pc:spChg chg="mod">
          <ac:chgData name="Susan Taiariol" userId="c4fb99bd-69b1-4def-a06d-a8fa2997f59d" providerId="ADAL" clId="{3D7C18E6-A6AA-4454-8269-F56DA33A8D65}" dt="2021-02-10T03:58:06.288" v="795" actId="20577"/>
          <ac:spMkLst>
            <pc:docMk/>
            <pc:sldMk cId="2376282472" sldId="270"/>
            <ac:spMk id="3" creationId="{CA517FEE-449D-4167-8CF4-E7822E019AEC}"/>
          </ac:spMkLst>
        </pc:spChg>
      </pc:sldChg>
      <pc:sldChg chg="modSp add mod ord">
        <pc:chgData name="Susan Taiariol" userId="c4fb99bd-69b1-4def-a06d-a8fa2997f59d" providerId="ADAL" clId="{3D7C18E6-A6AA-4454-8269-F56DA33A8D65}" dt="2021-02-10T03:51:10.229" v="559" actId="20577"/>
        <pc:sldMkLst>
          <pc:docMk/>
          <pc:sldMk cId="291609061" sldId="271"/>
        </pc:sldMkLst>
        <pc:spChg chg="mod">
          <ac:chgData name="Susan Taiariol" userId="c4fb99bd-69b1-4def-a06d-a8fa2997f59d" providerId="ADAL" clId="{3D7C18E6-A6AA-4454-8269-F56DA33A8D65}" dt="2021-02-10T03:51:10.229" v="559" actId="20577"/>
          <ac:spMkLst>
            <pc:docMk/>
            <pc:sldMk cId="291609061" sldId="271"/>
            <ac:spMk id="2" creationId="{BF63DF18-6A63-407F-8595-EFBB804EF4B4}"/>
          </ac:spMkLst>
        </pc:spChg>
        <pc:spChg chg="mod">
          <ac:chgData name="Susan Taiariol" userId="c4fb99bd-69b1-4def-a06d-a8fa2997f59d" providerId="ADAL" clId="{3D7C18E6-A6AA-4454-8269-F56DA33A8D65}" dt="2021-02-10T03:49:05.422" v="554" actId="20577"/>
          <ac:spMkLst>
            <pc:docMk/>
            <pc:sldMk cId="291609061" sldId="271"/>
            <ac:spMk id="3" creationId="{43E7912B-C05A-4FA5-8260-BEE0C3D5E704}"/>
          </ac:spMkLst>
        </pc:spChg>
      </pc:sldChg>
      <pc:sldChg chg="modSp add mod">
        <pc:chgData name="Susan Taiariol" userId="c4fb99bd-69b1-4def-a06d-a8fa2997f59d" providerId="ADAL" clId="{3D7C18E6-A6AA-4454-8269-F56DA33A8D65}" dt="2021-02-10T03:53:05.461" v="675" actId="20577"/>
        <pc:sldMkLst>
          <pc:docMk/>
          <pc:sldMk cId="64106743" sldId="272"/>
        </pc:sldMkLst>
        <pc:spChg chg="mod">
          <ac:chgData name="Susan Taiariol" userId="c4fb99bd-69b1-4def-a06d-a8fa2997f59d" providerId="ADAL" clId="{3D7C18E6-A6AA-4454-8269-F56DA33A8D65}" dt="2021-02-10T03:51:22.444" v="572" actId="20577"/>
          <ac:spMkLst>
            <pc:docMk/>
            <pc:sldMk cId="64106743" sldId="272"/>
            <ac:spMk id="2" creationId="{BF63DF18-6A63-407F-8595-EFBB804EF4B4}"/>
          </ac:spMkLst>
        </pc:spChg>
        <pc:spChg chg="mod">
          <ac:chgData name="Susan Taiariol" userId="c4fb99bd-69b1-4def-a06d-a8fa2997f59d" providerId="ADAL" clId="{3D7C18E6-A6AA-4454-8269-F56DA33A8D65}" dt="2021-02-10T03:53:05.461" v="675" actId="20577"/>
          <ac:spMkLst>
            <pc:docMk/>
            <pc:sldMk cId="64106743" sldId="272"/>
            <ac:spMk id="3" creationId="{43E7912B-C05A-4FA5-8260-BEE0C3D5E704}"/>
          </ac:spMkLst>
        </pc:spChg>
      </pc:sldChg>
      <pc:sldChg chg="modSp add mod">
        <pc:chgData name="Susan Taiariol" userId="c4fb99bd-69b1-4def-a06d-a8fa2997f59d" providerId="ADAL" clId="{3D7C18E6-A6AA-4454-8269-F56DA33A8D65}" dt="2021-02-10T03:54:24.195" v="773" actId="20577"/>
        <pc:sldMkLst>
          <pc:docMk/>
          <pc:sldMk cId="411458319" sldId="273"/>
        </pc:sldMkLst>
        <pc:spChg chg="mod">
          <ac:chgData name="Susan Taiariol" userId="c4fb99bd-69b1-4def-a06d-a8fa2997f59d" providerId="ADAL" clId="{3D7C18E6-A6AA-4454-8269-F56DA33A8D65}" dt="2021-02-10T03:53:46.337" v="716" actId="1076"/>
          <ac:spMkLst>
            <pc:docMk/>
            <pc:sldMk cId="411458319" sldId="273"/>
            <ac:spMk id="2" creationId="{BF63DF18-6A63-407F-8595-EFBB804EF4B4}"/>
          </ac:spMkLst>
        </pc:spChg>
        <pc:spChg chg="mod">
          <ac:chgData name="Susan Taiariol" userId="c4fb99bd-69b1-4def-a06d-a8fa2997f59d" providerId="ADAL" clId="{3D7C18E6-A6AA-4454-8269-F56DA33A8D65}" dt="2021-02-10T03:54:24.195" v="773" actId="20577"/>
          <ac:spMkLst>
            <pc:docMk/>
            <pc:sldMk cId="411458319" sldId="273"/>
            <ac:spMk id="3" creationId="{43E7912B-C05A-4FA5-8260-BEE0C3D5E704}"/>
          </ac:spMkLst>
        </pc:spChg>
      </pc:sldChg>
    </pc:docChg>
  </pc:docChgLst>
  <pc:docChgLst>
    <pc:chgData name="Susan Taiariol" userId="c4fb99bd-69b1-4def-a06d-a8fa2997f59d" providerId="ADAL" clId="{DB578076-4493-411D-8BC5-4FE9E2003128}"/>
    <pc:docChg chg="custSel addSld delSld modSld modSection">
      <pc:chgData name="Susan Taiariol" userId="c4fb99bd-69b1-4def-a06d-a8fa2997f59d" providerId="ADAL" clId="{DB578076-4493-411D-8BC5-4FE9E2003128}" dt="2021-02-20T01:53:55.665" v="71"/>
      <pc:docMkLst>
        <pc:docMk/>
      </pc:docMkLst>
      <pc:sldChg chg="modSp mod">
        <pc:chgData name="Susan Taiariol" userId="c4fb99bd-69b1-4def-a06d-a8fa2997f59d" providerId="ADAL" clId="{DB578076-4493-411D-8BC5-4FE9E2003128}" dt="2021-02-18T00:26:41.158" v="36" actId="20577"/>
        <pc:sldMkLst>
          <pc:docMk/>
          <pc:sldMk cId="1544416873" sldId="256"/>
        </pc:sldMkLst>
        <pc:spChg chg="mod">
          <ac:chgData name="Susan Taiariol" userId="c4fb99bd-69b1-4def-a06d-a8fa2997f59d" providerId="ADAL" clId="{DB578076-4493-411D-8BC5-4FE9E2003128}" dt="2021-02-18T00:26:41.158" v="36" actId="20577"/>
          <ac:spMkLst>
            <pc:docMk/>
            <pc:sldMk cId="1544416873" sldId="256"/>
            <ac:spMk id="3" creationId="{D9727627-FB1E-4DC4-A676-0FF82ADA2314}"/>
          </ac:spMkLst>
        </pc:spChg>
      </pc:sldChg>
      <pc:sldChg chg="del">
        <pc:chgData name="Susan Taiariol" userId="c4fb99bd-69b1-4def-a06d-a8fa2997f59d" providerId="ADAL" clId="{DB578076-4493-411D-8BC5-4FE9E2003128}" dt="2021-02-18T00:21:53.663" v="31" actId="47"/>
        <pc:sldMkLst>
          <pc:docMk/>
          <pc:sldMk cId="3001982421" sldId="259"/>
        </pc:sldMkLst>
      </pc:sldChg>
      <pc:sldChg chg="addSp delSp modSp modAnim">
        <pc:chgData name="Susan Taiariol" userId="c4fb99bd-69b1-4def-a06d-a8fa2997f59d" providerId="ADAL" clId="{DB578076-4493-411D-8BC5-4FE9E2003128}" dt="2021-02-20T01:53:55.665" v="71"/>
        <pc:sldMkLst>
          <pc:docMk/>
          <pc:sldMk cId="4225711664" sldId="260"/>
        </pc:sldMkLst>
        <pc:picChg chg="add del mod">
          <ac:chgData name="Susan Taiariol" userId="c4fb99bd-69b1-4def-a06d-a8fa2997f59d" providerId="ADAL" clId="{DB578076-4493-411D-8BC5-4FE9E2003128}" dt="2021-02-20T01:53:55.665" v="71"/>
          <ac:picMkLst>
            <pc:docMk/>
            <pc:sldMk cId="4225711664" sldId="260"/>
            <ac:picMk id="4" creationId="{5A3A3848-3138-4582-81B2-792FE1B550E2}"/>
          </ac:picMkLst>
        </pc:picChg>
      </pc:sldChg>
      <pc:sldChg chg="modSp mod">
        <pc:chgData name="Susan Taiariol" userId="c4fb99bd-69b1-4def-a06d-a8fa2997f59d" providerId="ADAL" clId="{DB578076-4493-411D-8BC5-4FE9E2003128}" dt="2021-02-10T17:34:55.206" v="16" actId="1076"/>
        <pc:sldMkLst>
          <pc:docMk/>
          <pc:sldMk cId="4020563902" sldId="261"/>
        </pc:sldMkLst>
        <pc:spChg chg="mod">
          <ac:chgData name="Susan Taiariol" userId="c4fb99bd-69b1-4def-a06d-a8fa2997f59d" providerId="ADAL" clId="{DB578076-4493-411D-8BC5-4FE9E2003128}" dt="2021-02-10T17:34:55.206" v="16" actId="1076"/>
          <ac:spMkLst>
            <pc:docMk/>
            <pc:sldMk cId="4020563902" sldId="261"/>
            <ac:spMk id="24" creationId="{BD30BF7D-F29F-4691-BE8A-EC1BE25DD392}"/>
          </ac:spMkLst>
        </pc:spChg>
      </pc:sldChg>
      <pc:sldChg chg="addSp delSp modSp modTransition modAnim">
        <pc:chgData name="Susan Taiariol" userId="c4fb99bd-69b1-4def-a06d-a8fa2997f59d" providerId="ADAL" clId="{DB578076-4493-411D-8BC5-4FE9E2003128}" dt="2021-02-20T01:53:55.665" v="71"/>
        <pc:sldMkLst>
          <pc:docMk/>
          <pc:sldMk cId="4284877708" sldId="263"/>
        </pc:sldMkLst>
        <pc:picChg chg="add del mod">
          <ac:chgData name="Susan Taiariol" userId="c4fb99bd-69b1-4def-a06d-a8fa2997f59d" providerId="ADAL" clId="{DB578076-4493-411D-8BC5-4FE9E2003128}" dt="2021-02-19T22:22:49.049" v="67"/>
          <ac:picMkLst>
            <pc:docMk/>
            <pc:sldMk cId="4284877708" sldId="263"/>
            <ac:picMk id="4" creationId="{6D5E76E3-3855-473E-98FA-D642505E2543}"/>
          </ac:picMkLst>
        </pc:picChg>
        <pc:picChg chg="add del mod">
          <ac:chgData name="Susan Taiariol" userId="c4fb99bd-69b1-4def-a06d-a8fa2997f59d" providerId="ADAL" clId="{DB578076-4493-411D-8BC5-4FE9E2003128}" dt="2021-02-20T01:53:55.665" v="71"/>
          <ac:picMkLst>
            <pc:docMk/>
            <pc:sldMk cId="4284877708" sldId="263"/>
            <ac:picMk id="5" creationId="{0E9022F6-DE33-413A-B82A-4912A6DCB430}"/>
          </ac:picMkLst>
        </pc:picChg>
      </pc:sldChg>
      <pc:sldChg chg="addSp delSp modSp modTransition modAnim">
        <pc:chgData name="Susan Taiariol" userId="c4fb99bd-69b1-4def-a06d-a8fa2997f59d" providerId="ADAL" clId="{DB578076-4493-411D-8BC5-4FE9E2003128}" dt="2021-02-19T22:25:06.770" v="69"/>
        <pc:sldMkLst>
          <pc:docMk/>
          <pc:sldMk cId="1208444076" sldId="264"/>
        </pc:sldMkLst>
        <pc:picChg chg="add del mod">
          <ac:chgData name="Susan Taiariol" userId="c4fb99bd-69b1-4def-a06d-a8fa2997f59d" providerId="ADAL" clId="{DB578076-4493-411D-8BC5-4FE9E2003128}" dt="2021-02-19T22:25:06.770" v="69"/>
          <ac:picMkLst>
            <pc:docMk/>
            <pc:sldMk cId="1208444076" sldId="264"/>
            <ac:picMk id="3" creationId="{14486C8B-6FC0-4E55-9DDD-DC0DEC0A8099}"/>
          </ac:picMkLst>
        </pc:picChg>
      </pc:sldChg>
      <pc:sldChg chg="addSp delSp modSp modAnim">
        <pc:chgData name="Susan Taiariol" userId="c4fb99bd-69b1-4def-a06d-a8fa2997f59d" providerId="ADAL" clId="{DB578076-4493-411D-8BC5-4FE9E2003128}" dt="2021-02-20T01:53:55.665" v="71"/>
        <pc:sldMkLst>
          <pc:docMk/>
          <pc:sldMk cId="616354598" sldId="266"/>
        </pc:sldMkLst>
        <pc:picChg chg="add del mod">
          <ac:chgData name="Susan Taiariol" userId="c4fb99bd-69b1-4def-a06d-a8fa2997f59d" providerId="ADAL" clId="{DB578076-4493-411D-8BC5-4FE9E2003128}" dt="2021-02-20T01:53:55.665" v="71"/>
          <ac:picMkLst>
            <pc:docMk/>
            <pc:sldMk cId="616354598" sldId="266"/>
            <ac:picMk id="2" creationId="{48CFCEF8-AC70-42AF-B93E-06CE5E9D1AB8}"/>
          </ac:picMkLst>
        </pc:picChg>
      </pc:sldChg>
      <pc:sldChg chg="modSp del">
        <pc:chgData name="Susan Taiariol" userId="c4fb99bd-69b1-4def-a06d-a8fa2997f59d" providerId="ADAL" clId="{DB578076-4493-411D-8BC5-4FE9E2003128}" dt="2021-02-19T19:18:38.297" v="41" actId="47"/>
        <pc:sldMkLst>
          <pc:docMk/>
          <pc:sldMk cId="2991277763" sldId="267"/>
        </pc:sldMkLst>
        <pc:graphicFrameChg chg="mod">
          <ac:chgData name="Susan Taiariol" userId="c4fb99bd-69b1-4def-a06d-a8fa2997f59d" providerId="ADAL" clId="{DB578076-4493-411D-8BC5-4FE9E2003128}" dt="2021-02-18T00:27:36.398" v="37"/>
          <ac:graphicFrameMkLst>
            <pc:docMk/>
            <pc:sldMk cId="2991277763" sldId="267"/>
            <ac:graphicFrameMk id="53" creationId="{5CD02A37-9E57-4DF3-8CD7-91405DC01496}"/>
          </ac:graphicFrameMkLst>
        </pc:graphicFrameChg>
      </pc:sldChg>
      <pc:sldChg chg="modSp mod">
        <pc:chgData name="Susan Taiariol" userId="c4fb99bd-69b1-4def-a06d-a8fa2997f59d" providerId="ADAL" clId="{DB578076-4493-411D-8BC5-4FE9E2003128}" dt="2021-02-10T17:35:27.915" v="30" actId="20577"/>
        <pc:sldMkLst>
          <pc:docMk/>
          <pc:sldMk cId="2248093183" sldId="268"/>
        </pc:sldMkLst>
        <pc:spChg chg="mod">
          <ac:chgData name="Susan Taiariol" userId="c4fb99bd-69b1-4def-a06d-a8fa2997f59d" providerId="ADAL" clId="{DB578076-4493-411D-8BC5-4FE9E2003128}" dt="2021-02-10T17:35:27.915" v="30" actId="20577"/>
          <ac:spMkLst>
            <pc:docMk/>
            <pc:sldMk cId="2248093183" sldId="268"/>
            <ac:spMk id="24" creationId="{BD30BF7D-F29F-4691-BE8A-EC1BE25DD392}"/>
          </ac:spMkLst>
        </pc:spChg>
      </pc:sldChg>
      <pc:sldChg chg="addSp delSp modSp modAnim">
        <pc:chgData name="Susan Taiariol" userId="c4fb99bd-69b1-4def-a06d-a8fa2997f59d" providerId="ADAL" clId="{DB578076-4493-411D-8BC5-4FE9E2003128}" dt="2021-02-20T01:53:55.665" v="71"/>
        <pc:sldMkLst>
          <pc:docMk/>
          <pc:sldMk cId="2087824358" sldId="269"/>
        </pc:sldMkLst>
        <pc:picChg chg="add del mod">
          <ac:chgData name="Susan Taiariol" userId="c4fb99bd-69b1-4def-a06d-a8fa2997f59d" providerId="ADAL" clId="{DB578076-4493-411D-8BC5-4FE9E2003128}" dt="2021-02-20T01:53:55.665" v="71"/>
          <ac:picMkLst>
            <pc:docMk/>
            <pc:sldMk cId="2087824358" sldId="269"/>
            <ac:picMk id="4" creationId="{C92ED5C4-6831-49B7-AD8C-A10EB30E0C89}"/>
          </ac:picMkLst>
        </pc:picChg>
      </pc:sldChg>
      <pc:sldChg chg="del">
        <pc:chgData name="Susan Taiariol" userId="c4fb99bd-69b1-4def-a06d-a8fa2997f59d" providerId="ADAL" clId="{DB578076-4493-411D-8BC5-4FE9E2003128}" dt="2021-02-19T21:28:50.845" v="65" actId="47"/>
        <pc:sldMkLst>
          <pc:docMk/>
          <pc:sldMk cId="2376282472" sldId="270"/>
        </pc:sldMkLst>
      </pc:sldChg>
      <pc:sldChg chg="addSp delSp modSp modAnim">
        <pc:chgData name="Susan Taiariol" userId="c4fb99bd-69b1-4def-a06d-a8fa2997f59d" providerId="ADAL" clId="{DB578076-4493-411D-8BC5-4FE9E2003128}" dt="2021-02-20T01:53:55.665" v="71"/>
        <pc:sldMkLst>
          <pc:docMk/>
          <pc:sldMk cId="291609061" sldId="271"/>
        </pc:sldMkLst>
        <pc:picChg chg="add del mod">
          <ac:chgData name="Susan Taiariol" userId="c4fb99bd-69b1-4def-a06d-a8fa2997f59d" providerId="ADAL" clId="{DB578076-4493-411D-8BC5-4FE9E2003128}" dt="2021-02-20T01:53:55.665" v="71"/>
          <ac:picMkLst>
            <pc:docMk/>
            <pc:sldMk cId="291609061" sldId="271"/>
            <ac:picMk id="4" creationId="{12BA5594-61A9-4909-AA84-AEDBECF584C1}"/>
          </ac:picMkLst>
        </pc:picChg>
      </pc:sldChg>
      <pc:sldChg chg="addSp delSp modSp modAnim">
        <pc:chgData name="Susan Taiariol" userId="c4fb99bd-69b1-4def-a06d-a8fa2997f59d" providerId="ADAL" clId="{DB578076-4493-411D-8BC5-4FE9E2003128}" dt="2021-02-20T01:53:55.665" v="71"/>
        <pc:sldMkLst>
          <pc:docMk/>
          <pc:sldMk cId="64106743" sldId="272"/>
        </pc:sldMkLst>
        <pc:picChg chg="add del mod">
          <ac:chgData name="Susan Taiariol" userId="c4fb99bd-69b1-4def-a06d-a8fa2997f59d" providerId="ADAL" clId="{DB578076-4493-411D-8BC5-4FE9E2003128}" dt="2021-02-20T01:53:55.665" v="71"/>
          <ac:picMkLst>
            <pc:docMk/>
            <pc:sldMk cId="64106743" sldId="272"/>
            <ac:picMk id="4" creationId="{3B1A8A52-90F5-44AC-B363-2CED96C8A594}"/>
          </ac:picMkLst>
        </pc:picChg>
      </pc:sldChg>
      <pc:sldChg chg="addSp delSp modSp modAnim">
        <pc:chgData name="Susan Taiariol" userId="c4fb99bd-69b1-4def-a06d-a8fa2997f59d" providerId="ADAL" clId="{DB578076-4493-411D-8BC5-4FE9E2003128}" dt="2021-02-20T01:53:55.665" v="71"/>
        <pc:sldMkLst>
          <pc:docMk/>
          <pc:sldMk cId="411458319" sldId="273"/>
        </pc:sldMkLst>
        <pc:picChg chg="add del mod">
          <ac:chgData name="Susan Taiariol" userId="c4fb99bd-69b1-4def-a06d-a8fa2997f59d" providerId="ADAL" clId="{DB578076-4493-411D-8BC5-4FE9E2003128}" dt="2021-02-20T01:53:55.665" v="71"/>
          <ac:picMkLst>
            <pc:docMk/>
            <pc:sldMk cId="411458319" sldId="273"/>
            <ac:picMk id="4" creationId="{70F08DD6-91DD-4BBD-AD2F-2E186BD7ADC4}"/>
          </ac:picMkLst>
        </pc:picChg>
      </pc:sldChg>
      <pc:sldChg chg="add">
        <pc:chgData name="Susan Taiariol" userId="c4fb99bd-69b1-4def-a06d-a8fa2997f59d" providerId="ADAL" clId="{DB578076-4493-411D-8BC5-4FE9E2003128}" dt="2021-02-10T04:43:09.056" v="0"/>
        <pc:sldMkLst>
          <pc:docMk/>
          <pc:sldMk cId="2789355703" sldId="276"/>
        </pc:sldMkLst>
      </pc:sldChg>
      <pc:sldChg chg="addSp modSp mod">
        <pc:chgData name="Susan Taiariol" userId="c4fb99bd-69b1-4def-a06d-a8fa2997f59d" providerId="ADAL" clId="{DB578076-4493-411D-8BC5-4FE9E2003128}" dt="2021-02-18T00:24:25.665" v="34" actId="1076"/>
        <pc:sldMkLst>
          <pc:docMk/>
          <pc:sldMk cId="1930526877" sldId="278"/>
        </pc:sldMkLst>
        <pc:spChg chg="add mod">
          <ac:chgData name="Susan Taiariol" userId="c4fb99bd-69b1-4def-a06d-a8fa2997f59d" providerId="ADAL" clId="{DB578076-4493-411D-8BC5-4FE9E2003128}" dt="2021-02-18T00:24:25.665" v="34" actId="1076"/>
          <ac:spMkLst>
            <pc:docMk/>
            <pc:sldMk cId="1930526877" sldId="278"/>
            <ac:spMk id="6" creationId="{927FC9B4-36A3-4A9B-989F-8FD60E70DFEB}"/>
          </ac:spMkLst>
        </pc:spChg>
      </pc:sldChg>
      <pc:sldChg chg="new del">
        <pc:chgData name="Susan Taiariol" userId="c4fb99bd-69b1-4def-a06d-a8fa2997f59d" providerId="ADAL" clId="{DB578076-4493-411D-8BC5-4FE9E2003128}" dt="2021-02-19T19:11:21.076" v="40" actId="47"/>
        <pc:sldMkLst>
          <pc:docMk/>
          <pc:sldMk cId="973634703" sldId="282"/>
        </pc:sldMkLst>
      </pc:sldChg>
      <pc:sldChg chg="del">
        <pc:chgData name="Susan Taiariol" userId="c4fb99bd-69b1-4def-a06d-a8fa2997f59d" providerId="ADAL" clId="{DB578076-4493-411D-8BC5-4FE9E2003128}" dt="2021-02-20T01:52:20.020" v="70" actId="47"/>
        <pc:sldMkLst>
          <pc:docMk/>
          <pc:sldMk cId="2209913155" sldId="282"/>
        </pc:sldMkLst>
      </pc:sldChg>
      <pc:sldChg chg="addSp delSp modSp add mod">
        <pc:chgData name="Susan Taiariol" userId="c4fb99bd-69b1-4def-a06d-a8fa2997f59d" providerId="ADAL" clId="{DB578076-4493-411D-8BC5-4FE9E2003128}" dt="2021-02-19T19:24:13.748" v="62" actId="14100"/>
        <pc:sldMkLst>
          <pc:docMk/>
          <pc:sldMk cId="690504076" sldId="285"/>
        </pc:sldMkLst>
        <pc:spChg chg="mod">
          <ac:chgData name="Susan Taiariol" userId="c4fb99bd-69b1-4def-a06d-a8fa2997f59d" providerId="ADAL" clId="{DB578076-4493-411D-8BC5-4FE9E2003128}" dt="2021-02-19T19:22:45.097" v="48" actId="1076"/>
          <ac:spMkLst>
            <pc:docMk/>
            <pc:sldMk cId="690504076" sldId="285"/>
            <ac:spMk id="9" creationId="{295580CA-256B-4D41-9BCE-4A9FC062BC73}"/>
          </ac:spMkLst>
        </pc:spChg>
        <pc:spChg chg="mod ord">
          <ac:chgData name="Susan Taiariol" userId="c4fb99bd-69b1-4def-a06d-a8fa2997f59d" providerId="ADAL" clId="{DB578076-4493-411D-8BC5-4FE9E2003128}" dt="2021-02-19T19:23:35.817" v="57" actId="14100"/>
          <ac:spMkLst>
            <pc:docMk/>
            <pc:sldMk cId="690504076" sldId="285"/>
            <ac:spMk id="10" creationId="{DB9F0FA7-FF11-41BF-80EA-21F37F2EF565}"/>
          </ac:spMkLst>
        </pc:spChg>
        <pc:spChg chg="mod ord">
          <ac:chgData name="Susan Taiariol" userId="c4fb99bd-69b1-4def-a06d-a8fa2997f59d" providerId="ADAL" clId="{DB578076-4493-411D-8BC5-4FE9E2003128}" dt="2021-02-19T19:23:13.798" v="54" actId="14100"/>
          <ac:spMkLst>
            <pc:docMk/>
            <pc:sldMk cId="690504076" sldId="285"/>
            <ac:spMk id="11" creationId="{FE747EEB-441C-411D-A899-EA0ABBD57CDC}"/>
          </ac:spMkLst>
        </pc:spChg>
        <pc:spChg chg="del">
          <ac:chgData name="Susan Taiariol" userId="c4fb99bd-69b1-4def-a06d-a8fa2997f59d" providerId="ADAL" clId="{DB578076-4493-411D-8BC5-4FE9E2003128}" dt="2021-02-19T19:23:38.215" v="58" actId="478"/>
          <ac:spMkLst>
            <pc:docMk/>
            <pc:sldMk cId="690504076" sldId="285"/>
            <ac:spMk id="12" creationId="{18F49BF9-5B9B-4887-958A-A46D3F51732B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3" creationId="{F7C69227-1A4D-41B4-A645-9893663CD444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4" creationId="{7F78728D-E78D-4E50-A232-BAB75F1D950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5" creationId="{970B54DC-0996-45A7-8697-C06A47CF371D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6" creationId="{56F8E04B-C002-427D-910D-FF508066DCAD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7" creationId="{916ABA72-2668-4D19-BBCE-02034A32B87F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8" creationId="{E7FF5D92-1DFC-4E91-B8FE-FCEB456A28A1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9" creationId="{EC081419-86DD-4BA0-8DD6-CB455A349FD2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0" creationId="{9612896D-85C2-4A7E-9790-2A5ACCF25A9D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1" creationId="{FFF15017-66AA-4935-8D7D-DECB9D2348C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2" creationId="{62D0BE63-0ED1-4EF9-AA19-34D730968119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3" creationId="{85B643E2-98E7-4C48-9C62-328FC4C56D3D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4" creationId="{D7578BF7-DC67-423E-ADAD-96B5EF14D128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5" creationId="{D0F64930-69F6-4EBB-8405-92E0CE3DA4C8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6" creationId="{504B4B6B-A0E3-4286-9E83-C502F260F18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7" creationId="{2849E1B9-53FE-4DAC-8CCA-184CC48E2409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8" creationId="{66F3B8DB-6906-4A86-A29B-C5B87B0FFF16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29" creationId="{121036B3-E497-46C3-998F-E8B3574B7151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30" creationId="{47BDEBC3-520B-4B9A-8CA0-34487EF64BF2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31" creationId="{DCD2E86A-962B-427C-B246-B45D1241D40E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32" creationId="{948047A4-1415-4FCE-A451-2BE005512D35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33" creationId="{3F5285EE-D8A9-476A-B74A-834939FA9AE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34" creationId="{58D48404-0329-4C0B-B241-922991BD2D09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35" creationId="{033F411A-D924-46B5-9613-62225861D8AB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36" creationId="{5695AD89-037B-4B7D-B647-838F436AE2D9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1" creationId="{A0A7AFAA-C600-4F63-8452-D78A694385EC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2" creationId="{8D8C7B63-9C72-4AE8-B08E-0F3CF610F424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3" creationId="{8CE4F8B5-1193-4D59-A842-34D68373B1B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4" creationId="{B4109953-13FF-488C-9E00-4CAAE043486D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5" creationId="{BF56AC5F-BBD0-4E5F-AE81-521EBD3AD955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6" creationId="{6D31A0E4-4E1B-4239-AB82-4E2F7CF7B15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7" creationId="{5BB8513A-4914-4EBF-806E-9DFEA7BC3B6C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8" creationId="{7D93FBCA-EAB6-4C5F-BF4B-AFC50E9B15F1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49" creationId="{7CFD6ED6-523D-4A7D-986D-038A90168FBF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50" creationId="{AB4B74B0-A4F2-4C74-8D96-AD84AC721A1D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51" creationId="{840D5E3F-CF8D-4D18-A3E5-A12D0941E17F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55" creationId="{9094B5AD-8A2C-4B04-9681-33549D167FA4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56" creationId="{EF3D64A2-B0C8-4D6A-9313-FC99F3C97A99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57" creationId="{458D72BA-CD9A-4C11-85FE-D84266145BA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58" creationId="{817E283D-4DC0-49A0-B9E5-FEA0F4FC3D9B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59" creationId="{06000F75-F04D-4D2A-A909-FC5830156725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11" creationId="{47DB5D0F-654F-4ECD-920A-AC90700CD0C2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12" creationId="{A1D491EA-8363-49C4-A370-B8A1E86B7AFF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13" creationId="{F9697998-FB3D-41B8-9965-E18C12BABC6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14" creationId="{6AFC9FDC-1824-4E9A-8FBB-80641B841D31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15" creationId="{18FDC66F-3655-454B-A4D4-704D6D680052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16" creationId="{BB61AC13-9B19-4C07-9580-49561EC0C442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17" creationId="{083876E0-6B42-41D6-BD52-8898FD906831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18" creationId="{5F6F990D-417D-4B74-87BC-3C19EBEB4580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23" creationId="{EEB1F484-2450-4A32-849A-BC9DF002A243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24" creationId="{5A99A149-FDC7-44AD-A8C8-3FFE9124F7EB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26" creationId="{86473FF8-4736-4B63-8AFD-EE86CABE8E11}"/>
          </ac:spMkLst>
        </pc:spChg>
        <pc:spChg chg="add mod">
          <ac:chgData name="Susan Taiariol" userId="c4fb99bd-69b1-4def-a06d-a8fa2997f59d" providerId="ADAL" clId="{DB578076-4493-411D-8BC5-4FE9E2003128}" dt="2021-02-19T19:22:32.210" v="47" actId="1076"/>
          <ac:spMkLst>
            <pc:docMk/>
            <pc:sldMk cId="690504076" sldId="285"/>
            <ac:spMk id="142" creationId="{1B5B140F-C4ED-4946-862F-9208DB5AE7D6}"/>
          </ac:spMkLst>
        </pc:s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37" creationId="{9C4F8C59-2348-4CBF-8C9A-84174EFF99F1}"/>
          </ac:grpSpMkLst>
        </pc:gr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52" creationId="{D15B1865-0D50-4ACC-98BD-E0E0ACAAB028}"/>
          </ac:grpSpMkLst>
        </pc:gr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60" creationId="{4ED9C452-A337-4BF0-B708-BF56C48E1671}"/>
          </ac:grpSpMkLst>
        </pc:gr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119" creationId="{A6A751E9-145D-4574-8D34-BA5E8C4AC3A4}"/>
          </ac:grpSpMkLst>
        </pc:gr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127" creationId="{896A6E2D-873A-4752-ADFF-E9FE582AC509}"/>
          </ac:grpSpMkLst>
        </pc:gr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130" creationId="{29B65DE3-B9BC-40BA-8A9A-538BD204B6D8}"/>
          </ac:grpSpMkLst>
        </pc:gr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133" creationId="{71513A3D-EDAF-4219-A5C1-DD78B4678EEE}"/>
          </ac:grpSpMkLst>
        </pc:gr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136" creationId="{FF06586C-A81B-4474-8745-DDF07DC4C252}"/>
          </ac:grpSpMkLst>
        </pc:grpChg>
        <pc:grpChg chg="add mod">
          <ac:chgData name="Susan Taiariol" userId="c4fb99bd-69b1-4def-a06d-a8fa2997f59d" providerId="ADAL" clId="{DB578076-4493-411D-8BC5-4FE9E2003128}" dt="2021-02-19T19:22:32.210" v="47" actId="1076"/>
          <ac:grpSpMkLst>
            <pc:docMk/>
            <pc:sldMk cId="690504076" sldId="285"/>
            <ac:grpSpMk id="139" creationId="{BF37F597-92DD-4599-AF4E-D2326A339D53}"/>
          </ac:grpSpMkLst>
        </pc:grpChg>
        <pc:graphicFrameChg chg="add mod">
          <ac:chgData name="Susan Taiariol" userId="c4fb99bd-69b1-4def-a06d-a8fa2997f59d" providerId="ADAL" clId="{DB578076-4493-411D-8BC5-4FE9E2003128}" dt="2021-02-19T19:22:32.210" v="47" actId="1076"/>
          <ac:graphicFrameMkLst>
            <pc:docMk/>
            <pc:sldMk cId="690504076" sldId="285"/>
            <ac:graphicFrameMk id="110" creationId="{88977431-103A-4E7C-A922-E16BA7FBFCED}"/>
          </ac:graphicFrameMkLst>
        </pc:graphicFrameChg>
        <pc:picChg chg="add mod">
          <ac:chgData name="Susan Taiariol" userId="c4fb99bd-69b1-4def-a06d-a8fa2997f59d" providerId="ADAL" clId="{DB578076-4493-411D-8BC5-4FE9E2003128}" dt="2021-02-19T19:22:32.210" v="47" actId="1076"/>
          <ac:picMkLst>
            <pc:docMk/>
            <pc:sldMk cId="690504076" sldId="285"/>
            <ac:picMk id="125" creationId="{19A731C1-FAE2-408C-BA1D-9EEB51E63682}"/>
          </ac:picMkLst>
        </pc:picChg>
        <pc:cxnChg chg="mod">
          <ac:chgData name="Susan Taiariol" userId="c4fb99bd-69b1-4def-a06d-a8fa2997f59d" providerId="ADAL" clId="{DB578076-4493-411D-8BC5-4FE9E2003128}" dt="2021-02-19T19:24:13.748" v="62" actId="14100"/>
          <ac:cxnSpMkLst>
            <pc:docMk/>
            <pc:sldMk cId="690504076" sldId="285"/>
            <ac:cxnSpMk id="7" creationId="{6B0375FA-C5E4-4D04-A086-3A0A57610773}"/>
          </ac:cxnSpMkLst>
        </pc:cxnChg>
        <pc:cxnChg chg="mod">
          <ac:chgData name="Susan Taiariol" userId="c4fb99bd-69b1-4def-a06d-a8fa2997f59d" providerId="ADAL" clId="{DB578076-4493-411D-8BC5-4FE9E2003128}" dt="2021-02-19T19:23:44.855" v="59" actId="14100"/>
          <ac:cxnSpMkLst>
            <pc:docMk/>
            <pc:sldMk cId="690504076" sldId="285"/>
            <ac:cxnSpMk id="8" creationId="{C97A4564-5C7C-49D3-96AC-724895F08A78}"/>
          </ac:cxnSpMkLst>
        </pc:cxnChg>
      </pc:sldChg>
      <pc:sldChg chg="add del">
        <pc:chgData name="Susan Taiariol" userId="c4fb99bd-69b1-4def-a06d-a8fa2997f59d" providerId="ADAL" clId="{DB578076-4493-411D-8BC5-4FE9E2003128}" dt="2021-02-19T19:25:49.951" v="63" actId="47"/>
        <pc:sldMkLst>
          <pc:docMk/>
          <pc:sldMk cId="0" sldId="287"/>
        </pc:sldMkLst>
      </pc:sldChg>
      <pc:sldChg chg="addSp delSp modSp add del mod">
        <pc:chgData name="Susan Taiariol" userId="c4fb99bd-69b1-4def-a06d-a8fa2997f59d" providerId="ADAL" clId="{DB578076-4493-411D-8BC5-4FE9E2003128}" dt="2021-02-19T19:25:52.299" v="64" actId="47"/>
        <pc:sldMkLst>
          <pc:docMk/>
          <pc:sldMk cId="0" sldId="288"/>
        </pc:sldMkLst>
        <pc:spChg chg="del">
          <ac:chgData name="Susan Taiariol" userId="c4fb99bd-69b1-4def-a06d-a8fa2997f59d" providerId="ADAL" clId="{DB578076-4493-411D-8BC5-4FE9E2003128}" dt="2021-02-19T19:22:00.907" v="44" actId="478"/>
          <ac:spMkLst>
            <pc:docMk/>
            <pc:sldMk cId="0" sldId="288"/>
            <ac:spMk id="2" creationId="{00000000-0000-0000-0000-000000000000}"/>
          </ac:spMkLst>
        </pc:spChg>
        <pc:spChg chg="add del mod">
          <ac:chgData name="Susan Taiariol" userId="c4fb99bd-69b1-4def-a06d-a8fa2997f59d" providerId="ADAL" clId="{DB578076-4493-411D-8BC5-4FE9E2003128}" dt="2021-02-19T19:22:04.002" v="45" actId="478"/>
          <ac:spMkLst>
            <pc:docMk/>
            <pc:sldMk cId="0" sldId="288"/>
            <ac:spMk id="134" creationId="{D1921299-0D42-4860-93A5-FA5BF143DB9F}"/>
          </ac:spMkLst>
        </pc:spChg>
      </pc:sldChg>
    </pc:docChg>
  </pc:docChgLst>
</pc:chgInfo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iforniacolleges.edu/#/career" TargetMode="External"/></Relationships>
</file>

<file path=ppt/diagrams/_rels/data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ata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4" Type="http://schemas.openxmlformats.org/officeDocument/2006/relationships/image" Target="../media/image36.sv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hyperlink" Target="https://www.californiacolleges.edu/#/career" TargetMode="External"/></Relationships>
</file>

<file path=ppt/diagrams/_rels/drawing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12.svg"/><Relationship Id="rId1" Type="http://schemas.openxmlformats.org/officeDocument/2006/relationships/image" Target="../media/image11.png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diagrams/_rels/drawing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svg"/><Relationship Id="rId1" Type="http://schemas.openxmlformats.org/officeDocument/2006/relationships/image" Target="../media/image33.png"/><Relationship Id="rId4" Type="http://schemas.openxmlformats.org/officeDocument/2006/relationships/image" Target="../media/image36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67741C9-F65A-40B5-BCA0-7D7F8024EB9C}" type="doc">
      <dgm:prSet loTypeId="urn:microsoft.com/office/officeart/2005/8/layout/v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344904BD-8D25-4490-909B-74CBA6C8CFFF}">
      <dgm:prSet/>
      <dgm:spPr/>
      <dgm:t>
        <a:bodyPr/>
        <a:lstStyle/>
        <a:p>
          <a:r>
            <a:rPr lang="en-US" dirty="0"/>
            <a:t>Career</a:t>
          </a:r>
        </a:p>
      </dgm:t>
    </dgm:pt>
    <dgm:pt modelId="{8F2C127C-F864-48C1-B369-DE9F38D381EC}" type="parTrans" cxnId="{52769025-AF7F-45C4-8D4C-59D240EC2197}">
      <dgm:prSet/>
      <dgm:spPr/>
      <dgm:t>
        <a:bodyPr/>
        <a:lstStyle/>
        <a:p>
          <a:endParaRPr lang="en-US"/>
        </a:p>
      </dgm:t>
    </dgm:pt>
    <dgm:pt modelId="{7B798325-8463-4801-A78F-4F61AFE84260}" type="sibTrans" cxnId="{52769025-AF7F-45C4-8D4C-59D240EC2197}">
      <dgm:prSet/>
      <dgm:spPr/>
      <dgm:t>
        <a:bodyPr/>
        <a:lstStyle/>
        <a:p>
          <a:endParaRPr lang="en-US"/>
        </a:p>
      </dgm:t>
    </dgm:pt>
    <dgm:pt modelId="{FB0A1962-F1A5-480E-8855-420FAE02A6EF}">
      <dgm:prSet/>
      <dgm:spPr/>
      <dgm:t>
        <a:bodyPr/>
        <a:lstStyle/>
        <a:p>
          <a:r>
            <a:rPr lang="en-US" dirty="0"/>
            <a:t>Major or Specialty</a:t>
          </a:r>
        </a:p>
      </dgm:t>
    </dgm:pt>
    <dgm:pt modelId="{8148447F-3454-4CA0-8962-0E0B5272F33E}" type="parTrans" cxnId="{0690567D-3D2E-46E3-B8E3-F8E032CBB358}">
      <dgm:prSet/>
      <dgm:spPr/>
      <dgm:t>
        <a:bodyPr/>
        <a:lstStyle/>
        <a:p>
          <a:endParaRPr lang="en-US"/>
        </a:p>
      </dgm:t>
    </dgm:pt>
    <dgm:pt modelId="{C516F2BD-2674-4BB6-9EA5-B5301216F5D0}" type="sibTrans" cxnId="{0690567D-3D2E-46E3-B8E3-F8E032CBB358}">
      <dgm:prSet/>
      <dgm:spPr/>
      <dgm:t>
        <a:bodyPr/>
        <a:lstStyle/>
        <a:p>
          <a:endParaRPr lang="en-US"/>
        </a:p>
      </dgm:t>
    </dgm:pt>
    <dgm:pt modelId="{FE752E76-00BD-44BF-A948-EBEBF579ADE1}">
      <dgm:prSet/>
      <dgm:spPr/>
      <dgm:t>
        <a:bodyPr/>
        <a:lstStyle/>
        <a:p>
          <a:r>
            <a:rPr lang="en-US" dirty="0"/>
            <a:t>Education or Training</a:t>
          </a:r>
        </a:p>
      </dgm:t>
    </dgm:pt>
    <dgm:pt modelId="{5A9B0CB2-66E6-44FC-800F-E4872AAF6057}" type="parTrans" cxnId="{9492D600-C049-4810-B0F8-DA9F123FD7B7}">
      <dgm:prSet/>
      <dgm:spPr/>
      <dgm:t>
        <a:bodyPr/>
        <a:lstStyle/>
        <a:p>
          <a:endParaRPr lang="en-US"/>
        </a:p>
      </dgm:t>
    </dgm:pt>
    <dgm:pt modelId="{744E62B0-A2C0-48CC-AD36-4639F99370A3}" type="sibTrans" cxnId="{9492D600-C049-4810-B0F8-DA9F123FD7B7}">
      <dgm:prSet/>
      <dgm:spPr/>
      <dgm:t>
        <a:bodyPr/>
        <a:lstStyle/>
        <a:p>
          <a:endParaRPr lang="en-US"/>
        </a:p>
      </dgm:t>
    </dgm:pt>
    <dgm:pt modelId="{DF567B2A-B8BB-4F1A-B085-D69ADECAB436}" type="pres">
      <dgm:prSet presAssocID="{867741C9-F65A-40B5-BCA0-7D7F8024EB9C}" presName="outerComposite" presStyleCnt="0">
        <dgm:presLayoutVars>
          <dgm:chMax val="5"/>
          <dgm:dir/>
          <dgm:resizeHandles val="exact"/>
        </dgm:presLayoutVars>
      </dgm:prSet>
      <dgm:spPr/>
    </dgm:pt>
    <dgm:pt modelId="{510747B4-AC3A-4C6B-8FAE-C27673914D01}" type="pres">
      <dgm:prSet presAssocID="{867741C9-F65A-40B5-BCA0-7D7F8024EB9C}" presName="dummyMaxCanvas" presStyleCnt="0">
        <dgm:presLayoutVars/>
      </dgm:prSet>
      <dgm:spPr/>
    </dgm:pt>
    <dgm:pt modelId="{D06E13A5-5873-4B93-A0C5-E18DB0224BD1}" type="pres">
      <dgm:prSet presAssocID="{867741C9-F65A-40B5-BCA0-7D7F8024EB9C}" presName="ThreeNodes_1" presStyleLbl="node1" presStyleIdx="0" presStyleCnt="3">
        <dgm:presLayoutVars>
          <dgm:bulletEnabled val="1"/>
        </dgm:presLayoutVars>
      </dgm:prSet>
      <dgm:spPr/>
    </dgm:pt>
    <dgm:pt modelId="{EA485C3A-74B8-4B9E-AE55-517F8B448AB0}" type="pres">
      <dgm:prSet presAssocID="{867741C9-F65A-40B5-BCA0-7D7F8024EB9C}" presName="ThreeNodes_2" presStyleLbl="node1" presStyleIdx="1" presStyleCnt="3">
        <dgm:presLayoutVars>
          <dgm:bulletEnabled val="1"/>
        </dgm:presLayoutVars>
      </dgm:prSet>
      <dgm:spPr/>
    </dgm:pt>
    <dgm:pt modelId="{629F62E1-0536-4BB2-928A-625F4BEF1F1D}" type="pres">
      <dgm:prSet presAssocID="{867741C9-F65A-40B5-BCA0-7D7F8024EB9C}" presName="ThreeNodes_3" presStyleLbl="node1" presStyleIdx="2" presStyleCnt="3">
        <dgm:presLayoutVars>
          <dgm:bulletEnabled val="1"/>
        </dgm:presLayoutVars>
      </dgm:prSet>
      <dgm:spPr/>
    </dgm:pt>
    <dgm:pt modelId="{3FE4B257-2B89-4916-BEB9-D79B2A000B06}" type="pres">
      <dgm:prSet presAssocID="{867741C9-F65A-40B5-BCA0-7D7F8024EB9C}" presName="ThreeConn_1-2" presStyleLbl="fgAccFollowNode1" presStyleIdx="0" presStyleCnt="2">
        <dgm:presLayoutVars>
          <dgm:bulletEnabled val="1"/>
        </dgm:presLayoutVars>
      </dgm:prSet>
      <dgm:spPr/>
    </dgm:pt>
    <dgm:pt modelId="{2E56444E-E70D-463F-9882-62933653A2AD}" type="pres">
      <dgm:prSet presAssocID="{867741C9-F65A-40B5-BCA0-7D7F8024EB9C}" presName="ThreeConn_2-3" presStyleLbl="fgAccFollowNode1" presStyleIdx="1" presStyleCnt="2">
        <dgm:presLayoutVars>
          <dgm:bulletEnabled val="1"/>
        </dgm:presLayoutVars>
      </dgm:prSet>
      <dgm:spPr/>
    </dgm:pt>
    <dgm:pt modelId="{6861BE0F-5835-45FD-A861-4939F202EEC3}" type="pres">
      <dgm:prSet presAssocID="{867741C9-F65A-40B5-BCA0-7D7F8024EB9C}" presName="ThreeNodes_1_text" presStyleLbl="node1" presStyleIdx="2" presStyleCnt="3">
        <dgm:presLayoutVars>
          <dgm:bulletEnabled val="1"/>
        </dgm:presLayoutVars>
      </dgm:prSet>
      <dgm:spPr/>
    </dgm:pt>
    <dgm:pt modelId="{2B89A15F-02AA-4B06-973F-4178E7C7C51A}" type="pres">
      <dgm:prSet presAssocID="{867741C9-F65A-40B5-BCA0-7D7F8024EB9C}" presName="ThreeNodes_2_text" presStyleLbl="node1" presStyleIdx="2" presStyleCnt="3">
        <dgm:presLayoutVars>
          <dgm:bulletEnabled val="1"/>
        </dgm:presLayoutVars>
      </dgm:prSet>
      <dgm:spPr/>
    </dgm:pt>
    <dgm:pt modelId="{10E53B41-0151-436A-A5CE-1B6E655318E7}" type="pres">
      <dgm:prSet presAssocID="{867741C9-F65A-40B5-BCA0-7D7F8024EB9C}" presName="ThreeNodes_3_text" presStyleLbl="node1" presStyleIdx="2" presStyleCnt="3">
        <dgm:presLayoutVars>
          <dgm:bulletEnabled val="1"/>
        </dgm:presLayoutVars>
      </dgm:prSet>
      <dgm:spPr/>
    </dgm:pt>
  </dgm:ptLst>
  <dgm:cxnLst>
    <dgm:cxn modelId="{9492D600-C049-4810-B0F8-DA9F123FD7B7}" srcId="{867741C9-F65A-40B5-BCA0-7D7F8024EB9C}" destId="{FE752E76-00BD-44BF-A948-EBEBF579ADE1}" srcOrd="2" destOrd="0" parTransId="{5A9B0CB2-66E6-44FC-800F-E4872AAF6057}" sibTransId="{744E62B0-A2C0-48CC-AD36-4639F99370A3}"/>
    <dgm:cxn modelId="{AEAE6B0D-1AB7-4C0F-8A68-2FEAF481767F}" type="presOf" srcId="{FB0A1962-F1A5-480E-8855-420FAE02A6EF}" destId="{EA485C3A-74B8-4B9E-AE55-517F8B448AB0}" srcOrd="0" destOrd="0" presId="urn:microsoft.com/office/officeart/2005/8/layout/vProcess5"/>
    <dgm:cxn modelId="{52769025-AF7F-45C4-8D4C-59D240EC2197}" srcId="{867741C9-F65A-40B5-BCA0-7D7F8024EB9C}" destId="{344904BD-8D25-4490-909B-74CBA6C8CFFF}" srcOrd="0" destOrd="0" parTransId="{8F2C127C-F864-48C1-B369-DE9F38D381EC}" sibTransId="{7B798325-8463-4801-A78F-4F61AFE84260}"/>
    <dgm:cxn modelId="{AF022639-31D4-4BB3-AB62-ACEF038A20A2}" type="presOf" srcId="{7B798325-8463-4801-A78F-4F61AFE84260}" destId="{3FE4B257-2B89-4916-BEB9-D79B2A000B06}" srcOrd="0" destOrd="0" presId="urn:microsoft.com/office/officeart/2005/8/layout/vProcess5"/>
    <dgm:cxn modelId="{39C8FF46-D2F1-49EB-9233-88BB24553B2D}" type="presOf" srcId="{FE752E76-00BD-44BF-A948-EBEBF579ADE1}" destId="{629F62E1-0536-4BB2-928A-625F4BEF1F1D}" srcOrd="0" destOrd="0" presId="urn:microsoft.com/office/officeart/2005/8/layout/vProcess5"/>
    <dgm:cxn modelId="{2CF8C259-EE63-4776-8354-A8D56AC260B8}" type="presOf" srcId="{867741C9-F65A-40B5-BCA0-7D7F8024EB9C}" destId="{DF567B2A-B8BB-4F1A-B085-D69ADECAB436}" srcOrd="0" destOrd="0" presId="urn:microsoft.com/office/officeart/2005/8/layout/vProcess5"/>
    <dgm:cxn modelId="{0690567D-3D2E-46E3-B8E3-F8E032CBB358}" srcId="{867741C9-F65A-40B5-BCA0-7D7F8024EB9C}" destId="{FB0A1962-F1A5-480E-8855-420FAE02A6EF}" srcOrd="1" destOrd="0" parTransId="{8148447F-3454-4CA0-8962-0E0B5272F33E}" sibTransId="{C516F2BD-2674-4BB6-9EA5-B5301216F5D0}"/>
    <dgm:cxn modelId="{AB999F82-04C7-47F2-BCFA-CBBFE3874060}" type="presOf" srcId="{344904BD-8D25-4490-909B-74CBA6C8CFFF}" destId="{D06E13A5-5873-4B93-A0C5-E18DB0224BD1}" srcOrd="0" destOrd="0" presId="urn:microsoft.com/office/officeart/2005/8/layout/vProcess5"/>
    <dgm:cxn modelId="{09251E8C-95ED-4A5E-83D7-A16E2734DAFF}" type="presOf" srcId="{FE752E76-00BD-44BF-A948-EBEBF579ADE1}" destId="{10E53B41-0151-436A-A5CE-1B6E655318E7}" srcOrd="1" destOrd="0" presId="urn:microsoft.com/office/officeart/2005/8/layout/vProcess5"/>
    <dgm:cxn modelId="{052CF4BD-8B73-49FC-B4FB-1D683C44AE94}" type="presOf" srcId="{344904BD-8D25-4490-909B-74CBA6C8CFFF}" destId="{6861BE0F-5835-45FD-A861-4939F202EEC3}" srcOrd="1" destOrd="0" presId="urn:microsoft.com/office/officeart/2005/8/layout/vProcess5"/>
    <dgm:cxn modelId="{A7802ED9-81AF-476A-A5CA-81649C46D065}" type="presOf" srcId="{FB0A1962-F1A5-480E-8855-420FAE02A6EF}" destId="{2B89A15F-02AA-4B06-973F-4178E7C7C51A}" srcOrd="1" destOrd="0" presId="urn:microsoft.com/office/officeart/2005/8/layout/vProcess5"/>
    <dgm:cxn modelId="{6CDDB0EA-2F10-42D8-A43B-2EF264111161}" type="presOf" srcId="{C516F2BD-2674-4BB6-9EA5-B5301216F5D0}" destId="{2E56444E-E70D-463F-9882-62933653A2AD}" srcOrd="0" destOrd="0" presId="urn:microsoft.com/office/officeart/2005/8/layout/vProcess5"/>
    <dgm:cxn modelId="{5A19A9C2-363F-41A7-B897-B9097B2A629E}" type="presParOf" srcId="{DF567B2A-B8BB-4F1A-B085-D69ADECAB436}" destId="{510747B4-AC3A-4C6B-8FAE-C27673914D01}" srcOrd="0" destOrd="0" presId="urn:microsoft.com/office/officeart/2005/8/layout/vProcess5"/>
    <dgm:cxn modelId="{5B971984-A0D0-45B6-9CEB-2CD6858B26A3}" type="presParOf" srcId="{DF567B2A-B8BB-4F1A-B085-D69ADECAB436}" destId="{D06E13A5-5873-4B93-A0C5-E18DB0224BD1}" srcOrd="1" destOrd="0" presId="urn:microsoft.com/office/officeart/2005/8/layout/vProcess5"/>
    <dgm:cxn modelId="{5EC0B878-E4A9-44F3-AC4D-4B28DEE17977}" type="presParOf" srcId="{DF567B2A-B8BB-4F1A-B085-D69ADECAB436}" destId="{EA485C3A-74B8-4B9E-AE55-517F8B448AB0}" srcOrd="2" destOrd="0" presId="urn:microsoft.com/office/officeart/2005/8/layout/vProcess5"/>
    <dgm:cxn modelId="{00EF421D-23B3-4B86-8E2C-A84D1623AC6D}" type="presParOf" srcId="{DF567B2A-B8BB-4F1A-B085-D69ADECAB436}" destId="{629F62E1-0536-4BB2-928A-625F4BEF1F1D}" srcOrd="3" destOrd="0" presId="urn:microsoft.com/office/officeart/2005/8/layout/vProcess5"/>
    <dgm:cxn modelId="{5FD08E6E-C011-4036-B71A-FA2620CCCDE5}" type="presParOf" srcId="{DF567B2A-B8BB-4F1A-B085-D69ADECAB436}" destId="{3FE4B257-2B89-4916-BEB9-D79B2A000B06}" srcOrd="4" destOrd="0" presId="urn:microsoft.com/office/officeart/2005/8/layout/vProcess5"/>
    <dgm:cxn modelId="{9F4188CD-43B8-4A35-B8A6-1349FA0E4CE4}" type="presParOf" srcId="{DF567B2A-B8BB-4F1A-B085-D69ADECAB436}" destId="{2E56444E-E70D-463F-9882-62933653A2AD}" srcOrd="5" destOrd="0" presId="urn:microsoft.com/office/officeart/2005/8/layout/vProcess5"/>
    <dgm:cxn modelId="{4DE4D4B3-2F24-47E4-9FF8-94A157F4CA3F}" type="presParOf" srcId="{DF567B2A-B8BB-4F1A-B085-D69ADECAB436}" destId="{6861BE0F-5835-45FD-A861-4939F202EEC3}" srcOrd="6" destOrd="0" presId="urn:microsoft.com/office/officeart/2005/8/layout/vProcess5"/>
    <dgm:cxn modelId="{8658A025-E32E-4461-981D-01D815AF6D46}" type="presParOf" srcId="{DF567B2A-B8BB-4F1A-B085-D69ADECAB436}" destId="{2B89A15F-02AA-4B06-973F-4178E7C7C51A}" srcOrd="7" destOrd="0" presId="urn:microsoft.com/office/officeart/2005/8/layout/vProcess5"/>
    <dgm:cxn modelId="{D882A473-9A2B-4503-B1A6-C72E7312A8B1}" type="presParOf" srcId="{DF567B2A-B8BB-4F1A-B085-D69ADECAB436}" destId="{10E53B41-0151-436A-A5CE-1B6E655318E7}" srcOrd="8" destOrd="0" presId="urn:microsoft.com/office/officeart/2005/8/layout/vProcess5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3F67B36-3FA1-47AC-A5C3-454821F3600D}" type="doc">
      <dgm:prSet loTypeId="urn:microsoft.com/office/officeart/2005/8/layout/defaul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C7CC51DB-B4F3-4973-9CD8-A5F60ADAA9B8}">
      <dgm:prSet/>
      <dgm:spPr/>
      <dgm:t>
        <a:bodyPr/>
        <a:lstStyle/>
        <a:p>
          <a:r>
            <a:rPr lang="en-US" dirty="0"/>
            <a:t>4 year College or University</a:t>
          </a:r>
        </a:p>
      </dgm:t>
    </dgm:pt>
    <dgm:pt modelId="{0EBF79F4-F3E3-421D-832C-CB919A73F2F1}" type="parTrans" cxnId="{6E3024AC-8B87-4EAF-AA55-7B4167CE122A}">
      <dgm:prSet/>
      <dgm:spPr/>
      <dgm:t>
        <a:bodyPr/>
        <a:lstStyle/>
        <a:p>
          <a:endParaRPr lang="en-US"/>
        </a:p>
      </dgm:t>
    </dgm:pt>
    <dgm:pt modelId="{01CC4AF0-F8A5-492F-B0D2-961CDFDDC641}" type="sibTrans" cxnId="{6E3024AC-8B87-4EAF-AA55-7B4167CE122A}">
      <dgm:prSet/>
      <dgm:spPr/>
      <dgm:t>
        <a:bodyPr/>
        <a:lstStyle/>
        <a:p>
          <a:endParaRPr lang="en-US"/>
        </a:p>
      </dgm:t>
    </dgm:pt>
    <dgm:pt modelId="{9E71ACBA-76AA-4D73-A989-BFDF8B069EAF}">
      <dgm:prSet/>
      <dgm:spPr/>
      <dgm:t>
        <a:bodyPr/>
        <a:lstStyle/>
        <a:p>
          <a:r>
            <a:rPr lang="en-US" dirty="0"/>
            <a:t>2 year Community College</a:t>
          </a:r>
        </a:p>
      </dgm:t>
    </dgm:pt>
    <dgm:pt modelId="{AC7C9DD6-2A5C-4192-AECF-FA6A5A3AA5D0}" type="parTrans" cxnId="{6E361326-E506-401B-831C-82A046CD4C72}">
      <dgm:prSet/>
      <dgm:spPr/>
      <dgm:t>
        <a:bodyPr/>
        <a:lstStyle/>
        <a:p>
          <a:endParaRPr lang="en-US"/>
        </a:p>
      </dgm:t>
    </dgm:pt>
    <dgm:pt modelId="{38B912E5-E570-4FAD-A2CC-1FFBFC124D6C}" type="sibTrans" cxnId="{6E361326-E506-401B-831C-82A046CD4C72}">
      <dgm:prSet/>
      <dgm:spPr/>
      <dgm:t>
        <a:bodyPr/>
        <a:lstStyle/>
        <a:p>
          <a:endParaRPr lang="en-US"/>
        </a:p>
      </dgm:t>
    </dgm:pt>
    <dgm:pt modelId="{FBFC3072-C4EC-48D5-B1F5-3EBE134609B6}">
      <dgm:prSet/>
      <dgm:spPr/>
      <dgm:t>
        <a:bodyPr/>
        <a:lstStyle/>
        <a:p>
          <a:r>
            <a:rPr lang="en-US"/>
            <a:t>Trade or Technical School</a:t>
          </a:r>
        </a:p>
      </dgm:t>
    </dgm:pt>
    <dgm:pt modelId="{D616F8C5-BF7E-47F4-9471-EA26EDC412ED}" type="parTrans" cxnId="{86B0BC38-D12D-4EF7-899F-F53BD45A10F5}">
      <dgm:prSet/>
      <dgm:spPr/>
      <dgm:t>
        <a:bodyPr/>
        <a:lstStyle/>
        <a:p>
          <a:endParaRPr lang="en-US"/>
        </a:p>
      </dgm:t>
    </dgm:pt>
    <dgm:pt modelId="{9CE23A47-4739-494B-97DC-D2C5E5E81DA7}" type="sibTrans" cxnId="{86B0BC38-D12D-4EF7-899F-F53BD45A10F5}">
      <dgm:prSet/>
      <dgm:spPr/>
      <dgm:t>
        <a:bodyPr/>
        <a:lstStyle/>
        <a:p>
          <a:endParaRPr lang="en-US"/>
        </a:p>
      </dgm:t>
    </dgm:pt>
    <dgm:pt modelId="{21C73638-0C6A-43D8-9EF9-3D4A56739059}">
      <dgm:prSet/>
      <dgm:spPr/>
      <dgm:t>
        <a:bodyPr/>
        <a:lstStyle/>
        <a:p>
          <a:r>
            <a:rPr lang="en-US"/>
            <a:t>Military</a:t>
          </a:r>
        </a:p>
      </dgm:t>
    </dgm:pt>
    <dgm:pt modelId="{6F776146-89F0-4B03-AC5D-F7823F06DA3B}" type="parTrans" cxnId="{BEAE20DE-A880-419F-81BF-80CD55A3B610}">
      <dgm:prSet/>
      <dgm:spPr/>
      <dgm:t>
        <a:bodyPr/>
        <a:lstStyle/>
        <a:p>
          <a:endParaRPr lang="en-US"/>
        </a:p>
      </dgm:t>
    </dgm:pt>
    <dgm:pt modelId="{C430EA0D-107F-4EBC-99A4-5F97A0FC3E9A}" type="sibTrans" cxnId="{BEAE20DE-A880-419F-81BF-80CD55A3B610}">
      <dgm:prSet/>
      <dgm:spPr/>
      <dgm:t>
        <a:bodyPr/>
        <a:lstStyle/>
        <a:p>
          <a:endParaRPr lang="en-US"/>
        </a:p>
      </dgm:t>
    </dgm:pt>
    <dgm:pt modelId="{BD34C553-7BED-42ED-A8A5-C5AB0A78177A}">
      <dgm:prSet/>
      <dgm:spPr/>
      <dgm:t>
        <a:bodyPr/>
        <a:lstStyle/>
        <a:p>
          <a:r>
            <a:rPr lang="en-US"/>
            <a:t>Workforce</a:t>
          </a:r>
        </a:p>
      </dgm:t>
    </dgm:pt>
    <dgm:pt modelId="{3492FD58-8A36-441C-BA5D-DCD7431F75F8}" type="parTrans" cxnId="{03228D9D-34DF-416A-BFF7-E03ED68945FD}">
      <dgm:prSet/>
      <dgm:spPr/>
      <dgm:t>
        <a:bodyPr/>
        <a:lstStyle/>
        <a:p>
          <a:endParaRPr lang="en-US"/>
        </a:p>
      </dgm:t>
    </dgm:pt>
    <dgm:pt modelId="{4D03377A-B694-4C5B-A287-8C0347108B7F}" type="sibTrans" cxnId="{03228D9D-34DF-416A-BFF7-E03ED68945FD}">
      <dgm:prSet/>
      <dgm:spPr/>
      <dgm:t>
        <a:bodyPr/>
        <a:lstStyle/>
        <a:p>
          <a:endParaRPr lang="en-US"/>
        </a:p>
      </dgm:t>
    </dgm:pt>
    <dgm:pt modelId="{B5568292-FD2E-4C28-AF22-3D4FBF2CE4F4}">
      <dgm:prSet/>
      <dgm:spPr/>
      <dgm:t>
        <a:bodyPr/>
        <a:lstStyle/>
        <a:p>
          <a:r>
            <a:rPr lang="en-US" dirty="0"/>
            <a:t>Unsure? </a:t>
          </a:r>
          <a:r>
            <a:rPr lang="en-US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here!</a:t>
          </a:r>
          <a:endParaRPr lang="en-US" dirty="0">
            <a:solidFill>
              <a:schemeClr val="bg1"/>
            </a:solidFill>
          </a:endParaRPr>
        </a:p>
      </dgm:t>
    </dgm:pt>
    <dgm:pt modelId="{22B5ADF3-51E6-40CD-A331-592F256EA6EA}" type="parTrans" cxnId="{BEB9C42D-5A99-4978-A2AA-5B2AD116C112}">
      <dgm:prSet/>
      <dgm:spPr/>
      <dgm:t>
        <a:bodyPr/>
        <a:lstStyle/>
        <a:p>
          <a:endParaRPr lang="en-US"/>
        </a:p>
      </dgm:t>
    </dgm:pt>
    <dgm:pt modelId="{A8184308-F230-4A61-9784-0C978150C7AE}" type="sibTrans" cxnId="{BEB9C42D-5A99-4978-A2AA-5B2AD116C112}">
      <dgm:prSet/>
      <dgm:spPr/>
      <dgm:t>
        <a:bodyPr/>
        <a:lstStyle/>
        <a:p>
          <a:endParaRPr lang="en-US"/>
        </a:p>
      </dgm:t>
    </dgm:pt>
    <dgm:pt modelId="{A113A13F-6DE9-4C3B-BD65-131CA37DB5A8}" type="pres">
      <dgm:prSet presAssocID="{63F67B36-3FA1-47AC-A5C3-454821F3600D}" presName="diagram" presStyleCnt="0">
        <dgm:presLayoutVars>
          <dgm:dir/>
          <dgm:resizeHandles val="exact"/>
        </dgm:presLayoutVars>
      </dgm:prSet>
      <dgm:spPr/>
    </dgm:pt>
    <dgm:pt modelId="{7129665A-E6F2-4F3C-B7C5-22FAE954D371}" type="pres">
      <dgm:prSet presAssocID="{C7CC51DB-B4F3-4973-9CD8-A5F60ADAA9B8}" presName="node" presStyleLbl="node1" presStyleIdx="0" presStyleCnt="6">
        <dgm:presLayoutVars>
          <dgm:bulletEnabled val="1"/>
        </dgm:presLayoutVars>
      </dgm:prSet>
      <dgm:spPr/>
    </dgm:pt>
    <dgm:pt modelId="{914CBD81-1BBF-443E-8AD3-B4CFFCCBAABE}" type="pres">
      <dgm:prSet presAssocID="{01CC4AF0-F8A5-492F-B0D2-961CDFDDC641}" presName="sibTrans" presStyleCnt="0"/>
      <dgm:spPr/>
    </dgm:pt>
    <dgm:pt modelId="{D9971A64-FC58-4CDE-A176-C32E80185EBC}" type="pres">
      <dgm:prSet presAssocID="{9E71ACBA-76AA-4D73-A989-BFDF8B069EAF}" presName="node" presStyleLbl="node1" presStyleIdx="1" presStyleCnt="6">
        <dgm:presLayoutVars>
          <dgm:bulletEnabled val="1"/>
        </dgm:presLayoutVars>
      </dgm:prSet>
      <dgm:spPr/>
    </dgm:pt>
    <dgm:pt modelId="{96D1FD1B-65B9-4649-A11D-21DDDBB6EAD1}" type="pres">
      <dgm:prSet presAssocID="{38B912E5-E570-4FAD-A2CC-1FFBFC124D6C}" presName="sibTrans" presStyleCnt="0"/>
      <dgm:spPr/>
    </dgm:pt>
    <dgm:pt modelId="{E4F8A00C-A1F7-424F-8A82-BD22034D6D92}" type="pres">
      <dgm:prSet presAssocID="{FBFC3072-C4EC-48D5-B1F5-3EBE134609B6}" presName="node" presStyleLbl="node1" presStyleIdx="2" presStyleCnt="6">
        <dgm:presLayoutVars>
          <dgm:bulletEnabled val="1"/>
        </dgm:presLayoutVars>
      </dgm:prSet>
      <dgm:spPr/>
    </dgm:pt>
    <dgm:pt modelId="{0207FF2D-91EE-4E89-81FB-9074A6A8FD8B}" type="pres">
      <dgm:prSet presAssocID="{9CE23A47-4739-494B-97DC-D2C5E5E81DA7}" presName="sibTrans" presStyleCnt="0"/>
      <dgm:spPr/>
    </dgm:pt>
    <dgm:pt modelId="{7A7C58CC-FB1D-42DF-9A37-7C9023AD9FB8}" type="pres">
      <dgm:prSet presAssocID="{21C73638-0C6A-43D8-9EF9-3D4A56739059}" presName="node" presStyleLbl="node1" presStyleIdx="3" presStyleCnt="6">
        <dgm:presLayoutVars>
          <dgm:bulletEnabled val="1"/>
        </dgm:presLayoutVars>
      </dgm:prSet>
      <dgm:spPr/>
    </dgm:pt>
    <dgm:pt modelId="{09D6A515-F600-4150-80AE-1D12E33ACE1E}" type="pres">
      <dgm:prSet presAssocID="{C430EA0D-107F-4EBC-99A4-5F97A0FC3E9A}" presName="sibTrans" presStyleCnt="0"/>
      <dgm:spPr/>
    </dgm:pt>
    <dgm:pt modelId="{D480964F-1835-440E-8E66-2636271B2184}" type="pres">
      <dgm:prSet presAssocID="{BD34C553-7BED-42ED-A8A5-C5AB0A78177A}" presName="node" presStyleLbl="node1" presStyleIdx="4" presStyleCnt="6">
        <dgm:presLayoutVars>
          <dgm:bulletEnabled val="1"/>
        </dgm:presLayoutVars>
      </dgm:prSet>
      <dgm:spPr/>
    </dgm:pt>
    <dgm:pt modelId="{A589C92E-664D-4766-B459-0C6C07259BDC}" type="pres">
      <dgm:prSet presAssocID="{4D03377A-B694-4C5B-A287-8C0347108B7F}" presName="sibTrans" presStyleCnt="0"/>
      <dgm:spPr/>
    </dgm:pt>
    <dgm:pt modelId="{56457B33-1326-4C5D-912D-E994F57B27B4}" type="pres">
      <dgm:prSet presAssocID="{B5568292-FD2E-4C28-AF22-3D4FBF2CE4F4}" presName="node" presStyleLbl="node1" presStyleIdx="5" presStyleCnt="6">
        <dgm:presLayoutVars>
          <dgm:bulletEnabled val="1"/>
        </dgm:presLayoutVars>
      </dgm:prSet>
      <dgm:spPr/>
    </dgm:pt>
  </dgm:ptLst>
  <dgm:cxnLst>
    <dgm:cxn modelId="{79EB1809-A575-479A-A51F-90A2F7BB8B39}" type="presOf" srcId="{FBFC3072-C4EC-48D5-B1F5-3EBE134609B6}" destId="{E4F8A00C-A1F7-424F-8A82-BD22034D6D92}" srcOrd="0" destOrd="0" presId="urn:microsoft.com/office/officeart/2005/8/layout/default"/>
    <dgm:cxn modelId="{3C20B10A-5BF1-40CC-8A51-32FC7616F238}" type="presOf" srcId="{C7CC51DB-B4F3-4973-9CD8-A5F60ADAA9B8}" destId="{7129665A-E6F2-4F3C-B7C5-22FAE954D371}" srcOrd="0" destOrd="0" presId="urn:microsoft.com/office/officeart/2005/8/layout/default"/>
    <dgm:cxn modelId="{75CB2F1A-5F4B-47A7-8B0C-35A7662DD295}" type="presOf" srcId="{21C73638-0C6A-43D8-9EF9-3D4A56739059}" destId="{7A7C58CC-FB1D-42DF-9A37-7C9023AD9FB8}" srcOrd="0" destOrd="0" presId="urn:microsoft.com/office/officeart/2005/8/layout/default"/>
    <dgm:cxn modelId="{6E361326-E506-401B-831C-82A046CD4C72}" srcId="{63F67B36-3FA1-47AC-A5C3-454821F3600D}" destId="{9E71ACBA-76AA-4D73-A989-BFDF8B069EAF}" srcOrd="1" destOrd="0" parTransId="{AC7C9DD6-2A5C-4192-AECF-FA6A5A3AA5D0}" sibTransId="{38B912E5-E570-4FAD-A2CC-1FFBFC124D6C}"/>
    <dgm:cxn modelId="{BEB9C42D-5A99-4978-A2AA-5B2AD116C112}" srcId="{63F67B36-3FA1-47AC-A5C3-454821F3600D}" destId="{B5568292-FD2E-4C28-AF22-3D4FBF2CE4F4}" srcOrd="5" destOrd="0" parTransId="{22B5ADF3-51E6-40CD-A331-592F256EA6EA}" sibTransId="{A8184308-F230-4A61-9784-0C978150C7AE}"/>
    <dgm:cxn modelId="{86B0BC38-D12D-4EF7-899F-F53BD45A10F5}" srcId="{63F67B36-3FA1-47AC-A5C3-454821F3600D}" destId="{FBFC3072-C4EC-48D5-B1F5-3EBE134609B6}" srcOrd="2" destOrd="0" parTransId="{D616F8C5-BF7E-47F4-9471-EA26EDC412ED}" sibTransId="{9CE23A47-4739-494B-97DC-D2C5E5E81DA7}"/>
    <dgm:cxn modelId="{8641235A-A978-43C3-8698-DCC3C673743D}" type="presOf" srcId="{BD34C553-7BED-42ED-A8A5-C5AB0A78177A}" destId="{D480964F-1835-440E-8E66-2636271B2184}" srcOrd="0" destOrd="0" presId="urn:microsoft.com/office/officeart/2005/8/layout/default"/>
    <dgm:cxn modelId="{4E0B2487-FAA7-4C52-B4F7-CA2BCD0DEFD4}" type="presOf" srcId="{9E71ACBA-76AA-4D73-A989-BFDF8B069EAF}" destId="{D9971A64-FC58-4CDE-A176-C32E80185EBC}" srcOrd="0" destOrd="0" presId="urn:microsoft.com/office/officeart/2005/8/layout/default"/>
    <dgm:cxn modelId="{AC3D4697-9686-4D19-991F-D25585B8051F}" type="presOf" srcId="{63F67B36-3FA1-47AC-A5C3-454821F3600D}" destId="{A113A13F-6DE9-4C3B-BD65-131CA37DB5A8}" srcOrd="0" destOrd="0" presId="urn:microsoft.com/office/officeart/2005/8/layout/default"/>
    <dgm:cxn modelId="{03228D9D-34DF-416A-BFF7-E03ED68945FD}" srcId="{63F67B36-3FA1-47AC-A5C3-454821F3600D}" destId="{BD34C553-7BED-42ED-A8A5-C5AB0A78177A}" srcOrd="4" destOrd="0" parTransId="{3492FD58-8A36-441C-BA5D-DCD7431F75F8}" sibTransId="{4D03377A-B694-4C5B-A287-8C0347108B7F}"/>
    <dgm:cxn modelId="{6E3024AC-8B87-4EAF-AA55-7B4167CE122A}" srcId="{63F67B36-3FA1-47AC-A5C3-454821F3600D}" destId="{C7CC51DB-B4F3-4973-9CD8-A5F60ADAA9B8}" srcOrd="0" destOrd="0" parTransId="{0EBF79F4-F3E3-421D-832C-CB919A73F2F1}" sibTransId="{01CC4AF0-F8A5-492F-B0D2-961CDFDDC641}"/>
    <dgm:cxn modelId="{BEAE20DE-A880-419F-81BF-80CD55A3B610}" srcId="{63F67B36-3FA1-47AC-A5C3-454821F3600D}" destId="{21C73638-0C6A-43D8-9EF9-3D4A56739059}" srcOrd="3" destOrd="0" parTransId="{6F776146-89F0-4B03-AC5D-F7823F06DA3B}" sibTransId="{C430EA0D-107F-4EBC-99A4-5F97A0FC3E9A}"/>
    <dgm:cxn modelId="{704440E7-1501-4A38-9FC8-97B658DA267E}" type="presOf" srcId="{B5568292-FD2E-4C28-AF22-3D4FBF2CE4F4}" destId="{56457B33-1326-4C5D-912D-E994F57B27B4}" srcOrd="0" destOrd="0" presId="urn:microsoft.com/office/officeart/2005/8/layout/default"/>
    <dgm:cxn modelId="{C1CE48F9-CF44-4C9B-8A8C-D82CCED2AF9A}" type="presParOf" srcId="{A113A13F-6DE9-4C3B-BD65-131CA37DB5A8}" destId="{7129665A-E6F2-4F3C-B7C5-22FAE954D371}" srcOrd="0" destOrd="0" presId="urn:microsoft.com/office/officeart/2005/8/layout/default"/>
    <dgm:cxn modelId="{072326ED-9C39-40B1-A027-B169EDE7D065}" type="presParOf" srcId="{A113A13F-6DE9-4C3B-BD65-131CA37DB5A8}" destId="{914CBD81-1BBF-443E-8AD3-B4CFFCCBAABE}" srcOrd="1" destOrd="0" presId="urn:microsoft.com/office/officeart/2005/8/layout/default"/>
    <dgm:cxn modelId="{4F773976-6420-477E-A3D0-8CAD97F59B6B}" type="presParOf" srcId="{A113A13F-6DE9-4C3B-BD65-131CA37DB5A8}" destId="{D9971A64-FC58-4CDE-A176-C32E80185EBC}" srcOrd="2" destOrd="0" presId="urn:microsoft.com/office/officeart/2005/8/layout/default"/>
    <dgm:cxn modelId="{251D5E87-0847-4AD0-972E-B57295561F8E}" type="presParOf" srcId="{A113A13F-6DE9-4C3B-BD65-131CA37DB5A8}" destId="{96D1FD1B-65B9-4649-A11D-21DDDBB6EAD1}" srcOrd="3" destOrd="0" presId="urn:microsoft.com/office/officeart/2005/8/layout/default"/>
    <dgm:cxn modelId="{AA534D2C-108F-4073-8F69-C87A35C4653E}" type="presParOf" srcId="{A113A13F-6DE9-4C3B-BD65-131CA37DB5A8}" destId="{E4F8A00C-A1F7-424F-8A82-BD22034D6D92}" srcOrd="4" destOrd="0" presId="urn:microsoft.com/office/officeart/2005/8/layout/default"/>
    <dgm:cxn modelId="{019688C8-F7EF-4CE1-B024-8866DE79D411}" type="presParOf" srcId="{A113A13F-6DE9-4C3B-BD65-131CA37DB5A8}" destId="{0207FF2D-91EE-4E89-81FB-9074A6A8FD8B}" srcOrd="5" destOrd="0" presId="urn:microsoft.com/office/officeart/2005/8/layout/default"/>
    <dgm:cxn modelId="{B3796FFC-C465-4BC0-9171-B31C6E79FD25}" type="presParOf" srcId="{A113A13F-6DE9-4C3B-BD65-131CA37DB5A8}" destId="{7A7C58CC-FB1D-42DF-9A37-7C9023AD9FB8}" srcOrd="6" destOrd="0" presId="urn:microsoft.com/office/officeart/2005/8/layout/default"/>
    <dgm:cxn modelId="{0531EBD4-A1F1-4736-9D68-69A09A612E92}" type="presParOf" srcId="{A113A13F-6DE9-4C3B-BD65-131CA37DB5A8}" destId="{09D6A515-F600-4150-80AE-1D12E33ACE1E}" srcOrd="7" destOrd="0" presId="urn:microsoft.com/office/officeart/2005/8/layout/default"/>
    <dgm:cxn modelId="{B290C569-3E60-4D84-8F2C-674C7E98E3EE}" type="presParOf" srcId="{A113A13F-6DE9-4C3B-BD65-131CA37DB5A8}" destId="{D480964F-1835-440E-8E66-2636271B2184}" srcOrd="8" destOrd="0" presId="urn:microsoft.com/office/officeart/2005/8/layout/default"/>
    <dgm:cxn modelId="{0F85DC1B-5E2E-4DB7-891E-0D417FC64477}" type="presParOf" srcId="{A113A13F-6DE9-4C3B-BD65-131CA37DB5A8}" destId="{A589C92E-664D-4766-B459-0C6C07259BDC}" srcOrd="9" destOrd="0" presId="urn:microsoft.com/office/officeart/2005/8/layout/default"/>
    <dgm:cxn modelId="{B3E25D03-5A34-4282-ADA1-B9BFDC0D24B7}" type="presParOf" srcId="{A113A13F-6DE9-4C3B-BD65-131CA37DB5A8}" destId="{56457B33-1326-4C5D-912D-E994F57B27B4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62810198-559E-4AAD-B068-B75966E03642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0C439FE6-6DE6-449E-8324-5457314853F7}">
      <dgm:prSet/>
      <dgm:spPr/>
      <dgm:t>
        <a:bodyPr/>
        <a:lstStyle/>
        <a:p>
          <a:r>
            <a:rPr lang="en-US" dirty="0"/>
            <a:t>Math</a:t>
          </a:r>
        </a:p>
      </dgm:t>
    </dgm:pt>
    <dgm:pt modelId="{BBCE26DD-D7B4-437D-B3D6-C6F2AA7F5724}" type="parTrans" cxnId="{08903105-325B-44D1-B4C7-6D3B02D51E57}">
      <dgm:prSet/>
      <dgm:spPr/>
      <dgm:t>
        <a:bodyPr/>
        <a:lstStyle/>
        <a:p>
          <a:endParaRPr lang="en-US"/>
        </a:p>
      </dgm:t>
    </dgm:pt>
    <dgm:pt modelId="{FCB03713-C4C7-4A06-AD3A-8382327E1C6F}" type="sibTrans" cxnId="{08903105-325B-44D1-B4C7-6D3B02D51E57}">
      <dgm:prSet/>
      <dgm:spPr/>
      <dgm:t>
        <a:bodyPr/>
        <a:lstStyle/>
        <a:p>
          <a:endParaRPr lang="en-US"/>
        </a:p>
      </dgm:t>
    </dgm:pt>
    <dgm:pt modelId="{D4ED4D1C-8F4B-4DAC-A952-D335EAD99132}">
      <dgm:prSet/>
      <dgm:spPr/>
      <dgm:t>
        <a:bodyPr/>
        <a:lstStyle/>
        <a:p>
          <a:r>
            <a:rPr lang="en-US"/>
            <a:t>Social Science</a:t>
          </a:r>
        </a:p>
      </dgm:t>
    </dgm:pt>
    <dgm:pt modelId="{E3D8C5B8-2544-41B9-84E7-EF1CF94D62F5}" type="parTrans" cxnId="{5EE73AEF-F924-459E-B92E-4B02CE887B0B}">
      <dgm:prSet/>
      <dgm:spPr/>
      <dgm:t>
        <a:bodyPr/>
        <a:lstStyle/>
        <a:p>
          <a:endParaRPr lang="en-US"/>
        </a:p>
      </dgm:t>
    </dgm:pt>
    <dgm:pt modelId="{29E89763-6BF5-485A-82BC-42154C1F2513}" type="sibTrans" cxnId="{5EE73AEF-F924-459E-B92E-4B02CE887B0B}">
      <dgm:prSet/>
      <dgm:spPr/>
      <dgm:t>
        <a:bodyPr/>
        <a:lstStyle/>
        <a:p>
          <a:endParaRPr lang="en-US"/>
        </a:p>
      </dgm:t>
    </dgm:pt>
    <dgm:pt modelId="{9D22D580-F3B0-4AB9-B7DC-00D1FFC17169}">
      <dgm:prSet/>
      <dgm:spPr/>
      <dgm:t>
        <a:bodyPr/>
        <a:lstStyle/>
        <a:p>
          <a:r>
            <a:rPr lang="en-US"/>
            <a:t>Life or Physical Science</a:t>
          </a:r>
        </a:p>
      </dgm:t>
    </dgm:pt>
    <dgm:pt modelId="{8FB7F2D4-6BDC-4FCA-A1BA-7A9EFCC6E887}" type="parTrans" cxnId="{140504C3-E20D-49D5-B14B-D5090B7077CA}">
      <dgm:prSet/>
      <dgm:spPr/>
      <dgm:t>
        <a:bodyPr/>
        <a:lstStyle/>
        <a:p>
          <a:endParaRPr lang="en-US"/>
        </a:p>
      </dgm:t>
    </dgm:pt>
    <dgm:pt modelId="{3712594E-F1D2-49E4-AAF3-146EC30AE583}" type="sibTrans" cxnId="{140504C3-E20D-49D5-B14B-D5090B7077CA}">
      <dgm:prSet/>
      <dgm:spPr/>
      <dgm:t>
        <a:bodyPr/>
        <a:lstStyle/>
        <a:p>
          <a:endParaRPr lang="en-US"/>
        </a:p>
      </dgm:t>
    </dgm:pt>
    <dgm:pt modelId="{74A0555A-4E79-4081-AA6F-CAC33939FF6A}">
      <dgm:prSet/>
      <dgm:spPr/>
      <dgm:t>
        <a:bodyPr/>
        <a:lstStyle/>
        <a:p>
          <a:r>
            <a:rPr lang="en-US" dirty="0"/>
            <a:t>World Language</a:t>
          </a:r>
        </a:p>
      </dgm:t>
    </dgm:pt>
    <dgm:pt modelId="{B67EE970-B0C4-4F7D-BF0E-BA24BE182D5B}" type="parTrans" cxnId="{A1AC410C-ADC9-460F-982D-F094FF0CBFB3}">
      <dgm:prSet/>
      <dgm:spPr/>
      <dgm:t>
        <a:bodyPr/>
        <a:lstStyle/>
        <a:p>
          <a:endParaRPr lang="en-US"/>
        </a:p>
      </dgm:t>
    </dgm:pt>
    <dgm:pt modelId="{DB677500-D113-442E-84BA-8B46B78F1BD7}" type="sibTrans" cxnId="{A1AC410C-ADC9-460F-982D-F094FF0CBFB3}">
      <dgm:prSet/>
      <dgm:spPr/>
      <dgm:t>
        <a:bodyPr/>
        <a:lstStyle/>
        <a:p>
          <a:endParaRPr lang="en-US"/>
        </a:p>
      </dgm:t>
    </dgm:pt>
    <dgm:pt modelId="{1666A3F2-3819-4525-9872-3092CF1C08F7}">
      <dgm:prSet/>
      <dgm:spPr/>
      <dgm:t>
        <a:bodyPr/>
        <a:lstStyle/>
        <a:p>
          <a:r>
            <a:rPr lang="en-US"/>
            <a:t>Visual/Performing Art</a:t>
          </a:r>
        </a:p>
      </dgm:t>
    </dgm:pt>
    <dgm:pt modelId="{59A5ECD9-8AAC-461A-B8C2-62BCC3199A9E}" type="parTrans" cxnId="{B4FFD050-F569-47F7-98FE-43A032601489}">
      <dgm:prSet/>
      <dgm:spPr/>
      <dgm:t>
        <a:bodyPr/>
        <a:lstStyle/>
        <a:p>
          <a:endParaRPr lang="en-US"/>
        </a:p>
      </dgm:t>
    </dgm:pt>
    <dgm:pt modelId="{ADA97FC7-9379-492A-9CE0-11E7BC08B798}" type="sibTrans" cxnId="{B4FFD050-F569-47F7-98FE-43A032601489}">
      <dgm:prSet/>
      <dgm:spPr/>
      <dgm:t>
        <a:bodyPr/>
        <a:lstStyle/>
        <a:p>
          <a:endParaRPr lang="en-US"/>
        </a:p>
      </dgm:t>
    </dgm:pt>
    <dgm:pt modelId="{BBE99094-8300-4AA7-B56F-2A2228DE2459}">
      <dgm:prSet/>
      <dgm:spPr/>
      <dgm:t>
        <a:bodyPr/>
        <a:lstStyle/>
        <a:p>
          <a:r>
            <a:rPr lang="en-US"/>
            <a:t>Agriculture</a:t>
          </a:r>
        </a:p>
      </dgm:t>
    </dgm:pt>
    <dgm:pt modelId="{97D60A91-DBC8-4CAC-8672-A9D58C4FB4A8}" type="parTrans" cxnId="{0D7B09AC-E04E-480D-843F-E84284198904}">
      <dgm:prSet/>
      <dgm:spPr/>
      <dgm:t>
        <a:bodyPr/>
        <a:lstStyle/>
        <a:p>
          <a:endParaRPr lang="en-US"/>
        </a:p>
      </dgm:t>
    </dgm:pt>
    <dgm:pt modelId="{E5BD6192-8668-4376-ABE0-7A86D8658193}" type="sibTrans" cxnId="{0D7B09AC-E04E-480D-843F-E84284198904}">
      <dgm:prSet/>
      <dgm:spPr/>
      <dgm:t>
        <a:bodyPr/>
        <a:lstStyle/>
        <a:p>
          <a:endParaRPr lang="en-US"/>
        </a:p>
      </dgm:t>
    </dgm:pt>
    <dgm:pt modelId="{2A320CE3-CD5E-442A-8EBC-E034A97546CA}">
      <dgm:prSet/>
      <dgm:spPr/>
      <dgm:t>
        <a:bodyPr/>
        <a:lstStyle/>
        <a:p>
          <a:r>
            <a:rPr lang="en-US" dirty="0"/>
            <a:t>Business</a:t>
          </a:r>
        </a:p>
      </dgm:t>
    </dgm:pt>
    <dgm:pt modelId="{DB4A7976-CC8B-4DFE-AD9F-F5FEB5EE2736}" type="parTrans" cxnId="{15F51848-2548-437C-A0D6-363787BDCF15}">
      <dgm:prSet/>
      <dgm:spPr/>
      <dgm:t>
        <a:bodyPr/>
        <a:lstStyle/>
        <a:p>
          <a:endParaRPr lang="en-US"/>
        </a:p>
      </dgm:t>
    </dgm:pt>
    <dgm:pt modelId="{1ED3BE44-CC9B-4F66-B377-6B723F377525}" type="sibTrans" cxnId="{15F51848-2548-437C-A0D6-363787BDCF15}">
      <dgm:prSet/>
      <dgm:spPr/>
      <dgm:t>
        <a:bodyPr/>
        <a:lstStyle/>
        <a:p>
          <a:endParaRPr lang="en-US"/>
        </a:p>
      </dgm:t>
    </dgm:pt>
    <dgm:pt modelId="{EA2C0B47-CDBE-4FC6-B283-9CEC2A27D32D}">
      <dgm:prSet/>
      <dgm:spPr/>
      <dgm:t>
        <a:bodyPr/>
        <a:lstStyle/>
        <a:p>
          <a:r>
            <a:rPr lang="en-US"/>
            <a:t>PE</a:t>
          </a:r>
        </a:p>
      </dgm:t>
    </dgm:pt>
    <dgm:pt modelId="{8B9B11B5-22C1-45A4-9FA5-E48E0E484772}" type="parTrans" cxnId="{CE208F4A-992F-40FB-8551-EF18F6032C84}">
      <dgm:prSet/>
      <dgm:spPr/>
      <dgm:t>
        <a:bodyPr/>
        <a:lstStyle/>
        <a:p>
          <a:endParaRPr lang="en-US"/>
        </a:p>
      </dgm:t>
    </dgm:pt>
    <dgm:pt modelId="{758A3113-BF3B-40F3-A55D-9393FA979F99}" type="sibTrans" cxnId="{CE208F4A-992F-40FB-8551-EF18F6032C84}">
      <dgm:prSet/>
      <dgm:spPr/>
      <dgm:t>
        <a:bodyPr/>
        <a:lstStyle/>
        <a:p>
          <a:endParaRPr lang="en-US"/>
        </a:p>
      </dgm:t>
    </dgm:pt>
    <dgm:pt modelId="{0CF6E9DB-B0F8-42BD-8AD4-C3620B731219}">
      <dgm:prSet/>
      <dgm:spPr/>
      <dgm:t>
        <a:bodyPr/>
        <a:lstStyle/>
        <a:p>
          <a:r>
            <a:rPr lang="en-US"/>
            <a:t>Miscellaneous </a:t>
          </a:r>
        </a:p>
      </dgm:t>
    </dgm:pt>
    <dgm:pt modelId="{D7292BE4-D06B-402D-A1B4-86B2CECA42E7}" type="parTrans" cxnId="{77D5C31C-A675-4FAF-A682-2582BA04B7DD}">
      <dgm:prSet/>
      <dgm:spPr/>
      <dgm:t>
        <a:bodyPr/>
        <a:lstStyle/>
        <a:p>
          <a:endParaRPr lang="en-US"/>
        </a:p>
      </dgm:t>
    </dgm:pt>
    <dgm:pt modelId="{15C1862B-CDD0-4A94-A522-ED0A12421904}" type="sibTrans" cxnId="{77D5C31C-A675-4FAF-A682-2582BA04B7DD}">
      <dgm:prSet/>
      <dgm:spPr/>
      <dgm:t>
        <a:bodyPr/>
        <a:lstStyle/>
        <a:p>
          <a:endParaRPr lang="en-US"/>
        </a:p>
      </dgm:t>
    </dgm:pt>
    <dgm:pt modelId="{186CB64A-FBAE-4D50-9226-83B5B6A364C1}" type="pres">
      <dgm:prSet presAssocID="{62810198-559E-4AAD-B068-B75966E03642}" presName="linear" presStyleCnt="0">
        <dgm:presLayoutVars>
          <dgm:animLvl val="lvl"/>
          <dgm:resizeHandles val="exact"/>
        </dgm:presLayoutVars>
      </dgm:prSet>
      <dgm:spPr/>
    </dgm:pt>
    <dgm:pt modelId="{B25402C5-D5E7-458A-8319-04C240AA766E}" type="pres">
      <dgm:prSet presAssocID="{0C439FE6-6DE6-449E-8324-5457314853F7}" presName="parentText" presStyleLbl="node1" presStyleIdx="0" presStyleCnt="9">
        <dgm:presLayoutVars>
          <dgm:chMax val="0"/>
          <dgm:bulletEnabled val="1"/>
        </dgm:presLayoutVars>
      </dgm:prSet>
      <dgm:spPr/>
    </dgm:pt>
    <dgm:pt modelId="{78840418-328F-4DD6-9B8B-C071CD97B7F1}" type="pres">
      <dgm:prSet presAssocID="{FCB03713-C4C7-4A06-AD3A-8382327E1C6F}" presName="spacer" presStyleCnt="0"/>
      <dgm:spPr/>
    </dgm:pt>
    <dgm:pt modelId="{96355448-CCFF-4497-8779-456699C2EE37}" type="pres">
      <dgm:prSet presAssocID="{D4ED4D1C-8F4B-4DAC-A952-D335EAD99132}" presName="parentText" presStyleLbl="node1" presStyleIdx="1" presStyleCnt="9">
        <dgm:presLayoutVars>
          <dgm:chMax val="0"/>
          <dgm:bulletEnabled val="1"/>
        </dgm:presLayoutVars>
      </dgm:prSet>
      <dgm:spPr/>
    </dgm:pt>
    <dgm:pt modelId="{E2F0427F-47E4-43D3-9C8F-F09016A7B34A}" type="pres">
      <dgm:prSet presAssocID="{29E89763-6BF5-485A-82BC-42154C1F2513}" presName="spacer" presStyleCnt="0"/>
      <dgm:spPr/>
    </dgm:pt>
    <dgm:pt modelId="{9FCC560C-72A0-4321-BCF1-395C40207983}" type="pres">
      <dgm:prSet presAssocID="{9D22D580-F3B0-4AB9-B7DC-00D1FFC17169}" presName="parentText" presStyleLbl="node1" presStyleIdx="2" presStyleCnt="9">
        <dgm:presLayoutVars>
          <dgm:chMax val="0"/>
          <dgm:bulletEnabled val="1"/>
        </dgm:presLayoutVars>
      </dgm:prSet>
      <dgm:spPr/>
    </dgm:pt>
    <dgm:pt modelId="{77CB94EE-86E9-4996-BD27-419C4E1ACF2A}" type="pres">
      <dgm:prSet presAssocID="{3712594E-F1D2-49E4-AAF3-146EC30AE583}" presName="spacer" presStyleCnt="0"/>
      <dgm:spPr/>
    </dgm:pt>
    <dgm:pt modelId="{4A9C3764-DF59-4B21-8A49-977B844E56CB}" type="pres">
      <dgm:prSet presAssocID="{74A0555A-4E79-4081-AA6F-CAC33939FF6A}" presName="parentText" presStyleLbl="node1" presStyleIdx="3" presStyleCnt="9">
        <dgm:presLayoutVars>
          <dgm:chMax val="0"/>
          <dgm:bulletEnabled val="1"/>
        </dgm:presLayoutVars>
      </dgm:prSet>
      <dgm:spPr/>
    </dgm:pt>
    <dgm:pt modelId="{D2DA5D41-7B3C-44D3-AADE-AD445ABE0B69}" type="pres">
      <dgm:prSet presAssocID="{DB677500-D113-442E-84BA-8B46B78F1BD7}" presName="spacer" presStyleCnt="0"/>
      <dgm:spPr/>
    </dgm:pt>
    <dgm:pt modelId="{23D60A41-857B-4F74-82F1-D8BB2B97AABF}" type="pres">
      <dgm:prSet presAssocID="{1666A3F2-3819-4525-9872-3092CF1C08F7}" presName="parentText" presStyleLbl="node1" presStyleIdx="4" presStyleCnt="9">
        <dgm:presLayoutVars>
          <dgm:chMax val="0"/>
          <dgm:bulletEnabled val="1"/>
        </dgm:presLayoutVars>
      </dgm:prSet>
      <dgm:spPr/>
    </dgm:pt>
    <dgm:pt modelId="{3ECE241E-93AA-425E-BBDA-6531D0C33A97}" type="pres">
      <dgm:prSet presAssocID="{ADA97FC7-9379-492A-9CE0-11E7BC08B798}" presName="spacer" presStyleCnt="0"/>
      <dgm:spPr/>
    </dgm:pt>
    <dgm:pt modelId="{2DCF59F7-0E42-415D-B1D9-E762F1BEBF21}" type="pres">
      <dgm:prSet presAssocID="{BBE99094-8300-4AA7-B56F-2A2228DE2459}" presName="parentText" presStyleLbl="node1" presStyleIdx="5" presStyleCnt="9">
        <dgm:presLayoutVars>
          <dgm:chMax val="0"/>
          <dgm:bulletEnabled val="1"/>
        </dgm:presLayoutVars>
      </dgm:prSet>
      <dgm:spPr/>
    </dgm:pt>
    <dgm:pt modelId="{88312E19-971F-481F-B15D-CDF8886F7DD4}" type="pres">
      <dgm:prSet presAssocID="{E5BD6192-8668-4376-ABE0-7A86D8658193}" presName="spacer" presStyleCnt="0"/>
      <dgm:spPr/>
    </dgm:pt>
    <dgm:pt modelId="{E3809F46-40E6-48C8-93CD-849CA3E9E6BF}" type="pres">
      <dgm:prSet presAssocID="{2A320CE3-CD5E-442A-8EBC-E034A97546CA}" presName="parentText" presStyleLbl="node1" presStyleIdx="6" presStyleCnt="9">
        <dgm:presLayoutVars>
          <dgm:chMax val="0"/>
          <dgm:bulletEnabled val="1"/>
        </dgm:presLayoutVars>
      </dgm:prSet>
      <dgm:spPr/>
    </dgm:pt>
    <dgm:pt modelId="{02D41EFC-CD08-4BD1-A9E5-08E5F968FAC0}" type="pres">
      <dgm:prSet presAssocID="{1ED3BE44-CC9B-4F66-B377-6B723F377525}" presName="spacer" presStyleCnt="0"/>
      <dgm:spPr/>
    </dgm:pt>
    <dgm:pt modelId="{D28499F4-DDB1-4D93-B08E-C3101C262E13}" type="pres">
      <dgm:prSet presAssocID="{EA2C0B47-CDBE-4FC6-B283-9CEC2A27D32D}" presName="parentText" presStyleLbl="node1" presStyleIdx="7" presStyleCnt="9">
        <dgm:presLayoutVars>
          <dgm:chMax val="0"/>
          <dgm:bulletEnabled val="1"/>
        </dgm:presLayoutVars>
      </dgm:prSet>
      <dgm:spPr/>
    </dgm:pt>
    <dgm:pt modelId="{99B1AE84-CC67-4433-A4EB-B992005F67D9}" type="pres">
      <dgm:prSet presAssocID="{758A3113-BF3B-40F3-A55D-9393FA979F99}" presName="spacer" presStyleCnt="0"/>
      <dgm:spPr/>
    </dgm:pt>
    <dgm:pt modelId="{B6EF804A-53DA-4E47-BC88-EB042E0C09B8}" type="pres">
      <dgm:prSet presAssocID="{0CF6E9DB-B0F8-42BD-8AD4-C3620B731219}" presName="parentText" presStyleLbl="node1" presStyleIdx="8" presStyleCnt="9">
        <dgm:presLayoutVars>
          <dgm:chMax val="0"/>
          <dgm:bulletEnabled val="1"/>
        </dgm:presLayoutVars>
      </dgm:prSet>
      <dgm:spPr/>
    </dgm:pt>
  </dgm:ptLst>
  <dgm:cxnLst>
    <dgm:cxn modelId="{08903105-325B-44D1-B4C7-6D3B02D51E57}" srcId="{62810198-559E-4AAD-B068-B75966E03642}" destId="{0C439FE6-6DE6-449E-8324-5457314853F7}" srcOrd="0" destOrd="0" parTransId="{BBCE26DD-D7B4-437D-B3D6-C6F2AA7F5724}" sibTransId="{FCB03713-C4C7-4A06-AD3A-8382327E1C6F}"/>
    <dgm:cxn modelId="{A1AC410C-ADC9-460F-982D-F094FF0CBFB3}" srcId="{62810198-559E-4AAD-B068-B75966E03642}" destId="{74A0555A-4E79-4081-AA6F-CAC33939FF6A}" srcOrd="3" destOrd="0" parTransId="{B67EE970-B0C4-4F7D-BF0E-BA24BE182D5B}" sibTransId="{DB677500-D113-442E-84BA-8B46B78F1BD7}"/>
    <dgm:cxn modelId="{CE866714-71D1-4170-873F-809BA90DCB74}" type="presOf" srcId="{9D22D580-F3B0-4AB9-B7DC-00D1FFC17169}" destId="{9FCC560C-72A0-4321-BCF1-395C40207983}" srcOrd="0" destOrd="0" presId="urn:microsoft.com/office/officeart/2005/8/layout/vList2"/>
    <dgm:cxn modelId="{77D5C31C-A675-4FAF-A682-2582BA04B7DD}" srcId="{62810198-559E-4AAD-B068-B75966E03642}" destId="{0CF6E9DB-B0F8-42BD-8AD4-C3620B731219}" srcOrd="8" destOrd="0" parTransId="{D7292BE4-D06B-402D-A1B4-86B2CECA42E7}" sibTransId="{15C1862B-CDD0-4A94-A522-ED0A12421904}"/>
    <dgm:cxn modelId="{14561D37-E8B6-44EC-A854-5D59D96E24DA}" type="presOf" srcId="{2A320CE3-CD5E-442A-8EBC-E034A97546CA}" destId="{E3809F46-40E6-48C8-93CD-849CA3E9E6BF}" srcOrd="0" destOrd="0" presId="urn:microsoft.com/office/officeart/2005/8/layout/vList2"/>
    <dgm:cxn modelId="{06531644-A1A6-4B69-9F29-42DC0A2C4DCF}" type="presOf" srcId="{1666A3F2-3819-4525-9872-3092CF1C08F7}" destId="{23D60A41-857B-4F74-82F1-D8BB2B97AABF}" srcOrd="0" destOrd="0" presId="urn:microsoft.com/office/officeart/2005/8/layout/vList2"/>
    <dgm:cxn modelId="{15F51848-2548-437C-A0D6-363787BDCF15}" srcId="{62810198-559E-4AAD-B068-B75966E03642}" destId="{2A320CE3-CD5E-442A-8EBC-E034A97546CA}" srcOrd="6" destOrd="0" parTransId="{DB4A7976-CC8B-4DFE-AD9F-F5FEB5EE2736}" sibTransId="{1ED3BE44-CC9B-4F66-B377-6B723F377525}"/>
    <dgm:cxn modelId="{CE208F4A-992F-40FB-8551-EF18F6032C84}" srcId="{62810198-559E-4AAD-B068-B75966E03642}" destId="{EA2C0B47-CDBE-4FC6-B283-9CEC2A27D32D}" srcOrd="7" destOrd="0" parTransId="{8B9B11B5-22C1-45A4-9FA5-E48E0E484772}" sibTransId="{758A3113-BF3B-40F3-A55D-9393FA979F99}"/>
    <dgm:cxn modelId="{B4FFD050-F569-47F7-98FE-43A032601489}" srcId="{62810198-559E-4AAD-B068-B75966E03642}" destId="{1666A3F2-3819-4525-9872-3092CF1C08F7}" srcOrd="4" destOrd="0" parTransId="{59A5ECD9-8AAC-461A-B8C2-62BCC3199A9E}" sibTransId="{ADA97FC7-9379-492A-9CE0-11E7BC08B798}"/>
    <dgm:cxn modelId="{374F5192-083E-4564-BC2B-120221A7E390}" type="presOf" srcId="{0CF6E9DB-B0F8-42BD-8AD4-C3620B731219}" destId="{B6EF804A-53DA-4E47-BC88-EB042E0C09B8}" srcOrd="0" destOrd="0" presId="urn:microsoft.com/office/officeart/2005/8/layout/vList2"/>
    <dgm:cxn modelId="{0D7B09AC-E04E-480D-843F-E84284198904}" srcId="{62810198-559E-4AAD-B068-B75966E03642}" destId="{BBE99094-8300-4AA7-B56F-2A2228DE2459}" srcOrd="5" destOrd="0" parTransId="{97D60A91-DBC8-4CAC-8672-A9D58C4FB4A8}" sibTransId="{E5BD6192-8668-4376-ABE0-7A86D8658193}"/>
    <dgm:cxn modelId="{5C5FD2B0-91E4-4C98-B27D-87693B295516}" type="presOf" srcId="{62810198-559E-4AAD-B068-B75966E03642}" destId="{186CB64A-FBAE-4D50-9226-83B5B6A364C1}" srcOrd="0" destOrd="0" presId="urn:microsoft.com/office/officeart/2005/8/layout/vList2"/>
    <dgm:cxn modelId="{C211AEBE-5E18-4CDA-917E-C541B649E781}" type="presOf" srcId="{0C439FE6-6DE6-449E-8324-5457314853F7}" destId="{B25402C5-D5E7-458A-8319-04C240AA766E}" srcOrd="0" destOrd="0" presId="urn:microsoft.com/office/officeart/2005/8/layout/vList2"/>
    <dgm:cxn modelId="{140504C3-E20D-49D5-B14B-D5090B7077CA}" srcId="{62810198-559E-4AAD-B068-B75966E03642}" destId="{9D22D580-F3B0-4AB9-B7DC-00D1FFC17169}" srcOrd="2" destOrd="0" parTransId="{8FB7F2D4-6BDC-4FCA-A1BA-7A9EFCC6E887}" sibTransId="{3712594E-F1D2-49E4-AAF3-146EC30AE583}"/>
    <dgm:cxn modelId="{56843FCA-7EC2-4D06-B46E-E9E0B32C46F8}" type="presOf" srcId="{74A0555A-4E79-4081-AA6F-CAC33939FF6A}" destId="{4A9C3764-DF59-4B21-8A49-977B844E56CB}" srcOrd="0" destOrd="0" presId="urn:microsoft.com/office/officeart/2005/8/layout/vList2"/>
    <dgm:cxn modelId="{D567C6D2-3BD2-4986-8F78-94DFEE08BC85}" type="presOf" srcId="{D4ED4D1C-8F4B-4DAC-A952-D335EAD99132}" destId="{96355448-CCFF-4497-8779-456699C2EE37}" srcOrd="0" destOrd="0" presId="urn:microsoft.com/office/officeart/2005/8/layout/vList2"/>
    <dgm:cxn modelId="{AEB1C1E1-04C2-4A6C-9FE3-15654023A756}" type="presOf" srcId="{EA2C0B47-CDBE-4FC6-B283-9CEC2A27D32D}" destId="{D28499F4-DDB1-4D93-B08E-C3101C262E13}" srcOrd="0" destOrd="0" presId="urn:microsoft.com/office/officeart/2005/8/layout/vList2"/>
    <dgm:cxn modelId="{3A9635EC-2477-4B37-9DDE-9C2D8EDFF161}" type="presOf" srcId="{BBE99094-8300-4AA7-B56F-2A2228DE2459}" destId="{2DCF59F7-0E42-415D-B1D9-E762F1BEBF21}" srcOrd="0" destOrd="0" presId="urn:microsoft.com/office/officeart/2005/8/layout/vList2"/>
    <dgm:cxn modelId="{5EE73AEF-F924-459E-B92E-4B02CE887B0B}" srcId="{62810198-559E-4AAD-B068-B75966E03642}" destId="{D4ED4D1C-8F4B-4DAC-A952-D335EAD99132}" srcOrd="1" destOrd="0" parTransId="{E3D8C5B8-2544-41B9-84E7-EF1CF94D62F5}" sibTransId="{29E89763-6BF5-485A-82BC-42154C1F2513}"/>
    <dgm:cxn modelId="{9BE3334A-5D07-42A0-B3A2-57ED2C9B8EEF}" type="presParOf" srcId="{186CB64A-FBAE-4D50-9226-83B5B6A364C1}" destId="{B25402C5-D5E7-458A-8319-04C240AA766E}" srcOrd="0" destOrd="0" presId="urn:microsoft.com/office/officeart/2005/8/layout/vList2"/>
    <dgm:cxn modelId="{D9A41ADB-1605-4AA8-A282-2989836FB7E3}" type="presParOf" srcId="{186CB64A-FBAE-4D50-9226-83B5B6A364C1}" destId="{78840418-328F-4DD6-9B8B-C071CD97B7F1}" srcOrd="1" destOrd="0" presId="urn:microsoft.com/office/officeart/2005/8/layout/vList2"/>
    <dgm:cxn modelId="{FB89F0FE-0671-4F88-B426-7646EECFAA9B}" type="presParOf" srcId="{186CB64A-FBAE-4D50-9226-83B5B6A364C1}" destId="{96355448-CCFF-4497-8779-456699C2EE37}" srcOrd="2" destOrd="0" presId="urn:microsoft.com/office/officeart/2005/8/layout/vList2"/>
    <dgm:cxn modelId="{7C43C50D-977C-4D1C-9B03-1CDBE13E75AC}" type="presParOf" srcId="{186CB64A-FBAE-4D50-9226-83B5B6A364C1}" destId="{E2F0427F-47E4-43D3-9C8F-F09016A7B34A}" srcOrd="3" destOrd="0" presId="urn:microsoft.com/office/officeart/2005/8/layout/vList2"/>
    <dgm:cxn modelId="{382B5218-B737-4C23-978B-D7F367C22EF8}" type="presParOf" srcId="{186CB64A-FBAE-4D50-9226-83B5B6A364C1}" destId="{9FCC560C-72A0-4321-BCF1-395C40207983}" srcOrd="4" destOrd="0" presId="urn:microsoft.com/office/officeart/2005/8/layout/vList2"/>
    <dgm:cxn modelId="{78A23CCD-B5B1-40D6-9D47-B5CC33C6C450}" type="presParOf" srcId="{186CB64A-FBAE-4D50-9226-83B5B6A364C1}" destId="{77CB94EE-86E9-4996-BD27-419C4E1ACF2A}" srcOrd="5" destOrd="0" presId="urn:microsoft.com/office/officeart/2005/8/layout/vList2"/>
    <dgm:cxn modelId="{90B38085-3EE7-4E6C-BDCE-6D0485052B63}" type="presParOf" srcId="{186CB64A-FBAE-4D50-9226-83B5B6A364C1}" destId="{4A9C3764-DF59-4B21-8A49-977B844E56CB}" srcOrd="6" destOrd="0" presId="urn:microsoft.com/office/officeart/2005/8/layout/vList2"/>
    <dgm:cxn modelId="{5A94095C-30BD-4F92-A0DB-B1478C3DB283}" type="presParOf" srcId="{186CB64A-FBAE-4D50-9226-83B5B6A364C1}" destId="{D2DA5D41-7B3C-44D3-AADE-AD445ABE0B69}" srcOrd="7" destOrd="0" presId="urn:microsoft.com/office/officeart/2005/8/layout/vList2"/>
    <dgm:cxn modelId="{5B8EAD05-F83B-4092-9001-B4EA4A6BAEB7}" type="presParOf" srcId="{186CB64A-FBAE-4D50-9226-83B5B6A364C1}" destId="{23D60A41-857B-4F74-82F1-D8BB2B97AABF}" srcOrd="8" destOrd="0" presId="urn:microsoft.com/office/officeart/2005/8/layout/vList2"/>
    <dgm:cxn modelId="{868C1C4E-2EEF-43C5-89D0-1D95E3EE89D5}" type="presParOf" srcId="{186CB64A-FBAE-4D50-9226-83B5B6A364C1}" destId="{3ECE241E-93AA-425E-BBDA-6531D0C33A97}" srcOrd="9" destOrd="0" presId="urn:microsoft.com/office/officeart/2005/8/layout/vList2"/>
    <dgm:cxn modelId="{D057FDB1-D0C4-4BDE-81DF-9851759669BA}" type="presParOf" srcId="{186CB64A-FBAE-4D50-9226-83B5B6A364C1}" destId="{2DCF59F7-0E42-415D-B1D9-E762F1BEBF21}" srcOrd="10" destOrd="0" presId="urn:microsoft.com/office/officeart/2005/8/layout/vList2"/>
    <dgm:cxn modelId="{EC0CC6A5-6A2B-4864-BDB6-92F17295C740}" type="presParOf" srcId="{186CB64A-FBAE-4D50-9226-83B5B6A364C1}" destId="{88312E19-971F-481F-B15D-CDF8886F7DD4}" srcOrd="11" destOrd="0" presId="urn:microsoft.com/office/officeart/2005/8/layout/vList2"/>
    <dgm:cxn modelId="{070D6992-9C82-45CC-BF0F-502356320E4B}" type="presParOf" srcId="{186CB64A-FBAE-4D50-9226-83B5B6A364C1}" destId="{E3809F46-40E6-48C8-93CD-849CA3E9E6BF}" srcOrd="12" destOrd="0" presId="urn:microsoft.com/office/officeart/2005/8/layout/vList2"/>
    <dgm:cxn modelId="{B193A4D8-99CB-439F-A517-7063A45B8D33}" type="presParOf" srcId="{186CB64A-FBAE-4D50-9226-83B5B6A364C1}" destId="{02D41EFC-CD08-4BD1-A9E5-08E5F968FAC0}" srcOrd="13" destOrd="0" presId="urn:microsoft.com/office/officeart/2005/8/layout/vList2"/>
    <dgm:cxn modelId="{356FAEEF-24CD-41C2-A3EF-242378A00686}" type="presParOf" srcId="{186CB64A-FBAE-4D50-9226-83B5B6A364C1}" destId="{D28499F4-DDB1-4D93-B08E-C3101C262E13}" srcOrd="14" destOrd="0" presId="urn:microsoft.com/office/officeart/2005/8/layout/vList2"/>
    <dgm:cxn modelId="{48F8AC51-135D-4D0C-B0F2-A3BCE43348BA}" type="presParOf" srcId="{186CB64A-FBAE-4D50-9226-83B5B6A364C1}" destId="{99B1AE84-CC67-4433-A4EB-B992005F67D9}" srcOrd="15" destOrd="0" presId="urn:microsoft.com/office/officeart/2005/8/layout/vList2"/>
    <dgm:cxn modelId="{80EC2439-D98F-419A-AEBA-94951EAA7E5F}" type="presParOf" srcId="{186CB64A-FBAE-4D50-9226-83B5B6A364C1}" destId="{B6EF804A-53DA-4E47-BC88-EB042E0C09B8}" srcOrd="1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C59F478C-9CB2-4789-85CC-5BEAFB5DA2E1}" type="doc">
      <dgm:prSet loTypeId="urn:microsoft.com/office/officeart/2018/5/layout/IconCircleLabel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3993B060-0A7B-4DA6-B875-2ABE4C594857}">
      <dgm:prSet custT="1"/>
      <dgm:spPr/>
      <dgm:t>
        <a:bodyPr/>
        <a:lstStyle/>
        <a:p>
          <a:pPr>
            <a:defRPr cap="all"/>
          </a:pPr>
          <a:r>
            <a:rPr lang="en-US" sz="2100" dirty="0"/>
            <a:t>Go beyond the minimum A-G requirements</a:t>
          </a:r>
        </a:p>
      </dgm:t>
    </dgm:pt>
    <dgm:pt modelId="{A0BC1308-0953-479E-B046-CEDE70C1123D}" type="parTrans" cxnId="{7D85F661-FA0D-4BBD-A99C-9703AB447D4D}">
      <dgm:prSet/>
      <dgm:spPr/>
      <dgm:t>
        <a:bodyPr/>
        <a:lstStyle/>
        <a:p>
          <a:endParaRPr lang="en-US"/>
        </a:p>
      </dgm:t>
    </dgm:pt>
    <dgm:pt modelId="{73E7CD61-BF7D-4270-9F43-36AB0F0DA3F6}" type="sibTrans" cxnId="{7D85F661-FA0D-4BBD-A99C-9703AB447D4D}">
      <dgm:prSet/>
      <dgm:spPr/>
      <dgm:t>
        <a:bodyPr/>
        <a:lstStyle/>
        <a:p>
          <a:endParaRPr lang="en-US"/>
        </a:p>
      </dgm:t>
    </dgm:pt>
    <dgm:pt modelId="{B21DF89B-B646-4847-820E-771635492B2F}">
      <dgm:prSet/>
      <dgm:spPr/>
      <dgm:t>
        <a:bodyPr/>
        <a:lstStyle/>
        <a:p>
          <a:pPr>
            <a:defRPr cap="all"/>
          </a:pPr>
          <a:r>
            <a:rPr lang="en-US" dirty="0"/>
            <a:t>Support a career choice</a:t>
          </a:r>
        </a:p>
      </dgm:t>
    </dgm:pt>
    <dgm:pt modelId="{06C554CB-4DB9-43F5-92F5-28F791FEC711}" type="parTrans" cxnId="{DF669452-F9C0-494E-B8A7-E2381AD707AB}">
      <dgm:prSet/>
      <dgm:spPr/>
      <dgm:t>
        <a:bodyPr/>
        <a:lstStyle/>
        <a:p>
          <a:endParaRPr lang="en-US"/>
        </a:p>
      </dgm:t>
    </dgm:pt>
    <dgm:pt modelId="{7344805D-1568-486F-9DAF-7C09A6471CDA}" type="sibTrans" cxnId="{DF669452-F9C0-494E-B8A7-E2381AD707AB}">
      <dgm:prSet/>
      <dgm:spPr/>
      <dgm:t>
        <a:bodyPr/>
        <a:lstStyle/>
        <a:p>
          <a:endParaRPr lang="en-US"/>
        </a:p>
      </dgm:t>
    </dgm:pt>
    <dgm:pt modelId="{9104C9B4-AB82-4376-9E2E-E56C9B6484A5}">
      <dgm:prSet/>
      <dgm:spPr/>
      <dgm:t>
        <a:bodyPr/>
        <a:lstStyle/>
        <a:p>
          <a:pPr>
            <a:defRPr cap="all"/>
          </a:pPr>
          <a:r>
            <a:rPr lang="en-US"/>
            <a:t>Learn or enhance a skill</a:t>
          </a:r>
        </a:p>
      </dgm:t>
    </dgm:pt>
    <dgm:pt modelId="{F24473CC-0113-4E3A-9115-F727F4873FF4}" type="parTrans" cxnId="{98D7DBBD-D384-4986-8844-7A0F2D86C3BC}">
      <dgm:prSet/>
      <dgm:spPr/>
      <dgm:t>
        <a:bodyPr/>
        <a:lstStyle/>
        <a:p>
          <a:endParaRPr lang="en-US"/>
        </a:p>
      </dgm:t>
    </dgm:pt>
    <dgm:pt modelId="{BF8BBC93-E7F8-408E-8A8C-057A041AE17E}" type="sibTrans" cxnId="{98D7DBBD-D384-4986-8844-7A0F2D86C3BC}">
      <dgm:prSet/>
      <dgm:spPr/>
      <dgm:t>
        <a:bodyPr/>
        <a:lstStyle/>
        <a:p>
          <a:endParaRPr lang="en-US"/>
        </a:p>
      </dgm:t>
    </dgm:pt>
    <dgm:pt modelId="{721870A9-66FA-4AAA-B957-B7FFB5C36786}">
      <dgm:prSet/>
      <dgm:spPr/>
      <dgm:t>
        <a:bodyPr/>
        <a:lstStyle/>
        <a:p>
          <a:pPr>
            <a:defRPr cap="all"/>
          </a:pPr>
          <a:r>
            <a:rPr lang="en-US"/>
            <a:t>Support a hobby or passion</a:t>
          </a:r>
        </a:p>
      </dgm:t>
    </dgm:pt>
    <dgm:pt modelId="{A422BD8A-2EF9-4DFB-8DAE-D54C695D6F15}" type="parTrans" cxnId="{2EA6C5CD-103E-440E-A24B-6955E86E6186}">
      <dgm:prSet/>
      <dgm:spPr/>
      <dgm:t>
        <a:bodyPr/>
        <a:lstStyle/>
        <a:p>
          <a:endParaRPr lang="en-US"/>
        </a:p>
      </dgm:t>
    </dgm:pt>
    <dgm:pt modelId="{2B857457-6804-4FAA-9C16-4E006661DBBB}" type="sibTrans" cxnId="{2EA6C5CD-103E-440E-A24B-6955E86E6186}">
      <dgm:prSet/>
      <dgm:spPr/>
      <dgm:t>
        <a:bodyPr/>
        <a:lstStyle/>
        <a:p>
          <a:endParaRPr lang="en-US"/>
        </a:p>
      </dgm:t>
    </dgm:pt>
    <dgm:pt modelId="{8CFECCBA-E15F-416E-AA78-BE135FBFB793}" type="pres">
      <dgm:prSet presAssocID="{C59F478C-9CB2-4789-85CC-5BEAFB5DA2E1}" presName="root" presStyleCnt="0">
        <dgm:presLayoutVars>
          <dgm:dir/>
          <dgm:resizeHandles val="exact"/>
        </dgm:presLayoutVars>
      </dgm:prSet>
      <dgm:spPr/>
    </dgm:pt>
    <dgm:pt modelId="{ECE5C56E-223F-49CB-8E2A-6810900CF087}" type="pres">
      <dgm:prSet presAssocID="{3993B060-0A7B-4DA6-B875-2ABE4C594857}" presName="compNode" presStyleCnt="0"/>
      <dgm:spPr/>
    </dgm:pt>
    <dgm:pt modelId="{E3428CBF-4D78-4D79-BA53-373ABCDC7ACA}" type="pres">
      <dgm:prSet presAssocID="{3993B060-0A7B-4DA6-B875-2ABE4C594857}" presName="iconBgRect" presStyleLbl="bgShp" presStyleIdx="0" presStyleCnt="4"/>
      <dgm:spPr/>
    </dgm:pt>
    <dgm:pt modelId="{820F4668-48D6-4B08-9F97-A02D8F49C5A8}" type="pres">
      <dgm:prSet presAssocID="{3993B060-0A7B-4DA6-B875-2ABE4C594857}" presName="iconRect" presStyleLbl="node1" presStyleIdx="0" presStyleCnt="4"/>
      <dgm:spPr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raduation cap"/>
        </a:ext>
      </dgm:extLst>
    </dgm:pt>
    <dgm:pt modelId="{CAC6BC1A-0DCB-4478-81B1-98454DF11C10}" type="pres">
      <dgm:prSet presAssocID="{3993B060-0A7B-4DA6-B875-2ABE4C594857}" presName="spaceRect" presStyleCnt="0"/>
      <dgm:spPr/>
    </dgm:pt>
    <dgm:pt modelId="{46CA8490-C3E9-4E15-8DFF-FDC08EDA042C}" type="pres">
      <dgm:prSet presAssocID="{3993B060-0A7B-4DA6-B875-2ABE4C594857}" presName="textRect" presStyleLbl="revTx" presStyleIdx="0" presStyleCnt="4">
        <dgm:presLayoutVars>
          <dgm:chMax val="1"/>
          <dgm:chPref val="1"/>
        </dgm:presLayoutVars>
      </dgm:prSet>
      <dgm:spPr/>
    </dgm:pt>
    <dgm:pt modelId="{CFC6513F-8C49-45CC-8B1B-3A315BF39C0F}" type="pres">
      <dgm:prSet presAssocID="{73E7CD61-BF7D-4270-9F43-36AB0F0DA3F6}" presName="sibTrans" presStyleCnt="0"/>
      <dgm:spPr/>
    </dgm:pt>
    <dgm:pt modelId="{EEFF8722-C3C3-4213-9295-21BAC18345C0}" type="pres">
      <dgm:prSet presAssocID="{B21DF89B-B646-4847-820E-771635492B2F}" presName="compNode" presStyleCnt="0"/>
      <dgm:spPr/>
    </dgm:pt>
    <dgm:pt modelId="{9BB71221-02EC-43DD-88E0-2C6DD637443A}" type="pres">
      <dgm:prSet presAssocID="{B21DF89B-B646-4847-820E-771635492B2F}" presName="iconBgRect" presStyleLbl="bgShp" presStyleIdx="1" presStyleCnt="4"/>
      <dgm:spPr/>
    </dgm:pt>
    <dgm:pt modelId="{B9F09D53-B096-4E58-A98C-287CF424DCC3}" type="pres">
      <dgm:prSet presAssocID="{B21DF89B-B646-4847-820E-771635492B2F}" presName="iconRect" presStyleLbl="node1" presStyleIdx="1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8B7501C2-FA79-409F-A85A-38251067F60A}" type="pres">
      <dgm:prSet presAssocID="{B21DF89B-B646-4847-820E-771635492B2F}" presName="spaceRect" presStyleCnt="0"/>
      <dgm:spPr/>
    </dgm:pt>
    <dgm:pt modelId="{7E011246-F979-40FD-8944-D065C6D8529F}" type="pres">
      <dgm:prSet presAssocID="{B21DF89B-B646-4847-820E-771635492B2F}" presName="textRect" presStyleLbl="revTx" presStyleIdx="1" presStyleCnt="4">
        <dgm:presLayoutVars>
          <dgm:chMax val="1"/>
          <dgm:chPref val="1"/>
        </dgm:presLayoutVars>
      </dgm:prSet>
      <dgm:spPr/>
    </dgm:pt>
    <dgm:pt modelId="{CAC8239B-EDBB-4A30-9B43-5E390C0189B7}" type="pres">
      <dgm:prSet presAssocID="{7344805D-1568-486F-9DAF-7C09A6471CDA}" presName="sibTrans" presStyleCnt="0"/>
      <dgm:spPr/>
    </dgm:pt>
    <dgm:pt modelId="{47F27A4A-70B1-4762-BC9D-17E3A0876DCC}" type="pres">
      <dgm:prSet presAssocID="{9104C9B4-AB82-4376-9E2E-E56C9B6484A5}" presName="compNode" presStyleCnt="0"/>
      <dgm:spPr/>
    </dgm:pt>
    <dgm:pt modelId="{F5B08DF0-6682-4872-B0A6-E58ED8B118A5}" type="pres">
      <dgm:prSet presAssocID="{9104C9B4-AB82-4376-9E2E-E56C9B6484A5}" presName="iconBgRect" presStyleLbl="bgShp" presStyleIdx="2" presStyleCnt="4"/>
      <dgm:spPr/>
    </dgm:pt>
    <dgm:pt modelId="{AF32CAD9-2154-4CB0-9492-F650DB499B00}" type="pres">
      <dgm:prSet presAssocID="{9104C9B4-AB82-4376-9E2E-E56C9B6484A5}" presName="iconRect" presStyleLbl="node1" presStyleIdx="2" presStyleCnt="4"/>
      <dgm:spPr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d with Gears"/>
        </a:ext>
      </dgm:extLst>
    </dgm:pt>
    <dgm:pt modelId="{0F1B086F-7136-462D-9B18-098ADD60B2C7}" type="pres">
      <dgm:prSet presAssocID="{9104C9B4-AB82-4376-9E2E-E56C9B6484A5}" presName="spaceRect" presStyleCnt="0"/>
      <dgm:spPr/>
    </dgm:pt>
    <dgm:pt modelId="{0A0D477D-7C8A-4207-8CCB-8790FB858FB3}" type="pres">
      <dgm:prSet presAssocID="{9104C9B4-AB82-4376-9E2E-E56C9B6484A5}" presName="textRect" presStyleLbl="revTx" presStyleIdx="2" presStyleCnt="4">
        <dgm:presLayoutVars>
          <dgm:chMax val="1"/>
          <dgm:chPref val="1"/>
        </dgm:presLayoutVars>
      </dgm:prSet>
      <dgm:spPr/>
    </dgm:pt>
    <dgm:pt modelId="{7569B1C6-BE4E-43EC-A853-FAAB7E51AE4B}" type="pres">
      <dgm:prSet presAssocID="{BF8BBC93-E7F8-408E-8A8C-057A041AE17E}" presName="sibTrans" presStyleCnt="0"/>
      <dgm:spPr/>
    </dgm:pt>
    <dgm:pt modelId="{32FFCE2A-E323-4FC3-A0B3-F7A7DCE9E95A}" type="pres">
      <dgm:prSet presAssocID="{721870A9-66FA-4AAA-B957-B7FFB5C36786}" presName="compNode" presStyleCnt="0"/>
      <dgm:spPr/>
    </dgm:pt>
    <dgm:pt modelId="{26BD3215-1980-4A69-9CF2-92AC96D86FF0}" type="pres">
      <dgm:prSet presAssocID="{721870A9-66FA-4AAA-B957-B7FFB5C36786}" presName="iconBgRect" presStyleLbl="bgShp" presStyleIdx="3" presStyleCnt="4"/>
      <dgm:spPr/>
    </dgm:pt>
    <dgm:pt modelId="{7A72B6EB-D0E6-49B1-A413-47C9A10F0BBC}" type="pres">
      <dgm:prSet presAssocID="{721870A9-66FA-4AAA-B957-B7FFB5C36786}" presName="iconRect" presStyleLbl="node1" presStyleIdx="3" presStyleCnt="4"/>
      <dgm:spPr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eart"/>
        </a:ext>
      </dgm:extLst>
    </dgm:pt>
    <dgm:pt modelId="{64FDACD8-4B5D-4864-8702-5297837F76B5}" type="pres">
      <dgm:prSet presAssocID="{721870A9-66FA-4AAA-B957-B7FFB5C36786}" presName="spaceRect" presStyleCnt="0"/>
      <dgm:spPr/>
    </dgm:pt>
    <dgm:pt modelId="{5A7176A5-13F9-42C6-A00C-29078C763110}" type="pres">
      <dgm:prSet presAssocID="{721870A9-66FA-4AAA-B957-B7FFB5C36786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E6B7EC12-2F79-49FA-AA8B-0675DBD7EE76}" type="presOf" srcId="{B21DF89B-B646-4847-820E-771635492B2F}" destId="{7E011246-F979-40FD-8944-D065C6D8529F}" srcOrd="0" destOrd="0" presId="urn:microsoft.com/office/officeart/2018/5/layout/IconCircleLabelList"/>
    <dgm:cxn modelId="{7605FD1D-167E-49E9-9150-41321C35BD4B}" type="presOf" srcId="{9104C9B4-AB82-4376-9E2E-E56C9B6484A5}" destId="{0A0D477D-7C8A-4207-8CCB-8790FB858FB3}" srcOrd="0" destOrd="0" presId="urn:microsoft.com/office/officeart/2018/5/layout/IconCircleLabelList"/>
    <dgm:cxn modelId="{A69DCC38-A3D9-4853-A7E6-B16E7DB68739}" type="presOf" srcId="{721870A9-66FA-4AAA-B957-B7FFB5C36786}" destId="{5A7176A5-13F9-42C6-A00C-29078C763110}" srcOrd="0" destOrd="0" presId="urn:microsoft.com/office/officeart/2018/5/layout/IconCircleLabelList"/>
    <dgm:cxn modelId="{7D85F661-FA0D-4BBD-A99C-9703AB447D4D}" srcId="{C59F478C-9CB2-4789-85CC-5BEAFB5DA2E1}" destId="{3993B060-0A7B-4DA6-B875-2ABE4C594857}" srcOrd="0" destOrd="0" parTransId="{A0BC1308-0953-479E-B046-CEDE70C1123D}" sibTransId="{73E7CD61-BF7D-4270-9F43-36AB0F0DA3F6}"/>
    <dgm:cxn modelId="{DF669452-F9C0-494E-B8A7-E2381AD707AB}" srcId="{C59F478C-9CB2-4789-85CC-5BEAFB5DA2E1}" destId="{B21DF89B-B646-4847-820E-771635492B2F}" srcOrd="1" destOrd="0" parTransId="{06C554CB-4DB9-43F5-92F5-28F791FEC711}" sibTransId="{7344805D-1568-486F-9DAF-7C09A6471CDA}"/>
    <dgm:cxn modelId="{98D7DBBD-D384-4986-8844-7A0F2D86C3BC}" srcId="{C59F478C-9CB2-4789-85CC-5BEAFB5DA2E1}" destId="{9104C9B4-AB82-4376-9E2E-E56C9B6484A5}" srcOrd="2" destOrd="0" parTransId="{F24473CC-0113-4E3A-9115-F727F4873FF4}" sibTransId="{BF8BBC93-E7F8-408E-8A8C-057A041AE17E}"/>
    <dgm:cxn modelId="{2EA6C5CD-103E-440E-A24B-6955E86E6186}" srcId="{C59F478C-9CB2-4789-85CC-5BEAFB5DA2E1}" destId="{721870A9-66FA-4AAA-B957-B7FFB5C36786}" srcOrd="3" destOrd="0" parTransId="{A422BD8A-2EF9-4DFB-8DAE-D54C695D6F15}" sibTransId="{2B857457-6804-4FAA-9C16-4E006661DBBB}"/>
    <dgm:cxn modelId="{A6F49FDD-C093-4A36-90CE-F70D1C57C8DD}" type="presOf" srcId="{C59F478C-9CB2-4789-85CC-5BEAFB5DA2E1}" destId="{8CFECCBA-E15F-416E-AA78-BE135FBFB793}" srcOrd="0" destOrd="0" presId="urn:microsoft.com/office/officeart/2018/5/layout/IconCircleLabelList"/>
    <dgm:cxn modelId="{4DD9CCE0-6963-4A0B-8BCF-63A2F96157A6}" type="presOf" srcId="{3993B060-0A7B-4DA6-B875-2ABE4C594857}" destId="{46CA8490-C3E9-4E15-8DFF-FDC08EDA042C}" srcOrd="0" destOrd="0" presId="urn:microsoft.com/office/officeart/2018/5/layout/IconCircleLabelList"/>
    <dgm:cxn modelId="{FE9CEE5D-9E72-4C95-A0CB-DCE9AB3F4EF2}" type="presParOf" srcId="{8CFECCBA-E15F-416E-AA78-BE135FBFB793}" destId="{ECE5C56E-223F-49CB-8E2A-6810900CF087}" srcOrd="0" destOrd="0" presId="urn:microsoft.com/office/officeart/2018/5/layout/IconCircleLabelList"/>
    <dgm:cxn modelId="{B146C259-DFF4-4250-A84A-32A2478B8E2F}" type="presParOf" srcId="{ECE5C56E-223F-49CB-8E2A-6810900CF087}" destId="{E3428CBF-4D78-4D79-BA53-373ABCDC7ACA}" srcOrd="0" destOrd="0" presId="urn:microsoft.com/office/officeart/2018/5/layout/IconCircleLabelList"/>
    <dgm:cxn modelId="{D0577831-5C66-4B17-BFAF-A300BD8CA5C7}" type="presParOf" srcId="{ECE5C56E-223F-49CB-8E2A-6810900CF087}" destId="{820F4668-48D6-4B08-9F97-A02D8F49C5A8}" srcOrd="1" destOrd="0" presId="urn:microsoft.com/office/officeart/2018/5/layout/IconCircleLabelList"/>
    <dgm:cxn modelId="{B3F1A5B8-AEF7-4A65-BBC1-89FD25A39622}" type="presParOf" srcId="{ECE5C56E-223F-49CB-8E2A-6810900CF087}" destId="{CAC6BC1A-0DCB-4478-81B1-98454DF11C10}" srcOrd="2" destOrd="0" presId="urn:microsoft.com/office/officeart/2018/5/layout/IconCircleLabelList"/>
    <dgm:cxn modelId="{7CC8B8AB-44D3-4E2A-BE8A-3C8F378FB59A}" type="presParOf" srcId="{ECE5C56E-223F-49CB-8E2A-6810900CF087}" destId="{46CA8490-C3E9-4E15-8DFF-FDC08EDA042C}" srcOrd="3" destOrd="0" presId="urn:microsoft.com/office/officeart/2018/5/layout/IconCircleLabelList"/>
    <dgm:cxn modelId="{8279859D-F02F-4660-9D5C-EEE54CF10DB3}" type="presParOf" srcId="{8CFECCBA-E15F-416E-AA78-BE135FBFB793}" destId="{CFC6513F-8C49-45CC-8B1B-3A315BF39C0F}" srcOrd="1" destOrd="0" presId="urn:microsoft.com/office/officeart/2018/5/layout/IconCircleLabelList"/>
    <dgm:cxn modelId="{624C5A3A-BE92-4417-9BCC-E3D6577E0A80}" type="presParOf" srcId="{8CFECCBA-E15F-416E-AA78-BE135FBFB793}" destId="{EEFF8722-C3C3-4213-9295-21BAC18345C0}" srcOrd="2" destOrd="0" presId="urn:microsoft.com/office/officeart/2018/5/layout/IconCircleLabelList"/>
    <dgm:cxn modelId="{7443C920-2642-4FDE-AA5B-B69774912D3A}" type="presParOf" srcId="{EEFF8722-C3C3-4213-9295-21BAC18345C0}" destId="{9BB71221-02EC-43DD-88E0-2C6DD637443A}" srcOrd="0" destOrd="0" presId="urn:microsoft.com/office/officeart/2018/5/layout/IconCircleLabelList"/>
    <dgm:cxn modelId="{D476A520-0CB6-4FF6-A4B2-AB3DEAEF8DAA}" type="presParOf" srcId="{EEFF8722-C3C3-4213-9295-21BAC18345C0}" destId="{B9F09D53-B096-4E58-A98C-287CF424DCC3}" srcOrd="1" destOrd="0" presId="urn:microsoft.com/office/officeart/2018/5/layout/IconCircleLabelList"/>
    <dgm:cxn modelId="{AD75A2C2-2816-439D-AAFA-7C10DB75E857}" type="presParOf" srcId="{EEFF8722-C3C3-4213-9295-21BAC18345C0}" destId="{8B7501C2-FA79-409F-A85A-38251067F60A}" srcOrd="2" destOrd="0" presId="urn:microsoft.com/office/officeart/2018/5/layout/IconCircleLabelList"/>
    <dgm:cxn modelId="{49DD0692-7886-45D3-B31A-C53D3E6A9BAD}" type="presParOf" srcId="{EEFF8722-C3C3-4213-9295-21BAC18345C0}" destId="{7E011246-F979-40FD-8944-D065C6D8529F}" srcOrd="3" destOrd="0" presId="urn:microsoft.com/office/officeart/2018/5/layout/IconCircleLabelList"/>
    <dgm:cxn modelId="{D2608F93-FBAA-4EF7-88FC-66478EA4FBBE}" type="presParOf" srcId="{8CFECCBA-E15F-416E-AA78-BE135FBFB793}" destId="{CAC8239B-EDBB-4A30-9B43-5E390C0189B7}" srcOrd="3" destOrd="0" presId="urn:microsoft.com/office/officeart/2018/5/layout/IconCircleLabelList"/>
    <dgm:cxn modelId="{DFF08666-F95A-41B7-B735-8A93F4566BF7}" type="presParOf" srcId="{8CFECCBA-E15F-416E-AA78-BE135FBFB793}" destId="{47F27A4A-70B1-4762-BC9D-17E3A0876DCC}" srcOrd="4" destOrd="0" presId="urn:microsoft.com/office/officeart/2018/5/layout/IconCircleLabelList"/>
    <dgm:cxn modelId="{D62384F0-2908-4091-9B08-5DA8219F50D3}" type="presParOf" srcId="{47F27A4A-70B1-4762-BC9D-17E3A0876DCC}" destId="{F5B08DF0-6682-4872-B0A6-E58ED8B118A5}" srcOrd="0" destOrd="0" presId="urn:microsoft.com/office/officeart/2018/5/layout/IconCircleLabelList"/>
    <dgm:cxn modelId="{8EFD8FDE-B4ED-420B-AF81-613C9D709018}" type="presParOf" srcId="{47F27A4A-70B1-4762-BC9D-17E3A0876DCC}" destId="{AF32CAD9-2154-4CB0-9492-F650DB499B00}" srcOrd="1" destOrd="0" presId="urn:microsoft.com/office/officeart/2018/5/layout/IconCircleLabelList"/>
    <dgm:cxn modelId="{94430336-34FD-4D6E-864E-A5C3889A6D96}" type="presParOf" srcId="{47F27A4A-70B1-4762-BC9D-17E3A0876DCC}" destId="{0F1B086F-7136-462D-9B18-098ADD60B2C7}" srcOrd="2" destOrd="0" presId="urn:microsoft.com/office/officeart/2018/5/layout/IconCircleLabelList"/>
    <dgm:cxn modelId="{0B097A38-88FE-48CA-BB13-40BE71E76BAE}" type="presParOf" srcId="{47F27A4A-70B1-4762-BC9D-17E3A0876DCC}" destId="{0A0D477D-7C8A-4207-8CCB-8790FB858FB3}" srcOrd="3" destOrd="0" presId="urn:microsoft.com/office/officeart/2018/5/layout/IconCircleLabelList"/>
    <dgm:cxn modelId="{3507AF69-A1A0-48DF-8522-0A525743C9A7}" type="presParOf" srcId="{8CFECCBA-E15F-416E-AA78-BE135FBFB793}" destId="{7569B1C6-BE4E-43EC-A853-FAAB7E51AE4B}" srcOrd="5" destOrd="0" presId="urn:microsoft.com/office/officeart/2018/5/layout/IconCircleLabelList"/>
    <dgm:cxn modelId="{13673D1E-3E87-410A-86A8-C7E76A759FB5}" type="presParOf" srcId="{8CFECCBA-E15F-416E-AA78-BE135FBFB793}" destId="{32FFCE2A-E323-4FC3-A0B3-F7A7DCE9E95A}" srcOrd="6" destOrd="0" presId="urn:microsoft.com/office/officeart/2018/5/layout/IconCircleLabelList"/>
    <dgm:cxn modelId="{F5F488ED-8197-4F98-9244-EA9824EAFFE7}" type="presParOf" srcId="{32FFCE2A-E323-4FC3-A0B3-F7A7DCE9E95A}" destId="{26BD3215-1980-4A69-9CF2-92AC96D86FF0}" srcOrd="0" destOrd="0" presId="urn:microsoft.com/office/officeart/2018/5/layout/IconCircleLabelList"/>
    <dgm:cxn modelId="{2AE998BB-CC8E-4311-BB0A-D34D0F1F9C43}" type="presParOf" srcId="{32FFCE2A-E323-4FC3-A0B3-F7A7DCE9E95A}" destId="{7A72B6EB-D0E6-49B1-A413-47C9A10F0BBC}" srcOrd="1" destOrd="0" presId="urn:microsoft.com/office/officeart/2018/5/layout/IconCircleLabelList"/>
    <dgm:cxn modelId="{12AF5C29-D2F4-4A7C-9107-CC3CA2E7FEBE}" type="presParOf" srcId="{32FFCE2A-E323-4FC3-A0B3-F7A7DCE9E95A}" destId="{64FDACD8-4B5D-4864-8702-5297837F76B5}" srcOrd="2" destOrd="0" presId="urn:microsoft.com/office/officeart/2018/5/layout/IconCircleLabelList"/>
    <dgm:cxn modelId="{B3147087-C69E-4C34-9B4D-D0B334A5711D}" type="presParOf" srcId="{32FFCE2A-E323-4FC3-A0B3-F7A7DCE9E95A}" destId="{5A7176A5-13F9-42C6-A00C-29078C763110}" srcOrd="3" destOrd="0" presId="urn:microsoft.com/office/officeart/2018/5/layout/IconCircleLabel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14622F8-0304-4607-9854-3257DBD0B675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1" csCatId="colorful" phldr="1"/>
      <dgm:spPr/>
      <dgm:t>
        <a:bodyPr/>
        <a:lstStyle/>
        <a:p>
          <a:endParaRPr lang="en-US"/>
        </a:p>
      </dgm:t>
    </dgm:pt>
    <dgm:pt modelId="{121FBCF4-D03C-4292-91A9-BC7E3E852C29}">
      <dgm:prSet custT="1"/>
      <dgm:spPr/>
      <dgm:t>
        <a:bodyPr/>
        <a:lstStyle/>
        <a:p>
          <a:pPr>
            <a:lnSpc>
              <a:spcPct val="100000"/>
            </a:lnSpc>
          </a:pPr>
          <a:endParaRPr lang="en-US" sz="2400" dirty="0"/>
        </a:p>
      </dgm:t>
    </dgm:pt>
    <dgm:pt modelId="{79DC7ABE-AC48-47C9-B87F-4DF8E9721E4D}" type="parTrans" cxnId="{35ACFA74-3476-44F3-A0E6-267043358A97}">
      <dgm:prSet/>
      <dgm:spPr/>
      <dgm:t>
        <a:bodyPr/>
        <a:lstStyle/>
        <a:p>
          <a:endParaRPr lang="en-US"/>
        </a:p>
      </dgm:t>
    </dgm:pt>
    <dgm:pt modelId="{A55DC9F5-B0E3-40C4-B34E-5801DE37556A}" type="sibTrans" cxnId="{35ACFA74-3476-44F3-A0E6-267043358A97}">
      <dgm:prSet/>
      <dgm:spPr/>
      <dgm:t>
        <a:bodyPr/>
        <a:lstStyle/>
        <a:p>
          <a:endParaRPr lang="en-US"/>
        </a:p>
      </dgm:t>
    </dgm:pt>
    <dgm:pt modelId="{98DA8949-1834-4B95-B65D-56D009913283}">
      <dgm:prSet custT="1"/>
      <dgm:spPr/>
      <dgm:t>
        <a:bodyPr/>
        <a:lstStyle/>
        <a:p>
          <a:pPr>
            <a:lnSpc>
              <a:spcPct val="100000"/>
            </a:lnSpc>
          </a:pPr>
          <a:r>
            <a:rPr lang="en-US" sz="2400" dirty="0"/>
            <a:t>Please email or send a message through TEAMS. </a:t>
          </a:r>
          <a:endParaRPr lang="en-US" sz="2800" dirty="0"/>
        </a:p>
      </dgm:t>
    </dgm:pt>
    <dgm:pt modelId="{50EC9FAB-D897-4279-A294-D8858F7378E6}" type="parTrans" cxnId="{A1CAB73C-9F40-446C-8652-E814458BAF09}">
      <dgm:prSet/>
      <dgm:spPr/>
      <dgm:t>
        <a:bodyPr/>
        <a:lstStyle/>
        <a:p>
          <a:endParaRPr lang="en-US"/>
        </a:p>
      </dgm:t>
    </dgm:pt>
    <dgm:pt modelId="{E8F8F1BC-4A4B-46A8-9F0C-B61BEB63EDAA}" type="sibTrans" cxnId="{A1CAB73C-9F40-446C-8652-E814458BAF09}">
      <dgm:prSet/>
      <dgm:spPr/>
      <dgm:t>
        <a:bodyPr/>
        <a:lstStyle/>
        <a:p>
          <a:endParaRPr lang="en-US"/>
        </a:p>
      </dgm:t>
    </dgm:pt>
    <dgm:pt modelId="{8F162F16-A735-4205-8797-690EC4922A94}" type="pres">
      <dgm:prSet presAssocID="{D14622F8-0304-4607-9854-3257DBD0B675}" presName="root" presStyleCnt="0">
        <dgm:presLayoutVars>
          <dgm:dir/>
          <dgm:resizeHandles val="exact"/>
        </dgm:presLayoutVars>
      </dgm:prSet>
      <dgm:spPr/>
    </dgm:pt>
    <dgm:pt modelId="{98DF8CA9-EF4B-4DC0-A3B0-4EE7F30B82AF}" type="pres">
      <dgm:prSet presAssocID="{121FBCF4-D03C-4292-91A9-BC7E3E852C29}" presName="compNode" presStyleCnt="0"/>
      <dgm:spPr/>
    </dgm:pt>
    <dgm:pt modelId="{AA2A60D9-FCFC-400E-9EDF-7C9F68524FCA}" type="pres">
      <dgm:prSet presAssocID="{121FBCF4-D03C-4292-91A9-BC7E3E852C29}" presName="bgRect" presStyleLbl="bgShp" presStyleIdx="0" presStyleCnt="2" custScaleY="100098" custLinFactNeighborY="74"/>
      <dgm:spPr/>
    </dgm:pt>
    <dgm:pt modelId="{2A66D6F9-5E13-4A7A-9D05-9DBCFAE063E1}" type="pres">
      <dgm:prSet presAssocID="{121FBCF4-D03C-4292-91A9-BC7E3E852C29}" presName="iconRect" presStyleLbl="node1" presStyleIdx="0" presStyleCnt="2" custLinFactY="100000" custLinFactNeighborX="4504" custLinFactNeighborY="12493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Open envelope"/>
        </a:ext>
      </dgm:extLst>
    </dgm:pt>
    <dgm:pt modelId="{B862058D-9156-4D30-BB56-E77347E0A16F}" type="pres">
      <dgm:prSet presAssocID="{121FBCF4-D03C-4292-91A9-BC7E3E852C29}" presName="spaceRect" presStyleCnt="0"/>
      <dgm:spPr/>
    </dgm:pt>
    <dgm:pt modelId="{070BBDDF-FC73-4F01-9942-CCD2F86D88AE}" type="pres">
      <dgm:prSet presAssocID="{121FBCF4-D03C-4292-91A9-BC7E3E852C29}" presName="parTx" presStyleLbl="revTx" presStyleIdx="0" presStyleCnt="2">
        <dgm:presLayoutVars>
          <dgm:chMax val="0"/>
          <dgm:chPref val="0"/>
        </dgm:presLayoutVars>
      </dgm:prSet>
      <dgm:spPr/>
    </dgm:pt>
    <dgm:pt modelId="{2464FA61-6590-4339-A929-31F02AED7AC0}" type="pres">
      <dgm:prSet presAssocID="{A55DC9F5-B0E3-40C4-B34E-5801DE37556A}" presName="sibTrans" presStyleCnt="0"/>
      <dgm:spPr/>
    </dgm:pt>
    <dgm:pt modelId="{B1BD3BB7-1D3F-479F-A393-D3245F4A3F7C}" type="pres">
      <dgm:prSet presAssocID="{98DA8949-1834-4B95-B65D-56D009913283}" presName="compNode" presStyleCnt="0"/>
      <dgm:spPr/>
    </dgm:pt>
    <dgm:pt modelId="{7DCCEA24-F0E6-412A-A346-C3678C903115}" type="pres">
      <dgm:prSet presAssocID="{98DA8949-1834-4B95-B65D-56D009913283}" presName="bgRect" presStyleLbl="bgShp" presStyleIdx="1" presStyleCnt="2"/>
      <dgm:spPr/>
    </dgm:pt>
    <dgm:pt modelId="{A1F5741A-FB8B-4184-B98B-6FB5A573B38A}" type="pres">
      <dgm:prSet presAssocID="{98DA8949-1834-4B95-B65D-56D009913283}" presName="iconRect" presStyleLbl="node1" presStyleIdx="1" presStyleCnt="2" custLinFactY="-100000" custLinFactNeighborX="-4489" custLinFactNeighborY="-123955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Professor"/>
        </a:ext>
      </dgm:extLst>
    </dgm:pt>
    <dgm:pt modelId="{21A9347D-0FE5-4A37-89A8-DFF132B4563B}" type="pres">
      <dgm:prSet presAssocID="{98DA8949-1834-4B95-B65D-56D009913283}" presName="spaceRect" presStyleCnt="0"/>
      <dgm:spPr/>
    </dgm:pt>
    <dgm:pt modelId="{FB482B37-A55A-43B0-BBB3-2103E19A5B23}" type="pres">
      <dgm:prSet presAssocID="{98DA8949-1834-4B95-B65D-56D009913283}" presName="parTx" presStyleLbl="revTx" presStyleIdx="1" presStyleCnt="2" custLinFactNeighborX="-1734" custLinFactNeighborY="-938">
        <dgm:presLayoutVars>
          <dgm:chMax val="0"/>
          <dgm:chPref val="0"/>
        </dgm:presLayoutVars>
      </dgm:prSet>
      <dgm:spPr/>
    </dgm:pt>
  </dgm:ptLst>
  <dgm:cxnLst>
    <dgm:cxn modelId="{7BD0BA29-546A-4A63-9238-78493DD3C443}" type="presOf" srcId="{D14622F8-0304-4607-9854-3257DBD0B675}" destId="{8F162F16-A735-4205-8797-690EC4922A94}" srcOrd="0" destOrd="0" presId="urn:microsoft.com/office/officeart/2018/2/layout/IconVerticalSolidList"/>
    <dgm:cxn modelId="{A1CAB73C-9F40-446C-8652-E814458BAF09}" srcId="{D14622F8-0304-4607-9854-3257DBD0B675}" destId="{98DA8949-1834-4B95-B65D-56D009913283}" srcOrd="1" destOrd="0" parTransId="{50EC9FAB-D897-4279-A294-D8858F7378E6}" sibTransId="{E8F8F1BC-4A4B-46A8-9F0C-B61BEB63EDAA}"/>
    <dgm:cxn modelId="{ADD4C342-25A3-4A3C-BC3B-DEB086497040}" type="presOf" srcId="{98DA8949-1834-4B95-B65D-56D009913283}" destId="{FB482B37-A55A-43B0-BBB3-2103E19A5B23}" srcOrd="0" destOrd="0" presId="urn:microsoft.com/office/officeart/2018/2/layout/IconVerticalSolidList"/>
    <dgm:cxn modelId="{35ACFA74-3476-44F3-A0E6-267043358A97}" srcId="{D14622F8-0304-4607-9854-3257DBD0B675}" destId="{121FBCF4-D03C-4292-91A9-BC7E3E852C29}" srcOrd="0" destOrd="0" parTransId="{79DC7ABE-AC48-47C9-B87F-4DF8E9721E4D}" sibTransId="{A55DC9F5-B0E3-40C4-B34E-5801DE37556A}"/>
    <dgm:cxn modelId="{6E3D6EE2-81AD-4512-A2D0-B90866B33E39}" type="presOf" srcId="{121FBCF4-D03C-4292-91A9-BC7E3E852C29}" destId="{070BBDDF-FC73-4F01-9942-CCD2F86D88AE}" srcOrd="0" destOrd="0" presId="urn:microsoft.com/office/officeart/2018/2/layout/IconVerticalSolidList"/>
    <dgm:cxn modelId="{14F9FA3E-5209-40E9-A19C-E2C31963E048}" type="presParOf" srcId="{8F162F16-A735-4205-8797-690EC4922A94}" destId="{98DF8CA9-EF4B-4DC0-A3B0-4EE7F30B82AF}" srcOrd="0" destOrd="0" presId="urn:microsoft.com/office/officeart/2018/2/layout/IconVerticalSolidList"/>
    <dgm:cxn modelId="{7E4FEC82-7C03-4156-B405-787D416700D8}" type="presParOf" srcId="{98DF8CA9-EF4B-4DC0-A3B0-4EE7F30B82AF}" destId="{AA2A60D9-FCFC-400E-9EDF-7C9F68524FCA}" srcOrd="0" destOrd="0" presId="urn:microsoft.com/office/officeart/2018/2/layout/IconVerticalSolidList"/>
    <dgm:cxn modelId="{84331CFE-B916-4BC4-8595-6F509CFBC28F}" type="presParOf" srcId="{98DF8CA9-EF4B-4DC0-A3B0-4EE7F30B82AF}" destId="{2A66D6F9-5E13-4A7A-9D05-9DBCFAE063E1}" srcOrd="1" destOrd="0" presId="urn:microsoft.com/office/officeart/2018/2/layout/IconVerticalSolidList"/>
    <dgm:cxn modelId="{1383B6C7-09F3-4645-9685-0A6B50CCC3E9}" type="presParOf" srcId="{98DF8CA9-EF4B-4DC0-A3B0-4EE7F30B82AF}" destId="{B862058D-9156-4D30-BB56-E77347E0A16F}" srcOrd="2" destOrd="0" presId="urn:microsoft.com/office/officeart/2018/2/layout/IconVerticalSolidList"/>
    <dgm:cxn modelId="{C25F52B0-0597-4A45-B826-82853A581A32}" type="presParOf" srcId="{98DF8CA9-EF4B-4DC0-A3B0-4EE7F30B82AF}" destId="{070BBDDF-FC73-4F01-9942-CCD2F86D88AE}" srcOrd="3" destOrd="0" presId="urn:microsoft.com/office/officeart/2018/2/layout/IconVerticalSolidList"/>
    <dgm:cxn modelId="{B0874C4A-E484-4C24-B6C0-C05568A6957B}" type="presParOf" srcId="{8F162F16-A735-4205-8797-690EC4922A94}" destId="{2464FA61-6590-4339-A929-31F02AED7AC0}" srcOrd="1" destOrd="0" presId="urn:microsoft.com/office/officeart/2018/2/layout/IconVerticalSolidList"/>
    <dgm:cxn modelId="{3CA41A8A-C160-4889-A8C1-43510E97D013}" type="presParOf" srcId="{8F162F16-A735-4205-8797-690EC4922A94}" destId="{B1BD3BB7-1D3F-479F-A393-D3245F4A3F7C}" srcOrd="2" destOrd="0" presId="urn:microsoft.com/office/officeart/2018/2/layout/IconVerticalSolidList"/>
    <dgm:cxn modelId="{903AE9A9-9ABA-433C-A7E9-E3F82209D51F}" type="presParOf" srcId="{B1BD3BB7-1D3F-479F-A393-D3245F4A3F7C}" destId="{7DCCEA24-F0E6-412A-A346-C3678C903115}" srcOrd="0" destOrd="0" presId="urn:microsoft.com/office/officeart/2018/2/layout/IconVerticalSolidList"/>
    <dgm:cxn modelId="{A4E0AEB2-E12B-46A3-8313-8820EAE0A97D}" type="presParOf" srcId="{B1BD3BB7-1D3F-479F-A393-D3245F4A3F7C}" destId="{A1F5741A-FB8B-4184-B98B-6FB5A573B38A}" srcOrd="1" destOrd="0" presId="urn:microsoft.com/office/officeart/2018/2/layout/IconVerticalSolidList"/>
    <dgm:cxn modelId="{2562C35D-8640-4256-AF6D-42B2099FC21C}" type="presParOf" srcId="{B1BD3BB7-1D3F-479F-A393-D3245F4A3F7C}" destId="{21A9347D-0FE5-4A37-89A8-DFF132B4563B}" srcOrd="2" destOrd="0" presId="urn:microsoft.com/office/officeart/2018/2/layout/IconVerticalSolidList"/>
    <dgm:cxn modelId="{B6B93295-E0A7-4086-AF27-64A3E8F9F334}" type="presParOf" srcId="{B1BD3BB7-1D3F-479F-A393-D3245F4A3F7C}" destId="{FB482B37-A55A-43B0-BBB3-2103E19A5B23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06E13A5-5873-4B93-A0C5-E18DB0224BD1}">
      <dsp:nvSpPr>
        <dsp:cNvPr id="0" name=""/>
        <dsp:cNvSpPr/>
      </dsp:nvSpPr>
      <dsp:spPr>
        <a:xfrm>
          <a:off x="0" y="0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Career</a:t>
          </a:r>
        </a:p>
      </dsp:txBody>
      <dsp:txXfrm>
        <a:off x="31789" y="31789"/>
        <a:ext cx="7378458" cy="1021775"/>
      </dsp:txXfrm>
    </dsp:sp>
    <dsp:sp modelId="{EA485C3A-74B8-4B9E-AE55-517F8B448AB0}">
      <dsp:nvSpPr>
        <dsp:cNvPr id="0" name=""/>
        <dsp:cNvSpPr/>
      </dsp:nvSpPr>
      <dsp:spPr>
        <a:xfrm>
          <a:off x="754379" y="1266245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6150002"/>
            <a:satOff val="0"/>
            <a:lumOff val="-6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Major or Specialty</a:t>
          </a:r>
        </a:p>
      </dsp:txBody>
      <dsp:txXfrm>
        <a:off x="786168" y="1298034"/>
        <a:ext cx="7026202" cy="1021775"/>
      </dsp:txXfrm>
    </dsp:sp>
    <dsp:sp modelId="{629F62E1-0536-4BB2-928A-625F4BEF1F1D}">
      <dsp:nvSpPr>
        <dsp:cNvPr id="0" name=""/>
        <dsp:cNvSpPr/>
      </dsp:nvSpPr>
      <dsp:spPr>
        <a:xfrm>
          <a:off x="1508759" y="2532491"/>
          <a:ext cx="8549640" cy="1085353"/>
        </a:xfrm>
        <a:prstGeom prst="roundRect">
          <a:avLst>
            <a:gd name="adj" fmla="val 10000"/>
          </a:avLst>
        </a:prstGeom>
        <a:solidFill>
          <a:schemeClr val="accent5">
            <a:hueOff val="12300005"/>
            <a:satOff val="0"/>
            <a:lumOff val="-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2880" tIns="182880" rIns="182880" bIns="182880" numCol="1" spcCol="1270" anchor="ctr" anchorCtr="0">
          <a:noAutofit/>
        </a:bodyPr>
        <a:lstStyle/>
        <a:p>
          <a:pPr marL="0" lvl="0" indent="0" algn="l" defTabSz="2133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4800" kern="1200" dirty="0"/>
            <a:t>Education or Training</a:t>
          </a:r>
        </a:p>
      </dsp:txBody>
      <dsp:txXfrm>
        <a:off x="1540548" y="2564280"/>
        <a:ext cx="7026202" cy="1021775"/>
      </dsp:txXfrm>
    </dsp:sp>
    <dsp:sp modelId="{3FE4B257-2B89-4916-BEB9-D79B2A000B06}">
      <dsp:nvSpPr>
        <dsp:cNvPr id="0" name=""/>
        <dsp:cNvSpPr/>
      </dsp:nvSpPr>
      <dsp:spPr>
        <a:xfrm>
          <a:off x="7844160" y="82305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002893" y="823059"/>
        <a:ext cx="388013" cy="530873"/>
      </dsp:txXfrm>
    </dsp:sp>
    <dsp:sp modelId="{2E56444E-E70D-463F-9882-62933653A2AD}">
      <dsp:nvSpPr>
        <dsp:cNvPr id="0" name=""/>
        <dsp:cNvSpPr/>
      </dsp:nvSpPr>
      <dsp:spPr>
        <a:xfrm>
          <a:off x="8598540" y="2082069"/>
          <a:ext cx="705479" cy="705479"/>
        </a:xfrm>
        <a:prstGeom prst="downArrow">
          <a:avLst>
            <a:gd name="adj1" fmla="val 55000"/>
            <a:gd name="adj2" fmla="val 45000"/>
          </a:avLst>
        </a:prstGeom>
        <a:solidFill>
          <a:schemeClr val="accent5">
            <a:tint val="40000"/>
            <a:alpha val="90000"/>
            <a:hueOff val="13224229"/>
            <a:satOff val="-60758"/>
            <a:lumOff val="-4413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ctr" anchorCtr="0">
          <a:noAutofit/>
        </a:bodyPr>
        <a:lstStyle/>
        <a:p>
          <a:pPr marL="0" lvl="0" indent="0" algn="ctr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300" kern="1200"/>
        </a:p>
      </dsp:txBody>
      <dsp:txXfrm>
        <a:off x="8757273" y="2082069"/>
        <a:ext cx="388013" cy="530873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129665A-E6F2-4F3C-B7C5-22FAE954D371}">
      <dsp:nvSpPr>
        <dsp:cNvPr id="0" name=""/>
        <dsp:cNvSpPr/>
      </dsp:nvSpPr>
      <dsp:spPr>
        <a:xfrm>
          <a:off x="581501" y="2044"/>
          <a:ext cx="2779811" cy="1667887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4 year College or University</a:t>
          </a:r>
        </a:p>
      </dsp:txBody>
      <dsp:txXfrm>
        <a:off x="581501" y="2044"/>
        <a:ext cx="2779811" cy="1667887"/>
      </dsp:txXfrm>
    </dsp:sp>
    <dsp:sp modelId="{D9971A64-FC58-4CDE-A176-C32E80185EBC}">
      <dsp:nvSpPr>
        <dsp:cNvPr id="0" name=""/>
        <dsp:cNvSpPr/>
      </dsp:nvSpPr>
      <dsp:spPr>
        <a:xfrm>
          <a:off x="3639294" y="2044"/>
          <a:ext cx="2779811" cy="1667887"/>
        </a:xfrm>
        <a:prstGeom prst="rect">
          <a:avLst/>
        </a:prstGeom>
        <a:solidFill>
          <a:schemeClr val="accent2">
            <a:hueOff val="-2460001"/>
            <a:satOff val="0"/>
            <a:lumOff val="247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2 year Community College</a:t>
          </a:r>
        </a:p>
      </dsp:txBody>
      <dsp:txXfrm>
        <a:off x="3639294" y="2044"/>
        <a:ext cx="2779811" cy="1667887"/>
      </dsp:txXfrm>
    </dsp:sp>
    <dsp:sp modelId="{E4F8A00C-A1F7-424F-8A82-BD22034D6D92}">
      <dsp:nvSpPr>
        <dsp:cNvPr id="0" name=""/>
        <dsp:cNvSpPr/>
      </dsp:nvSpPr>
      <dsp:spPr>
        <a:xfrm>
          <a:off x="6697087" y="2044"/>
          <a:ext cx="2779811" cy="1667887"/>
        </a:xfrm>
        <a:prstGeom prst="rect">
          <a:avLst/>
        </a:prstGeom>
        <a:solidFill>
          <a:schemeClr val="accent2">
            <a:hueOff val="-4920002"/>
            <a:satOff val="0"/>
            <a:lumOff val="494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Trade or Technical School</a:t>
          </a:r>
        </a:p>
      </dsp:txBody>
      <dsp:txXfrm>
        <a:off x="6697087" y="2044"/>
        <a:ext cx="2779811" cy="1667887"/>
      </dsp:txXfrm>
    </dsp:sp>
    <dsp:sp modelId="{7A7C58CC-FB1D-42DF-9A37-7C9023AD9FB8}">
      <dsp:nvSpPr>
        <dsp:cNvPr id="0" name=""/>
        <dsp:cNvSpPr/>
      </dsp:nvSpPr>
      <dsp:spPr>
        <a:xfrm>
          <a:off x="581501" y="1947913"/>
          <a:ext cx="2779811" cy="1667887"/>
        </a:xfrm>
        <a:prstGeom prst="rect">
          <a:avLst/>
        </a:prstGeom>
        <a:solidFill>
          <a:schemeClr val="accent2">
            <a:hueOff val="-7380003"/>
            <a:satOff val="0"/>
            <a:lumOff val="741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Military</a:t>
          </a:r>
        </a:p>
      </dsp:txBody>
      <dsp:txXfrm>
        <a:off x="581501" y="1947913"/>
        <a:ext cx="2779811" cy="1667887"/>
      </dsp:txXfrm>
    </dsp:sp>
    <dsp:sp modelId="{D480964F-1835-440E-8E66-2636271B2184}">
      <dsp:nvSpPr>
        <dsp:cNvPr id="0" name=""/>
        <dsp:cNvSpPr/>
      </dsp:nvSpPr>
      <dsp:spPr>
        <a:xfrm>
          <a:off x="3639294" y="1947913"/>
          <a:ext cx="2779811" cy="1667887"/>
        </a:xfrm>
        <a:prstGeom prst="rect">
          <a:avLst/>
        </a:prstGeom>
        <a:solidFill>
          <a:schemeClr val="accent2">
            <a:hueOff val="-9840004"/>
            <a:satOff val="0"/>
            <a:lumOff val="988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/>
            <a:t>Workforce</a:t>
          </a:r>
        </a:p>
      </dsp:txBody>
      <dsp:txXfrm>
        <a:off x="3639294" y="1947913"/>
        <a:ext cx="2779811" cy="1667887"/>
      </dsp:txXfrm>
    </dsp:sp>
    <dsp:sp modelId="{56457B33-1326-4C5D-912D-E994F57B27B4}">
      <dsp:nvSpPr>
        <dsp:cNvPr id="0" name=""/>
        <dsp:cNvSpPr/>
      </dsp:nvSpPr>
      <dsp:spPr>
        <a:xfrm>
          <a:off x="6697087" y="1947913"/>
          <a:ext cx="2779811" cy="1667887"/>
        </a:xfrm>
        <a:prstGeom prst="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9540" tIns="129540" rIns="129540" bIns="129540" numCol="1" spcCol="1270" anchor="ctr" anchorCtr="0">
          <a:noAutofit/>
        </a:bodyPr>
        <a:lstStyle/>
        <a:p>
          <a:pPr marL="0" lvl="0" indent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400" kern="1200" dirty="0"/>
            <a:t>Unsure? </a:t>
          </a:r>
          <a:r>
            <a:rPr lang="en-US" sz="3400" kern="1200" dirty="0">
              <a:solidFill>
                <a:schemeClr val="bg1"/>
              </a:solidFill>
              <a:hlinkClick xmlns:r="http://schemas.openxmlformats.org/officeDocument/2006/relationships" r:id="rId1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rPr>
            <a:t>Click here!</a:t>
          </a:r>
          <a:endParaRPr lang="en-US" sz="3400" kern="1200" dirty="0">
            <a:solidFill>
              <a:schemeClr val="bg1"/>
            </a:solidFill>
          </a:endParaRPr>
        </a:p>
      </dsp:txBody>
      <dsp:txXfrm>
        <a:off x="6697087" y="1947913"/>
        <a:ext cx="2779811" cy="166788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5402C5-D5E7-458A-8319-04C240AA766E}">
      <dsp:nvSpPr>
        <dsp:cNvPr id="0" name=""/>
        <dsp:cNvSpPr/>
      </dsp:nvSpPr>
      <dsp:spPr>
        <a:xfrm>
          <a:off x="0" y="45600"/>
          <a:ext cx="5349205" cy="585000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Math</a:t>
          </a:r>
        </a:p>
      </dsp:txBody>
      <dsp:txXfrm>
        <a:off x="28557" y="74157"/>
        <a:ext cx="5292091" cy="527886"/>
      </dsp:txXfrm>
    </dsp:sp>
    <dsp:sp modelId="{96355448-CCFF-4497-8779-456699C2EE37}">
      <dsp:nvSpPr>
        <dsp:cNvPr id="0" name=""/>
        <dsp:cNvSpPr/>
      </dsp:nvSpPr>
      <dsp:spPr>
        <a:xfrm>
          <a:off x="0" y="702600"/>
          <a:ext cx="5349205" cy="585000"/>
        </a:xfrm>
        <a:prstGeom prst="roundRect">
          <a:avLst/>
        </a:prstGeom>
        <a:solidFill>
          <a:schemeClr val="accent2">
            <a:hueOff val="-1537501"/>
            <a:satOff val="0"/>
            <a:lumOff val="1544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Social Science</a:t>
          </a:r>
        </a:p>
      </dsp:txBody>
      <dsp:txXfrm>
        <a:off x="28557" y="731157"/>
        <a:ext cx="5292091" cy="527886"/>
      </dsp:txXfrm>
    </dsp:sp>
    <dsp:sp modelId="{9FCC560C-72A0-4321-BCF1-395C40207983}">
      <dsp:nvSpPr>
        <dsp:cNvPr id="0" name=""/>
        <dsp:cNvSpPr/>
      </dsp:nvSpPr>
      <dsp:spPr>
        <a:xfrm>
          <a:off x="0" y="1359600"/>
          <a:ext cx="5349205" cy="585000"/>
        </a:xfrm>
        <a:prstGeom prst="roundRect">
          <a:avLst/>
        </a:prstGeom>
        <a:solidFill>
          <a:schemeClr val="accent2">
            <a:hueOff val="-3075001"/>
            <a:satOff val="0"/>
            <a:lumOff val="308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Life or Physical Science</a:t>
          </a:r>
        </a:p>
      </dsp:txBody>
      <dsp:txXfrm>
        <a:off x="28557" y="1388157"/>
        <a:ext cx="5292091" cy="527886"/>
      </dsp:txXfrm>
    </dsp:sp>
    <dsp:sp modelId="{4A9C3764-DF59-4B21-8A49-977B844E56CB}">
      <dsp:nvSpPr>
        <dsp:cNvPr id="0" name=""/>
        <dsp:cNvSpPr/>
      </dsp:nvSpPr>
      <dsp:spPr>
        <a:xfrm>
          <a:off x="0" y="2016600"/>
          <a:ext cx="5349205" cy="585000"/>
        </a:xfrm>
        <a:prstGeom prst="roundRect">
          <a:avLst/>
        </a:prstGeom>
        <a:solidFill>
          <a:schemeClr val="accent2">
            <a:hueOff val="-4612502"/>
            <a:satOff val="0"/>
            <a:lumOff val="463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World Language</a:t>
          </a:r>
        </a:p>
      </dsp:txBody>
      <dsp:txXfrm>
        <a:off x="28557" y="2045157"/>
        <a:ext cx="5292091" cy="527886"/>
      </dsp:txXfrm>
    </dsp:sp>
    <dsp:sp modelId="{23D60A41-857B-4F74-82F1-D8BB2B97AABF}">
      <dsp:nvSpPr>
        <dsp:cNvPr id="0" name=""/>
        <dsp:cNvSpPr/>
      </dsp:nvSpPr>
      <dsp:spPr>
        <a:xfrm>
          <a:off x="0" y="2673600"/>
          <a:ext cx="5349205" cy="585000"/>
        </a:xfrm>
        <a:prstGeom prst="roundRect">
          <a:avLst/>
        </a:prstGeom>
        <a:solidFill>
          <a:schemeClr val="accent2">
            <a:hueOff val="-6150002"/>
            <a:satOff val="0"/>
            <a:lumOff val="6177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Visual/Performing Art</a:t>
          </a:r>
        </a:p>
      </dsp:txBody>
      <dsp:txXfrm>
        <a:off x="28557" y="2702157"/>
        <a:ext cx="5292091" cy="527886"/>
      </dsp:txXfrm>
    </dsp:sp>
    <dsp:sp modelId="{2DCF59F7-0E42-415D-B1D9-E762F1BEBF21}">
      <dsp:nvSpPr>
        <dsp:cNvPr id="0" name=""/>
        <dsp:cNvSpPr/>
      </dsp:nvSpPr>
      <dsp:spPr>
        <a:xfrm>
          <a:off x="0" y="3330600"/>
          <a:ext cx="5349205" cy="585000"/>
        </a:xfrm>
        <a:prstGeom prst="roundRect">
          <a:avLst/>
        </a:prstGeom>
        <a:solidFill>
          <a:schemeClr val="accent2">
            <a:hueOff val="-7687503"/>
            <a:satOff val="0"/>
            <a:lumOff val="772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Agriculture</a:t>
          </a:r>
        </a:p>
      </dsp:txBody>
      <dsp:txXfrm>
        <a:off x="28557" y="3359157"/>
        <a:ext cx="5292091" cy="527886"/>
      </dsp:txXfrm>
    </dsp:sp>
    <dsp:sp modelId="{E3809F46-40E6-48C8-93CD-849CA3E9E6BF}">
      <dsp:nvSpPr>
        <dsp:cNvPr id="0" name=""/>
        <dsp:cNvSpPr/>
      </dsp:nvSpPr>
      <dsp:spPr>
        <a:xfrm>
          <a:off x="0" y="3987600"/>
          <a:ext cx="5349205" cy="585000"/>
        </a:xfrm>
        <a:prstGeom prst="roundRect">
          <a:avLst/>
        </a:prstGeom>
        <a:solidFill>
          <a:schemeClr val="accent2">
            <a:hueOff val="-9225004"/>
            <a:satOff val="0"/>
            <a:lumOff val="9265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Business</a:t>
          </a:r>
        </a:p>
      </dsp:txBody>
      <dsp:txXfrm>
        <a:off x="28557" y="4016157"/>
        <a:ext cx="5292091" cy="527886"/>
      </dsp:txXfrm>
    </dsp:sp>
    <dsp:sp modelId="{D28499F4-DDB1-4D93-B08E-C3101C262E13}">
      <dsp:nvSpPr>
        <dsp:cNvPr id="0" name=""/>
        <dsp:cNvSpPr/>
      </dsp:nvSpPr>
      <dsp:spPr>
        <a:xfrm>
          <a:off x="0" y="4644600"/>
          <a:ext cx="5349205" cy="585000"/>
        </a:xfrm>
        <a:prstGeom prst="roundRect">
          <a:avLst/>
        </a:prstGeom>
        <a:solidFill>
          <a:schemeClr val="accent2">
            <a:hueOff val="-10762504"/>
            <a:satOff val="0"/>
            <a:lumOff val="1080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PE</a:t>
          </a:r>
        </a:p>
      </dsp:txBody>
      <dsp:txXfrm>
        <a:off x="28557" y="4673157"/>
        <a:ext cx="5292091" cy="527886"/>
      </dsp:txXfrm>
    </dsp:sp>
    <dsp:sp modelId="{B6EF804A-53DA-4E47-BC88-EB042E0C09B8}">
      <dsp:nvSpPr>
        <dsp:cNvPr id="0" name=""/>
        <dsp:cNvSpPr/>
      </dsp:nvSpPr>
      <dsp:spPr>
        <a:xfrm>
          <a:off x="0" y="5301600"/>
          <a:ext cx="5349205" cy="585000"/>
        </a:xfrm>
        <a:prstGeom prst="roundRect">
          <a:avLst/>
        </a:prstGeom>
        <a:solidFill>
          <a:schemeClr val="accent2">
            <a:hueOff val="-12300005"/>
            <a:satOff val="0"/>
            <a:lumOff val="12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marL="0" lvl="0" indent="0" algn="l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/>
            <a:t>Miscellaneous </a:t>
          </a:r>
        </a:p>
      </dsp:txBody>
      <dsp:txXfrm>
        <a:off x="28557" y="5330157"/>
        <a:ext cx="5292091" cy="52788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3428CBF-4D78-4D79-BA53-373ABCDC7ACA}">
      <dsp:nvSpPr>
        <dsp:cNvPr id="0" name=""/>
        <dsp:cNvSpPr/>
      </dsp:nvSpPr>
      <dsp:spPr>
        <a:xfrm>
          <a:off x="872732" y="665233"/>
          <a:ext cx="1477853" cy="1477853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20F4668-48D6-4B08-9F97-A02D8F49C5A8}">
      <dsp:nvSpPr>
        <dsp:cNvPr id="0" name=""/>
        <dsp:cNvSpPr/>
      </dsp:nvSpPr>
      <dsp:spPr>
        <a:xfrm>
          <a:off x="1187685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CA8490-C3E9-4E15-8DFF-FDC08EDA042C}">
      <dsp:nvSpPr>
        <dsp:cNvPr id="0" name=""/>
        <dsp:cNvSpPr/>
      </dsp:nvSpPr>
      <dsp:spPr>
        <a:xfrm>
          <a:off x="400304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Go beyond the minimum A-G requirements</a:t>
          </a:r>
        </a:p>
      </dsp:txBody>
      <dsp:txXfrm>
        <a:off x="400304" y="2603401"/>
        <a:ext cx="2422710" cy="855000"/>
      </dsp:txXfrm>
    </dsp:sp>
    <dsp:sp modelId="{9BB71221-02EC-43DD-88E0-2C6DD637443A}">
      <dsp:nvSpPr>
        <dsp:cNvPr id="0" name=""/>
        <dsp:cNvSpPr/>
      </dsp:nvSpPr>
      <dsp:spPr>
        <a:xfrm>
          <a:off x="3719417" y="665233"/>
          <a:ext cx="1477853" cy="1477853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9F09D53-B096-4E58-A98C-287CF424DCC3}">
      <dsp:nvSpPr>
        <dsp:cNvPr id="0" name=""/>
        <dsp:cNvSpPr/>
      </dsp:nvSpPr>
      <dsp:spPr>
        <a:xfrm>
          <a:off x="4034370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011246-F979-40FD-8944-D065C6D8529F}">
      <dsp:nvSpPr>
        <dsp:cNvPr id="0" name=""/>
        <dsp:cNvSpPr/>
      </dsp:nvSpPr>
      <dsp:spPr>
        <a:xfrm>
          <a:off x="3246989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 dirty="0"/>
            <a:t>Support a career choice</a:t>
          </a:r>
        </a:p>
      </dsp:txBody>
      <dsp:txXfrm>
        <a:off x="3246989" y="2603401"/>
        <a:ext cx="2422710" cy="855000"/>
      </dsp:txXfrm>
    </dsp:sp>
    <dsp:sp modelId="{F5B08DF0-6682-4872-B0A6-E58ED8B118A5}">
      <dsp:nvSpPr>
        <dsp:cNvPr id="0" name=""/>
        <dsp:cNvSpPr/>
      </dsp:nvSpPr>
      <dsp:spPr>
        <a:xfrm>
          <a:off x="6566103" y="665233"/>
          <a:ext cx="1477853" cy="147785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2CAD9-2154-4CB0-9492-F650DB499B00}">
      <dsp:nvSpPr>
        <dsp:cNvPr id="0" name=""/>
        <dsp:cNvSpPr/>
      </dsp:nvSpPr>
      <dsp:spPr>
        <a:xfrm>
          <a:off x="6881055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A0D477D-7C8A-4207-8CCB-8790FB858FB3}">
      <dsp:nvSpPr>
        <dsp:cNvPr id="0" name=""/>
        <dsp:cNvSpPr/>
      </dsp:nvSpPr>
      <dsp:spPr>
        <a:xfrm>
          <a:off x="6093674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Learn or enhance a skill</a:t>
          </a:r>
        </a:p>
      </dsp:txBody>
      <dsp:txXfrm>
        <a:off x="6093674" y="2603401"/>
        <a:ext cx="2422710" cy="855000"/>
      </dsp:txXfrm>
    </dsp:sp>
    <dsp:sp modelId="{26BD3215-1980-4A69-9CF2-92AC96D86FF0}">
      <dsp:nvSpPr>
        <dsp:cNvPr id="0" name=""/>
        <dsp:cNvSpPr/>
      </dsp:nvSpPr>
      <dsp:spPr>
        <a:xfrm>
          <a:off x="9412788" y="665233"/>
          <a:ext cx="1477853" cy="147785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72B6EB-D0E6-49B1-A413-47C9A10F0BBC}">
      <dsp:nvSpPr>
        <dsp:cNvPr id="0" name=""/>
        <dsp:cNvSpPr/>
      </dsp:nvSpPr>
      <dsp:spPr>
        <a:xfrm>
          <a:off x="9727741" y="980185"/>
          <a:ext cx="847948" cy="847948"/>
        </a:xfrm>
        <a:prstGeom prst="rect">
          <a:avLst/>
        </a:prstGeom>
        <a:blipFill>
          <a:blip xmlns:r="http://schemas.openxmlformats.org/officeDocument/2006/relationships"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A7176A5-13F9-42C6-A00C-29078C763110}">
      <dsp:nvSpPr>
        <dsp:cNvPr id="0" name=""/>
        <dsp:cNvSpPr/>
      </dsp:nvSpPr>
      <dsp:spPr>
        <a:xfrm>
          <a:off x="8940360" y="2603401"/>
          <a:ext cx="2422710" cy="855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100" kern="1200"/>
            <a:t>Support a hobby or passion</a:t>
          </a:r>
        </a:p>
      </dsp:txBody>
      <dsp:txXfrm>
        <a:off x="8940360" y="2603401"/>
        <a:ext cx="2422710" cy="85500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A2A60D9-FCFC-400E-9EDF-7C9F68524FCA}">
      <dsp:nvSpPr>
        <dsp:cNvPr id="0" name=""/>
        <dsp:cNvSpPr/>
      </dsp:nvSpPr>
      <dsp:spPr>
        <a:xfrm>
          <a:off x="0" y="908469"/>
          <a:ext cx="6572250" cy="1678042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A66D6F9-5E13-4A7A-9D05-9DBCFAE063E1}">
      <dsp:nvSpPr>
        <dsp:cNvPr id="0" name=""/>
        <dsp:cNvSpPr/>
      </dsp:nvSpPr>
      <dsp:spPr>
        <a:xfrm>
          <a:off x="548638" y="3359213"/>
          <a:ext cx="922020" cy="922020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0BBDDF-FC73-4F01-9942-CCD2F86D88AE}">
      <dsp:nvSpPr>
        <dsp:cNvPr id="0" name=""/>
        <dsp:cNvSpPr/>
      </dsp:nvSpPr>
      <dsp:spPr>
        <a:xfrm>
          <a:off x="1936242" y="908049"/>
          <a:ext cx="4636008" cy="16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19" tIns="177419" rIns="177419" bIns="17741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2400" kern="1200" dirty="0"/>
        </a:p>
      </dsp:txBody>
      <dsp:txXfrm>
        <a:off x="1936242" y="908049"/>
        <a:ext cx="4636008" cy="1676400"/>
      </dsp:txXfrm>
    </dsp:sp>
    <dsp:sp modelId="{7DCCEA24-F0E6-412A-A346-C3678C903115}">
      <dsp:nvSpPr>
        <dsp:cNvPr id="0" name=""/>
        <dsp:cNvSpPr/>
      </dsp:nvSpPr>
      <dsp:spPr>
        <a:xfrm>
          <a:off x="0" y="3004371"/>
          <a:ext cx="6572250" cy="1676400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F5741A-FB8B-4184-B98B-6FB5A573B38A}">
      <dsp:nvSpPr>
        <dsp:cNvPr id="0" name=""/>
        <dsp:cNvSpPr/>
      </dsp:nvSpPr>
      <dsp:spPr>
        <a:xfrm>
          <a:off x="465721" y="1316651"/>
          <a:ext cx="922020" cy="922020"/>
        </a:xfrm>
        <a:prstGeom prst="rect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482B37-A55A-43B0-BBB3-2103E19A5B23}">
      <dsp:nvSpPr>
        <dsp:cNvPr id="0" name=""/>
        <dsp:cNvSpPr/>
      </dsp:nvSpPr>
      <dsp:spPr>
        <a:xfrm>
          <a:off x="1855853" y="2988646"/>
          <a:ext cx="4636008" cy="16764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419" tIns="177419" rIns="177419" bIns="177419" numCol="1" spcCol="1270" anchor="ctr" anchorCtr="0">
          <a:noAutofit/>
        </a:bodyPr>
        <a:lstStyle/>
        <a:p>
          <a:pPr marL="0" lvl="0" indent="0" algn="l" defTabSz="106680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Please email or send a message through TEAMS. </a:t>
          </a:r>
          <a:endParaRPr lang="en-US" sz="2800" kern="1200" dirty="0"/>
        </a:p>
      </dsp:txBody>
      <dsp:txXfrm>
        <a:off x="1855853" y="2988646"/>
        <a:ext cx="4636008" cy="167640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Process5">
  <dgm:title val=""/>
  <dgm:desc val=""/>
  <dgm:catLst>
    <dgm:cat type="process" pri="1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</dgm:cxnLst>
      <dgm:bg/>
      <dgm:whole/>
    </dgm:dataModel>
  </dgm:clrData>
  <dgm:layoutNode name="outerComposite">
    <dgm:varLst>
      <dgm:chMax val="5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l" for="ch" forName="TwoNodes_1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r" for="ch" forName="TwoNodes_2" refType="w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r" for="ch" forName="TwoConn_1-2" refType="r" refFor="ch" refForName="TwoNodes_1"/>
          <dgm:constr type="r" for="ch" forName="TwoNodes_1_text" refType="l" refFor="ch" refForName="TwoConn_1-2"/>
          <dgm:constr type="rOff" for="ch" forName="TwoNodes_1_text" refType="w" refFor="ch" refForName="TwoConn_1-2" fact="-0.5"/>
          <dgm:constr type="t" for="ch" forName="TwoNodes_1_text" refType="t" refFor="ch" refForName="TwoNodes_1"/>
          <dgm:constr type="b" for="ch" forName="TwoNodes_1_text" refType="b" refFor="ch" refForName="TwoNodes_1"/>
          <dgm:constr type="l" for="ch" forName="TwoNodes_1_text" refType="l" refFor="ch" refForName="TwoNodes_1"/>
          <dgm:constr type="r" for="ch" forName="TwoNodes_2_text" refType="l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l" for="ch" forName="TwoNodes_2_text" refType="l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l" for="ch" forName="ThreeNodes_1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r" for="ch" forName="ThreeNodes_3" refType="w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r" for="ch" forName="ThreeConn_1-2" refType="r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r" for="ch" forName="ThreeConn_2-3" refType="r" refFor="ch" refForName="ThreeNodes_2"/>
          <dgm:constr type="r" for="ch" forName="ThreeNodes_1_text" refType="l" refFor="ch" refForName="ThreeConn_1-2"/>
          <dgm:constr type="rOff" for="ch" forName="ThreeNodes_1_text" refType="w" refFor="ch" refForName="ThreeConn_1-2" fact="-0.57"/>
          <dgm:constr type="t" for="ch" forName="ThreeNodes_1_text" refType="t" refFor="ch" refForName="ThreeNodes_1"/>
          <dgm:constr type="b" for="ch" forName="ThreeNodes_1_text" refType="b" refFor="ch" refForName="ThreeNodes_1"/>
          <dgm:constr type="l" for="ch" forName="ThreeNodes_1_text" refType="l" refFor="ch" refForName="ThreeNodes_1"/>
          <dgm:constr type="r" for="ch" forName="ThreeNodes_2_text" refType="l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l" for="ch" forName="ThreeNodes_2_text" refType="l" refFor="ch" refForName="ThreeNodes_2"/>
          <dgm:constr type="r" for="ch" forName="ThreeNodes_3_text" refType="l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l" for="ch" forName="ThreeNodes_3_text" refType="l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l" for="ch" forName="FourNodes_1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467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533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r" for="ch" forName="FourNodes_4" refType="w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r" for="ch" forName="FourConn_1-2" refType="r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r" for="ch" forName="FourConn_2-3" refType="r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r" for="ch" forName="FourConn_3-4" refType="r" refFor="ch" refForName="FourNodes_3"/>
          <dgm:constr type="r" for="ch" forName="FourNodes_1_text" refType="l" refFor="ch" refForName="FourConn_1-2"/>
          <dgm:constr type="rOff" for="ch" forName="FourNodes_1_text" refType="w" refFor="ch" refForName="FourConn_1-2" fact="-0.7"/>
          <dgm:constr type="t" for="ch" forName="FourNodes_1_text" refType="t" refFor="ch" refForName="FourNodes_1"/>
          <dgm:constr type="b" for="ch" forName="FourNodes_1_text" refType="b" refFor="ch" refForName="FourNodes_1"/>
          <dgm:constr type="l" for="ch" forName="FourNodes_1_text" refType="l" refFor="ch" refForName="FourNodes_1"/>
          <dgm:constr type="r" for="ch" forName="FourNodes_2_text" refType="l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l" for="ch" forName="FourNodes_2_text" refType="l" refFor="ch" refForName="FourNodes_2"/>
          <dgm:constr type="r" for="ch" forName="FourNodes_3_text" refType="l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l" for="ch" forName="FourNodes_3_text" refType="l" refFor="ch" refForName="FourNodes_3"/>
          <dgm:constr type="r" for="ch" forName="FourNodes_4_text" refType="l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l" for="ch" forName="FourNodes_4_text" refType="l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l" for="ch" forName="FiveNodes_1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442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557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r" for="ch" forName="FiveNodes_5" refType="w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r" for="ch" forName="FiveConn_1-2" refType="r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r" for="ch" forName="FiveConn_2-3" refType="r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r" for="ch" forName="FiveConn_3-4" refType="r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r" for="ch" forName="FiveConn_4-5" refType="r" refFor="ch" refForName="FiveNodes_4"/>
          <dgm:constr type="r" for="ch" forName="FiveNodes_1_text" refType="l" refFor="ch" refForName="FiveConn_1-2"/>
          <dgm:constr type="rOff" for="ch" forName="FiveNodes_1_text" refType="w" refFor="ch" refForName="FiveConn_1-2" fact="-0.75"/>
          <dgm:constr type="t" for="ch" forName="FiveNodes_1_text" refType="t" refFor="ch" refForName="FiveNodes_1"/>
          <dgm:constr type="b" for="ch" forName="FiveNodes_1_text" refType="b" refFor="ch" refForName="FiveNodes_1"/>
          <dgm:constr type="l" for="ch" forName="FiveNodes_1_text" refType="l" refFor="ch" refForName="FiveNodes_1"/>
          <dgm:constr type="r" for="ch" forName="FiveNodes_2_text" refType="l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l" for="ch" forName="FiveNodes_2_text" refType="l" refFor="ch" refForName="FiveNodes_2"/>
          <dgm:constr type="r" for="ch" forName="FiveNodes_3_text" refType="l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l" for="ch" forName="FiveNodes_3_text" refType="l" refFor="ch" refForName="FiveNodes_3"/>
          <dgm:constr type="r" for="ch" forName="FiveNodes_4_text" refType="l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l" for="ch" forName="FiveNodes_4_text" refType="l" refFor="ch" refForName="FiveNodes_4"/>
          <dgm:constr type="r" for="ch" forName="FiveNodes_5_text" refType="l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l" for="ch" forName="FiveNodes_5_text" refType="l" refFor="ch" refForName="FiveNodes_5"/>
        </dgm:constrLst>
      </dgm:if>
      <dgm:else name="Name2">
        <dgm:constrLst>
          <dgm:constr type="primFontSz" for="ch" ptType="node" op="equ" val="65"/>
          <dgm:constr type="w" for="ch" forName="dummyMaxCanvas" refType="w"/>
          <dgm:constr type="h" for="ch" forName="dummyMaxCanvas" refType="h"/>
          <dgm:constr type="w" for="ch" forName="OneNode_1" refType="w"/>
          <dgm:constr type="h" for="ch" forName="OneNode_1" refType="h" fact="0.5"/>
          <dgm:constr type="ctrY" for="ch" forName="OneNode_1" refType="h" fact="0.5"/>
          <dgm:constr type="w" for="ch" forName="TwoNodes_1" refType="w" fact="0.85"/>
          <dgm:constr type="h" for="ch" forName="TwoNodes_1" refType="h" fact="0.45"/>
          <dgm:constr type="t" for="ch" forName="TwoNodes_1"/>
          <dgm:constr type="r" for="ch" forName="TwoNodes_1" refType="w"/>
          <dgm:constr type="w" for="ch" forName="TwoNodes_2" refType="w" fact="0.85"/>
          <dgm:constr type="h" for="ch" forName="TwoNodes_2" refType="h" fact="0.45"/>
          <dgm:constr type="b" for="ch" forName="TwoNodes_2" refType="h"/>
          <dgm:constr type="l" for="ch" forName="TwoNodes_2"/>
          <dgm:constr type="w" for="ch" forName="TwoConn_1-2" refType="h" refFor="ch" refForName="TwoNodes_1" fact="0.65"/>
          <dgm:constr type="h" for="ch" forName="TwoConn_1-2" refType="h" refFor="ch" refForName="TwoNodes_1" fact="0.65"/>
          <dgm:constr type="ctrY" for="ch" forName="TwoConn_1-2" refType="h" fact="0.5"/>
          <dgm:constr type="l" for="ch" forName="TwoConn_1-2" refType="l" refFor="ch" refForName="TwoNodes_1"/>
          <dgm:constr type="l" for="ch" forName="TwoNodes_1_text" refType="r" refFor="ch" refForName="TwoConn_1-2"/>
          <dgm:constr type="lOff" for="ch" forName="TwoNodes_1_text" refType="w" refFor="ch" refForName="TwoConn_1-2" fact="0.5"/>
          <dgm:constr type="t" for="ch" forName="TwoNodes_1_text" refType="t" refFor="ch" refForName="TwoNodes_1"/>
          <dgm:constr type="b" for="ch" forName="TwoNodes_1_text" refType="b" refFor="ch" refForName="TwoNodes_1"/>
          <dgm:constr type="r" for="ch" forName="TwoNodes_1_text" refType="r" refFor="ch" refForName="TwoNodes_1"/>
          <dgm:constr type="l" for="ch" forName="TwoNodes_2_text" refType="r" refFor="ch" refForName="TwoConn_1-2"/>
          <dgm:constr type="t" for="ch" forName="TwoNodes_2_text" refType="t" refFor="ch" refForName="TwoNodes_2"/>
          <dgm:constr type="b" for="ch" forName="TwoNodes_2_text" refType="b" refFor="ch" refForName="TwoNodes_2"/>
          <dgm:constr type="r" for="ch" forName="TwoNodes_2_text" refType="r" refFor="ch" refForName="TwoNodes_2"/>
          <dgm:constr type="w" for="ch" forName="ThreeNodes_1" refType="w" fact="0.85"/>
          <dgm:constr type="h" for="ch" forName="ThreeNodes_1" refType="h" fact="0.3"/>
          <dgm:constr type="t" for="ch" forName="ThreeNodes_1"/>
          <dgm:constr type="r" for="ch" forName="ThreeNodes_1" refType="w"/>
          <dgm:constr type="w" for="ch" forName="ThreeNodes_2" refType="w" fact="0.85"/>
          <dgm:constr type="h" for="ch" forName="ThreeNodes_2" refType="h" fact="0.3"/>
          <dgm:constr type="ctrY" for="ch" forName="ThreeNodes_2" refType="h" fact="0.5"/>
          <dgm:constr type="ctrX" for="ch" forName="ThreeNodes_2" refType="w" fact="0.5"/>
          <dgm:constr type="w" for="ch" forName="ThreeNodes_3" refType="w" fact="0.85"/>
          <dgm:constr type="h" for="ch" forName="ThreeNodes_3" refType="h" fact="0.3"/>
          <dgm:constr type="b" for="ch" forName="ThreeNodes_3" refType="h"/>
          <dgm:constr type="l" for="ch" forName="ThreeNodes_3"/>
          <dgm:constr type="w" for="ch" forName="ThreeConn_1-2" refType="h" refFor="ch" refForName="ThreeNodes_1" fact="0.65"/>
          <dgm:constr type="h" for="ch" forName="ThreeConn_1-2" refType="h" refFor="ch" refForName="ThreeNodes_1" fact="0.65"/>
          <dgm:constr type="ctrY" for="ch" forName="ThreeConn_1-2" refType="h" fact="0.325"/>
          <dgm:constr type="l" for="ch" forName="ThreeConn_1-2" refType="l" refFor="ch" refForName="ThreeNodes_1"/>
          <dgm:constr type="w" for="ch" forName="ThreeConn_2-3" refType="h" refFor="ch" refForName="ThreeNodes_2" fact="0.65"/>
          <dgm:constr type="h" for="ch" forName="ThreeConn_2-3" refType="h" refFor="ch" refForName="ThreeNodes_2" fact="0.65"/>
          <dgm:constr type="ctrY" for="ch" forName="ThreeConn_2-3" refType="h" fact="0.673"/>
          <dgm:constr type="l" for="ch" forName="ThreeConn_2-3" refType="l" refFor="ch" refForName="ThreeNodes_2"/>
          <dgm:constr type="l" for="ch" forName="ThreeNodes_1_text" refType="r" refFor="ch" refForName="ThreeConn_1-2"/>
          <dgm:constr type="lOff" for="ch" forName="ThreeNodes_1_text" refType="w" refFor="ch" refForName="ThreeConn_1-2" fact="0.55"/>
          <dgm:constr type="t" for="ch" forName="ThreeNodes_1_text" refType="t" refFor="ch" refForName="ThreeNodes_1"/>
          <dgm:constr type="b" for="ch" forName="ThreeNodes_1_text" refType="b" refFor="ch" refForName="ThreeNodes_1"/>
          <dgm:constr type="r" for="ch" forName="ThreeNodes_1_text" refType="r" refFor="ch" refForName="ThreeNodes_1"/>
          <dgm:constr type="l" for="ch" forName="ThreeNodes_2_text" refType="r" refFor="ch" refForName="ThreeConn_1-2"/>
          <dgm:constr type="t" for="ch" forName="ThreeNodes_2_text" refType="t" refFor="ch" refForName="ThreeNodes_2"/>
          <dgm:constr type="b" for="ch" forName="ThreeNodes_2_text" refType="b" refFor="ch" refForName="ThreeNodes_2"/>
          <dgm:constr type="r" for="ch" forName="ThreeNodes_2_text" refType="r" refFor="ch" refForName="ThreeNodes_2"/>
          <dgm:constr type="l" for="ch" forName="ThreeNodes_3_text" refType="r" refFor="ch" refForName="ThreeConn_2-3"/>
          <dgm:constr type="t" for="ch" forName="ThreeNodes_3_text" refType="t" refFor="ch" refForName="ThreeNodes_3"/>
          <dgm:constr type="b" for="ch" forName="ThreeNodes_3_text" refType="b" refFor="ch" refForName="ThreeNodes_3"/>
          <dgm:constr type="r" for="ch" forName="ThreeNodes_3_text" refType="r" refFor="ch" refForName="ThreeNodes_3"/>
          <dgm:constr type="w" for="ch" forName="FourNodes_1" refType="w" fact="0.8"/>
          <dgm:constr type="h" for="ch" forName="FourNodes_1" refType="h" fact="0.22"/>
          <dgm:constr type="t" for="ch" forName="FourNodes_1"/>
          <dgm:constr type="r" for="ch" forName="FourNodes_1" refType="w"/>
          <dgm:constr type="w" for="ch" forName="FourNodes_2" refType="w" fact="0.8"/>
          <dgm:constr type="h" for="ch" forName="FourNodes_2" refType="h" fact="0.22"/>
          <dgm:constr type="ctrY" for="ch" forName="FourNodes_2" refType="h" fact="0.37"/>
          <dgm:constr type="ctrX" for="ch" forName="FourNodes_2" refType="w" fact="0.533"/>
          <dgm:constr type="w" for="ch" forName="FourNodes_3" refType="w" fact="0.8"/>
          <dgm:constr type="h" for="ch" forName="FourNodes_3" refType="h" fact="0.22"/>
          <dgm:constr type="ctrY" for="ch" forName="FourNodes_3" refType="h" fact="0.63"/>
          <dgm:constr type="ctrX" for="ch" forName="FourNodes_3" refType="w" fact="0.467"/>
          <dgm:constr type="w" for="ch" forName="FourNodes_4" refType="w" fact="0.8"/>
          <dgm:constr type="h" for="ch" forName="FourNodes_4" refType="h" fact="0.22"/>
          <dgm:constr type="b" for="ch" forName="FourNodes_4" refType="h"/>
          <dgm:constr type="l" for="ch" forName="FourNodes_4"/>
          <dgm:constr type="w" for="ch" forName="FourConn_1-2" refType="h" refFor="ch" refForName="FourNodes_1" fact="0.65"/>
          <dgm:constr type="h" for="ch" forName="FourConn_1-2" refType="h" refFor="ch" refForName="FourNodes_1" fact="0.65"/>
          <dgm:constr type="ctrY" for="ch" forName="FourConn_1-2" refType="h" fact="0.24"/>
          <dgm:constr type="l" for="ch" forName="FourConn_1-2" refType="l" refFor="ch" refForName="FourNodes_1"/>
          <dgm:constr type="w" for="ch" forName="FourConn_2-3" refType="h" refFor="ch" refForName="FourNodes_2" fact="0.65"/>
          <dgm:constr type="h" for="ch" forName="FourConn_2-3" refType="h" refFor="ch" refForName="FourNodes_2" fact="0.65"/>
          <dgm:constr type="ctrY" for="ch" forName="FourConn_2-3" refType="h" fact="0.5"/>
          <dgm:constr type="l" for="ch" forName="FourConn_2-3" refType="l" refFor="ch" refForName="FourNodes_2"/>
          <dgm:constr type="w" for="ch" forName="FourConn_3-4" refType="h" refFor="ch" refForName="FourNodes_3" fact="0.65"/>
          <dgm:constr type="h" for="ch" forName="FourConn_3-4" refType="h" refFor="ch" refForName="FourNodes_3" fact="0.65"/>
          <dgm:constr type="ctrY" for="ch" forName="FourConn_3-4" refType="h" fact="0.76"/>
          <dgm:constr type="l" for="ch" forName="FourConn_3-4" refType="l" refFor="ch" refForName="FourNodes_3"/>
          <dgm:constr type="l" for="ch" forName="FourNodes_1_text" refType="r" refFor="ch" refForName="FourConn_1-2"/>
          <dgm:constr type="lOff" for="ch" forName="FourNodes_1_text" refType="w" refFor="ch" refForName="FourConn_1-2" fact="0.69"/>
          <dgm:constr type="t" for="ch" forName="FourNodes_1_text" refType="t" refFor="ch" refForName="FourNodes_1"/>
          <dgm:constr type="b" for="ch" forName="FourNodes_1_text" refType="b" refFor="ch" refForName="FourNodes_1"/>
          <dgm:constr type="r" for="ch" forName="FourNodes_1_text" refType="r" refFor="ch" refForName="FourNodes_1"/>
          <dgm:constr type="l" for="ch" forName="FourNodes_2_text" refType="r" refFor="ch" refForName="FourConn_1-2"/>
          <dgm:constr type="t" for="ch" forName="FourNodes_2_text" refType="t" refFor="ch" refForName="FourNodes_2"/>
          <dgm:constr type="b" for="ch" forName="FourNodes_2_text" refType="b" refFor="ch" refForName="FourNodes_2"/>
          <dgm:constr type="r" for="ch" forName="FourNodes_2_text" refType="r" refFor="ch" refForName="FourNodes_2"/>
          <dgm:constr type="l" for="ch" forName="FourNodes_3_text" refType="r" refFor="ch" refForName="FourConn_2-3"/>
          <dgm:constr type="t" for="ch" forName="FourNodes_3_text" refType="t" refFor="ch" refForName="FourNodes_3"/>
          <dgm:constr type="b" for="ch" forName="FourNodes_3_text" refType="b" refFor="ch" refForName="FourNodes_3"/>
          <dgm:constr type="r" for="ch" forName="FourNodes_3_text" refType="r" refFor="ch" refForName="FourNodes_3"/>
          <dgm:constr type="l" for="ch" forName="FourNodes_4_text" refType="r" refFor="ch" refForName="FourConn_3-4"/>
          <dgm:constr type="t" for="ch" forName="FourNodes_4_text" refType="t" refFor="ch" refForName="FourNodes_4"/>
          <dgm:constr type="b" for="ch" forName="FourNodes_4_text" refType="b" refFor="ch" refForName="FourNodes_4"/>
          <dgm:constr type="r" for="ch" forName="FourNodes_4_text" refType="r" refFor="ch" refForName="FourNodes_4"/>
          <dgm:constr type="w" for="ch" forName="FiveNodes_1" refType="w" fact="0.77"/>
          <dgm:constr type="h" for="ch" forName="FiveNodes_1" refType="h" fact="0.18"/>
          <dgm:constr type="t" for="ch" forName="FiveNodes_1"/>
          <dgm:constr type="r" for="ch" forName="FiveNodes_1" refType="w"/>
          <dgm:constr type="w" for="ch" forName="FiveNodes_2" refType="w" fact="0.77"/>
          <dgm:constr type="h" for="ch" forName="FiveNodes_2" refType="h" fact="0.18"/>
          <dgm:constr type="ctrY" for="ch" forName="FiveNodes_2" refType="h" fact="0.295"/>
          <dgm:constr type="ctrX" for="ch" forName="FiveNodes_2" refType="w" fact="0.5575"/>
          <dgm:constr type="w" for="ch" forName="FiveNodes_3" refType="w" fact="0.77"/>
          <dgm:constr type="h" for="ch" forName="FiveNodes_3" refType="h" fact="0.18"/>
          <dgm:constr type="ctrY" for="ch" forName="FiveNodes_3" refType="h" fact="0.5"/>
          <dgm:constr type="ctrX" for="ch" forName="FiveNodes_3" refType="w" fact="0.5"/>
          <dgm:constr type="w" for="ch" forName="FiveNodes_4" refType="w" fact="0.77"/>
          <dgm:constr type="h" for="ch" forName="FiveNodes_4" refType="h" fact="0.18"/>
          <dgm:constr type="ctrY" for="ch" forName="FiveNodes_4" refType="h" fact="0.705"/>
          <dgm:constr type="ctrX" for="ch" forName="FiveNodes_4" refType="w" fact="0.4425"/>
          <dgm:constr type="w" for="ch" forName="FiveNodes_5" refType="w" fact="0.77"/>
          <dgm:constr type="h" for="ch" forName="FiveNodes_5" refType="h" fact="0.18"/>
          <dgm:constr type="b" for="ch" forName="FiveNodes_5" refType="h"/>
          <dgm:constr type="l" for="ch" forName="FiveNodes_5"/>
          <dgm:constr type="w" for="ch" forName="FiveConn_1-2" refType="h" refFor="ch" refForName="FiveNodes_1" fact="0.65"/>
          <dgm:constr type="h" for="ch" forName="FiveConn_1-2" refType="h" refFor="ch" refForName="FiveNodes_1" fact="0.65"/>
          <dgm:constr type="ctrY" for="ch" forName="FiveConn_1-2" refType="h" fact="0.19"/>
          <dgm:constr type="l" for="ch" forName="FiveConn_1-2" refType="l" refFor="ch" refForName="FiveNodes_1"/>
          <dgm:constr type="w" for="ch" forName="FiveConn_2-3" refType="h" refFor="ch" refForName="FiveNodes_2" fact="0.65"/>
          <dgm:constr type="h" for="ch" forName="FiveConn_2-3" refType="h" refFor="ch" refForName="FiveNodes_2" fact="0.65"/>
          <dgm:constr type="ctrY" for="ch" forName="FiveConn_2-3" refType="h" fact="0.395"/>
          <dgm:constr type="l" for="ch" forName="FiveConn_2-3" refType="l" refFor="ch" refForName="FiveNodes_2"/>
          <dgm:constr type="w" for="ch" forName="FiveConn_3-4" refType="h" refFor="ch" refForName="FiveNodes_3" fact="0.65"/>
          <dgm:constr type="h" for="ch" forName="FiveConn_3-4" refType="h" refFor="ch" refForName="FiveNodes_3" fact="0.65"/>
          <dgm:constr type="ctrY" for="ch" forName="FiveConn_3-4" refType="h" fact="0.597"/>
          <dgm:constr type="l" for="ch" forName="FiveConn_3-4" refType="l" refFor="ch" refForName="FiveNodes_3"/>
          <dgm:constr type="w" for="ch" forName="FiveConn_4-5" refType="h" refFor="ch" refForName="FiveNodes_4" fact="0.65"/>
          <dgm:constr type="h" for="ch" forName="FiveConn_4-5" refType="h" refFor="ch" refForName="FiveNodes_4" fact="0.65"/>
          <dgm:constr type="ctrY" for="ch" forName="FiveConn_4-5" refType="h" fact="0.804"/>
          <dgm:constr type="l" for="ch" forName="FiveConn_4-5" refType="l" refFor="ch" refForName="FiveNodes_4"/>
          <dgm:constr type="l" for="ch" forName="FiveNodes_1_text" refType="r" refFor="ch" refForName="FiveConn_1-2"/>
          <dgm:constr type="lOff" for="ch" forName="FiveNodes_1_text" refType="w" refFor="ch" refForName="FiveConn_1-2" fact="0.73"/>
          <dgm:constr type="t" for="ch" forName="FiveNodes_1_text" refType="t" refFor="ch" refForName="FiveNodes_1"/>
          <dgm:constr type="b" for="ch" forName="FiveNodes_1_text" refType="b" refFor="ch" refForName="FiveNodes_1"/>
          <dgm:constr type="r" for="ch" forName="FiveNodes_1_text" refType="r" refFor="ch" refForName="FiveNodes_1"/>
          <dgm:constr type="l" for="ch" forName="FiveNodes_2_text" refType="r" refFor="ch" refForName="FiveConn_1-2"/>
          <dgm:constr type="t" for="ch" forName="FiveNodes_2_text" refType="t" refFor="ch" refForName="FiveNodes_2"/>
          <dgm:constr type="b" for="ch" forName="FiveNodes_2_text" refType="b" refFor="ch" refForName="FiveNodes_2"/>
          <dgm:constr type="r" for="ch" forName="FiveNodes_2_text" refType="r" refFor="ch" refForName="FiveNodes_2"/>
          <dgm:constr type="l" for="ch" forName="FiveNodes_3_text" refType="r" refFor="ch" refForName="FiveConn_2-3"/>
          <dgm:constr type="t" for="ch" forName="FiveNodes_3_text" refType="t" refFor="ch" refForName="FiveNodes_3"/>
          <dgm:constr type="b" for="ch" forName="FiveNodes_3_text" refType="b" refFor="ch" refForName="FiveNodes_3"/>
          <dgm:constr type="r" for="ch" forName="FiveNodes_3_text" refType="r" refFor="ch" refForName="FiveNodes_3"/>
          <dgm:constr type="l" for="ch" forName="FiveNodes_4_text" refType="r" refFor="ch" refForName="FiveConn_3-4"/>
          <dgm:constr type="t" for="ch" forName="FiveNodes_4_text" refType="t" refFor="ch" refForName="FiveNodes_4"/>
          <dgm:constr type="b" for="ch" forName="FiveNodes_4_text" refType="b" refFor="ch" refForName="FiveNodes_4"/>
          <dgm:constr type="r" for="ch" forName="FiveNodes_4_text" refType="r" refFor="ch" refForName="FiveNodes_4"/>
          <dgm:constr type="l" for="ch" forName="FiveNodes_5_text" refType="r" refFor="ch" refForName="FiveConn_4-5"/>
          <dgm:constr type="t" for="ch" forName="FiveNodes_5_text" refType="t" refFor="ch" refForName="FiveNodes_5"/>
          <dgm:constr type="b" for="ch" forName="FiveNodes_5_text" refType="b" refFor="ch" refForName="FiveNodes_5"/>
          <dgm:constr type="r" for="ch" forName="FiveNodes_5_text" refType="r" refFor="ch" refForName="FiveNodes_5"/>
        </dgm:constrLst>
      </dgm:else>
    </dgm:choose>
    <dgm:ruleLst/>
    <dgm:layoutNode name="dummyMaxCanvas">
      <dgm:varLst/>
      <dgm:alg type="sp"/>
      <dgm:shape xmlns:r="http://schemas.openxmlformats.org/officeDocument/2006/relationships" r:blip="">
        <dgm:adjLst/>
      </dgm:shape>
      <dgm:presOf/>
      <dgm:constrLst/>
      <dgm:ruleLst/>
    </dgm:layoutNode>
    <dgm:choose name="Name3">
      <dgm:if name="Name4" axis="ch" ptType="node" func="cnt" op="equ" val="1">
        <dgm:layoutNode name="OneNode_1">
          <dgm:varLst>
            <dgm:bulletEnabled val="1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if>
      <dgm:else name="Name5">
        <dgm:choose name="Name6">
          <dgm:if name="Name7" axis="ch" ptType="node" func="cnt" op="equ" val="2">
            <dgm:layoutNode name="TwoNodes_1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1 1" cnt="1 0"/>
              <dgm:constrLst/>
              <dgm:ruleLst/>
            </dgm:layoutNode>
            <dgm:layoutNode name="TwoNodes_2">
              <dgm:varLst>
                <dgm:bulletEnabled val="1"/>
              </dgm:varLst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ch desOrSelf" ptType="node node" st="2 1" cnt="1 0"/>
              <dgm:constrLst/>
              <dgm:ruleLst/>
            </dgm:layoutNode>
            <dgm:layoutNode name="TwoConn_1-2" styleLbl="fgAccFollowNode1">
              <dgm:varLst>
                <dgm:bulletEnabled val="1"/>
              </dgm:varLst>
              <dgm:alg type="tx"/>
              <dgm:shape xmlns:r="http://schemas.openxmlformats.org/officeDocument/2006/relationships" type="downArrow" r:blip="">
                <dgm:adjLst>
                  <dgm:adj idx="1" val="0.55"/>
                  <dgm:adj idx="2" val="0.45"/>
                </dgm:adjLst>
              </dgm:shape>
              <dgm:presOf axis="ch" ptType="sibTrans" cnt="1"/>
              <dgm:constrLst>
                <dgm:constr type="lMarg" refType="primFontSz" fact="0.1"/>
                <dgm:constr type="rMarg" refType="primFontSz" fact="0.1"/>
                <dgm:constr type="tMarg" refType="primFontSz" fact="0.1"/>
                <dgm:constr type="bMarg" refType="primFontSz" fact="0.1"/>
              </dgm:constrLst>
              <dgm:ruleLst>
                <dgm:rule type="primFontSz" val="5" fact="NaN" max="NaN"/>
              </dgm:ruleLst>
            </dgm:layoutNode>
            <dgm:layoutNode name="TwoNodes_1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1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  <dgm:layoutNode name="TwoNodes_2_text">
              <dgm:varLst>
                <dgm:bulletEnabled val="1"/>
              </dgm:varLst>
              <dgm:alg type="tx">
                <dgm:param type="parTxLTRAlign" val="l"/>
                <dgm:param type="txAnchorVertCh" val="mid"/>
              </dgm:alg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ch desOrSelf" ptType="node node" st="2 1" cnt="1 0"/>
              <dgm:constrLst>
                <dgm:constr type="lMarg" refType="primFontSz" fact="0.3"/>
                <dgm:constr type="rMarg" refType="primFontSz" fact="0.3"/>
                <dgm:constr type="tMarg" refType="primFontSz" fact="0.3"/>
                <dgm:constr type="bMarg" refType="primFontSz" fact="0.3"/>
              </dgm:constrLst>
              <dgm:ruleLst>
                <dgm:rule type="primFontSz" val="5" fact="NaN" max="NaN"/>
              </dgm:ruleLst>
            </dgm:layoutNode>
          </dgm:if>
          <dgm:else name="Name8">
            <dgm:choose name="Name9">
              <dgm:if name="Name10" axis="ch" ptType="node" func="cnt" op="equ" val="3">
                <dgm:layoutNode name="ThreeNodes_1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1 1" cnt="1 0"/>
                  <dgm:constrLst/>
                  <dgm:ruleLst/>
                </dgm:layoutNode>
                <dgm:layoutNode name="ThreeNodes_2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2 1" cnt="1 0"/>
                  <dgm:constrLst/>
                  <dgm:ruleLst/>
                </dgm:layoutNode>
                <dgm:layoutNode name="ThreeNodes_3">
                  <dgm:varLst>
                    <dgm:bulletEnabled val="1"/>
                  </dgm:varLst>
                  <dgm:alg type="sp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ch desOrSelf" ptType="node node" st="3 1" cnt="1 0"/>
                  <dgm:constrLst/>
                  <dgm:ruleLst/>
                </dgm:layoutNode>
                <dgm:layoutNode name="ThreeConn_1-2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Conn_2-3" styleLbl="fgAccFollowNode1">
                  <dgm:varLst>
                    <dgm:bulletEnabled val="1"/>
                  </dgm:varLst>
                  <dgm:alg type="tx"/>
                  <dgm:shape xmlns:r="http://schemas.openxmlformats.org/officeDocument/2006/relationships" type="downArrow" r:blip="">
                    <dgm:adjLst>
                      <dgm:adj idx="1" val="0.55"/>
                      <dgm:adj idx="2" val="0.45"/>
                    </dgm:adjLst>
                  </dgm:shape>
                  <dgm:presOf axis="ch" ptType="sibTrans" st="2" cnt="1"/>
                  <dgm:constrLst>
                    <dgm:constr type="lMarg" refType="primFontSz" fact="0.1"/>
                    <dgm:constr type="rMarg" refType="primFontSz" fact="0.1"/>
                    <dgm:constr type="tMarg" refType="primFontSz" fact="0.1"/>
                    <dgm:constr type="bMarg" refType="primFontSz" fact="0.1"/>
                  </dgm:constrLst>
                  <dgm:ruleLst>
                    <dgm:rule type="primFontSz" val="5" fact="NaN" max="NaN"/>
                  </dgm:ruleLst>
                </dgm:layoutNode>
                <dgm:layoutNode name="ThreeNodes_1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1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2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2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  <dgm:layoutNode name="ThreeNodes_3_text">
                  <dgm:varLst>
                    <dgm:bulletEnabled val="1"/>
                  </dgm:varLst>
                  <dgm:alg type="tx">
                    <dgm:param type="parTxLTRAlign" val="l"/>
                    <dgm:param type="txAnchorVertCh" val="mid"/>
                  </dgm:alg>
                  <dgm:shape xmlns:r="http://schemas.openxmlformats.org/officeDocument/2006/relationships" type="roundRect" r:blip="" hideGeom="1">
                    <dgm:adjLst>
                      <dgm:adj idx="1" val="0.1"/>
                    </dgm:adjLst>
                  </dgm:shape>
                  <dgm:presOf axis="ch desOrSelf" ptType="node node" st="3 1" cnt="1 0"/>
                  <dgm:constrLst>
                    <dgm:constr type="lMarg" refType="primFontSz" fact="0.3"/>
                    <dgm:constr type="rMarg" refType="primFontSz" fact="0.3"/>
                    <dgm:constr type="tMarg" refType="primFontSz" fact="0.3"/>
                    <dgm:constr type="bMarg" refType="primFontSz" fact="0.3"/>
                  </dgm:constrLst>
                  <dgm:ruleLst>
                    <dgm:rule type="primFontSz" val="5" fact="NaN" max="NaN"/>
                  </dgm:ruleLst>
                </dgm:layoutNode>
              </dgm:if>
              <dgm:else name="Name11">
                <dgm:choose name="Name12">
                  <dgm:if name="Name13" axis="ch" ptType="node" func="cnt" op="equ" val="4">
                    <dgm:layoutNode name="FourNodes_1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/>
                      <dgm:ruleLst/>
                    </dgm:layoutNode>
                    <dgm:layoutNode name="FourNodes_2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/>
                      <dgm:ruleLst/>
                    </dgm:layoutNode>
                    <dgm:layoutNode name="FourNodes_3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/>
                      <dgm:ruleLst/>
                    </dgm:layoutNode>
                    <dgm:layoutNode name="FourNodes_4">
                      <dgm:varLst>
                        <dgm:bulletEnabled val="1"/>
                      </dgm:varLst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/>
                      <dgm:ruleLst/>
                    </dgm:layoutNode>
                    <dgm:layoutNode name="FourConn_1-2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2-3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2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Conn_3-4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downArrow" r:blip="">
                        <dgm:adjLst>
                          <dgm:adj idx="1" val="0.55"/>
                          <dgm:adj idx="2" val="0.45"/>
                        </dgm:adjLst>
                      </dgm:shape>
                      <dgm:presOf axis="ch" ptType="sibTrans" st="3" cnt="1"/>
                      <dgm:constrLst>
                        <dgm:constr type="lMarg" refType="primFontSz" fact="0.1"/>
                        <dgm:constr type="rMarg" refType="primFontSz" fact="0.1"/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1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1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2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2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3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3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FourNodes_4_text">
                      <dgm:varLst>
                        <dgm:bulletEnabled val="1"/>
                      </dgm:varLst>
                      <dgm:alg type="tx">
                        <dgm:param type="parTxLTRAlign" val="l"/>
                        <dgm:param type="txAnchorVertCh" val="mid"/>
                      </dgm:alg>
                      <dgm:shape xmlns:r="http://schemas.openxmlformats.org/officeDocument/2006/relationships" type="roundRect" r:blip="" hideGeom="1">
                        <dgm:adjLst>
                          <dgm:adj idx="1" val="0.1"/>
                        </dgm:adjLst>
                      </dgm:shape>
                      <dgm:presOf axis="ch desOrSelf" ptType="node node" st="4 1" cnt="1 0"/>
                      <dgm:constrLst>
                        <dgm:constr type="lMarg" refType="primFontSz" fact="0.3"/>
                        <dgm:constr type="rMarg" refType="primFontSz" fact="0.3"/>
                        <dgm:constr type="tMarg" refType="primFontSz" fact="0.3"/>
                        <dgm:constr type="b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if>
                  <dgm:else name="Name14">
                    <dgm:choose name="Name15">
                      <dgm:if name="Name16" axis="ch" ptType="node" func="cnt" op="gte" val="5">
                        <dgm:layoutNode name="FiveNodes_1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/>
                          <dgm:ruleLst/>
                        </dgm:layoutNode>
                        <dgm:layoutNode name="FiveNodes_2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/>
                          <dgm:ruleLst/>
                        </dgm:layoutNode>
                        <dgm:layoutNode name="FiveNodes_3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/>
                          <dgm:ruleLst/>
                        </dgm:layoutNode>
                        <dgm:layoutNode name="FiveNodes_4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/>
                          <dgm:ruleLst/>
                        </dgm:layoutNode>
                        <dgm:layoutNode name="FiveNodes_5">
                          <dgm:varLst>
                            <dgm:bulletEnabled val="1"/>
                          </dgm:varLst>
                          <dgm:alg type="sp"/>
                          <dgm:shape xmlns:r="http://schemas.openxmlformats.org/officeDocument/2006/relationships" type="roundRect" r:blip="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/>
                          <dgm:ruleLst/>
                        </dgm:layoutNode>
                        <dgm:layoutNode name="FiveConn_1-2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2-3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2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3-4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3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Conn_4-5" styleLbl="fgAccFollowNode1">
                          <dgm:varLst>
                            <dgm:bulletEnabled val="1"/>
                          </dgm:varLst>
                          <dgm:alg type="tx"/>
                          <dgm:shape xmlns:r="http://schemas.openxmlformats.org/officeDocument/2006/relationships" type="downArrow" r:blip="">
                            <dgm:adjLst>
                              <dgm:adj idx="1" val="0.55"/>
                              <dgm:adj idx="2" val="0.45"/>
                            </dgm:adjLst>
                          </dgm:shape>
                          <dgm:presOf axis="ch" ptType="sibTrans" st="4" cnt="1"/>
                          <dgm:constrLst>
                            <dgm:constr type="lMarg" refType="primFontSz" fact="0.1"/>
                            <dgm:constr type="rMarg" refType="primFontSz" fact="0.1"/>
                            <dgm:constr type="tMarg" refType="primFontSz" fact="0.1"/>
                            <dgm:constr type="bMarg" refType="primFontSz" fact="0.1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1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1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2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2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3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3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4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4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  <dgm:layoutNode name="FiveNodes_5_text">
                          <dgm:varLst>
                            <dgm:bulletEnabled val="1"/>
                          </dgm:varLst>
                          <dgm:alg type="tx">
                            <dgm:param type="parTxLTRAlign" val="l"/>
                            <dgm:param type="txAnchorVertCh" val="mid"/>
                          </dgm:alg>
                          <dgm:shape xmlns:r="http://schemas.openxmlformats.org/officeDocument/2006/relationships" type="roundRect" r:blip="" hideGeom="1">
                            <dgm:adjLst>
                              <dgm:adj idx="1" val="0.1"/>
                            </dgm:adjLst>
                          </dgm:shape>
                          <dgm:presOf axis="ch desOrSelf" ptType="node node" st="5 1" cnt="1 0"/>
                          <dgm:constrLst>
                            <dgm:constr type="lMarg" refType="primFontSz" fact="0.3"/>
                            <dgm:constr type="rMarg" refType="primFontSz" fact="0.3"/>
                            <dgm:constr type="tMarg" refType="primFontSz" fact="0.3"/>
                            <dgm:constr type="bMarg" refType="primFontSz" fact="0.3"/>
                          </dgm:constrLst>
                          <dgm:ruleLst>
                            <dgm:rule type="primFontSz" val="5" fact="NaN" max="NaN"/>
                          </dgm:ruleLst>
                        </dgm:layoutNode>
                      </dgm:if>
                      <dgm:else name="Name17"/>
                    </dgm:choose>
                  </dgm:else>
                </dgm:choose>
              </dgm:else>
            </dgm:choose>
          </dgm:else>
        </dgm:choose>
      </dgm:else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5/layout/IconCircleLabelList">
  <dgm:title val="Icon Circle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0" name="Group 9"/>
          <p:cNvGrpSpPr/>
          <p:nvPr/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51560" y="1432223"/>
            <a:ext cx="996696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96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69848" y="4389120"/>
            <a:ext cx="7891272" cy="1069848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1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schemeClr val="bg1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592733" y="4289334"/>
            <a:ext cx="1193868" cy="640080"/>
          </a:xfrm>
        </p:spPr>
        <p:txBody>
          <a:bodyPr/>
          <a:lstStyle>
            <a:lvl1pPr>
              <a:defRPr sz="2800"/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149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5264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12192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67128" y="1225296"/>
            <a:ext cx="928116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80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65774" y="5020056"/>
            <a:ext cx="9052560" cy="1066800"/>
          </a:xfrm>
        </p:spPr>
        <p:txBody>
          <a:bodyPr anchor="t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593667" y="6272784"/>
            <a:ext cx="2644309" cy="365125"/>
          </a:xfrm>
        </p:spPr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182708" y="6272784"/>
            <a:ext cx="6327648" cy="365125"/>
          </a:xfrm>
        </p:spPr>
        <p:txBody>
          <a:bodyPr/>
          <a:lstStyle/>
          <a:p>
            <a:endParaRPr lang="en-US" spc="50"/>
          </a:p>
        </p:txBody>
      </p:sp>
      <p:grpSp>
        <p:nvGrpSpPr>
          <p:cNvPr id="8" name="Group 7"/>
          <p:cNvGrpSpPr/>
          <p:nvPr/>
        </p:nvGrpSpPr>
        <p:grpSpPr>
          <a:xfrm>
            <a:off x="897399" y="2325848"/>
            <a:ext cx="1080904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3702" y="2506133"/>
            <a:ext cx="1188298" cy="720332"/>
          </a:xfrm>
        </p:spPr>
        <p:txBody>
          <a:bodyPr/>
          <a:lstStyle>
            <a:lvl1pPr>
              <a:defRPr sz="2800"/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395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9848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4224" y="2194560"/>
            <a:ext cx="4754880" cy="3977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4137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64224" y="2048256"/>
            <a:ext cx="475488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2000" b="1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64224" y="2743200"/>
            <a:ext cx="4754880" cy="32918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493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4289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80017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0"/>
            <a:ext cx="6711696" cy="5020056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51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8303740" y="0"/>
            <a:ext cx="388825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9640" y="685800"/>
            <a:ext cx="3200400" cy="1737360"/>
          </a:xfrm>
        </p:spPr>
        <p:txBody>
          <a:bodyPr anchor="b">
            <a:normAutofit/>
          </a:bodyPr>
          <a:lstStyle>
            <a:lvl1pPr>
              <a:defRPr sz="3200"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8303740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49640" y="2423160"/>
            <a:ext cx="32004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4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3551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3055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533400"/>
            <a:ext cx="2552700" cy="5638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6800" y="533400"/>
            <a:ext cx="7505700" cy="5638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spc="5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7771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121408"/>
            <a:ext cx="100584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64424" y="6272784"/>
            <a:ext cx="32735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A37D6D71-8B28-4ED6-B932-04B197003D23}" type="datetimeFigureOut">
              <a:rPr lang="en-US" smtClean="0"/>
              <a:pPr algn="r"/>
              <a:t>2/19/2021</a:t>
            </a:fld>
            <a:endParaRPr lang="en-US" spc="5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136" y="6272784"/>
            <a:ext cx="63276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/>
                </a:solidFill>
              </a:defRPr>
            </a:lvl1pPr>
          </a:lstStyle>
          <a:p>
            <a:endParaRPr lang="en-US" spc="50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11128" y="6272784"/>
            <a:ext cx="6400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1">
                <a:solidFill>
                  <a:srgbClr val="FFFFFF"/>
                </a:solidFill>
                <a:latin typeface="+mj-lt"/>
              </a:defRPr>
            </a:lvl1pPr>
          </a:lstStyle>
          <a:p>
            <a:pPr algn="l"/>
            <a:fld id="{F97E8200-1950-409B-82E7-99938E7AE355}" type="slidenum">
              <a:rPr lang="en-US" smtClean="0"/>
              <a:pPr algn="l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127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71" r:id="rId1"/>
    <p:sldLayoutId id="2147484072" r:id="rId2"/>
    <p:sldLayoutId id="2147484073" r:id="rId3"/>
    <p:sldLayoutId id="2147484074" r:id="rId4"/>
    <p:sldLayoutId id="2147484075" r:id="rId5"/>
    <p:sldLayoutId id="2147484076" r:id="rId6"/>
    <p:sldLayoutId id="2147484077" r:id="rId7"/>
    <p:sldLayoutId id="2147484078" r:id="rId8"/>
    <p:sldLayoutId id="2147484079" r:id="rId9"/>
    <p:sldLayoutId id="2147484080" r:id="rId10"/>
    <p:sldLayoutId id="214748408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40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400"/>
        </a:spcBef>
        <a:spcAft>
          <a:spcPts val="20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microsoft.com/office/2007/relationships/hdphoto" Target="../media/hdphoto1.wdp"/><Relationship Id="rId7" Type="http://schemas.openxmlformats.org/officeDocument/2006/relationships/diagramLayout" Target="../diagrams/layout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5" Type="http://schemas.microsoft.com/office/2007/relationships/hdphoto" Target="../media/hdphoto2.wdp"/><Relationship Id="rId10" Type="http://schemas.microsoft.com/office/2007/relationships/diagramDrawing" Target="../diagrams/drawing1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1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2.xml"/><Relationship Id="rId3" Type="http://schemas.microsoft.com/office/2007/relationships/hdphoto" Target="../media/hdphoto2.wdp"/><Relationship Id="rId7" Type="http://schemas.openxmlformats.org/officeDocument/2006/relationships/diagramColors" Target="../diagrams/colors2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QuickStyle" Target="../diagrams/quickStyle2.xml"/><Relationship Id="rId5" Type="http://schemas.openxmlformats.org/officeDocument/2006/relationships/diagramLayout" Target="../diagrams/layout2.xml"/><Relationship Id="rId4" Type="http://schemas.openxmlformats.org/officeDocument/2006/relationships/diagramData" Target="../diagrams/data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7" Type="http://schemas.microsoft.com/office/2007/relationships/hdphoto" Target="../media/hdphoto2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5" Type="http://schemas.microsoft.com/office/2007/relationships/hdphoto" Target="../media/hdphoto3.wdp"/><Relationship Id="rId4" Type="http://schemas.openxmlformats.org/officeDocument/2006/relationships/image" Target="../media/image1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microsoft.com/office/2007/relationships/hdphoto" Target="../media/hdphoto1.wdp"/><Relationship Id="rId7" Type="http://schemas.microsoft.com/office/2007/relationships/hdphoto" Target="../media/hdphoto2.wdp"/><Relationship Id="rId12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.png"/><Relationship Id="rId11" Type="http://schemas.openxmlformats.org/officeDocument/2006/relationships/diagramColors" Target="../diagrams/colors3.xml"/><Relationship Id="rId5" Type="http://schemas.microsoft.com/office/2007/relationships/hdphoto" Target="../media/hdphoto3.wdp"/><Relationship Id="rId10" Type="http://schemas.openxmlformats.org/officeDocument/2006/relationships/diagramQuickStyle" Target="../diagrams/quickStyle3.xml"/><Relationship Id="rId4" Type="http://schemas.openxmlformats.org/officeDocument/2006/relationships/image" Target="../media/image10.png"/><Relationship Id="rId9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4.xml"/><Relationship Id="rId3" Type="http://schemas.microsoft.com/office/2007/relationships/hdphoto" Target="../media/hdphoto1.wdp"/><Relationship Id="rId7" Type="http://schemas.openxmlformats.org/officeDocument/2006/relationships/diagramLayout" Target="../diagrams/layout4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4.xml"/><Relationship Id="rId5" Type="http://schemas.microsoft.com/office/2007/relationships/hdphoto" Target="../media/hdphoto2.wdp"/><Relationship Id="rId10" Type="http://schemas.microsoft.com/office/2007/relationships/diagramDrawing" Target="../diagrams/drawing4.xml"/><Relationship Id="rId4" Type="http://schemas.openxmlformats.org/officeDocument/2006/relationships/image" Target="../media/image4.png"/><Relationship Id="rId9" Type="http://schemas.openxmlformats.org/officeDocument/2006/relationships/diagramColors" Target="../diagrams/colors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antecausd.net/eastunionhighschool" TargetMode="External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mantecausd.net/cms/lib/CA50000459/Centricity/domain/4/documents/2021-22%20HS%20Course%20Catalog.pdf" TargetMode="Externa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svg"/></Relationships>
</file>

<file path=ppt/slides/_rels/slide2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.xml"/><Relationship Id="rId3" Type="http://schemas.microsoft.com/office/2007/relationships/hdphoto" Target="../media/hdphoto2.wdp"/><Relationship Id="rId7" Type="http://schemas.openxmlformats.org/officeDocument/2006/relationships/diagramQuickStyle" Target="../diagrams/quickStyle5.xm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diagramLayout" Target="../diagrams/layout5.xml"/><Relationship Id="rId11" Type="http://schemas.openxmlformats.org/officeDocument/2006/relationships/image" Target="../media/image37.svg"/><Relationship Id="rId5" Type="http://schemas.openxmlformats.org/officeDocument/2006/relationships/diagramData" Target="../diagrams/data5.xml"/><Relationship Id="rId10" Type="http://schemas.openxmlformats.org/officeDocument/2006/relationships/image" Target="../media/image33.png"/><Relationship Id="rId4" Type="http://schemas.openxmlformats.org/officeDocument/2006/relationships/image" Target="../media/image2.png"/><Relationship Id="rId9" Type="http://schemas.microsoft.com/office/2007/relationships/diagramDrawing" Target="../diagrams/drawing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6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2A0E4E09-FC02-4ADC-951A-3FFA90B6FE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30385E9-C138-466F-94B7-0342BBF878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429100" y="1460388"/>
            <a:ext cx="4972511" cy="3106732"/>
          </a:xfrm>
        </p:spPr>
        <p:txBody>
          <a:bodyPr anchor="b">
            <a:normAutofit/>
          </a:bodyPr>
          <a:lstStyle/>
          <a:p>
            <a:r>
              <a:rPr lang="en-US" sz="7200">
                <a:solidFill>
                  <a:schemeClr val="tx1"/>
                </a:solidFill>
              </a:rPr>
              <a:t>Sophomore Course Selection</a:t>
            </a:r>
            <a:endParaRPr lang="en-US" sz="7200" dirty="0">
              <a:solidFill>
                <a:schemeClr val="tx1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727627-FB1E-4DC4-A676-0FF82ADA23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697" y="4954016"/>
            <a:ext cx="5969303" cy="151708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000" dirty="0">
                <a:solidFill>
                  <a:srgbClr val="FFFFFF"/>
                </a:solidFill>
              </a:rPr>
              <a:t>Presented By:</a:t>
            </a:r>
          </a:p>
          <a:p>
            <a:r>
              <a:rPr lang="en-US" sz="2000" dirty="0">
                <a:solidFill>
                  <a:srgbClr val="FFFFFF"/>
                </a:solidFill>
              </a:rPr>
              <a:t>Angeleena Sim 	       Susan Taiariol</a:t>
            </a:r>
          </a:p>
          <a:p>
            <a:r>
              <a:rPr lang="en-US" sz="2000" dirty="0">
                <a:solidFill>
                  <a:srgbClr val="FFFFFF"/>
                </a:solidFill>
              </a:rPr>
              <a:t>Jessica Muñoz          Lori Pellegrino-Jackson</a:t>
            </a: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14A1598B-1957-47CF-AAF4-F7A36DA0E7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3"/>
            <a:ext cx="6095695" cy="6857997"/>
          </a:xfrm>
          <a:custGeom>
            <a:avLst/>
            <a:gdLst>
              <a:gd name="connsiteX0" fmla="*/ 3435036 w 6095695"/>
              <a:gd name="connsiteY0" fmla="*/ 0 h 6857997"/>
              <a:gd name="connsiteX1" fmla="*/ 4198562 w 6095695"/>
              <a:gd name="connsiteY1" fmla="*/ 0 h 6857997"/>
              <a:gd name="connsiteX2" fmla="*/ 4365987 w 6095695"/>
              <a:gd name="connsiteY2" fmla="*/ 128761 h 6857997"/>
              <a:gd name="connsiteX3" fmla="*/ 6095695 w 6095695"/>
              <a:gd name="connsiteY3" fmla="*/ 3718209 h 6857997"/>
              <a:gd name="connsiteX4" fmla="*/ 4860911 w 6095695"/>
              <a:gd name="connsiteY4" fmla="*/ 6845880 h 6857997"/>
              <a:gd name="connsiteX5" fmla="*/ 4849107 w 6095695"/>
              <a:gd name="connsiteY5" fmla="*/ 6857997 h 6857997"/>
              <a:gd name="connsiteX6" fmla="*/ 4253869 w 6095695"/>
              <a:gd name="connsiteY6" fmla="*/ 6857997 h 6857997"/>
              <a:gd name="connsiteX7" fmla="*/ 4409441 w 6095695"/>
              <a:gd name="connsiteY7" fmla="*/ 6719623 h 6857997"/>
              <a:gd name="connsiteX8" fmla="*/ 5679794 w 6095695"/>
              <a:gd name="connsiteY8" fmla="*/ 3718209 h 6857997"/>
              <a:gd name="connsiteX9" fmla="*/ 3591563 w 6095695"/>
              <a:gd name="connsiteY9" fmla="*/ 88079 h 6857997"/>
              <a:gd name="connsiteX10" fmla="*/ 0 w 6095695"/>
              <a:gd name="connsiteY10" fmla="*/ 0 h 6857997"/>
              <a:gd name="connsiteX11" fmla="*/ 3177466 w 6095695"/>
              <a:gd name="connsiteY11" fmla="*/ 0 h 6857997"/>
              <a:gd name="connsiteX12" fmla="*/ 3353291 w 6095695"/>
              <a:gd name="connsiteY12" fmla="*/ 88129 h 6857997"/>
              <a:gd name="connsiteX13" fmla="*/ 5560965 w 6095695"/>
              <a:gd name="connsiteY13" fmla="*/ 3718209 h 6857997"/>
              <a:gd name="connsiteX14" fmla="*/ 4325417 w 6095695"/>
              <a:gd name="connsiteY14" fmla="*/ 6637392 h 6857997"/>
              <a:gd name="connsiteX15" fmla="*/ 4077394 w 6095695"/>
              <a:gd name="connsiteY15" fmla="*/ 6857997 h 6857997"/>
              <a:gd name="connsiteX16" fmla="*/ 0 w 6095695"/>
              <a:gd name="connsiteY16" fmla="*/ 6857997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095695" h="6857997">
                <a:moveTo>
                  <a:pt x="3435036" y="0"/>
                </a:moveTo>
                <a:lnTo>
                  <a:pt x="4198562" y="0"/>
                </a:lnTo>
                <a:lnTo>
                  <a:pt x="4365987" y="128761"/>
                </a:lnTo>
                <a:cubicBezTo>
                  <a:pt x="5422363" y="981944"/>
                  <a:pt x="6095695" y="2273123"/>
                  <a:pt x="6095695" y="3718209"/>
                </a:cubicBezTo>
                <a:cubicBezTo>
                  <a:pt x="6095695" y="4922447"/>
                  <a:pt x="5628104" y="6019805"/>
                  <a:pt x="4860911" y="6845880"/>
                </a:cubicBezTo>
                <a:lnTo>
                  <a:pt x="4849107" y="6857997"/>
                </a:lnTo>
                <a:lnTo>
                  <a:pt x="4253869" y="6857997"/>
                </a:lnTo>
                <a:lnTo>
                  <a:pt x="4409441" y="6719623"/>
                </a:lnTo>
                <a:cubicBezTo>
                  <a:pt x="5194330" y="5951494"/>
                  <a:pt x="5679794" y="4890334"/>
                  <a:pt x="5679794" y="3718209"/>
                </a:cubicBezTo>
                <a:cubicBezTo>
                  <a:pt x="5679794" y="2179795"/>
                  <a:pt x="4843506" y="832535"/>
                  <a:pt x="3591563" y="88079"/>
                </a:cubicBezTo>
                <a:close/>
                <a:moveTo>
                  <a:pt x="0" y="0"/>
                </a:moveTo>
                <a:lnTo>
                  <a:pt x="3177466" y="0"/>
                </a:lnTo>
                <a:lnTo>
                  <a:pt x="3353291" y="88129"/>
                </a:lnTo>
                <a:cubicBezTo>
                  <a:pt x="4668281" y="787221"/>
                  <a:pt x="5560965" y="2150692"/>
                  <a:pt x="5560965" y="3718209"/>
                </a:cubicBezTo>
                <a:cubicBezTo>
                  <a:pt x="5560965" y="4858221"/>
                  <a:pt x="5088802" y="5890308"/>
                  <a:pt x="4325417" y="6637392"/>
                </a:cubicBezTo>
                <a:lnTo>
                  <a:pt x="4077394" y="6857997"/>
                </a:lnTo>
                <a:lnTo>
                  <a:pt x="0" y="6857997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7" name="Picture 16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0EC75D31-4A4B-4A69-8222-339FC517EEC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319" b="1"/>
          <a:stretch/>
        </p:blipFill>
        <p:spPr>
          <a:xfrm>
            <a:off x="663388" y="1806732"/>
            <a:ext cx="3972222" cy="32445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1687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2D3DCD-4716-40AA-90C0-6F2F9F116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7BACED-9574-4AAE-9D04-51003083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4225845"/>
            <a:ext cx="12192000" cy="2610465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B0A74-1B71-47BC-B4A2-D7542CFE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95" y="221051"/>
            <a:ext cx="10509069" cy="827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East Union counselors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76D8-21FB-4AEC-88B8-A984874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04" y="5149825"/>
            <a:ext cx="2340106" cy="14722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Mrs. Sim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A-</a:t>
            </a:r>
            <a:r>
              <a:rPr lang="en-US" dirty="0" err="1">
                <a:solidFill>
                  <a:srgbClr val="FFFFFF"/>
                </a:solidFill>
              </a:rPr>
              <a:t>Gom</a:t>
            </a:r>
            <a:endParaRPr lang="en-US" dirty="0">
              <a:solidFill>
                <a:srgbClr val="FFFFFF"/>
              </a:solidFill>
            </a:endParaRPr>
          </a:p>
          <a:p>
            <a:pPr algn="ctr"/>
            <a:r>
              <a:rPr lang="en-US" dirty="0">
                <a:solidFill>
                  <a:srgbClr val="FFFFFF"/>
                </a:solidFill>
              </a:rPr>
              <a:t>asim@musd.net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76E6C-3A96-442E-AE05-A805125F86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99" b="33590"/>
          <a:stretch/>
        </p:blipFill>
        <p:spPr>
          <a:xfrm>
            <a:off x="-3048" y="949844"/>
            <a:ext cx="12191980" cy="407445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BD30BF7D-F29F-4691-BE8A-EC1BE25DD392}"/>
              </a:ext>
            </a:extLst>
          </p:cNvPr>
          <p:cNvSpPr txBox="1">
            <a:spLocks/>
          </p:cNvSpPr>
          <p:nvPr/>
        </p:nvSpPr>
        <p:spPr>
          <a:xfrm>
            <a:off x="2584749" y="5144596"/>
            <a:ext cx="2534770" cy="1632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Ms. Muñoz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AVID, CARE, EL, Migrant, Foster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jmunoz@musd.net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0E0FEF3-23C3-4373-A63A-B663803AEADC}"/>
              </a:ext>
            </a:extLst>
          </p:cNvPr>
          <p:cNvSpPr txBox="1">
            <a:spLocks/>
          </p:cNvSpPr>
          <p:nvPr/>
        </p:nvSpPr>
        <p:spPr>
          <a:xfrm>
            <a:off x="5196859" y="5188773"/>
            <a:ext cx="3912358" cy="15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Ms. Pellegrino-Jackson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P-Z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lpellegrinojackson@musd.net 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8F23D52-14F5-447C-B21E-92647C89B6AC}"/>
              </a:ext>
            </a:extLst>
          </p:cNvPr>
          <p:cNvSpPr txBox="1">
            <a:spLocks/>
          </p:cNvSpPr>
          <p:nvPr/>
        </p:nvSpPr>
        <p:spPr>
          <a:xfrm>
            <a:off x="9441763" y="5132143"/>
            <a:ext cx="2534771" cy="14234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Mrs. Taiariol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Gon-O</a:t>
            </a:r>
          </a:p>
          <a:p>
            <a:r>
              <a:rPr lang="en-US" dirty="0">
                <a:solidFill>
                  <a:srgbClr val="FFFFFF"/>
                </a:solidFill>
              </a:rPr>
              <a:t>staiariol@musd.net</a:t>
            </a:r>
          </a:p>
        </p:txBody>
      </p:sp>
    </p:spTree>
    <p:extLst>
      <p:ext uri="{BB962C8B-B14F-4D97-AF65-F5344CB8AC3E}">
        <p14:creationId xmlns:p14="http://schemas.microsoft.com/office/powerpoint/2010/main" val="402056390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7" name="Group 106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8" name="Oval 107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9" name="Oval 108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B22C2A4-96CC-47B7-8DA6-93E938625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What comes after High school?</a:t>
            </a:r>
          </a:p>
        </p:txBody>
      </p:sp>
      <p:sp>
        <p:nvSpPr>
          <p:cNvPr id="111" name="Rectangle 110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8" name="Content Placeholder 3">
            <a:extLst>
              <a:ext uri="{FF2B5EF4-FFF2-40B4-BE49-F238E27FC236}">
                <a16:creationId xmlns:a16="http://schemas.microsoft.com/office/drawing/2014/main" id="{7ABD9DA4-E793-41E0-B314-143193FD240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822567008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23575985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71BBB1-3C42-4A8F-9CC2-2A3E618FE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878" y="444290"/>
            <a:ext cx="10974244" cy="1609344"/>
          </a:xfrm>
        </p:spPr>
        <p:txBody>
          <a:bodyPr vert="horz" lIns="91440" tIns="45720" rIns="91440" bIns="45720" rtlCol="0">
            <a:noAutofit/>
          </a:bodyPr>
          <a:lstStyle/>
          <a:p>
            <a:r>
              <a:rPr lang="en-US" sz="6000" dirty="0"/>
              <a:t>Where to start…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TextBox 25">
            <a:extLst>
              <a:ext uri="{FF2B5EF4-FFF2-40B4-BE49-F238E27FC236}">
                <a16:creationId xmlns:a16="http://schemas.microsoft.com/office/drawing/2014/main" id="{91B76925-A220-4572-8A13-B053B54AFA3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70939899"/>
              </p:ext>
            </p:extLst>
          </p:nvPr>
        </p:nvGraphicFramePr>
        <p:xfrm>
          <a:off x="1069975" y="2385390"/>
          <a:ext cx="10058400" cy="361784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11427432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05D98605-845A-407A-9F3D-8BA9D38C67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>
                <a:solidFill>
                  <a:srgbClr val="0070C0"/>
                </a:solidFill>
                <a:latin typeface="Rockwell Condensed"/>
              </a:rPr>
              <a:t>Graduation vs a-g requirements</a:t>
            </a:r>
            <a:endParaRPr lang="en-US">
              <a:solidFill>
                <a:srgbClr val="0070C0"/>
              </a:solidFill>
            </a:endParaRPr>
          </a:p>
        </p:txBody>
      </p:sp>
      <p:pic>
        <p:nvPicPr>
          <p:cNvPr id="2" name="Picture 2" descr="Table&#10;&#10;Description automatically generated">
            <a:extLst>
              <a:ext uri="{FF2B5EF4-FFF2-40B4-BE49-F238E27FC236}">
                <a16:creationId xmlns:a16="http://schemas.microsoft.com/office/drawing/2014/main" id="{5E2454BE-3730-4C38-B667-3033E4FC918C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769231" y="2037328"/>
            <a:ext cx="4875886" cy="3717359"/>
          </a:xfrm>
        </p:spPr>
      </p:pic>
      <p:pic>
        <p:nvPicPr>
          <p:cNvPr id="3" name="Picture 6" descr="Text&#10;&#10;Description automatically generated">
            <a:extLst>
              <a:ext uri="{FF2B5EF4-FFF2-40B4-BE49-F238E27FC236}">
                <a16:creationId xmlns:a16="http://schemas.microsoft.com/office/drawing/2014/main" id="{C49151E3-6554-4CCD-AF2E-94E11CB5518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5821493" y="2099037"/>
            <a:ext cx="5735767" cy="3656570"/>
          </a:xfr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A94C34BD-2397-4720-AD8B-396B0EFE9307}"/>
              </a:ext>
            </a:extLst>
          </p:cNvPr>
          <p:cNvSpPr txBox="1"/>
          <p:nvPr/>
        </p:nvSpPr>
        <p:spPr>
          <a:xfrm>
            <a:off x="458917" y="5754687"/>
            <a:ext cx="114173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We always encourage you to go above and beyond </a:t>
            </a:r>
          </a:p>
          <a:p>
            <a:pPr algn="ctr"/>
            <a:r>
              <a:rPr lang="en-US" sz="2400" dirty="0">
                <a:solidFill>
                  <a:srgbClr val="0070C0"/>
                </a:solidFill>
              </a:rPr>
              <a:t>the minimum requirements! </a:t>
            </a:r>
          </a:p>
        </p:txBody>
      </p:sp>
    </p:spTree>
    <p:extLst>
      <p:ext uri="{BB962C8B-B14F-4D97-AF65-F5344CB8AC3E}">
        <p14:creationId xmlns:p14="http://schemas.microsoft.com/office/powerpoint/2010/main" val="3031464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16DBFAD4-B5FC-442B-A283-381B01B195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9B649DC7-8769-4383-A6F2-8F366BA7A15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C67FD53-2686-4E0E-BA49-976F78F9AA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B057BAA-CAD8-42D7-8DDF-E2075435DA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66502" y="0"/>
            <a:ext cx="6125497" cy="6857999"/>
          </a:xfrm>
          <a:prstGeom prst="rect">
            <a:avLst/>
          </a:prstGeom>
          <a:blipFill dpi="0" rotWithShape="1">
            <a:blip r:embed="rId4">
              <a:alphaModFix amt="60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0B683-4DF4-4FC0-96F3-7DC18FF47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0279" y="505509"/>
            <a:ext cx="5967640" cy="1609344"/>
          </a:xfrm>
          <a:ln>
            <a:noFill/>
          </a:ln>
        </p:spPr>
        <p:txBody>
          <a:bodyPr vert="horz" lIns="91440" tIns="45720" rIns="91440" bIns="45720" rtlCol="0" anchor="ctr">
            <a:normAutofit fontScale="90000"/>
          </a:bodyPr>
          <a:lstStyle/>
          <a:p>
            <a:pPr algn="ctr"/>
            <a:r>
              <a:rPr lang="en-US" sz="6000" dirty="0"/>
              <a:t>Know your Transcript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DF54BB-D224-4E7F-986C-816D1F83E7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923937" y="2197644"/>
            <a:ext cx="6239036" cy="4061230"/>
          </a:xfrm>
        </p:spPr>
        <p:txBody>
          <a:bodyPr vert="horz" lIns="91440" tIns="45720" rIns="91440" bIns="45720" rtlCol="0" anchor="t">
            <a:normAutofit/>
          </a:bodyPr>
          <a:lstStyle/>
          <a:p>
            <a:pPr lvl="1"/>
            <a:r>
              <a:rPr lang="en-US" sz="3600" dirty="0">
                <a:solidFill>
                  <a:srgbClr val="0070C0"/>
                </a:solidFill>
              </a:rPr>
              <a:t>Record of your classes</a:t>
            </a:r>
            <a:endParaRPr lang="en-US" dirty="0">
              <a:solidFill>
                <a:srgbClr val="0070C0"/>
              </a:solidFill>
            </a:endParaRPr>
          </a:p>
          <a:p>
            <a:pPr lvl="1"/>
            <a:r>
              <a:rPr lang="en-US" sz="3600" dirty="0">
                <a:solidFill>
                  <a:srgbClr val="00B050"/>
                </a:solidFill>
              </a:rPr>
              <a:t>Graduation  Requirements</a:t>
            </a:r>
          </a:p>
          <a:p>
            <a:pPr lvl="1"/>
            <a:r>
              <a:rPr lang="en-US" sz="3600" dirty="0">
                <a:solidFill>
                  <a:srgbClr val="FF0000"/>
                </a:solidFill>
              </a:rPr>
              <a:t>GPA</a:t>
            </a:r>
          </a:p>
          <a:p>
            <a:pPr lvl="1"/>
            <a:r>
              <a:rPr lang="en-US" sz="3600" dirty="0">
                <a:solidFill>
                  <a:srgbClr val="FFC000"/>
                </a:solidFill>
              </a:rPr>
              <a:t>Courses in Progress</a:t>
            </a:r>
          </a:p>
          <a:p>
            <a:pPr lvl="1">
              <a:buClr>
                <a:srgbClr val="BF0000"/>
              </a:buClr>
            </a:pPr>
            <a:r>
              <a:rPr lang="en-US" sz="3600" dirty="0">
                <a:solidFill>
                  <a:srgbClr val="7030A0"/>
                </a:solidFill>
              </a:rPr>
              <a:t>Counselor</a:t>
            </a:r>
          </a:p>
          <a:p>
            <a:pPr lvl="1">
              <a:buClr>
                <a:srgbClr val="BF0000"/>
              </a:buClr>
            </a:pPr>
            <a:r>
              <a:rPr lang="en-US" sz="3600" dirty="0">
                <a:solidFill>
                  <a:srgbClr val="FF6699"/>
                </a:solidFill>
              </a:rPr>
              <a:t>Testing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CBD3C71-5915-4215-B435-9334BCE4BE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118961C7-3F52-4908-BA1D-EE6B50734D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C640DAE0-FDB1-4C88-B414-A361A75EA2A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pic>
        <p:nvPicPr>
          <p:cNvPr id="8" name="Picture 8">
            <a:extLst>
              <a:ext uri="{FF2B5EF4-FFF2-40B4-BE49-F238E27FC236}">
                <a16:creationId xmlns:a16="http://schemas.microsoft.com/office/drawing/2014/main" id="{BC825EFD-AD3B-483B-87D0-D3D7CF91EC9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/>
          <a:stretch>
            <a:fillRect/>
          </a:stretch>
        </p:blipFill>
        <p:spPr>
          <a:xfrm>
            <a:off x="250608" y="263464"/>
            <a:ext cx="5593866" cy="6597667"/>
          </a:xfr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62BDACAE-D373-4421-89AC-68390C81DACF}"/>
              </a:ext>
            </a:extLst>
          </p:cNvPr>
          <p:cNvSpPr/>
          <p:nvPr/>
        </p:nvSpPr>
        <p:spPr>
          <a:xfrm>
            <a:off x="3357561" y="1432001"/>
            <a:ext cx="2410162" cy="756439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D4CF099-AF34-4C31-AAE9-A7AEED18984C}"/>
              </a:ext>
            </a:extLst>
          </p:cNvPr>
          <p:cNvSpPr/>
          <p:nvPr/>
        </p:nvSpPr>
        <p:spPr>
          <a:xfrm>
            <a:off x="330071" y="2253851"/>
            <a:ext cx="1792934" cy="4336795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EF110D-F9D4-4C9F-9699-49DAB783103E}"/>
              </a:ext>
            </a:extLst>
          </p:cNvPr>
          <p:cNvSpPr/>
          <p:nvPr/>
        </p:nvSpPr>
        <p:spPr>
          <a:xfrm>
            <a:off x="2156783" y="2253850"/>
            <a:ext cx="1787820" cy="2927617"/>
          </a:xfrm>
          <a:prstGeom prst="rect">
            <a:avLst/>
          </a:prstGeom>
          <a:noFill/>
          <a:ln w="28575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F63E099-9BA3-4B37-B72B-462298D6C049}"/>
              </a:ext>
            </a:extLst>
          </p:cNvPr>
          <p:cNvSpPr/>
          <p:nvPr/>
        </p:nvSpPr>
        <p:spPr>
          <a:xfrm>
            <a:off x="3977540" y="2253849"/>
            <a:ext cx="1809327" cy="130967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CD5BA181-3D31-45E7-9876-8F199AFB708A}"/>
              </a:ext>
            </a:extLst>
          </p:cNvPr>
          <p:cNvSpPr/>
          <p:nvPr/>
        </p:nvSpPr>
        <p:spPr>
          <a:xfrm>
            <a:off x="2150828" y="5181703"/>
            <a:ext cx="1793775" cy="1408942"/>
          </a:xfrm>
          <a:prstGeom prst="rect">
            <a:avLst/>
          </a:prstGeom>
          <a:noFill/>
          <a:ln w="28575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7EB7250-37E2-401E-B8E0-D0449F81565F}"/>
              </a:ext>
            </a:extLst>
          </p:cNvPr>
          <p:cNvSpPr/>
          <p:nvPr/>
        </p:nvSpPr>
        <p:spPr>
          <a:xfrm>
            <a:off x="3357561" y="1001248"/>
            <a:ext cx="2412942" cy="234522"/>
          </a:xfrm>
          <a:prstGeom prst="rect">
            <a:avLst/>
          </a:prstGeom>
          <a:noFill/>
          <a:ln w="28575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21DE0714-8B34-40A4-94DE-15B165BF56DD}"/>
              </a:ext>
            </a:extLst>
          </p:cNvPr>
          <p:cNvSpPr/>
          <p:nvPr/>
        </p:nvSpPr>
        <p:spPr>
          <a:xfrm>
            <a:off x="3975746" y="3590525"/>
            <a:ext cx="1794758" cy="956076"/>
          </a:xfrm>
          <a:prstGeom prst="rect">
            <a:avLst/>
          </a:prstGeom>
          <a:noFill/>
          <a:ln w="28575">
            <a:solidFill>
              <a:srgbClr val="FF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8973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A3D0CE2-91FF-49B3-A5D8-181E900D75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8AEBD96-C315-4F53-9D9E-0E20E993EB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8916AAA-66F6-4DFA-88ED-7E27CF6B8D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37D43F-BAD6-47F1-AA65-AEEA38A2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D512C9B2-6B22-4211-A940-FCD7C2CD0B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85F7DB84-CDE7-46F8-90DD-9D048A7D52D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C3D25154-9EF7-4C33-9AAC-7B3BE089FE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83BC00-534C-459B-89BE-0EF5C10602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1560" y="643468"/>
            <a:ext cx="9966960" cy="35924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9600" dirty="0">
                <a:blipFill dpi="0" rotWithShape="1">
                  <a:blip r:embed="rId4"/>
                  <a:srcRect/>
                  <a:tile tx="6350" ty="-127000" sx="65000" sy="64000" flip="none" algn="tl"/>
                </a:blipFill>
              </a:rPr>
              <a:t>Course selection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1604E8C0-C927-4C06-A96A-BF3323BA76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572000"/>
            <a:ext cx="12192000" cy="2295831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F018DE24-3A65-4144-ADB1-A9D8FDBB6E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53347" y="4879368"/>
            <a:ext cx="8592820" cy="1069848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3600" dirty="0">
                <a:solidFill>
                  <a:srgbClr val="000000"/>
                </a:solidFill>
              </a:rPr>
              <a:t>What you need for sophomore year…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9DCECFD5-4C30-4892-9FF0-540E17955A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245590" y="5111496"/>
            <a:ext cx="1080904" cy="1080902"/>
            <a:chOff x="10245590" y="5111496"/>
            <a:chExt cx="1080904" cy="108090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95C67F70-EAFE-425C-8422-591620A96D4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245590" y="5111496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47FA16B-C217-4D91-84EA-5B0846BDDA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353681" y="5219586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616354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415"/>
    </mc:Choice>
    <mc:Fallback xmlns="">
      <p:transition spd="slow" advTm="8415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English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81088" y="725394"/>
            <a:ext cx="5777837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Honors English II</a:t>
            </a:r>
          </a:p>
          <a:p>
            <a:r>
              <a:rPr lang="en-US" sz="3600" dirty="0"/>
              <a:t>English II</a:t>
            </a:r>
          </a:p>
        </p:txBody>
      </p:sp>
    </p:spTree>
    <p:extLst>
      <p:ext uri="{BB962C8B-B14F-4D97-AF65-F5344CB8AC3E}">
        <p14:creationId xmlns:p14="http://schemas.microsoft.com/office/powerpoint/2010/main" val="422571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4106"/>
    </mc:Choice>
    <mc:Fallback xmlns="">
      <p:transition spd="slow" advTm="24106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Social Science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26499" y="725392"/>
            <a:ext cx="6487506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World History</a:t>
            </a:r>
          </a:p>
        </p:txBody>
      </p:sp>
    </p:spTree>
    <p:extLst>
      <p:ext uri="{BB962C8B-B14F-4D97-AF65-F5344CB8AC3E}">
        <p14:creationId xmlns:p14="http://schemas.microsoft.com/office/powerpoint/2010/main" val="42848777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756"/>
    </mc:Choice>
    <mc:Fallback xmlns="">
      <p:transition spd="slow" advTm="7756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>
                <a:solidFill>
                  <a:srgbClr val="FFFFFF"/>
                </a:solidFill>
              </a:rPr>
              <a:t>Math</a:t>
            </a:r>
            <a:endParaRPr lang="en-US" sz="6000" dirty="0">
              <a:solidFill>
                <a:srgbClr val="FFFFFF"/>
              </a:solidFill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07091" y="754584"/>
            <a:ext cx="5822640" cy="5932297"/>
          </a:xfrm>
        </p:spPr>
        <p:txBody>
          <a:bodyPr vert="horz" lIns="91440" tIns="45720" rIns="91440" bIns="45720" rtlCol="0" anchor="ctr">
            <a:normAutofit/>
          </a:bodyPr>
          <a:lstStyle/>
          <a:p>
            <a:endParaRPr lang="en-US" sz="3200" dirty="0"/>
          </a:p>
          <a:p>
            <a:endParaRPr lang="en-US" sz="3200" dirty="0"/>
          </a:p>
          <a:p>
            <a:endParaRPr lang="en-US" sz="3200" dirty="0"/>
          </a:p>
          <a:p>
            <a:r>
              <a:rPr lang="en-US" sz="3200" dirty="0"/>
              <a:t>Geometry</a:t>
            </a:r>
          </a:p>
          <a:p>
            <a:r>
              <a:rPr lang="en-US" sz="3200" dirty="0"/>
              <a:t>Algebra II</a:t>
            </a:r>
          </a:p>
          <a:p>
            <a:endParaRPr lang="en-US" sz="3200" dirty="0"/>
          </a:p>
          <a:p>
            <a:endParaRPr lang="en-US" sz="3200" dirty="0"/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dirty="0"/>
              <a:t>*If you have not completed the Algebra requirement, your counselor will place you in the appropriate math class.</a:t>
            </a:r>
          </a:p>
        </p:txBody>
      </p:sp>
    </p:spTree>
    <p:extLst>
      <p:ext uri="{BB962C8B-B14F-4D97-AF65-F5344CB8AC3E}">
        <p14:creationId xmlns:p14="http://schemas.microsoft.com/office/powerpoint/2010/main" val="208782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1875"/>
    </mc:Choice>
    <mc:Fallback xmlns="">
      <p:transition spd="slow" advTm="31875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Life Science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81088" y="725394"/>
            <a:ext cx="5777837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The Living Earth</a:t>
            </a:r>
          </a:p>
          <a:p>
            <a:r>
              <a:rPr lang="en-US" sz="3600" dirty="0"/>
              <a:t>Sustainable Ag Biology</a:t>
            </a:r>
          </a:p>
        </p:txBody>
      </p:sp>
    </p:spTree>
    <p:extLst>
      <p:ext uri="{BB962C8B-B14F-4D97-AF65-F5344CB8AC3E}">
        <p14:creationId xmlns:p14="http://schemas.microsoft.com/office/powerpoint/2010/main" val="2916090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142"/>
    </mc:Choice>
    <mc:Fallback xmlns="">
      <p:transition spd="slow" advTm="21142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Physical Science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17886" y="725394"/>
            <a:ext cx="6241039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Chemistry in Earth Systems</a:t>
            </a:r>
          </a:p>
          <a:p>
            <a:r>
              <a:rPr lang="en-US" sz="3600" dirty="0"/>
              <a:t>Ag and Soil Chemistry</a:t>
            </a:r>
          </a:p>
          <a:p>
            <a:r>
              <a:rPr lang="en-US" sz="3600" dirty="0"/>
              <a:t>Chemistry Honors</a:t>
            </a:r>
          </a:p>
        </p:txBody>
      </p:sp>
    </p:spTree>
    <p:extLst>
      <p:ext uri="{BB962C8B-B14F-4D97-AF65-F5344CB8AC3E}">
        <p14:creationId xmlns:p14="http://schemas.microsoft.com/office/powerpoint/2010/main" val="64106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808"/>
    </mc:Choice>
    <mc:Fallback xmlns="">
      <p:transition spd="slow" advTm="25808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132FD491-28F3-42E7-AEBF-A9E3C462C9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AD016B6E-F283-4CFB-9099-05C8DA6AB3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72D0360E-345F-4790-B0A0-03ADC36B5E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E799C3D5-7D55-4046-808C-F290F456D6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061035" y="1679569"/>
            <a:ext cx="3498864" cy="3498858"/>
            <a:chOff x="1061035" y="1679569"/>
            <a:chExt cx="3498864" cy="3498858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059D8741-EAD6-41B1-A882-70D70FC3582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061035" y="1679569"/>
              <a:ext cx="3498864" cy="3498858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400000"/>
                        </a14:imgEffect>
                        <a14:imgEffect>
                          <a14:brightnessContrast bright="-40000" contrast="40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45444F36-3103-4D11-A25F-C054D4606DA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246134" y="1864667"/>
              <a:ext cx="3128666" cy="312866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5589" y="2376861"/>
            <a:ext cx="306975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6000" dirty="0">
                <a:solidFill>
                  <a:srgbClr val="FFFFFF"/>
                </a:solidFill>
              </a:rPr>
              <a:t>Physical</a:t>
            </a:r>
            <a:br>
              <a:rPr lang="en-US" sz="6000" dirty="0">
                <a:solidFill>
                  <a:srgbClr val="FFFFFF"/>
                </a:solidFill>
              </a:rPr>
            </a:br>
            <a:r>
              <a:rPr lang="en-US" sz="6000" dirty="0">
                <a:solidFill>
                  <a:srgbClr val="FFFFFF"/>
                </a:solidFill>
              </a:rPr>
              <a:t>Education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E7912B-C05A-4FA5-8260-BEE0C3D5E7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617886" y="725394"/>
            <a:ext cx="6241039" cy="54072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dirty="0"/>
              <a:t>Body Conditioning</a:t>
            </a:r>
          </a:p>
          <a:p>
            <a:r>
              <a:rPr lang="en-US" sz="3600" dirty="0"/>
              <a:t>Aerobics</a:t>
            </a:r>
          </a:p>
          <a:p>
            <a:r>
              <a:rPr lang="en-US" sz="3600" dirty="0"/>
              <a:t>Team Sports</a:t>
            </a:r>
          </a:p>
          <a:p>
            <a:r>
              <a:rPr lang="en-US" sz="3600" dirty="0"/>
              <a:t>JROTC 1</a:t>
            </a:r>
          </a:p>
          <a:p>
            <a:r>
              <a:rPr lang="en-US" sz="3600" dirty="0"/>
              <a:t>JROTC 2</a:t>
            </a:r>
          </a:p>
        </p:txBody>
      </p:sp>
    </p:spTree>
    <p:extLst>
      <p:ext uri="{BB962C8B-B14F-4D97-AF65-F5344CB8AC3E}">
        <p14:creationId xmlns:p14="http://schemas.microsoft.com/office/powerpoint/2010/main" val="4114583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867"/>
    </mc:Choice>
    <mc:Fallback xmlns="">
      <p:transition spd="slow" advTm="2986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23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 useBgFill="1">
        <p:nvSpPr>
          <p:cNvPr id="37" name="Rectangle 27">
            <a:extLst>
              <a:ext uri="{FF2B5EF4-FFF2-40B4-BE49-F238E27FC236}">
                <a16:creationId xmlns:a16="http://schemas.microsoft.com/office/drawing/2014/main" id="{5118BA95-03E7-41B7-B442-0AF8C0A7FF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3048" y="0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38" name="Oval 29">
            <a:extLst>
              <a:ext uri="{FF2B5EF4-FFF2-40B4-BE49-F238E27FC236}">
                <a16:creationId xmlns:a16="http://schemas.microsoft.com/office/drawing/2014/main" id="{059D8741-EAD6-41B1-A882-70D70FC358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1035" y="1679569"/>
            <a:ext cx="3498864" cy="3498858"/>
          </a:xfrm>
          <a:prstGeom prst="ellipse">
            <a:avLst/>
          </a:prstGeom>
          <a:blipFill dpi="0" rotWithShape="1">
            <a:blip r:embed="rId4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aturation sat="400000"/>
                      </a14:imgEffect>
                      <a14:imgEffect>
                        <a14:brightnessContrast bright="-40000" contrast="40000"/>
                      </a14:imgEffect>
                    </a14:imgLayer>
                  </a14:imgProps>
                </a:ext>
              </a:extLst>
            </a:blip>
            <a:srcRect/>
            <a:tile tx="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39" name="Oval 31">
            <a:extLst>
              <a:ext uri="{FF2B5EF4-FFF2-40B4-BE49-F238E27FC236}">
                <a16:creationId xmlns:a16="http://schemas.microsoft.com/office/drawing/2014/main" id="{45444F36-3103-4D11-A25F-C054D4606D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46134" y="1864667"/>
            <a:ext cx="3128666" cy="3128662"/>
          </a:xfrm>
          <a:prstGeom prst="ellipse">
            <a:avLst/>
          </a:prstGeom>
          <a:noFill/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F63DF18-6A63-407F-8595-EFBB804EF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0145" y="2376862"/>
            <a:ext cx="2640646" cy="2104273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Elective</a:t>
            </a:r>
            <a:br>
              <a:rPr lang="en-US" dirty="0">
                <a:solidFill>
                  <a:srgbClr val="FFFFFF"/>
                </a:solidFill>
              </a:rPr>
            </a:br>
            <a:r>
              <a:rPr lang="en-US" dirty="0">
                <a:solidFill>
                  <a:srgbClr val="FFFFFF"/>
                </a:solidFill>
              </a:rPr>
              <a:t>Areas</a:t>
            </a:r>
          </a:p>
        </p:txBody>
      </p:sp>
      <p:sp>
        <p:nvSpPr>
          <p:cNvPr id="40" name="Rectangle 33">
            <a:extLst>
              <a:ext uri="{FF2B5EF4-FFF2-40B4-BE49-F238E27FC236}">
                <a16:creationId xmlns:a16="http://schemas.microsoft.com/office/drawing/2014/main" id="{AD9B3EAD-A2B3-42C4-927C-3455E3E69E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502277" y="3388659"/>
            <a:ext cx="3657600" cy="80683"/>
          </a:xfrm>
          <a:prstGeom prst="rect">
            <a:avLst/>
          </a:prstGeom>
          <a:blipFill dpi="0" rotWithShape="1">
            <a:blip r:embed="rId6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aphicFrame>
        <p:nvGraphicFramePr>
          <p:cNvPr id="41" name="Content Placeholder 2">
            <a:extLst>
              <a:ext uri="{FF2B5EF4-FFF2-40B4-BE49-F238E27FC236}">
                <a16:creationId xmlns:a16="http://schemas.microsoft.com/office/drawing/2014/main" id="{B06756AE-034A-475B-A819-0BCBF0B700E8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579310310"/>
              </p:ext>
            </p:extLst>
          </p:nvPr>
        </p:nvGraphicFramePr>
        <p:xfrm>
          <a:off x="6023326" y="462897"/>
          <a:ext cx="5349205" cy="5932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</p:spTree>
    <p:extLst>
      <p:ext uri="{BB962C8B-B14F-4D97-AF65-F5344CB8AC3E}">
        <p14:creationId xmlns:p14="http://schemas.microsoft.com/office/powerpoint/2010/main" val="120844407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8">
            <a:extLst>
              <a:ext uri="{FF2B5EF4-FFF2-40B4-BE49-F238E27FC236}">
                <a16:creationId xmlns:a16="http://schemas.microsoft.com/office/drawing/2014/main" id="{F85E0883-9001-4D4E-9C91-E8D165DAF9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94AEEF45-F5C8-4322-9C98-33BB7A5A29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2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185E4386-A445-455A-91C4-16DE5DA9FC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1D569AA-C09E-4F85-AE56-FAC02C057E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Use Electives to….</a:t>
            </a:r>
            <a:endParaRPr lang="en-US" dirty="0"/>
          </a:p>
        </p:txBody>
      </p:sp>
      <p:sp>
        <p:nvSpPr>
          <p:cNvPr id="27" name="Rectangle 12">
            <a:extLst>
              <a:ext uri="{FF2B5EF4-FFF2-40B4-BE49-F238E27FC236}">
                <a16:creationId xmlns:a16="http://schemas.microsoft.com/office/drawing/2014/main" id="{3FD711E9-7F79-40A9-8D9E-4AE293C154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66800" y="2013293"/>
            <a:ext cx="10058400" cy="80683"/>
          </a:xfrm>
          <a:prstGeom prst="rect">
            <a:avLst/>
          </a:prstGeom>
          <a:blipFill dpi="0" rotWithShape="1">
            <a:blip r:embed="rId4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8" name="Content Placeholder 2">
            <a:extLst>
              <a:ext uri="{FF2B5EF4-FFF2-40B4-BE49-F238E27FC236}">
                <a16:creationId xmlns:a16="http://schemas.microsoft.com/office/drawing/2014/main" id="{0150EC9B-DA2A-4FEA-8AC3-7B3727D44309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190298658"/>
              </p:ext>
            </p:extLst>
          </p:nvPr>
        </p:nvGraphicFramePr>
        <p:xfrm>
          <a:off x="214312" y="2249733"/>
          <a:ext cx="11763375" cy="412363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  <p:extLst>
      <p:ext uri="{BB962C8B-B14F-4D97-AF65-F5344CB8AC3E}">
        <p14:creationId xmlns:p14="http://schemas.microsoft.com/office/powerpoint/2010/main" val="149640703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ED2DECD5-AE2B-4293-9C89-E23713D883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to complete your course selection form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B2FCD7C-C900-450D-A45E-D5737EB4D2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93557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45E5CBFA-71FE-4B7A-8587-5DE26B4E74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C243DB0-4B97-45E9-8D57-884B35867B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3139" y="131140"/>
            <a:ext cx="11725722" cy="6595719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1E90A287-2A2F-4365-85FB-D4504E56A58E}"/>
              </a:ext>
            </a:extLst>
          </p:cNvPr>
          <p:cNvSpPr/>
          <p:nvPr/>
        </p:nvSpPr>
        <p:spPr>
          <a:xfrm>
            <a:off x="5396947" y="2737027"/>
            <a:ext cx="6132443" cy="2276061"/>
          </a:xfrm>
          <a:prstGeom prst="rect">
            <a:avLst/>
          </a:prstGeom>
          <a:solidFill>
            <a:schemeClr val="bg1"/>
          </a:solidFill>
          <a:ln w="762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Go to the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  <a:hlinkClick r:id="rId3"/>
              </a:rPr>
              <a:t>East Union Website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Counseling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Click on Course Selection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AA19F2-46B4-430E-A416-41E800D797C8}"/>
              </a:ext>
            </a:extLst>
          </p:cNvPr>
          <p:cNvSpPr/>
          <p:nvPr/>
        </p:nvSpPr>
        <p:spPr>
          <a:xfrm>
            <a:off x="3599848" y="2093976"/>
            <a:ext cx="808523" cy="3534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6DC63DF3-A6CC-4C7D-A339-E1ECBA66982D}"/>
              </a:ext>
            </a:extLst>
          </p:cNvPr>
          <p:cNvSpPr/>
          <p:nvPr/>
        </p:nvSpPr>
        <p:spPr>
          <a:xfrm>
            <a:off x="3599847" y="2891268"/>
            <a:ext cx="1097281" cy="353492"/>
          </a:xfrm>
          <a:prstGeom prst="ellipse">
            <a:avLst/>
          </a:prstGeom>
          <a:noFill/>
          <a:ln w="762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6A24BB40-CB46-41A4-A6E8-662704BA5E35}"/>
              </a:ext>
            </a:extLst>
          </p:cNvPr>
          <p:cNvCxnSpPr>
            <a:cxnSpLocks/>
          </p:cNvCxnSpPr>
          <p:nvPr/>
        </p:nvCxnSpPr>
        <p:spPr>
          <a:xfrm>
            <a:off x="4408371" y="2256563"/>
            <a:ext cx="2906829" cy="1564666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E7B837B0-2234-41C6-82A9-C5B4F4418275}"/>
              </a:ext>
            </a:extLst>
          </p:cNvPr>
          <p:cNvCxnSpPr>
            <a:cxnSpLocks/>
          </p:cNvCxnSpPr>
          <p:nvPr/>
        </p:nvCxnSpPr>
        <p:spPr>
          <a:xfrm>
            <a:off x="4697128" y="3094522"/>
            <a:ext cx="2329314" cy="1284973"/>
          </a:xfrm>
          <a:prstGeom prst="straightConnector1">
            <a:avLst/>
          </a:prstGeom>
          <a:ln w="762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94164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92D551CF-72FD-4952-8670-8BC1EA5D07F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7441" y="94185"/>
            <a:ext cx="11857118" cy="6669629"/>
          </a:xfr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E9453098-289A-495A-BEB1-EAE56A4D59AF}"/>
              </a:ext>
            </a:extLst>
          </p:cNvPr>
          <p:cNvSpPr/>
          <p:nvPr/>
        </p:nvSpPr>
        <p:spPr>
          <a:xfrm>
            <a:off x="5515276" y="390868"/>
            <a:ext cx="6374530" cy="2804719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This is the page you will see once you have clicked on “course selection” under the counseling tab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1A80EE98-BE91-4073-8B9F-62AF1C7604BC}"/>
              </a:ext>
            </a:extLst>
          </p:cNvPr>
          <p:cNvSpPr/>
          <p:nvPr/>
        </p:nvSpPr>
        <p:spPr>
          <a:xfrm>
            <a:off x="308008" y="4908884"/>
            <a:ext cx="3137835" cy="113578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Step by step instructions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BB9AE8D-81B2-4E7B-98FD-B3F10E2D6699}"/>
              </a:ext>
            </a:extLst>
          </p:cNvPr>
          <p:cNvCxnSpPr>
            <a:cxnSpLocks/>
          </p:cNvCxnSpPr>
          <p:nvPr/>
        </p:nvCxnSpPr>
        <p:spPr>
          <a:xfrm flipV="1">
            <a:off x="2945331" y="4822257"/>
            <a:ext cx="1424538" cy="558266"/>
          </a:xfrm>
          <a:prstGeom prst="straightConnector1">
            <a:avLst/>
          </a:prstGeom>
          <a:ln w="762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9750997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778E020-A749-4AAE-AC43-2DFA952C86F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21667" y="2242686"/>
            <a:ext cx="9748665" cy="447815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27F9A59A-AA26-4E53-980A-1C3B12A3DB0B}"/>
              </a:ext>
            </a:extLst>
          </p:cNvPr>
          <p:cNvSpPr/>
          <p:nvPr/>
        </p:nvSpPr>
        <p:spPr>
          <a:xfrm>
            <a:off x="1395663" y="548640"/>
            <a:ext cx="9086249" cy="13379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Remember this is for NEXT year.  Click on the  grade you will be in NEXT year.</a:t>
            </a:r>
          </a:p>
        </p:txBody>
      </p:sp>
      <p:sp>
        <p:nvSpPr>
          <p:cNvPr id="6" name="Arrow: Right 5">
            <a:extLst>
              <a:ext uri="{FF2B5EF4-FFF2-40B4-BE49-F238E27FC236}">
                <a16:creationId xmlns:a16="http://schemas.microsoft.com/office/drawing/2014/main" id="{927FC9B4-36A3-4A9B-989F-8FD60E70DFEB}"/>
              </a:ext>
            </a:extLst>
          </p:cNvPr>
          <p:cNvSpPr/>
          <p:nvPr/>
        </p:nvSpPr>
        <p:spPr>
          <a:xfrm>
            <a:off x="297642" y="3638348"/>
            <a:ext cx="924025" cy="43313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05268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9FB35EA-8548-4CB8-9DB9-83FC15E7C611}"/>
              </a:ext>
            </a:extLst>
          </p:cNvPr>
          <p:cNvSpPr txBox="1">
            <a:spLocks/>
          </p:cNvSpPr>
          <p:nvPr/>
        </p:nvSpPr>
        <p:spPr>
          <a:xfrm>
            <a:off x="-60650" y="492045"/>
            <a:ext cx="5989975" cy="13838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Filling out your 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2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course selection form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34097D-7FD8-4637-9646-6BD532D09AD2}"/>
              </a:ext>
            </a:extLst>
          </p:cNvPr>
          <p:cNvSpPr txBox="1"/>
          <p:nvPr/>
        </p:nvSpPr>
        <p:spPr>
          <a:xfrm>
            <a:off x="649058" y="2001834"/>
            <a:ext cx="4791462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Make sure to fill out your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NAME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ID#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DATE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POST GRADUATION PLAN</a:t>
            </a:r>
          </a:p>
          <a:p>
            <a:pPr marL="800100" marR="0" lvl="1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COUNSELOR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  <a:p>
            <a:pPr marL="285750" marR="0" lvl="0" indent="-28575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Please choose 8 ELECTIVE classes and number them 1-8 in order of preference.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6B0375FA-C5E4-4D04-A086-3A0A57610773}"/>
              </a:ext>
            </a:extLst>
          </p:cNvPr>
          <p:cNvCxnSpPr>
            <a:cxnSpLocks/>
          </p:cNvCxnSpPr>
          <p:nvPr/>
        </p:nvCxnSpPr>
        <p:spPr>
          <a:xfrm flipV="1">
            <a:off x="4658157" y="1183956"/>
            <a:ext cx="1722411" cy="1080818"/>
          </a:xfrm>
          <a:prstGeom prst="straightConnector1">
            <a:avLst/>
          </a:prstGeom>
          <a:ln w="5715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C97A4564-5C7C-49D3-96AC-724895F08A78}"/>
              </a:ext>
            </a:extLst>
          </p:cNvPr>
          <p:cNvCxnSpPr>
            <a:cxnSpLocks/>
          </p:cNvCxnSpPr>
          <p:nvPr/>
        </p:nvCxnSpPr>
        <p:spPr>
          <a:xfrm flipV="1">
            <a:off x="4861441" y="2135880"/>
            <a:ext cx="3227005" cy="2570875"/>
          </a:xfrm>
          <a:prstGeom prst="straightConnector1">
            <a:avLst/>
          </a:prstGeom>
          <a:ln w="57150">
            <a:solidFill>
              <a:schemeClr val="accent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id="{295580CA-256B-4D41-9BCE-4A9FC062BC73}"/>
              </a:ext>
            </a:extLst>
          </p:cNvPr>
          <p:cNvSpPr/>
          <p:nvPr/>
        </p:nvSpPr>
        <p:spPr>
          <a:xfrm>
            <a:off x="6453182" y="370882"/>
            <a:ext cx="5055641" cy="765287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3" name="object 3">
            <a:extLst>
              <a:ext uri="{FF2B5EF4-FFF2-40B4-BE49-F238E27FC236}">
                <a16:creationId xmlns:a16="http://schemas.microsoft.com/office/drawing/2014/main" id="{F7C69227-1A4D-41B4-A645-9893663CD444}"/>
              </a:ext>
            </a:extLst>
          </p:cNvPr>
          <p:cNvSpPr txBox="1"/>
          <p:nvPr/>
        </p:nvSpPr>
        <p:spPr>
          <a:xfrm>
            <a:off x="6503751" y="1178350"/>
            <a:ext cx="719138" cy="10259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91"/>
              </a:lnSpc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r>
              <a:rPr sz="682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Q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UI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R</a:t>
            </a:r>
            <a:r>
              <a:rPr sz="682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D C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</a:t>
            </a:r>
            <a:r>
              <a:rPr sz="682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SS</a:t>
            </a:r>
            <a:r>
              <a:rPr sz="682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S: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14" name="object 4">
            <a:extLst>
              <a:ext uri="{FF2B5EF4-FFF2-40B4-BE49-F238E27FC236}">
                <a16:creationId xmlns:a16="http://schemas.microsoft.com/office/drawing/2014/main" id="{7F78728D-E78D-4E50-A232-BAB75F1D9500}"/>
              </a:ext>
            </a:extLst>
          </p:cNvPr>
          <p:cNvSpPr txBox="1"/>
          <p:nvPr/>
        </p:nvSpPr>
        <p:spPr>
          <a:xfrm>
            <a:off x="8219289" y="1178350"/>
            <a:ext cx="668482" cy="102592"/>
          </a:xfrm>
          <a:prstGeom prst="rect">
            <a:avLst/>
          </a:prstGeom>
          <a:solidFill>
            <a:srgbClr val="FFFF00"/>
          </a:solidFill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791"/>
              </a:lnSpc>
            </a:pPr>
            <a:r>
              <a:rPr sz="682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</a:t>
            </a:r>
            <a:r>
              <a:rPr sz="682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TIV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C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LASS</a:t>
            </a:r>
            <a:r>
              <a:rPr sz="682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: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15" name="object 5">
            <a:extLst>
              <a:ext uri="{FF2B5EF4-FFF2-40B4-BE49-F238E27FC236}">
                <a16:creationId xmlns:a16="http://schemas.microsoft.com/office/drawing/2014/main" id="{970B54DC-0996-45A7-8697-C06A47CF371D}"/>
              </a:ext>
            </a:extLst>
          </p:cNvPr>
          <p:cNvSpPr/>
          <p:nvPr/>
        </p:nvSpPr>
        <p:spPr>
          <a:xfrm>
            <a:off x="6502711" y="1350847"/>
            <a:ext cx="12556" cy="105208"/>
          </a:xfrm>
          <a:custGeom>
            <a:avLst/>
            <a:gdLst/>
            <a:ahLst/>
            <a:cxnLst/>
            <a:rect l="l" t="t" r="r" b="b"/>
            <a:pathLst>
              <a:path w="18414" h="154305">
                <a:moveTo>
                  <a:pt x="18288" y="0"/>
                </a:moveTo>
                <a:lnTo>
                  <a:pt x="0" y="0"/>
                </a:lnTo>
                <a:lnTo>
                  <a:pt x="0" y="153911"/>
                </a:lnTo>
                <a:lnTo>
                  <a:pt x="18288" y="153911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56F8E04B-C002-427D-910D-FF508066DCAD}"/>
              </a:ext>
            </a:extLst>
          </p:cNvPr>
          <p:cNvSpPr txBox="1"/>
          <p:nvPr/>
        </p:nvSpPr>
        <p:spPr>
          <a:xfrm>
            <a:off x="6555706" y="1474231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17" name="object 7">
            <a:extLst>
              <a:ext uri="{FF2B5EF4-FFF2-40B4-BE49-F238E27FC236}">
                <a16:creationId xmlns:a16="http://schemas.microsoft.com/office/drawing/2014/main" id="{916ABA72-2668-4D19-BBCE-02034A32B87F}"/>
              </a:ext>
            </a:extLst>
          </p:cNvPr>
          <p:cNvSpPr/>
          <p:nvPr/>
        </p:nvSpPr>
        <p:spPr>
          <a:xfrm>
            <a:off x="6502711" y="1455786"/>
            <a:ext cx="12556" cy="106074"/>
          </a:xfrm>
          <a:custGeom>
            <a:avLst/>
            <a:gdLst/>
            <a:ahLst/>
            <a:cxnLst/>
            <a:rect l="l" t="t" r="r" b="b"/>
            <a:pathLst>
              <a:path w="18414" h="155575">
                <a:moveTo>
                  <a:pt x="18288" y="0"/>
                </a:moveTo>
                <a:lnTo>
                  <a:pt x="0" y="0"/>
                </a:lnTo>
                <a:lnTo>
                  <a:pt x="0" y="155448"/>
                </a:lnTo>
                <a:lnTo>
                  <a:pt x="18288" y="155448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8" name="object 8">
            <a:extLst>
              <a:ext uri="{FF2B5EF4-FFF2-40B4-BE49-F238E27FC236}">
                <a16:creationId xmlns:a16="http://schemas.microsoft.com/office/drawing/2014/main" id="{E7FF5D92-1DFC-4E91-B8FE-FCEB456A28A1}"/>
              </a:ext>
            </a:extLst>
          </p:cNvPr>
          <p:cNvSpPr txBox="1"/>
          <p:nvPr/>
        </p:nvSpPr>
        <p:spPr>
          <a:xfrm>
            <a:off x="6555706" y="1579178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19" name="object 9">
            <a:extLst>
              <a:ext uri="{FF2B5EF4-FFF2-40B4-BE49-F238E27FC236}">
                <a16:creationId xmlns:a16="http://schemas.microsoft.com/office/drawing/2014/main" id="{EC081419-86DD-4BA0-8DD6-CB455A349FD2}"/>
              </a:ext>
            </a:extLst>
          </p:cNvPr>
          <p:cNvSpPr txBox="1"/>
          <p:nvPr/>
        </p:nvSpPr>
        <p:spPr>
          <a:xfrm>
            <a:off x="6555706" y="1685166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20" name="object 10">
            <a:extLst>
              <a:ext uri="{FF2B5EF4-FFF2-40B4-BE49-F238E27FC236}">
                <a16:creationId xmlns:a16="http://schemas.microsoft.com/office/drawing/2014/main" id="{9612896D-85C2-4A7E-9790-2A5ACCF25A9D}"/>
              </a:ext>
            </a:extLst>
          </p:cNvPr>
          <p:cNvSpPr/>
          <p:nvPr/>
        </p:nvSpPr>
        <p:spPr>
          <a:xfrm>
            <a:off x="6502711" y="1561773"/>
            <a:ext cx="601807" cy="361950"/>
          </a:xfrm>
          <a:custGeom>
            <a:avLst/>
            <a:gdLst/>
            <a:ahLst/>
            <a:cxnLst/>
            <a:rect l="l" t="t" r="r" b="b"/>
            <a:pathLst>
              <a:path w="882650" h="530860">
                <a:moveTo>
                  <a:pt x="18288" y="0"/>
                </a:moveTo>
                <a:lnTo>
                  <a:pt x="0" y="0"/>
                </a:lnTo>
                <a:lnTo>
                  <a:pt x="0" y="309372"/>
                </a:lnTo>
                <a:lnTo>
                  <a:pt x="18288" y="309372"/>
                </a:lnTo>
                <a:lnTo>
                  <a:pt x="18288" y="0"/>
                </a:lnTo>
                <a:close/>
              </a:path>
              <a:path w="882650" h="530860">
                <a:moveTo>
                  <a:pt x="882396" y="522744"/>
                </a:moveTo>
                <a:lnTo>
                  <a:pt x="77724" y="522744"/>
                </a:lnTo>
                <a:lnTo>
                  <a:pt x="77724" y="525665"/>
                </a:lnTo>
                <a:lnTo>
                  <a:pt x="77724" y="530352"/>
                </a:lnTo>
                <a:lnTo>
                  <a:pt x="882396" y="530352"/>
                </a:lnTo>
                <a:lnTo>
                  <a:pt x="882396" y="525665"/>
                </a:lnTo>
                <a:lnTo>
                  <a:pt x="882396" y="52274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1" name="object 11">
            <a:extLst>
              <a:ext uri="{FF2B5EF4-FFF2-40B4-BE49-F238E27FC236}">
                <a16:creationId xmlns:a16="http://schemas.microsoft.com/office/drawing/2014/main" id="{FFF15017-66AA-4935-8D7D-DECB9D2348C0}"/>
              </a:ext>
            </a:extLst>
          </p:cNvPr>
          <p:cNvSpPr txBox="1"/>
          <p:nvPr/>
        </p:nvSpPr>
        <p:spPr>
          <a:xfrm>
            <a:off x="6555706" y="1949095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22" name="object 12">
            <a:extLst>
              <a:ext uri="{FF2B5EF4-FFF2-40B4-BE49-F238E27FC236}">
                <a16:creationId xmlns:a16="http://schemas.microsoft.com/office/drawing/2014/main" id="{62D0BE63-0ED1-4EF9-AA19-34D730968119}"/>
              </a:ext>
            </a:extLst>
          </p:cNvPr>
          <p:cNvSpPr txBox="1"/>
          <p:nvPr/>
        </p:nvSpPr>
        <p:spPr>
          <a:xfrm>
            <a:off x="6555706" y="205508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23" name="object 13">
            <a:extLst>
              <a:ext uri="{FF2B5EF4-FFF2-40B4-BE49-F238E27FC236}">
                <a16:creationId xmlns:a16="http://schemas.microsoft.com/office/drawing/2014/main" id="{85B643E2-98E7-4C48-9C62-328FC4C56D3D}"/>
              </a:ext>
            </a:extLst>
          </p:cNvPr>
          <p:cNvSpPr/>
          <p:nvPr/>
        </p:nvSpPr>
        <p:spPr>
          <a:xfrm>
            <a:off x="6680201" y="2288099"/>
            <a:ext cx="353724" cy="5195"/>
          </a:xfrm>
          <a:custGeom>
            <a:avLst/>
            <a:gdLst/>
            <a:ahLst/>
            <a:cxnLst/>
            <a:rect l="l" t="t" r="r" b="b"/>
            <a:pathLst>
              <a:path w="518794" h="7620">
                <a:moveTo>
                  <a:pt x="0" y="7620"/>
                </a:moveTo>
                <a:lnTo>
                  <a:pt x="518459" y="7620"/>
                </a:lnTo>
                <a:lnTo>
                  <a:pt x="518459" y="0"/>
                </a:lnTo>
                <a:lnTo>
                  <a:pt x="0" y="0"/>
                </a:lnTo>
                <a:lnTo>
                  <a:pt x="0" y="762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4" name="object 14">
            <a:extLst>
              <a:ext uri="{FF2B5EF4-FFF2-40B4-BE49-F238E27FC236}">
                <a16:creationId xmlns:a16="http://schemas.microsoft.com/office/drawing/2014/main" id="{D7578BF7-DC67-423E-ADAD-96B5EF14D128}"/>
              </a:ext>
            </a:extLst>
          </p:cNvPr>
          <p:cNvSpPr txBox="1"/>
          <p:nvPr/>
        </p:nvSpPr>
        <p:spPr>
          <a:xfrm>
            <a:off x="6555706" y="231901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25" name="object 15">
            <a:extLst>
              <a:ext uri="{FF2B5EF4-FFF2-40B4-BE49-F238E27FC236}">
                <a16:creationId xmlns:a16="http://schemas.microsoft.com/office/drawing/2014/main" id="{D0F64930-69F6-4EBB-8405-92E0CE3DA4C8}"/>
              </a:ext>
            </a:extLst>
          </p:cNvPr>
          <p:cNvSpPr txBox="1"/>
          <p:nvPr/>
        </p:nvSpPr>
        <p:spPr>
          <a:xfrm>
            <a:off x="6555706" y="242499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26" name="object 16">
            <a:extLst>
              <a:ext uri="{FF2B5EF4-FFF2-40B4-BE49-F238E27FC236}">
                <a16:creationId xmlns:a16="http://schemas.microsoft.com/office/drawing/2014/main" id="{504B4B6B-A0E3-4286-9E83-C502F260F180}"/>
              </a:ext>
            </a:extLst>
          </p:cNvPr>
          <p:cNvSpPr/>
          <p:nvPr/>
        </p:nvSpPr>
        <p:spPr>
          <a:xfrm>
            <a:off x="6555705" y="2658015"/>
            <a:ext cx="661988" cy="5195"/>
          </a:xfrm>
          <a:custGeom>
            <a:avLst/>
            <a:gdLst/>
            <a:ahLst/>
            <a:cxnLst/>
            <a:rect l="l" t="t" r="r" b="b"/>
            <a:pathLst>
              <a:path w="970915" h="7620">
                <a:moveTo>
                  <a:pt x="970800" y="0"/>
                </a:moveTo>
                <a:lnTo>
                  <a:pt x="0" y="0"/>
                </a:lnTo>
                <a:lnTo>
                  <a:pt x="0" y="7620"/>
                </a:lnTo>
                <a:lnTo>
                  <a:pt x="970800" y="7620"/>
                </a:lnTo>
                <a:lnTo>
                  <a:pt x="9708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27" name="object 17">
            <a:extLst>
              <a:ext uri="{FF2B5EF4-FFF2-40B4-BE49-F238E27FC236}">
                <a16:creationId xmlns:a16="http://schemas.microsoft.com/office/drawing/2014/main" id="{2849E1B9-53FE-4DAC-8CCA-184CC48E2409}"/>
              </a:ext>
            </a:extLst>
          </p:cNvPr>
          <p:cNvSpPr txBox="1"/>
          <p:nvPr/>
        </p:nvSpPr>
        <p:spPr>
          <a:xfrm>
            <a:off x="6555706" y="2688928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28" name="object 18">
            <a:extLst>
              <a:ext uri="{FF2B5EF4-FFF2-40B4-BE49-F238E27FC236}">
                <a16:creationId xmlns:a16="http://schemas.microsoft.com/office/drawing/2014/main" id="{66F3B8DB-6906-4A86-A29B-C5B87B0FFF16}"/>
              </a:ext>
            </a:extLst>
          </p:cNvPr>
          <p:cNvSpPr txBox="1"/>
          <p:nvPr/>
        </p:nvSpPr>
        <p:spPr>
          <a:xfrm>
            <a:off x="6555706" y="2794915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29" name="object 19">
            <a:extLst>
              <a:ext uri="{FF2B5EF4-FFF2-40B4-BE49-F238E27FC236}">
                <a16:creationId xmlns:a16="http://schemas.microsoft.com/office/drawing/2014/main" id="{121036B3-E497-46C3-998F-E8B3574B7151}"/>
              </a:ext>
            </a:extLst>
          </p:cNvPr>
          <p:cNvSpPr txBox="1"/>
          <p:nvPr/>
        </p:nvSpPr>
        <p:spPr>
          <a:xfrm>
            <a:off x="6555696" y="290090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30" name="object 20">
            <a:extLst>
              <a:ext uri="{FF2B5EF4-FFF2-40B4-BE49-F238E27FC236}">
                <a16:creationId xmlns:a16="http://schemas.microsoft.com/office/drawing/2014/main" id="{47BDEBC3-520B-4B9A-8CA0-34487EF64BF2}"/>
              </a:ext>
            </a:extLst>
          </p:cNvPr>
          <p:cNvSpPr/>
          <p:nvPr/>
        </p:nvSpPr>
        <p:spPr>
          <a:xfrm>
            <a:off x="6502711" y="1772710"/>
            <a:ext cx="12556" cy="1268990"/>
          </a:xfrm>
          <a:custGeom>
            <a:avLst/>
            <a:gdLst/>
            <a:ahLst/>
            <a:cxnLst/>
            <a:rect l="l" t="t" r="r" b="b"/>
            <a:pathLst>
              <a:path w="18414" h="1861185">
                <a:moveTo>
                  <a:pt x="18288" y="0"/>
                </a:moveTo>
                <a:lnTo>
                  <a:pt x="0" y="0"/>
                </a:lnTo>
                <a:lnTo>
                  <a:pt x="0" y="1860803"/>
                </a:lnTo>
                <a:lnTo>
                  <a:pt x="18288" y="1860803"/>
                </a:lnTo>
                <a:lnTo>
                  <a:pt x="18288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31" name="object 21">
            <a:extLst>
              <a:ext uri="{FF2B5EF4-FFF2-40B4-BE49-F238E27FC236}">
                <a16:creationId xmlns:a16="http://schemas.microsoft.com/office/drawing/2014/main" id="{DCD2E86A-962B-427C-B246-B45D1241D40E}"/>
              </a:ext>
            </a:extLst>
          </p:cNvPr>
          <p:cNvSpPr txBox="1"/>
          <p:nvPr/>
        </p:nvSpPr>
        <p:spPr>
          <a:xfrm>
            <a:off x="6555706" y="316483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32" name="object 22">
            <a:extLst>
              <a:ext uri="{FF2B5EF4-FFF2-40B4-BE49-F238E27FC236}">
                <a16:creationId xmlns:a16="http://schemas.microsoft.com/office/drawing/2014/main" id="{948047A4-1415-4FCE-A451-2BE005512D35}"/>
              </a:ext>
            </a:extLst>
          </p:cNvPr>
          <p:cNvSpPr txBox="1"/>
          <p:nvPr/>
        </p:nvSpPr>
        <p:spPr>
          <a:xfrm>
            <a:off x="6555706" y="3429800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33" name="object 23">
            <a:extLst>
              <a:ext uri="{FF2B5EF4-FFF2-40B4-BE49-F238E27FC236}">
                <a16:creationId xmlns:a16="http://schemas.microsoft.com/office/drawing/2014/main" id="{3F5285EE-D8A9-476A-B74A-834939FA9AE0}"/>
              </a:ext>
            </a:extLst>
          </p:cNvPr>
          <p:cNvSpPr txBox="1"/>
          <p:nvPr/>
        </p:nvSpPr>
        <p:spPr>
          <a:xfrm>
            <a:off x="6555706" y="3534748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34" name="object 24">
            <a:extLst>
              <a:ext uri="{FF2B5EF4-FFF2-40B4-BE49-F238E27FC236}">
                <a16:creationId xmlns:a16="http://schemas.microsoft.com/office/drawing/2014/main" id="{58D48404-0329-4C0B-B241-922991BD2D09}"/>
              </a:ext>
            </a:extLst>
          </p:cNvPr>
          <p:cNvSpPr txBox="1"/>
          <p:nvPr/>
        </p:nvSpPr>
        <p:spPr>
          <a:xfrm>
            <a:off x="6555716" y="364074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35" name="object 25">
            <a:extLst>
              <a:ext uri="{FF2B5EF4-FFF2-40B4-BE49-F238E27FC236}">
                <a16:creationId xmlns:a16="http://schemas.microsoft.com/office/drawing/2014/main" id="{033F411A-D924-46B5-9613-62225861D8AB}"/>
              </a:ext>
            </a:extLst>
          </p:cNvPr>
          <p:cNvSpPr txBox="1"/>
          <p:nvPr/>
        </p:nvSpPr>
        <p:spPr>
          <a:xfrm>
            <a:off x="6555699" y="374672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36" name="object 26">
            <a:extLst>
              <a:ext uri="{FF2B5EF4-FFF2-40B4-BE49-F238E27FC236}">
                <a16:creationId xmlns:a16="http://schemas.microsoft.com/office/drawing/2014/main" id="{5695AD89-037B-4B7D-B647-838F436AE2D9}"/>
              </a:ext>
            </a:extLst>
          </p:cNvPr>
          <p:cNvSpPr txBox="1"/>
          <p:nvPr/>
        </p:nvSpPr>
        <p:spPr>
          <a:xfrm>
            <a:off x="6555699" y="385168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grpSp>
        <p:nvGrpSpPr>
          <p:cNvPr id="37" name="object 27">
            <a:extLst>
              <a:ext uri="{FF2B5EF4-FFF2-40B4-BE49-F238E27FC236}">
                <a16:creationId xmlns:a16="http://schemas.microsoft.com/office/drawing/2014/main" id="{9C4F8C59-2348-4CBF-8C9A-84174EFF99F1}"/>
              </a:ext>
            </a:extLst>
          </p:cNvPr>
          <p:cNvGrpSpPr/>
          <p:nvPr/>
        </p:nvGrpSpPr>
        <p:grpSpPr>
          <a:xfrm>
            <a:off x="6555705" y="3992207"/>
            <a:ext cx="1095375" cy="212148"/>
            <a:chOff x="399288" y="6012179"/>
            <a:chExt cx="1606550" cy="311150"/>
          </a:xfrm>
        </p:grpSpPr>
        <p:sp>
          <p:nvSpPr>
            <p:cNvPr id="38" name="object 28">
              <a:extLst>
                <a:ext uri="{FF2B5EF4-FFF2-40B4-BE49-F238E27FC236}">
                  <a16:creationId xmlns:a16="http://schemas.microsoft.com/office/drawing/2014/main" id="{E998A8EB-FEF8-4036-BB57-2607C06E584F}"/>
                </a:ext>
              </a:extLst>
            </p:cNvPr>
            <p:cNvSpPr/>
            <p:nvPr/>
          </p:nvSpPr>
          <p:spPr>
            <a:xfrm>
              <a:off x="399288" y="6012179"/>
              <a:ext cx="462280" cy="155575"/>
            </a:xfrm>
            <a:custGeom>
              <a:avLst/>
              <a:gdLst/>
              <a:ahLst/>
              <a:cxnLst/>
              <a:rect l="l" t="t" r="r" b="b"/>
              <a:pathLst>
                <a:path w="462280" h="155575">
                  <a:moveTo>
                    <a:pt x="461772" y="0"/>
                  </a:moveTo>
                  <a:lnTo>
                    <a:pt x="0" y="0"/>
                  </a:lnTo>
                  <a:lnTo>
                    <a:pt x="0" y="144818"/>
                  </a:lnTo>
                  <a:lnTo>
                    <a:pt x="0" y="155448"/>
                  </a:lnTo>
                  <a:lnTo>
                    <a:pt x="461772" y="155448"/>
                  </a:lnTo>
                  <a:lnTo>
                    <a:pt x="461772" y="144818"/>
                  </a:lnTo>
                  <a:lnTo>
                    <a:pt x="461772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39" name="object 29">
              <a:extLst>
                <a:ext uri="{FF2B5EF4-FFF2-40B4-BE49-F238E27FC236}">
                  <a16:creationId xmlns:a16="http://schemas.microsoft.com/office/drawing/2014/main" id="{F7F9F7D1-E54A-4A50-A8B9-4190EC735609}"/>
                </a:ext>
              </a:extLst>
            </p:cNvPr>
            <p:cNvSpPr/>
            <p:nvPr/>
          </p:nvSpPr>
          <p:spPr>
            <a:xfrm>
              <a:off x="399288" y="6147828"/>
              <a:ext cx="462280" cy="7620"/>
            </a:xfrm>
            <a:custGeom>
              <a:avLst/>
              <a:gdLst/>
              <a:ahLst/>
              <a:cxnLst/>
              <a:rect l="l" t="t" r="r" b="b"/>
              <a:pathLst>
                <a:path w="462280" h="7620">
                  <a:moveTo>
                    <a:pt x="461772" y="0"/>
                  </a:moveTo>
                  <a:lnTo>
                    <a:pt x="0" y="0"/>
                  </a:lnTo>
                  <a:lnTo>
                    <a:pt x="0" y="7607"/>
                  </a:lnTo>
                  <a:lnTo>
                    <a:pt x="461772" y="7607"/>
                  </a:lnTo>
                  <a:lnTo>
                    <a:pt x="461772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40" name="object 30">
              <a:extLst>
                <a:ext uri="{FF2B5EF4-FFF2-40B4-BE49-F238E27FC236}">
                  <a16:creationId xmlns:a16="http://schemas.microsoft.com/office/drawing/2014/main" id="{6997C607-8DC0-491C-A03C-2968041FFF37}"/>
                </a:ext>
              </a:extLst>
            </p:cNvPr>
            <p:cNvSpPr/>
            <p:nvPr/>
          </p:nvSpPr>
          <p:spPr>
            <a:xfrm>
              <a:off x="399288" y="6167627"/>
              <a:ext cx="1606550" cy="155575"/>
            </a:xfrm>
            <a:custGeom>
              <a:avLst/>
              <a:gdLst/>
              <a:ahLst/>
              <a:cxnLst/>
              <a:rect l="l" t="t" r="r" b="b"/>
              <a:pathLst>
                <a:path w="1606550" h="155575">
                  <a:moveTo>
                    <a:pt x="1606296" y="0"/>
                  </a:moveTo>
                  <a:lnTo>
                    <a:pt x="0" y="0"/>
                  </a:lnTo>
                  <a:lnTo>
                    <a:pt x="0" y="138531"/>
                  </a:lnTo>
                  <a:lnTo>
                    <a:pt x="0" y="147294"/>
                  </a:lnTo>
                  <a:lnTo>
                    <a:pt x="182587" y="147294"/>
                  </a:lnTo>
                  <a:lnTo>
                    <a:pt x="182587" y="155448"/>
                  </a:lnTo>
                  <a:lnTo>
                    <a:pt x="1606296" y="155448"/>
                  </a:lnTo>
                  <a:lnTo>
                    <a:pt x="1606296" y="147294"/>
                  </a:lnTo>
                  <a:lnTo>
                    <a:pt x="1606296" y="138531"/>
                  </a:lnTo>
                  <a:lnTo>
                    <a:pt x="1606296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sp>
        <p:nvSpPr>
          <p:cNvPr id="41" name="object 31">
            <a:extLst>
              <a:ext uri="{FF2B5EF4-FFF2-40B4-BE49-F238E27FC236}">
                <a16:creationId xmlns:a16="http://schemas.microsoft.com/office/drawing/2014/main" id="{A0A7AFAA-C600-4F63-8452-D78A694385EC}"/>
              </a:ext>
            </a:extLst>
          </p:cNvPr>
          <p:cNvSpPr txBox="1"/>
          <p:nvPr/>
        </p:nvSpPr>
        <p:spPr>
          <a:xfrm>
            <a:off x="6555706" y="4116638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42" name="object 32">
            <a:extLst>
              <a:ext uri="{FF2B5EF4-FFF2-40B4-BE49-F238E27FC236}">
                <a16:creationId xmlns:a16="http://schemas.microsoft.com/office/drawing/2014/main" id="{8D8C7B63-9C72-4AE8-B08E-0F3CF610F424}"/>
              </a:ext>
            </a:extLst>
          </p:cNvPr>
          <p:cNvSpPr/>
          <p:nvPr/>
        </p:nvSpPr>
        <p:spPr>
          <a:xfrm>
            <a:off x="6555706" y="4204182"/>
            <a:ext cx="1196253" cy="105208"/>
          </a:xfrm>
          <a:custGeom>
            <a:avLst/>
            <a:gdLst/>
            <a:ahLst/>
            <a:cxnLst/>
            <a:rect l="l" t="t" r="r" b="b"/>
            <a:pathLst>
              <a:path w="1754505" h="154304">
                <a:moveTo>
                  <a:pt x="1754124" y="0"/>
                </a:moveTo>
                <a:lnTo>
                  <a:pt x="0" y="0"/>
                </a:lnTo>
                <a:lnTo>
                  <a:pt x="0" y="141020"/>
                </a:lnTo>
                <a:lnTo>
                  <a:pt x="0" y="144957"/>
                </a:lnTo>
                <a:lnTo>
                  <a:pt x="0" y="153924"/>
                </a:lnTo>
                <a:lnTo>
                  <a:pt x="1754124" y="153924"/>
                </a:lnTo>
                <a:lnTo>
                  <a:pt x="1754124" y="144957"/>
                </a:lnTo>
                <a:lnTo>
                  <a:pt x="1754124" y="141020"/>
                </a:lnTo>
                <a:lnTo>
                  <a:pt x="175412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3" name="object 33">
            <a:extLst>
              <a:ext uri="{FF2B5EF4-FFF2-40B4-BE49-F238E27FC236}">
                <a16:creationId xmlns:a16="http://schemas.microsoft.com/office/drawing/2014/main" id="{8CE4F8B5-1193-4D59-A842-34D68373B1B0}"/>
              </a:ext>
            </a:extLst>
          </p:cNvPr>
          <p:cNvSpPr txBox="1"/>
          <p:nvPr/>
        </p:nvSpPr>
        <p:spPr>
          <a:xfrm>
            <a:off x="6555706" y="422158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44" name="object 34">
            <a:extLst>
              <a:ext uri="{FF2B5EF4-FFF2-40B4-BE49-F238E27FC236}">
                <a16:creationId xmlns:a16="http://schemas.microsoft.com/office/drawing/2014/main" id="{B4109953-13FF-488C-9E00-4CAAE043486D}"/>
              </a:ext>
            </a:extLst>
          </p:cNvPr>
          <p:cNvSpPr/>
          <p:nvPr/>
        </p:nvSpPr>
        <p:spPr>
          <a:xfrm>
            <a:off x="6555705" y="4309131"/>
            <a:ext cx="1104900" cy="106074"/>
          </a:xfrm>
          <a:custGeom>
            <a:avLst/>
            <a:gdLst/>
            <a:ahLst/>
            <a:cxnLst/>
            <a:rect l="l" t="t" r="r" b="b"/>
            <a:pathLst>
              <a:path w="1620520" h="155575">
                <a:moveTo>
                  <a:pt x="1620012" y="0"/>
                </a:moveTo>
                <a:lnTo>
                  <a:pt x="0" y="0"/>
                </a:lnTo>
                <a:lnTo>
                  <a:pt x="0" y="140195"/>
                </a:lnTo>
                <a:lnTo>
                  <a:pt x="0" y="148958"/>
                </a:lnTo>
                <a:lnTo>
                  <a:pt x="182587" y="148958"/>
                </a:lnTo>
                <a:lnTo>
                  <a:pt x="182587" y="155448"/>
                </a:lnTo>
                <a:lnTo>
                  <a:pt x="1620012" y="155448"/>
                </a:lnTo>
                <a:lnTo>
                  <a:pt x="1620012" y="148958"/>
                </a:lnTo>
                <a:lnTo>
                  <a:pt x="1620012" y="140195"/>
                </a:lnTo>
                <a:lnTo>
                  <a:pt x="1620012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5" name="object 35">
            <a:extLst>
              <a:ext uri="{FF2B5EF4-FFF2-40B4-BE49-F238E27FC236}">
                <a16:creationId xmlns:a16="http://schemas.microsoft.com/office/drawing/2014/main" id="{BF56AC5F-BBD0-4E5F-AE81-521EBD3AD955}"/>
              </a:ext>
            </a:extLst>
          </p:cNvPr>
          <p:cNvSpPr txBox="1"/>
          <p:nvPr/>
        </p:nvSpPr>
        <p:spPr>
          <a:xfrm>
            <a:off x="6555706" y="4327574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46" name="object 36">
            <a:extLst>
              <a:ext uri="{FF2B5EF4-FFF2-40B4-BE49-F238E27FC236}">
                <a16:creationId xmlns:a16="http://schemas.microsoft.com/office/drawing/2014/main" id="{6D31A0E4-4E1B-4239-AB82-4E2F7CF7B150}"/>
              </a:ext>
            </a:extLst>
          </p:cNvPr>
          <p:cNvSpPr/>
          <p:nvPr/>
        </p:nvSpPr>
        <p:spPr>
          <a:xfrm>
            <a:off x="6555705" y="4415117"/>
            <a:ext cx="1101436" cy="106074"/>
          </a:xfrm>
          <a:custGeom>
            <a:avLst/>
            <a:gdLst/>
            <a:ahLst/>
            <a:cxnLst/>
            <a:rect l="l" t="t" r="r" b="b"/>
            <a:pathLst>
              <a:path w="1615439" h="155575">
                <a:moveTo>
                  <a:pt x="1615440" y="0"/>
                </a:moveTo>
                <a:lnTo>
                  <a:pt x="0" y="0"/>
                </a:lnTo>
                <a:lnTo>
                  <a:pt x="0" y="133921"/>
                </a:lnTo>
                <a:lnTo>
                  <a:pt x="0" y="142697"/>
                </a:lnTo>
                <a:lnTo>
                  <a:pt x="182587" y="142697"/>
                </a:lnTo>
                <a:lnTo>
                  <a:pt x="182587" y="155460"/>
                </a:lnTo>
                <a:lnTo>
                  <a:pt x="1615440" y="155460"/>
                </a:lnTo>
                <a:lnTo>
                  <a:pt x="1615440" y="142697"/>
                </a:lnTo>
                <a:lnTo>
                  <a:pt x="1615440" y="133921"/>
                </a:lnTo>
                <a:lnTo>
                  <a:pt x="1615440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7" name="object 37">
            <a:extLst>
              <a:ext uri="{FF2B5EF4-FFF2-40B4-BE49-F238E27FC236}">
                <a16:creationId xmlns:a16="http://schemas.microsoft.com/office/drawing/2014/main" id="{5BB8513A-4914-4EBF-806E-9DFEA7BC3B6C}"/>
              </a:ext>
            </a:extLst>
          </p:cNvPr>
          <p:cNvSpPr txBox="1"/>
          <p:nvPr/>
        </p:nvSpPr>
        <p:spPr>
          <a:xfrm>
            <a:off x="6555706" y="4433561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48" name="object 38">
            <a:extLst>
              <a:ext uri="{FF2B5EF4-FFF2-40B4-BE49-F238E27FC236}">
                <a16:creationId xmlns:a16="http://schemas.microsoft.com/office/drawing/2014/main" id="{7D93FBCA-EAB6-4C5F-BF4B-AFC50E9B15F1}"/>
              </a:ext>
            </a:extLst>
          </p:cNvPr>
          <p:cNvSpPr/>
          <p:nvPr/>
        </p:nvSpPr>
        <p:spPr>
          <a:xfrm>
            <a:off x="6555705" y="4521113"/>
            <a:ext cx="1467283" cy="106074"/>
          </a:xfrm>
          <a:custGeom>
            <a:avLst/>
            <a:gdLst/>
            <a:ahLst/>
            <a:cxnLst/>
            <a:rect l="l" t="t" r="r" b="b"/>
            <a:pathLst>
              <a:path w="2152015" h="155575">
                <a:moveTo>
                  <a:pt x="2151888" y="0"/>
                </a:moveTo>
                <a:lnTo>
                  <a:pt x="0" y="0"/>
                </a:lnTo>
                <a:lnTo>
                  <a:pt x="0" y="136385"/>
                </a:lnTo>
                <a:lnTo>
                  <a:pt x="0" y="140322"/>
                </a:lnTo>
                <a:lnTo>
                  <a:pt x="0" y="155435"/>
                </a:lnTo>
                <a:lnTo>
                  <a:pt x="2151888" y="155435"/>
                </a:lnTo>
                <a:lnTo>
                  <a:pt x="2151888" y="140322"/>
                </a:lnTo>
                <a:lnTo>
                  <a:pt x="2151888" y="136385"/>
                </a:lnTo>
                <a:lnTo>
                  <a:pt x="2151888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49" name="object 39">
            <a:extLst>
              <a:ext uri="{FF2B5EF4-FFF2-40B4-BE49-F238E27FC236}">
                <a16:creationId xmlns:a16="http://schemas.microsoft.com/office/drawing/2014/main" id="{7CFD6ED6-523D-4A7D-986D-038A90168FBF}"/>
              </a:ext>
            </a:extLst>
          </p:cNvPr>
          <p:cNvSpPr txBox="1"/>
          <p:nvPr/>
        </p:nvSpPr>
        <p:spPr>
          <a:xfrm>
            <a:off x="6555706" y="4539548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50" name="object 40">
            <a:extLst>
              <a:ext uri="{FF2B5EF4-FFF2-40B4-BE49-F238E27FC236}">
                <a16:creationId xmlns:a16="http://schemas.microsoft.com/office/drawing/2014/main" id="{AB4B74B0-A4F2-4C74-8D96-AD84AC721A1D}"/>
              </a:ext>
            </a:extLst>
          </p:cNvPr>
          <p:cNvSpPr/>
          <p:nvPr/>
        </p:nvSpPr>
        <p:spPr>
          <a:xfrm>
            <a:off x="6555705" y="4627092"/>
            <a:ext cx="1401041" cy="105208"/>
          </a:xfrm>
          <a:custGeom>
            <a:avLst/>
            <a:gdLst/>
            <a:ahLst/>
            <a:cxnLst/>
            <a:rect l="l" t="t" r="r" b="b"/>
            <a:pathLst>
              <a:path w="2054860" h="154304">
                <a:moveTo>
                  <a:pt x="2054352" y="0"/>
                </a:moveTo>
                <a:lnTo>
                  <a:pt x="0" y="0"/>
                </a:lnTo>
                <a:lnTo>
                  <a:pt x="0" y="138442"/>
                </a:lnTo>
                <a:lnTo>
                  <a:pt x="0" y="142824"/>
                </a:lnTo>
                <a:lnTo>
                  <a:pt x="182600" y="142824"/>
                </a:lnTo>
                <a:lnTo>
                  <a:pt x="182600" y="153924"/>
                </a:lnTo>
                <a:lnTo>
                  <a:pt x="2054352" y="153924"/>
                </a:lnTo>
                <a:lnTo>
                  <a:pt x="2054352" y="142824"/>
                </a:lnTo>
                <a:lnTo>
                  <a:pt x="2054352" y="138442"/>
                </a:lnTo>
                <a:lnTo>
                  <a:pt x="2054352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51" name="object 41">
            <a:extLst>
              <a:ext uri="{FF2B5EF4-FFF2-40B4-BE49-F238E27FC236}">
                <a16:creationId xmlns:a16="http://schemas.microsoft.com/office/drawing/2014/main" id="{840D5E3F-CF8D-4D18-A3E5-A12D0941E17F}"/>
              </a:ext>
            </a:extLst>
          </p:cNvPr>
          <p:cNvSpPr txBox="1"/>
          <p:nvPr/>
        </p:nvSpPr>
        <p:spPr>
          <a:xfrm>
            <a:off x="6555706" y="4644497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grpSp>
        <p:nvGrpSpPr>
          <p:cNvPr id="52" name="object 42">
            <a:extLst>
              <a:ext uri="{FF2B5EF4-FFF2-40B4-BE49-F238E27FC236}">
                <a16:creationId xmlns:a16="http://schemas.microsoft.com/office/drawing/2014/main" id="{D15B1865-0D50-4ACC-98BD-E0E0ACAAB028}"/>
              </a:ext>
            </a:extLst>
          </p:cNvPr>
          <p:cNvGrpSpPr/>
          <p:nvPr/>
        </p:nvGrpSpPr>
        <p:grpSpPr>
          <a:xfrm>
            <a:off x="6555705" y="4732041"/>
            <a:ext cx="1089314" cy="106074"/>
            <a:chOff x="399288" y="7097268"/>
            <a:chExt cx="1597660" cy="155575"/>
          </a:xfrm>
        </p:grpSpPr>
        <p:sp>
          <p:nvSpPr>
            <p:cNvPr id="53" name="object 43">
              <a:extLst>
                <a:ext uri="{FF2B5EF4-FFF2-40B4-BE49-F238E27FC236}">
                  <a16:creationId xmlns:a16="http://schemas.microsoft.com/office/drawing/2014/main" id="{36F917DC-E301-4E08-B471-E31296B1FEEB}"/>
                </a:ext>
              </a:extLst>
            </p:cNvPr>
            <p:cNvSpPr/>
            <p:nvPr/>
          </p:nvSpPr>
          <p:spPr>
            <a:xfrm>
              <a:off x="399288" y="7097268"/>
              <a:ext cx="1533525" cy="155575"/>
            </a:xfrm>
            <a:custGeom>
              <a:avLst/>
              <a:gdLst/>
              <a:ahLst/>
              <a:cxnLst/>
              <a:rect l="l" t="t" r="r" b="b"/>
              <a:pathLst>
                <a:path w="1533525" h="155575">
                  <a:moveTo>
                    <a:pt x="1533144" y="0"/>
                  </a:moveTo>
                  <a:lnTo>
                    <a:pt x="0" y="0"/>
                  </a:lnTo>
                  <a:lnTo>
                    <a:pt x="0" y="142011"/>
                  </a:lnTo>
                  <a:lnTo>
                    <a:pt x="0" y="150761"/>
                  </a:lnTo>
                  <a:lnTo>
                    <a:pt x="182587" y="150761"/>
                  </a:lnTo>
                  <a:lnTo>
                    <a:pt x="182587" y="155448"/>
                  </a:lnTo>
                  <a:lnTo>
                    <a:pt x="1533144" y="155448"/>
                  </a:lnTo>
                  <a:lnTo>
                    <a:pt x="1533144" y="150761"/>
                  </a:lnTo>
                  <a:lnTo>
                    <a:pt x="1533144" y="142011"/>
                  </a:lnTo>
                  <a:lnTo>
                    <a:pt x="1533144" y="0"/>
                  </a:lnTo>
                  <a:close/>
                </a:path>
              </a:pathLst>
            </a:custGeom>
            <a:solidFill>
              <a:srgbClr val="D2D2D2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54" name="object 44">
              <a:extLst>
                <a:ext uri="{FF2B5EF4-FFF2-40B4-BE49-F238E27FC236}">
                  <a16:creationId xmlns:a16="http://schemas.microsoft.com/office/drawing/2014/main" id="{3F5066A8-5AD9-4B00-8B03-8BBAD02F2037}"/>
                </a:ext>
              </a:extLst>
            </p:cNvPr>
            <p:cNvSpPr/>
            <p:nvPr/>
          </p:nvSpPr>
          <p:spPr>
            <a:xfrm>
              <a:off x="1932432" y="7097268"/>
              <a:ext cx="64135" cy="155575"/>
            </a:xfrm>
            <a:custGeom>
              <a:avLst/>
              <a:gdLst/>
              <a:ahLst/>
              <a:cxnLst/>
              <a:rect l="l" t="t" r="r" b="b"/>
              <a:pathLst>
                <a:path w="64135" h="155575">
                  <a:moveTo>
                    <a:pt x="64007" y="0"/>
                  </a:moveTo>
                  <a:lnTo>
                    <a:pt x="0" y="0"/>
                  </a:lnTo>
                  <a:lnTo>
                    <a:pt x="0" y="155447"/>
                  </a:lnTo>
                  <a:lnTo>
                    <a:pt x="64007" y="155447"/>
                  </a:lnTo>
                  <a:lnTo>
                    <a:pt x="64007" y="0"/>
                  </a:lnTo>
                  <a:close/>
                </a:path>
              </a:pathLst>
            </a:custGeom>
            <a:solidFill>
              <a:srgbClr val="D9D9D9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sp>
        <p:nvSpPr>
          <p:cNvPr id="55" name="object 45">
            <a:extLst>
              <a:ext uri="{FF2B5EF4-FFF2-40B4-BE49-F238E27FC236}">
                <a16:creationId xmlns:a16="http://schemas.microsoft.com/office/drawing/2014/main" id="{9094B5AD-8A2C-4B04-9681-33549D167FA4}"/>
              </a:ext>
            </a:extLst>
          </p:cNvPr>
          <p:cNvSpPr txBox="1"/>
          <p:nvPr/>
        </p:nvSpPr>
        <p:spPr>
          <a:xfrm>
            <a:off x="6555706" y="4750484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56" name="object 46">
            <a:extLst>
              <a:ext uri="{FF2B5EF4-FFF2-40B4-BE49-F238E27FC236}">
                <a16:creationId xmlns:a16="http://schemas.microsoft.com/office/drawing/2014/main" id="{EF3D64A2-B0C8-4D6A-9313-FC99F3C97A99}"/>
              </a:ext>
            </a:extLst>
          </p:cNvPr>
          <p:cNvSpPr/>
          <p:nvPr/>
        </p:nvSpPr>
        <p:spPr>
          <a:xfrm>
            <a:off x="6555705" y="4838028"/>
            <a:ext cx="1260764" cy="106074"/>
          </a:xfrm>
          <a:custGeom>
            <a:avLst/>
            <a:gdLst/>
            <a:ahLst/>
            <a:cxnLst/>
            <a:rect l="l" t="t" r="r" b="b"/>
            <a:pathLst>
              <a:path w="1849120" h="155575">
                <a:moveTo>
                  <a:pt x="1848612" y="0"/>
                </a:moveTo>
                <a:lnTo>
                  <a:pt x="0" y="0"/>
                </a:lnTo>
                <a:lnTo>
                  <a:pt x="0" y="144487"/>
                </a:lnTo>
                <a:lnTo>
                  <a:pt x="0" y="148424"/>
                </a:lnTo>
                <a:lnTo>
                  <a:pt x="0" y="155448"/>
                </a:lnTo>
                <a:lnTo>
                  <a:pt x="1848612" y="155448"/>
                </a:lnTo>
                <a:lnTo>
                  <a:pt x="1848612" y="148424"/>
                </a:lnTo>
                <a:lnTo>
                  <a:pt x="1848612" y="144487"/>
                </a:lnTo>
                <a:lnTo>
                  <a:pt x="1848612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57" name="object 47">
            <a:extLst>
              <a:ext uri="{FF2B5EF4-FFF2-40B4-BE49-F238E27FC236}">
                <a16:creationId xmlns:a16="http://schemas.microsoft.com/office/drawing/2014/main" id="{458D72BA-CD9A-4C11-85FE-D84266145BA0}"/>
              </a:ext>
            </a:extLst>
          </p:cNvPr>
          <p:cNvSpPr txBox="1"/>
          <p:nvPr/>
        </p:nvSpPr>
        <p:spPr>
          <a:xfrm>
            <a:off x="6555706" y="4856472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58" name="object 48">
            <a:extLst>
              <a:ext uri="{FF2B5EF4-FFF2-40B4-BE49-F238E27FC236}">
                <a16:creationId xmlns:a16="http://schemas.microsoft.com/office/drawing/2014/main" id="{817E283D-4DC0-49A0-B9E5-FEA0F4FC3D9B}"/>
              </a:ext>
            </a:extLst>
          </p:cNvPr>
          <p:cNvSpPr/>
          <p:nvPr/>
        </p:nvSpPr>
        <p:spPr>
          <a:xfrm>
            <a:off x="6555705" y="4944015"/>
            <a:ext cx="1357313" cy="106074"/>
          </a:xfrm>
          <a:custGeom>
            <a:avLst/>
            <a:gdLst/>
            <a:ahLst/>
            <a:cxnLst/>
            <a:rect l="l" t="t" r="r" b="b"/>
            <a:pathLst>
              <a:path w="1990725" h="155575">
                <a:moveTo>
                  <a:pt x="1990344" y="0"/>
                </a:moveTo>
                <a:lnTo>
                  <a:pt x="0" y="0"/>
                </a:lnTo>
                <a:lnTo>
                  <a:pt x="0" y="150901"/>
                </a:lnTo>
                <a:lnTo>
                  <a:pt x="0" y="155448"/>
                </a:lnTo>
                <a:lnTo>
                  <a:pt x="1990344" y="155448"/>
                </a:lnTo>
                <a:lnTo>
                  <a:pt x="1990344" y="150901"/>
                </a:lnTo>
                <a:lnTo>
                  <a:pt x="1990344" y="0"/>
                </a:lnTo>
                <a:close/>
              </a:path>
            </a:pathLst>
          </a:custGeom>
          <a:solidFill>
            <a:srgbClr val="D2D2D2"/>
          </a:solidFill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59" name="object 49">
            <a:extLst>
              <a:ext uri="{FF2B5EF4-FFF2-40B4-BE49-F238E27FC236}">
                <a16:creationId xmlns:a16="http://schemas.microsoft.com/office/drawing/2014/main" id="{06000F75-F04D-4D2A-A909-FC5830156725}"/>
              </a:ext>
            </a:extLst>
          </p:cNvPr>
          <p:cNvSpPr txBox="1"/>
          <p:nvPr/>
        </p:nvSpPr>
        <p:spPr>
          <a:xfrm>
            <a:off x="6555706" y="4962459"/>
            <a:ext cx="129453" cy="8079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644"/>
              </a:lnSpc>
            </a:pPr>
            <a:r>
              <a:rPr sz="682" spc="-7" dirty="0">
                <a:latin typeface="Calibri"/>
                <a:cs typeface="Calibri"/>
              </a:rPr>
              <a:t>_</a:t>
            </a:r>
            <a:r>
              <a:rPr sz="682" dirty="0">
                <a:latin typeface="Calibri"/>
                <a:cs typeface="Calibri"/>
              </a:rPr>
              <a:t>_</a:t>
            </a:r>
            <a:r>
              <a:rPr sz="682" spc="-3" dirty="0">
                <a:latin typeface="Calibri"/>
                <a:cs typeface="Calibri"/>
              </a:rPr>
              <a:t>_</a:t>
            </a:r>
            <a:endParaRPr sz="682">
              <a:latin typeface="Calibri"/>
              <a:cs typeface="Calibri"/>
            </a:endParaRPr>
          </a:p>
        </p:txBody>
      </p:sp>
      <p:grpSp>
        <p:nvGrpSpPr>
          <p:cNvPr id="60" name="object 50">
            <a:extLst>
              <a:ext uri="{FF2B5EF4-FFF2-40B4-BE49-F238E27FC236}">
                <a16:creationId xmlns:a16="http://schemas.microsoft.com/office/drawing/2014/main" id="{4ED9C452-A337-4BF0-B708-BF56C48E1671}"/>
              </a:ext>
            </a:extLst>
          </p:cNvPr>
          <p:cNvGrpSpPr/>
          <p:nvPr/>
        </p:nvGrpSpPr>
        <p:grpSpPr>
          <a:xfrm>
            <a:off x="6502711" y="1457246"/>
            <a:ext cx="177511" cy="3645910"/>
            <a:chOff x="321563" y="2294236"/>
            <a:chExt cx="260350" cy="5347335"/>
          </a:xfrm>
        </p:grpSpPr>
        <p:sp>
          <p:nvSpPr>
            <p:cNvPr id="61" name="object 51">
              <a:extLst>
                <a:ext uri="{FF2B5EF4-FFF2-40B4-BE49-F238E27FC236}">
                  <a16:creationId xmlns:a16="http://schemas.microsoft.com/office/drawing/2014/main" id="{5EA94F04-CCF7-4E4C-9B21-210FA17B9E46}"/>
                </a:ext>
              </a:extLst>
            </p:cNvPr>
            <p:cNvSpPr/>
            <p:nvPr/>
          </p:nvSpPr>
          <p:spPr>
            <a:xfrm>
              <a:off x="321563" y="4617720"/>
              <a:ext cx="18415" cy="3023870"/>
            </a:xfrm>
            <a:custGeom>
              <a:avLst/>
              <a:gdLst/>
              <a:ahLst/>
              <a:cxnLst/>
              <a:rect l="l" t="t" r="r" b="b"/>
              <a:pathLst>
                <a:path w="18414" h="3023870">
                  <a:moveTo>
                    <a:pt x="18288" y="0"/>
                  </a:moveTo>
                  <a:lnTo>
                    <a:pt x="0" y="0"/>
                  </a:lnTo>
                  <a:lnTo>
                    <a:pt x="0" y="3023616"/>
                  </a:lnTo>
                  <a:lnTo>
                    <a:pt x="18288" y="3023616"/>
                  </a:lnTo>
                  <a:lnTo>
                    <a:pt x="18288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62" name="object 52">
              <a:extLst>
                <a:ext uri="{FF2B5EF4-FFF2-40B4-BE49-F238E27FC236}">
                  <a16:creationId xmlns:a16="http://schemas.microsoft.com/office/drawing/2014/main" id="{A92F497D-29DF-4E1C-8939-78239F6154CC}"/>
                </a:ext>
              </a:extLst>
            </p:cNvPr>
            <p:cNvSpPr/>
            <p:nvPr/>
          </p:nvSpPr>
          <p:spPr>
            <a:xfrm>
              <a:off x="340823" y="2294320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63" name="object 53">
              <a:extLst>
                <a:ext uri="{FF2B5EF4-FFF2-40B4-BE49-F238E27FC236}">
                  <a16:creationId xmlns:a16="http://schemas.microsoft.com/office/drawing/2014/main" id="{0A310BA0-972D-45C5-B24D-8703BE91F18C}"/>
                </a:ext>
              </a:extLst>
            </p:cNvPr>
            <p:cNvSpPr/>
            <p:nvPr/>
          </p:nvSpPr>
          <p:spPr>
            <a:xfrm>
              <a:off x="347284" y="2300507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64" name="object 54">
              <a:extLst>
                <a:ext uri="{FF2B5EF4-FFF2-40B4-BE49-F238E27FC236}">
                  <a16:creationId xmlns:a16="http://schemas.microsoft.com/office/drawing/2014/main" id="{4B6B6D35-79A5-4029-AC49-02C68B9BE44E}"/>
                </a:ext>
              </a:extLst>
            </p:cNvPr>
            <p:cNvSpPr/>
            <p:nvPr/>
          </p:nvSpPr>
          <p:spPr>
            <a:xfrm>
              <a:off x="340823" y="2443498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65" name="object 55">
              <a:extLst>
                <a:ext uri="{FF2B5EF4-FFF2-40B4-BE49-F238E27FC236}">
                  <a16:creationId xmlns:a16="http://schemas.microsoft.com/office/drawing/2014/main" id="{96D7CF01-FF3B-4D03-B1D4-61ACE98BD7C0}"/>
                </a:ext>
              </a:extLst>
            </p:cNvPr>
            <p:cNvSpPr/>
            <p:nvPr/>
          </p:nvSpPr>
          <p:spPr>
            <a:xfrm>
              <a:off x="347284" y="2449684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66" name="object 56">
              <a:extLst>
                <a:ext uri="{FF2B5EF4-FFF2-40B4-BE49-F238E27FC236}">
                  <a16:creationId xmlns:a16="http://schemas.microsoft.com/office/drawing/2014/main" id="{E746B2B6-D2BD-4446-AF8B-F6FF1D632CC7}"/>
                </a:ext>
              </a:extLst>
            </p:cNvPr>
            <p:cNvSpPr/>
            <p:nvPr/>
          </p:nvSpPr>
          <p:spPr>
            <a:xfrm>
              <a:off x="340823" y="2601905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67" name="object 57">
              <a:extLst>
                <a:ext uri="{FF2B5EF4-FFF2-40B4-BE49-F238E27FC236}">
                  <a16:creationId xmlns:a16="http://schemas.microsoft.com/office/drawing/2014/main" id="{81AE588D-719C-49E1-9F85-D5347C160646}"/>
                </a:ext>
              </a:extLst>
            </p:cNvPr>
            <p:cNvSpPr/>
            <p:nvPr/>
          </p:nvSpPr>
          <p:spPr>
            <a:xfrm>
              <a:off x="347284" y="2608092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68" name="object 58">
              <a:extLst>
                <a:ext uri="{FF2B5EF4-FFF2-40B4-BE49-F238E27FC236}">
                  <a16:creationId xmlns:a16="http://schemas.microsoft.com/office/drawing/2014/main" id="{09FE68A1-5E08-41B9-B46E-5C4DDFE22D54}"/>
                </a:ext>
              </a:extLst>
            </p:cNvPr>
            <p:cNvSpPr/>
            <p:nvPr/>
          </p:nvSpPr>
          <p:spPr>
            <a:xfrm>
              <a:off x="340823" y="2973198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69" name="object 59">
              <a:extLst>
                <a:ext uri="{FF2B5EF4-FFF2-40B4-BE49-F238E27FC236}">
                  <a16:creationId xmlns:a16="http://schemas.microsoft.com/office/drawing/2014/main" id="{1CE13BD1-8095-4B78-A9B0-2CDC71C05268}"/>
                </a:ext>
              </a:extLst>
            </p:cNvPr>
            <p:cNvSpPr/>
            <p:nvPr/>
          </p:nvSpPr>
          <p:spPr>
            <a:xfrm>
              <a:off x="347284" y="2979386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0" name="object 60">
              <a:extLst>
                <a:ext uri="{FF2B5EF4-FFF2-40B4-BE49-F238E27FC236}">
                  <a16:creationId xmlns:a16="http://schemas.microsoft.com/office/drawing/2014/main" id="{9EEC26E3-308C-4D86-A15C-13886CC6406E}"/>
                </a:ext>
              </a:extLst>
            </p:cNvPr>
            <p:cNvSpPr/>
            <p:nvPr/>
          </p:nvSpPr>
          <p:spPr>
            <a:xfrm>
              <a:off x="340823" y="3122376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1" name="object 61">
              <a:extLst>
                <a:ext uri="{FF2B5EF4-FFF2-40B4-BE49-F238E27FC236}">
                  <a16:creationId xmlns:a16="http://schemas.microsoft.com/office/drawing/2014/main" id="{E44F4F61-FAE9-4FF6-912A-6E2621D4FD14}"/>
                </a:ext>
              </a:extLst>
            </p:cNvPr>
            <p:cNvSpPr/>
            <p:nvPr/>
          </p:nvSpPr>
          <p:spPr>
            <a:xfrm>
              <a:off x="347284" y="3128563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2" name="object 62">
              <a:extLst>
                <a:ext uri="{FF2B5EF4-FFF2-40B4-BE49-F238E27FC236}">
                  <a16:creationId xmlns:a16="http://schemas.microsoft.com/office/drawing/2014/main" id="{96AAFFEE-8947-4736-9205-2DECCBEF169B}"/>
                </a:ext>
              </a:extLst>
            </p:cNvPr>
            <p:cNvSpPr/>
            <p:nvPr/>
          </p:nvSpPr>
          <p:spPr>
            <a:xfrm>
              <a:off x="340823" y="3512834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3" name="object 63">
              <a:extLst>
                <a:ext uri="{FF2B5EF4-FFF2-40B4-BE49-F238E27FC236}">
                  <a16:creationId xmlns:a16="http://schemas.microsoft.com/office/drawing/2014/main" id="{27D24E20-B560-4111-9919-1816940B368E}"/>
                </a:ext>
              </a:extLst>
            </p:cNvPr>
            <p:cNvSpPr/>
            <p:nvPr/>
          </p:nvSpPr>
          <p:spPr>
            <a:xfrm>
              <a:off x="347284" y="3519022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4" name="object 64">
              <a:extLst>
                <a:ext uri="{FF2B5EF4-FFF2-40B4-BE49-F238E27FC236}">
                  <a16:creationId xmlns:a16="http://schemas.microsoft.com/office/drawing/2014/main" id="{AD6429B5-B37A-4A30-941C-BF45C4AC5D40}"/>
                </a:ext>
              </a:extLst>
            </p:cNvPr>
            <p:cNvSpPr/>
            <p:nvPr/>
          </p:nvSpPr>
          <p:spPr>
            <a:xfrm>
              <a:off x="340823" y="3674712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5" name="object 65">
              <a:extLst>
                <a:ext uri="{FF2B5EF4-FFF2-40B4-BE49-F238E27FC236}">
                  <a16:creationId xmlns:a16="http://schemas.microsoft.com/office/drawing/2014/main" id="{343C7737-DD71-422D-8186-0CD2BDC25DA1}"/>
                </a:ext>
              </a:extLst>
            </p:cNvPr>
            <p:cNvSpPr/>
            <p:nvPr/>
          </p:nvSpPr>
          <p:spPr>
            <a:xfrm>
              <a:off x="347284" y="3680899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6" name="object 66">
              <a:extLst>
                <a:ext uri="{FF2B5EF4-FFF2-40B4-BE49-F238E27FC236}">
                  <a16:creationId xmlns:a16="http://schemas.microsoft.com/office/drawing/2014/main" id="{F47A4B3B-F91B-422D-8718-14F1F0BFC7F2}"/>
                </a:ext>
              </a:extLst>
            </p:cNvPr>
            <p:cNvSpPr/>
            <p:nvPr/>
          </p:nvSpPr>
          <p:spPr>
            <a:xfrm>
              <a:off x="340823" y="4065170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7" name="object 67">
              <a:extLst>
                <a:ext uri="{FF2B5EF4-FFF2-40B4-BE49-F238E27FC236}">
                  <a16:creationId xmlns:a16="http://schemas.microsoft.com/office/drawing/2014/main" id="{51236B33-3E98-4EE2-AFC4-F7B9161D964E}"/>
                </a:ext>
              </a:extLst>
            </p:cNvPr>
            <p:cNvSpPr/>
            <p:nvPr/>
          </p:nvSpPr>
          <p:spPr>
            <a:xfrm>
              <a:off x="347284" y="4071357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8" name="object 68">
              <a:extLst>
                <a:ext uri="{FF2B5EF4-FFF2-40B4-BE49-F238E27FC236}">
                  <a16:creationId xmlns:a16="http://schemas.microsoft.com/office/drawing/2014/main" id="{6C132220-5858-4D6C-8ED6-FFA06F7CF4E1}"/>
                </a:ext>
              </a:extLst>
            </p:cNvPr>
            <p:cNvSpPr/>
            <p:nvPr/>
          </p:nvSpPr>
          <p:spPr>
            <a:xfrm>
              <a:off x="340823" y="4227047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79" name="object 69">
              <a:extLst>
                <a:ext uri="{FF2B5EF4-FFF2-40B4-BE49-F238E27FC236}">
                  <a16:creationId xmlns:a16="http://schemas.microsoft.com/office/drawing/2014/main" id="{5EE071BC-D5F0-4391-91FF-0A92362F84E2}"/>
                </a:ext>
              </a:extLst>
            </p:cNvPr>
            <p:cNvSpPr/>
            <p:nvPr/>
          </p:nvSpPr>
          <p:spPr>
            <a:xfrm>
              <a:off x="347284" y="4233234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0" name="object 70">
              <a:extLst>
                <a:ext uri="{FF2B5EF4-FFF2-40B4-BE49-F238E27FC236}">
                  <a16:creationId xmlns:a16="http://schemas.microsoft.com/office/drawing/2014/main" id="{EC75BF1D-C539-48BA-A081-B84F8A574EF1}"/>
                </a:ext>
              </a:extLst>
            </p:cNvPr>
            <p:cNvSpPr/>
            <p:nvPr/>
          </p:nvSpPr>
          <p:spPr>
            <a:xfrm>
              <a:off x="340823" y="4376206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1" name="object 71">
              <a:extLst>
                <a:ext uri="{FF2B5EF4-FFF2-40B4-BE49-F238E27FC236}">
                  <a16:creationId xmlns:a16="http://schemas.microsoft.com/office/drawing/2014/main" id="{17CCE9CC-03F0-4C46-BD4A-9C854436BA6F}"/>
                </a:ext>
              </a:extLst>
            </p:cNvPr>
            <p:cNvSpPr/>
            <p:nvPr/>
          </p:nvSpPr>
          <p:spPr>
            <a:xfrm>
              <a:off x="347284" y="4382393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2" name="object 72">
              <a:extLst>
                <a:ext uri="{FF2B5EF4-FFF2-40B4-BE49-F238E27FC236}">
                  <a16:creationId xmlns:a16="http://schemas.microsoft.com/office/drawing/2014/main" id="{1B9EA95C-D0D1-44D0-8D32-75956BA872AF}"/>
                </a:ext>
              </a:extLst>
            </p:cNvPr>
            <p:cNvSpPr/>
            <p:nvPr/>
          </p:nvSpPr>
          <p:spPr>
            <a:xfrm>
              <a:off x="340817" y="4766690"/>
              <a:ext cx="241300" cy="561340"/>
            </a:xfrm>
            <a:custGeom>
              <a:avLst/>
              <a:gdLst/>
              <a:ahLst/>
              <a:cxnLst/>
              <a:rect l="l" t="t" r="r" b="b"/>
              <a:pathLst>
                <a:path w="241300" h="561339">
                  <a:moveTo>
                    <a:pt x="241058" y="403161"/>
                  </a:moveTo>
                  <a:lnTo>
                    <a:pt x="0" y="403161"/>
                  </a:lnTo>
                  <a:lnTo>
                    <a:pt x="0" y="561098"/>
                  </a:lnTo>
                  <a:lnTo>
                    <a:pt x="241058" y="561098"/>
                  </a:lnTo>
                  <a:lnTo>
                    <a:pt x="241058" y="403161"/>
                  </a:lnTo>
                  <a:close/>
                </a:path>
                <a:path w="241300" h="561339">
                  <a:moveTo>
                    <a:pt x="241058" y="0"/>
                  </a:moveTo>
                  <a:lnTo>
                    <a:pt x="0" y="0"/>
                  </a:lnTo>
                  <a:lnTo>
                    <a:pt x="0" y="157924"/>
                  </a:lnTo>
                  <a:lnTo>
                    <a:pt x="241058" y="157924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3" name="object 73">
              <a:extLst>
                <a:ext uri="{FF2B5EF4-FFF2-40B4-BE49-F238E27FC236}">
                  <a16:creationId xmlns:a16="http://schemas.microsoft.com/office/drawing/2014/main" id="{5871277A-B2F1-4695-938D-EE6BE2A69C60}"/>
                </a:ext>
              </a:extLst>
            </p:cNvPr>
            <p:cNvSpPr/>
            <p:nvPr/>
          </p:nvSpPr>
          <p:spPr>
            <a:xfrm>
              <a:off x="347284" y="5176029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4" name="object 74">
              <a:extLst>
                <a:ext uri="{FF2B5EF4-FFF2-40B4-BE49-F238E27FC236}">
                  <a16:creationId xmlns:a16="http://schemas.microsoft.com/office/drawing/2014/main" id="{F81FF938-6BFE-4057-860C-566C61283BB1}"/>
                </a:ext>
              </a:extLst>
            </p:cNvPr>
            <p:cNvSpPr/>
            <p:nvPr/>
          </p:nvSpPr>
          <p:spPr>
            <a:xfrm>
              <a:off x="340823" y="5319019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5" name="object 75">
              <a:extLst>
                <a:ext uri="{FF2B5EF4-FFF2-40B4-BE49-F238E27FC236}">
                  <a16:creationId xmlns:a16="http://schemas.microsoft.com/office/drawing/2014/main" id="{230DF8EE-CF39-49EA-85BE-C1A110B5FD21}"/>
                </a:ext>
              </a:extLst>
            </p:cNvPr>
            <p:cNvSpPr/>
            <p:nvPr/>
          </p:nvSpPr>
          <p:spPr>
            <a:xfrm>
              <a:off x="347284" y="5325206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6" name="object 76">
              <a:extLst>
                <a:ext uri="{FF2B5EF4-FFF2-40B4-BE49-F238E27FC236}">
                  <a16:creationId xmlns:a16="http://schemas.microsoft.com/office/drawing/2014/main" id="{B6934E6C-30D4-492E-8B30-352A04DCB7A6}"/>
                </a:ext>
              </a:extLst>
            </p:cNvPr>
            <p:cNvSpPr/>
            <p:nvPr/>
          </p:nvSpPr>
          <p:spPr>
            <a:xfrm>
              <a:off x="340823" y="5468177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7" name="object 77">
              <a:extLst>
                <a:ext uri="{FF2B5EF4-FFF2-40B4-BE49-F238E27FC236}">
                  <a16:creationId xmlns:a16="http://schemas.microsoft.com/office/drawing/2014/main" id="{D1E68EC1-2030-427C-82D5-07D6D2C70A49}"/>
                </a:ext>
              </a:extLst>
            </p:cNvPr>
            <p:cNvSpPr/>
            <p:nvPr/>
          </p:nvSpPr>
          <p:spPr>
            <a:xfrm>
              <a:off x="347284" y="5474364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8" name="object 78">
              <a:extLst>
                <a:ext uri="{FF2B5EF4-FFF2-40B4-BE49-F238E27FC236}">
                  <a16:creationId xmlns:a16="http://schemas.microsoft.com/office/drawing/2014/main" id="{873323BD-43D2-4423-88CC-E5133A3C156D}"/>
                </a:ext>
              </a:extLst>
            </p:cNvPr>
            <p:cNvSpPr/>
            <p:nvPr/>
          </p:nvSpPr>
          <p:spPr>
            <a:xfrm>
              <a:off x="340823" y="5617355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89" name="object 79">
              <a:extLst>
                <a:ext uri="{FF2B5EF4-FFF2-40B4-BE49-F238E27FC236}">
                  <a16:creationId xmlns:a16="http://schemas.microsoft.com/office/drawing/2014/main" id="{DC9B3635-19AF-4DEE-8FE5-E1C82B570D6F}"/>
                </a:ext>
              </a:extLst>
            </p:cNvPr>
            <p:cNvSpPr/>
            <p:nvPr/>
          </p:nvSpPr>
          <p:spPr>
            <a:xfrm>
              <a:off x="347284" y="5623542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0" name="object 80">
              <a:extLst>
                <a:ext uri="{FF2B5EF4-FFF2-40B4-BE49-F238E27FC236}">
                  <a16:creationId xmlns:a16="http://schemas.microsoft.com/office/drawing/2014/main" id="{AC7C0493-32F8-4D4F-9754-0FD0E0525450}"/>
                </a:ext>
              </a:extLst>
            </p:cNvPr>
            <p:cNvSpPr/>
            <p:nvPr/>
          </p:nvSpPr>
          <p:spPr>
            <a:xfrm>
              <a:off x="340823" y="5766513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1" name="object 81">
              <a:extLst>
                <a:ext uri="{FF2B5EF4-FFF2-40B4-BE49-F238E27FC236}">
                  <a16:creationId xmlns:a16="http://schemas.microsoft.com/office/drawing/2014/main" id="{673CA918-ECB5-4B97-B971-22A1491A7B46}"/>
                </a:ext>
              </a:extLst>
            </p:cNvPr>
            <p:cNvSpPr/>
            <p:nvPr/>
          </p:nvSpPr>
          <p:spPr>
            <a:xfrm>
              <a:off x="347284" y="5772700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2" name="object 82">
              <a:extLst>
                <a:ext uri="{FF2B5EF4-FFF2-40B4-BE49-F238E27FC236}">
                  <a16:creationId xmlns:a16="http://schemas.microsoft.com/office/drawing/2014/main" id="{D1681828-82A0-40C2-B673-E32507D8D24A}"/>
                </a:ext>
              </a:extLst>
            </p:cNvPr>
            <p:cNvSpPr/>
            <p:nvPr/>
          </p:nvSpPr>
          <p:spPr>
            <a:xfrm>
              <a:off x="340823" y="6156990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3" name="object 83">
              <a:extLst>
                <a:ext uri="{FF2B5EF4-FFF2-40B4-BE49-F238E27FC236}">
                  <a16:creationId xmlns:a16="http://schemas.microsoft.com/office/drawing/2014/main" id="{EF7BBFBD-9982-425A-A546-0A1C641B0A29}"/>
                </a:ext>
              </a:extLst>
            </p:cNvPr>
            <p:cNvSpPr/>
            <p:nvPr/>
          </p:nvSpPr>
          <p:spPr>
            <a:xfrm>
              <a:off x="347284" y="6163177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4" name="object 84">
              <a:extLst>
                <a:ext uri="{FF2B5EF4-FFF2-40B4-BE49-F238E27FC236}">
                  <a16:creationId xmlns:a16="http://schemas.microsoft.com/office/drawing/2014/main" id="{4DD18D4F-64B1-4E27-823D-81667BC9CB43}"/>
                </a:ext>
              </a:extLst>
            </p:cNvPr>
            <p:cNvSpPr/>
            <p:nvPr/>
          </p:nvSpPr>
          <p:spPr>
            <a:xfrm>
              <a:off x="340823" y="6306148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4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5" name="object 85">
              <a:extLst>
                <a:ext uri="{FF2B5EF4-FFF2-40B4-BE49-F238E27FC236}">
                  <a16:creationId xmlns:a16="http://schemas.microsoft.com/office/drawing/2014/main" id="{6BAB40A8-580B-4DEB-9EC9-2D07F0B036B5}"/>
                </a:ext>
              </a:extLst>
            </p:cNvPr>
            <p:cNvSpPr/>
            <p:nvPr/>
          </p:nvSpPr>
          <p:spPr>
            <a:xfrm>
              <a:off x="347284" y="6312336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6" name="object 86">
              <a:extLst>
                <a:ext uri="{FF2B5EF4-FFF2-40B4-BE49-F238E27FC236}">
                  <a16:creationId xmlns:a16="http://schemas.microsoft.com/office/drawing/2014/main" id="{8896AB74-0FFC-4583-96E5-088B6718B6F3}"/>
                </a:ext>
              </a:extLst>
            </p:cNvPr>
            <p:cNvSpPr/>
            <p:nvPr/>
          </p:nvSpPr>
          <p:spPr>
            <a:xfrm>
              <a:off x="340823" y="6468026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5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7" name="object 87">
              <a:extLst>
                <a:ext uri="{FF2B5EF4-FFF2-40B4-BE49-F238E27FC236}">
                  <a16:creationId xmlns:a16="http://schemas.microsoft.com/office/drawing/2014/main" id="{81D964AF-0B7F-4CF7-BB23-3B4EDDB04801}"/>
                </a:ext>
              </a:extLst>
            </p:cNvPr>
            <p:cNvSpPr/>
            <p:nvPr/>
          </p:nvSpPr>
          <p:spPr>
            <a:xfrm>
              <a:off x="347284" y="6474213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8" name="object 88">
              <a:extLst>
                <a:ext uri="{FF2B5EF4-FFF2-40B4-BE49-F238E27FC236}">
                  <a16:creationId xmlns:a16="http://schemas.microsoft.com/office/drawing/2014/main" id="{B189917B-BF4D-48F7-8BB2-EFF3FAC6563D}"/>
                </a:ext>
              </a:extLst>
            </p:cNvPr>
            <p:cNvSpPr/>
            <p:nvPr/>
          </p:nvSpPr>
          <p:spPr>
            <a:xfrm>
              <a:off x="340823" y="6617184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5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99" name="object 89">
              <a:extLst>
                <a:ext uri="{FF2B5EF4-FFF2-40B4-BE49-F238E27FC236}">
                  <a16:creationId xmlns:a16="http://schemas.microsoft.com/office/drawing/2014/main" id="{E6F2CF9C-EBC1-40A9-B1F3-DD85E0938C11}"/>
                </a:ext>
              </a:extLst>
            </p:cNvPr>
            <p:cNvSpPr/>
            <p:nvPr/>
          </p:nvSpPr>
          <p:spPr>
            <a:xfrm>
              <a:off x="347284" y="6623372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0" name="object 90">
              <a:extLst>
                <a:ext uri="{FF2B5EF4-FFF2-40B4-BE49-F238E27FC236}">
                  <a16:creationId xmlns:a16="http://schemas.microsoft.com/office/drawing/2014/main" id="{976AD892-9D19-4308-A985-0E212B1ED6D2}"/>
                </a:ext>
              </a:extLst>
            </p:cNvPr>
            <p:cNvSpPr/>
            <p:nvPr/>
          </p:nvSpPr>
          <p:spPr>
            <a:xfrm>
              <a:off x="340823" y="6766362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5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1" name="object 91">
              <a:extLst>
                <a:ext uri="{FF2B5EF4-FFF2-40B4-BE49-F238E27FC236}">
                  <a16:creationId xmlns:a16="http://schemas.microsoft.com/office/drawing/2014/main" id="{81A5454C-FF45-49F3-AE82-8B738F3A34DE}"/>
                </a:ext>
              </a:extLst>
            </p:cNvPr>
            <p:cNvSpPr/>
            <p:nvPr/>
          </p:nvSpPr>
          <p:spPr>
            <a:xfrm>
              <a:off x="347284" y="6772549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2" name="object 92">
              <a:extLst>
                <a:ext uri="{FF2B5EF4-FFF2-40B4-BE49-F238E27FC236}">
                  <a16:creationId xmlns:a16="http://schemas.microsoft.com/office/drawing/2014/main" id="{7855FDE6-76DF-4EFB-9B01-1C287D99FC8C}"/>
                </a:ext>
              </a:extLst>
            </p:cNvPr>
            <p:cNvSpPr/>
            <p:nvPr/>
          </p:nvSpPr>
          <p:spPr>
            <a:xfrm>
              <a:off x="340823" y="6928220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5">
                  <a:moveTo>
                    <a:pt x="241058" y="0"/>
                  </a:moveTo>
                  <a:lnTo>
                    <a:pt x="0" y="0"/>
                  </a:lnTo>
                  <a:lnTo>
                    <a:pt x="0" y="157948"/>
                  </a:lnTo>
                  <a:lnTo>
                    <a:pt x="241058" y="157948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3" name="object 93">
              <a:extLst>
                <a:ext uri="{FF2B5EF4-FFF2-40B4-BE49-F238E27FC236}">
                  <a16:creationId xmlns:a16="http://schemas.microsoft.com/office/drawing/2014/main" id="{A90AC6AF-FD39-40F7-8D66-009CA580D25B}"/>
                </a:ext>
              </a:extLst>
            </p:cNvPr>
            <p:cNvSpPr/>
            <p:nvPr/>
          </p:nvSpPr>
          <p:spPr>
            <a:xfrm>
              <a:off x="347284" y="6934407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73"/>
                  </a:moveTo>
                  <a:lnTo>
                    <a:pt x="228135" y="145573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73"/>
                  </a:lnTo>
                  <a:close/>
                </a:path>
              </a:pathLst>
            </a:custGeom>
            <a:ln w="1253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4" name="object 94">
              <a:extLst>
                <a:ext uri="{FF2B5EF4-FFF2-40B4-BE49-F238E27FC236}">
                  <a16:creationId xmlns:a16="http://schemas.microsoft.com/office/drawing/2014/main" id="{B616834E-F1EF-4EDB-9648-AFC436E6FEB8}"/>
                </a:ext>
              </a:extLst>
            </p:cNvPr>
            <p:cNvSpPr/>
            <p:nvPr/>
          </p:nvSpPr>
          <p:spPr>
            <a:xfrm>
              <a:off x="340823" y="7081775"/>
              <a:ext cx="241300" cy="166370"/>
            </a:xfrm>
            <a:custGeom>
              <a:avLst/>
              <a:gdLst/>
              <a:ahLst/>
              <a:cxnLst/>
              <a:rect l="l" t="t" r="r" b="b"/>
              <a:pathLst>
                <a:path w="241300" h="166370">
                  <a:moveTo>
                    <a:pt x="241070" y="0"/>
                  </a:moveTo>
                  <a:lnTo>
                    <a:pt x="0" y="0"/>
                  </a:lnTo>
                  <a:lnTo>
                    <a:pt x="0" y="166254"/>
                  </a:lnTo>
                  <a:lnTo>
                    <a:pt x="241070" y="166254"/>
                  </a:lnTo>
                  <a:lnTo>
                    <a:pt x="24107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5" name="object 95">
              <a:extLst>
                <a:ext uri="{FF2B5EF4-FFF2-40B4-BE49-F238E27FC236}">
                  <a16:creationId xmlns:a16="http://schemas.microsoft.com/office/drawing/2014/main" id="{39E8FBC3-109E-4D74-AEA1-F5D3190BDCDF}"/>
                </a:ext>
              </a:extLst>
            </p:cNvPr>
            <p:cNvSpPr/>
            <p:nvPr/>
          </p:nvSpPr>
          <p:spPr>
            <a:xfrm>
              <a:off x="347173" y="7088125"/>
              <a:ext cx="228600" cy="153670"/>
            </a:xfrm>
            <a:custGeom>
              <a:avLst/>
              <a:gdLst/>
              <a:ahLst/>
              <a:cxnLst/>
              <a:rect l="l" t="t" r="r" b="b"/>
              <a:pathLst>
                <a:path w="228600" h="153670">
                  <a:moveTo>
                    <a:pt x="0" y="153554"/>
                  </a:moveTo>
                  <a:lnTo>
                    <a:pt x="228370" y="153554"/>
                  </a:lnTo>
                  <a:lnTo>
                    <a:pt x="228370" y="0"/>
                  </a:lnTo>
                  <a:lnTo>
                    <a:pt x="0" y="0"/>
                  </a:lnTo>
                  <a:lnTo>
                    <a:pt x="0" y="153554"/>
                  </a:lnTo>
                  <a:close/>
                </a:path>
              </a:pathLst>
            </a:custGeom>
            <a:ln w="126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6" name="object 96">
              <a:extLst>
                <a:ext uri="{FF2B5EF4-FFF2-40B4-BE49-F238E27FC236}">
                  <a16:creationId xmlns:a16="http://schemas.microsoft.com/office/drawing/2014/main" id="{76F3419A-1FFF-4A28-AB2C-1F51E74351B7}"/>
                </a:ext>
              </a:extLst>
            </p:cNvPr>
            <p:cNvSpPr/>
            <p:nvPr/>
          </p:nvSpPr>
          <p:spPr>
            <a:xfrm>
              <a:off x="340823" y="7239272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5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7" name="object 97">
              <a:extLst>
                <a:ext uri="{FF2B5EF4-FFF2-40B4-BE49-F238E27FC236}">
                  <a16:creationId xmlns:a16="http://schemas.microsoft.com/office/drawing/2014/main" id="{8E1A7D60-62D0-45A3-B0DB-B95D6E54440D}"/>
                </a:ext>
              </a:extLst>
            </p:cNvPr>
            <p:cNvSpPr/>
            <p:nvPr/>
          </p:nvSpPr>
          <p:spPr>
            <a:xfrm>
              <a:off x="347284" y="7245458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8" name="object 98">
              <a:extLst>
                <a:ext uri="{FF2B5EF4-FFF2-40B4-BE49-F238E27FC236}">
                  <a16:creationId xmlns:a16="http://schemas.microsoft.com/office/drawing/2014/main" id="{79DC4AFD-6EB6-4728-9658-4BD64CFF4A01}"/>
                </a:ext>
              </a:extLst>
            </p:cNvPr>
            <p:cNvSpPr/>
            <p:nvPr/>
          </p:nvSpPr>
          <p:spPr>
            <a:xfrm>
              <a:off x="340823" y="7401133"/>
              <a:ext cx="241300" cy="158115"/>
            </a:xfrm>
            <a:custGeom>
              <a:avLst/>
              <a:gdLst/>
              <a:ahLst/>
              <a:cxnLst/>
              <a:rect l="l" t="t" r="r" b="b"/>
              <a:pathLst>
                <a:path w="241300" h="158115">
                  <a:moveTo>
                    <a:pt x="241058" y="0"/>
                  </a:moveTo>
                  <a:lnTo>
                    <a:pt x="0" y="0"/>
                  </a:lnTo>
                  <a:lnTo>
                    <a:pt x="0" y="157931"/>
                  </a:lnTo>
                  <a:lnTo>
                    <a:pt x="241058" y="157931"/>
                  </a:lnTo>
                  <a:lnTo>
                    <a:pt x="24105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09" name="object 99">
              <a:extLst>
                <a:ext uri="{FF2B5EF4-FFF2-40B4-BE49-F238E27FC236}">
                  <a16:creationId xmlns:a16="http://schemas.microsoft.com/office/drawing/2014/main" id="{A62E25AF-8841-4C35-9DD9-5BC25232441D}"/>
                </a:ext>
              </a:extLst>
            </p:cNvPr>
            <p:cNvSpPr/>
            <p:nvPr/>
          </p:nvSpPr>
          <p:spPr>
            <a:xfrm>
              <a:off x="347284" y="7407320"/>
              <a:ext cx="228600" cy="146050"/>
            </a:xfrm>
            <a:custGeom>
              <a:avLst/>
              <a:gdLst/>
              <a:ahLst/>
              <a:cxnLst/>
              <a:rect l="l" t="t" r="r" b="b"/>
              <a:pathLst>
                <a:path w="228600" h="146050">
                  <a:moveTo>
                    <a:pt x="0" y="145558"/>
                  </a:moveTo>
                  <a:lnTo>
                    <a:pt x="228135" y="145558"/>
                  </a:lnTo>
                  <a:lnTo>
                    <a:pt x="228135" y="0"/>
                  </a:lnTo>
                  <a:lnTo>
                    <a:pt x="0" y="0"/>
                  </a:lnTo>
                  <a:lnTo>
                    <a:pt x="0" y="145558"/>
                  </a:lnTo>
                  <a:close/>
                </a:path>
              </a:pathLst>
            </a:custGeom>
            <a:ln w="12532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graphicFrame>
        <p:nvGraphicFramePr>
          <p:cNvPr id="110" name="object 100">
            <a:extLst>
              <a:ext uri="{FF2B5EF4-FFF2-40B4-BE49-F238E27FC236}">
                <a16:creationId xmlns:a16="http://schemas.microsoft.com/office/drawing/2014/main" id="{88977431-103A-4E7C-A922-E16BA7FBFCE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05721250"/>
              </p:ext>
            </p:extLst>
          </p:nvPr>
        </p:nvGraphicFramePr>
        <p:xfrm>
          <a:off x="6508946" y="1337331"/>
          <a:ext cx="1706274" cy="39479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7062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17957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ENGLISH</a:t>
                      </a:r>
                      <a:endParaRPr sz="700">
                        <a:latin typeface="Calibri"/>
                        <a:cs typeface="Calibri"/>
                      </a:endParaRPr>
                    </a:p>
                  </a:txBody>
                  <a:tcPr marL="0" marR="0" marT="2598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0482">
                <a:tc>
                  <a:txBody>
                    <a:bodyPr/>
                    <a:lstStyle/>
                    <a:p>
                      <a:pPr marL="257175">
                        <a:lnSpc>
                          <a:spcPts val="1060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1020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ENGLISH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HONORS 2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(AR)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09405">
                <a:tc>
                  <a:txBody>
                    <a:bodyPr/>
                    <a:lstStyle/>
                    <a:p>
                      <a:pPr marL="257175">
                        <a:lnSpc>
                          <a:spcPts val="1145"/>
                        </a:lnSpc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1120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ENGLISH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2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ts val="1150"/>
                        </a:lnSpc>
                        <a:spcBef>
                          <a:spcPts val="2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1122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ENGLISH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2 SH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(AR)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215743">
                <a:tc>
                  <a:txBody>
                    <a:bodyPr/>
                    <a:lstStyle/>
                    <a:p>
                      <a:pPr marL="6858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700" b="1" spc="-5" dirty="0">
                          <a:latin typeface="Calibri"/>
                          <a:cs typeface="Calibri"/>
                        </a:rPr>
                        <a:t>MATHEMATICS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2210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GEOMETRY</a:t>
                      </a:r>
                      <a:r>
                        <a:rPr sz="700" spc="-2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5" dirty="0">
                          <a:latin typeface="Calibri"/>
                          <a:cs typeface="Calibri"/>
                        </a:rPr>
                        <a:t>*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2310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ALGEBRA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5" dirty="0">
                          <a:latin typeface="Calibri"/>
                          <a:cs typeface="Calibri"/>
                        </a:rPr>
                        <a:t>*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700" b="1" spc="-10" dirty="0">
                          <a:latin typeface="Calibri"/>
                          <a:cs typeface="Calibri"/>
                        </a:rPr>
                        <a:t>LIFE </a:t>
                      </a:r>
                      <a:r>
                        <a:rPr sz="700" b="1" spc="-5" dirty="0">
                          <a:latin typeface="Calibri"/>
                          <a:cs typeface="Calibri"/>
                        </a:rPr>
                        <a:t>SCIENCE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3012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THE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LIVING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EARTH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6770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SUSTAINABLE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AG BIOLOGY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700" b="1" spc="-5" dirty="0"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700" b="1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spc="-5" dirty="0">
                          <a:latin typeface="Calibri"/>
                          <a:cs typeface="Calibri"/>
                        </a:rPr>
                        <a:t>SCIENCE</a:t>
                      </a:r>
                      <a:endParaRPr sz="70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3252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CHEMISTRY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in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EARTH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SYSTEMS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6555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AG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&amp;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SOIL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CHEMISTRY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b="1" dirty="0">
                          <a:latin typeface="Calibri"/>
                          <a:cs typeface="Calibri"/>
                        </a:rPr>
                        <a:t>*</a:t>
                      </a:r>
                      <a:endParaRPr sz="50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ts val="1150"/>
                        </a:lnSpc>
                        <a:spcBef>
                          <a:spcPts val="25"/>
                        </a:spcBef>
                      </a:pPr>
                      <a:r>
                        <a:rPr sz="700" spc="-5" dirty="0">
                          <a:latin typeface="Calibri"/>
                          <a:cs typeface="Calibri"/>
                        </a:rPr>
                        <a:t>XXXX CHEMISTRY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HONORS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 (AR)</a:t>
                      </a:r>
                      <a:endParaRPr sz="500">
                        <a:latin typeface="Calibri"/>
                        <a:cs typeface="Calibri"/>
                      </a:endParaRPr>
                    </a:p>
                  </a:txBody>
                  <a:tcPr marL="0" marR="0" marT="50656" marB="0">
                    <a:lnR w="12700">
                      <a:solidFill>
                        <a:srgbClr val="000000"/>
                      </a:solidFill>
                      <a:prstDash val="solid"/>
                    </a:lnR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117915">
                <a:tc>
                  <a:txBody>
                    <a:bodyPr/>
                    <a:lstStyle/>
                    <a:p>
                      <a:pPr marL="16510">
                        <a:lnSpc>
                          <a:spcPct val="100000"/>
                        </a:lnSpc>
                        <a:spcBef>
                          <a:spcPts val="585"/>
                        </a:spcBef>
                      </a:pPr>
                      <a:r>
                        <a:rPr sz="700" b="1" u="sng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u="sng" spc="-4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SOCIAL</a:t>
                      </a:r>
                      <a:r>
                        <a:rPr sz="7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SCIENCE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1510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 WORLD HISTORY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dirty="0">
                          <a:latin typeface="Calibri"/>
                          <a:cs typeface="Calibri"/>
                        </a:rPr>
                        <a:t>CP</a:t>
                      </a: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PHYSICAL</a:t>
                      </a:r>
                      <a:r>
                        <a:rPr sz="700" b="1" u="sng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 </a:t>
                      </a:r>
                      <a:r>
                        <a:rPr sz="700" b="1" u="sng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Calibri"/>
                          <a:cs typeface="Calibri"/>
                        </a:rPr>
                        <a:t>EDUCATION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2710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BODY CONDITIONING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(RC)</a:t>
                      </a:r>
                      <a:endParaRPr sz="5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2730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AEROBICS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(RC)</a:t>
                      </a:r>
                      <a:endParaRPr sz="5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2740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TEAM SPORTS </a:t>
                      </a:r>
                      <a:r>
                        <a:rPr sz="500" spc="-5" dirty="0">
                          <a:latin typeface="Calibri"/>
                          <a:cs typeface="Calibri"/>
                        </a:rPr>
                        <a:t>(RC)</a:t>
                      </a:r>
                      <a:endParaRPr sz="5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2750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JROTC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1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CP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2760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JROTC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2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CP </a:t>
                      </a:r>
                      <a:r>
                        <a:rPr sz="500" b="1" dirty="0">
                          <a:latin typeface="Calibri"/>
                          <a:cs typeface="Calibri"/>
                        </a:rPr>
                        <a:t>*</a:t>
                      </a:r>
                      <a:endParaRPr sz="500" dirty="0">
                        <a:latin typeface="Calibri"/>
                        <a:cs typeface="Calibri"/>
                      </a:endParaRPr>
                    </a:p>
                    <a:p>
                      <a:pPr marL="68580">
                        <a:lnSpc>
                          <a:spcPct val="100000"/>
                        </a:lnSpc>
                        <a:spcBef>
                          <a:spcPts val="635"/>
                        </a:spcBef>
                      </a:pPr>
                      <a:r>
                        <a:rPr sz="700" b="1" spc="-5" dirty="0">
                          <a:latin typeface="Calibri"/>
                          <a:cs typeface="Calibri"/>
                        </a:rPr>
                        <a:t>RSP/SDC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8015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MODIFIED ENGLISH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2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8065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MODIFIED PRE-ALGEBRA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8070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MODIFIED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ALGEBRA A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8075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MODIFIED</a:t>
                      </a:r>
                      <a:r>
                        <a:rPr sz="700" spc="-1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ALGEBRA B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8205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FUNCTIONAL LANGUAGE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ARTS 2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8260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FUNCTIONAL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WORLD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HISTORY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8277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FUNCTIONAL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MATH</a:t>
                      </a:r>
                      <a:r>
                        <a:rPr sz="700" spc="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2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8300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FUNCTIONAL LIFE 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SCIENCE</a:t>
                      </a:r>
                    </a:p>
                    <a:p>
                      <a:pPr marL="257175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700" spc="-10" dirty="0">
                          <a:latin typeface="Calibri"/>
                          <a:cs typeface="Calibri"/>
                        </a:rPr>
                        <a:t>8118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STUDY</a:t>
                      </a:r>
                      <a:r>
                        <a:rPr sz="700" spc="-1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SKILLS</a:t>
                      </a:r>
                      <a:r>
                        <a:rPr sz="700" spc="5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TRANSITION</a:t>
                      </a:r>
                      <a:r>
                        <a:rPr sz="700" dirty="0">
                          <a:latin typeface="Calibri"/>
                          <a:cs typeface="Calibri"/>
                        </a:rPr>
                        <a:t> </a:t>
                      </a:r>
                      <a:r>
                        <a:rPr sz="700" spc="-5" dirty="0">
                          <a:latin typeface="Calibri"/>
                          <a:cs typeface="Calibri"/>
                        </a:rPr>
                        <a:t>10</a:t>
                      </a:r>
                      <a:endParaRPr sz="700" dirty="0">
                        <a:latin typeface="Calibri"/>
                        <a:cs typeface="Calibri"/>
                      </a:endParaRPr>
                    </a:p>
                  </a:txBody>
                  <a:tcPr marL="0" marR="0" marT="50656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63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11" name="object 101">
            <a:extLst>
              <a:ext uri="{FF2B5EF4-FFF2-40B4-BE49-F238E27FC236}">
                <a16:creationId xmlns:a16="http://schemas.microsoft.com/office/drawing/2014/main" id="{47DB5D0F-654F-4ECD-920A-AC90700CD0C2}"/>
              </a:ext>
            </a:extLst>
          </p:cNvPr>
          <p:cNvSpPr txBox="1"/>
          <p:nvPr/>
        </p:nvSpPr>
        <p:spPr>
          <a:xfrm>
            <a:off x="8245959" y="1324515"/>
            <a:ext cx="590550" cy="113271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>
              <a:spcBef>
                <a:spcPts val="65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SOCIAL</a:t>
            </a:r>
            <a:r>
              <a:rPr sz="682" b="1" u="sng" spc="-3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SCIENCE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112" name="object 102">
            <a:extLst>
              <a:ext uri="{FF2B5EF4-FFF2-40B4-BE49-F238E27FC236}">
                <a16:creationId xmlns:a16="http://schemas.microsoft.com/office/drawing/2014/main" id="{A1D491EA-8363-49C4-A370-B8A1E86B7AFF}"/>
              </a:ext>
            </a:extLst>
          </p:cNvPr>
          <p:cNvSpPr txBox="1"/>
          <p:nvPr/>
        </p:nvSpPr>
        <p:spPr>
          <a:xfrm>
            <a:off x="8228599" y="1430502"/>
            <a:ext cx="1420091" cy="3047536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25977">
              <a:spcBef>
                <a:spcPts val="65"/>
              </a:spcBef>
            </a:pPr>
            <a:r>
              <a:rPr sz="818" u="sng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1513 </a:t>
            </a:r>
            <a:r>
              <a:rPr sz="682" spc="-3" dirty="0">
                <a:latin typeface="Calibri"/>
                <a:cs typeface="Calibri"/>
              </a:rPr>
              <a:t>WORLD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GEOGRAPHY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818" u="sng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1740</a:t>
            </a:r>
            <a:r>
              <a:rPr sz="682" spc="-3" dirty="0">
                <a:latin typeface="Calibri"/>
                <a:cs typeface="Calibri"/>
              </a:rPr>
              <a:t> ETHNIC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STUDIES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423"/>
              </a:spcBef>
            </a:pP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LIFE 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SCIENCE</a:t>
            </a:r>
            <a:endParaRPr sz="682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3275 </a:t>
            </a:r>
            <a:r>
              <a:rPr sz="682" spc="-3" dirty="0">
                <a:latin typeface="Calibri"/>
                <a:cs typeface="Calibri"/>
              </a:rPr>
              <a:t>ZOOLOGY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CP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1023" b="1" u="sng" spc="-5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b="1" u="sng" spc="82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6770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SUSTAINABLE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AG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BIOLOGY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426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WORLD</a:t>
            </a:r>
            <a:r>
              <a:rPr sz="682" b="1" u="sng" spc="-14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LANGUAGE</a:t>
            </a:r>
            <a:endParaRPr sz="682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4110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SPANISH 1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4"/>
              </a:spcBef>
            </a:pPr>
            <a:r>
              <a:rPr sz="818" u="sng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4120 </a:t>
            </a:r>
            <a:r>
              <a:rPr sz="682" spc="-3" dirty="0">
                <a:latin typeface="Calibri"/>
                <a:cs typeface="Calibri"/>
              </a:rPr>
              <a:t>SPANISH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2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818" u="sng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4130 </a:t>
            </a:r>
            <a:r>
              <a:rPr sz="682" spc="-3" dirty="0">
                <a:latin typeface="Calibri"/>
                <a:cs typeface="Calibri"/>
              </a:rPr>
              <a:t>SPANISH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3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0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4160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SPANISH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SPEAKERS 1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 </a:t>
            </a:r>
            <a:r>
              <a:rPr sz="545" spc="-3" dirty="0">
                <a:latin typeface="Calibri"/>
                <a:cs typeface="Calibri"/>
              </a:rPr>
              <a:t>(AR)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1023" b="1" u="sng" spc="-5" baseline="250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b="1" u="sng" spc="82" baseline="2500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4170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SPANISH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SPEAKERS 2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4"/>
              </a:spcBef>
            </a:pPr>
            <a:r>
              <a:rPr sz="818" u="sng" baseline="312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312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4210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FRENCH 1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818" b="1" u="sng" baseline="312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b="1" u="sng" spc="76" baseline="312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4220 </a:t>
            </a:r>
            <a:r>
              <a:rPr sz="682" spc="-3" dirty="0">
                <a:latin typeface="Calibri"/>
                <a:cs typeface="Calibri"/>
              </a:rPr>
              <a:t>FRENCH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2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7"/>
              </a:spcBef>
            </a:pPr>
            <a:r>
              <a:rPr sz="818" u="sng" baseline="312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312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4230 </a:t>
            </a:r>
            <a:r>
              <a:rPr sz="682" spc="-3" dirty="0">
                <a:latin typeface="Calibri"/>
                <a:cs typeface="Calibri"/>
              </a:rPr>
              <a:t>FRENCH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3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436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AGRICULTURE</a:t>
            </a:r>
            <a:endParaRPr sz="682">
              <a:latin typeface="Calibri"/>
              <a:cs typeface="Calibri"/>
            </a:endParaRPr>
          </a:p>
          <a:p>
            <a:pPr marL="25977">
              <a:spcBef>
                <a:spcPts val="14"/>
              </a:spcBef>
            </a:pPr>
            <a:r>
              <a:rPr sz="818" u="sng" baseline="312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3125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6500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AG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SCIENCE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1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0"/>
              </a:spcBef>
            </a:pPr>
            <a:r>
              <a:rPr sz="1023" b="1" u="sng" spc="-5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b="1" u="sng" spc="82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6700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BASIC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AG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MECHANICS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$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818" u="sng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6760 </a:t>
            </a:r>
            <a:r>
              <a:rPr sz="682" dirty="0">
                <a:latin typeface="Calibri"/>
                <a:cs typeface="Calibri"/>
              </a:rPr>
              <a:t>POWER</a:t>
            </a:r>
            <a:r>
              <a:rPr sz="682" spc="-3" dirty="0">
                <a:latin typeface="Calibri"/>
                <a:cs typeface="Calibri"/>
              </a:rPr>
              <a:t> AG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MECHANICS </a:t>
            </a:r>
            <a:r>
              <a:rPr sz="545" dirty="0">
                <a:latin typeface="Calibri"/>
                <a:cs typeface="Calibri"/>
              </a:rPr>
              <a:t>$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4"/>
              </a:spcBef>
            </a:pPr>
            <a:r>
              <a:rPr sz="818" u="sng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6765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AG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WOOD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I </a:t>
            </a:r>
            <a:r>
              <a:rPr sz="545" dirty="0">
                <a:latin typeface="Calibri"/>
                <a:cs typeface="Calibri"/>
              </a:rPr>
              <a:t>$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0"/>
              </a:spcBef>
            </a:pPr>
            <a:r>
              <a:rPr sz="818" u="sng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u="sng" spc="76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6775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ADV</a:t>
            </a:r>
            <a:r>
              <a:rPr sz="682" spc="-3" dirty="0">
                <a:latin typeface="Calibri"/>
                <a:cs typeface="Calibri"/>
              </a:rPr>
              <a:t> </a:t>
            </a:r>
            <a:r>
              <a:rPr sz="682" dirty="0">
                <a:latin typeface="Calibri"/>
                <a:cs typeface="Calibri"/>
              </a:rPr>
              <a:t>AG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WOOD </a:t>
            </a:r>
            <a:r>
              <a:rPr sz="545" dirty="0">
                <a:latin typeface="Calibri"/>
                <a:cs typeface="Calibri"/>
              </a:rPr>
              <a:t>$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spc="-3" dirty="0">
                <a:latin typeface="Calibri"/>
                <a:cs typeface="Calibri"/>
              </a:rPr>
              <a:t>(RC)</a:t>
            </a:r>
            <a:r>
              <a:rPr sz="545" spc="3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1023" u="sng" spc="-5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u="sng" spc="82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6740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ART/HIST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FLORICULTURE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 $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818" b="1" u="sng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818" b="1" u="sng" spc="76" baseline="-10416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6750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ADV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FLORICULTURE</a:t>
            </a:r>
            <a:r>
              <a:rPr sz="682" spc="7" dirty="0">
                <a:latin typeface="Calibri"/>
                <a:cs typeface="Calibri"/>
              </a:rPr>
              <a:t> </a:t>
            </a:r>
            <a:r>
              <a:rPr sz="545" spc="-3" dirty="0">
                <a:latin typeface="Calibri"/>
                <a:cs typeface="Calibri"/>
              </a:rPr>
              <a:t>(RC) </a:t>
            </a:r>
            <a:r>
              <a:rPr sz="545" dirty="0">
                <a:latin typeface="Calibri"/>
                <a:cs typeface="Calibri"/>
              </a:rPr>
              <a:t>$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433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BUSINESS</a:t>
            </a:r>
            <a:endParaRPr sz="682">
              <a:latin typeface="Calibri"/>
              <a:cs typeface="Calibri"/>
            </a:endParaRPr>
          </a:p>
          <a:p>
            <a:pPr marL="25977">
              <a:spcBef>
                <a:spcPts val="7"/>
              </a:spcBef>
            </a:pPr>
            <a:r>
              <a:rPr sz="1023" u="sng" spc="-5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u="sng" spc="82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4500</a:t>
            </a:r>
            <a:r>
              <a:rPr sz="682" spc="-3" dirty="0">
                <a:latin typeface="Calibri"/>
                <a:cs typeface="Calibri"/>
              </a:rPr>
              <a:t> INTRO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TO</a:t>
            </a:r>
            <a:r>
              <a:rPr sz="682" spc="-3" dirty="0">
                <a:latin typeface="Calibri"/>
                <a:cs typeface="Calibri"/>
              </a:rPr>
              <a:t> BUSINESS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1023" u="sng" spc="-5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u="sng" spc="82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462</a:t>
            </a:r>
            <a:r>
              <a:rPr sz="682" spc="-3" dirty="0">
                <a:latin typeface="Calibri"/>
                <a:cs typeface="Calibri"/>
              </a:rPr>
              <a:t>6</a:t>
            </a:r>
            <a:r>
              <a:rPr sz="682" spc="7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D</a:t>
            </a:r>
            <a:r>
              <a:rPr sz="682" spc="-3" dirty="0">
                <a:latin typeface="Calibri"/>
                <a:cs typeface="Calibri"/>
              </a:rPr>
              <a:t>I</a:t>
            </a:r>
            <a:r>
              <a:rPr sz="682" spc="-7" dirty="0">
                <a:latin typeface="Calibri"/>
                <a:cs typeface="Calibri"/>
              </a:rPr>
              <a:t>G</a:t>
            </a:r>
            <a:r>
              <a:rPr sz="682" spc="3" dirty="0">
                <a:latin typeface="Calibri"/>
                <a:cs typeface="Calibri"/>
              </a:rPr>
              <a:t>I</a:t>
            </a:r>
            <a:r>
              <a:rPr sz="682" spc="-10" dirty="0">
                <a:latin typeface="Calibri"/>
                <a:cs typeface="Calibri"/>
              </a:rPr>
              <a:t>T</a:t>
            </a:r>
            <a:r>
              <a:rPr sz="682" spc="-7" dirty="0">
                <a:latin typeface="Calibri"/>
                <a:cs typeface="Calibri"/>
              </a:rPr>
              <a:t>A</a:t>
            </a:r>
            <a:r>
              <a:rPr sz="682" spc="-3" dirty="0">
                <a:latin typeface="Calibri"/>
                <a:cs typeface="Calibri"/>
              </a:rPr>
              <a:t>L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L</a:t>
            </a:r>
            <a:r>
              <a:rPr sz="682" spc="3" dirty="0">
                <a:latin typeface="Calibri"/>
                <a:cs typeface="Calibri"/>
              </a:rPr>
              <a:t>I</a:t>
            </a:r>
            <a:r>
              <a:rPr sz="682" spc="-10" dirty="0">
                <a:latin typeface="Calibri"/>
                <a:cs typeface="Calibri"/>
              </a:rPr>
              <a:t>T</a:t>
            </a:r>
            <a:r>
              <a:rPr sz="682" dirty="0">
                <a:latin typeface="Calibri"/>
                <a:cs typeface="Calibri"/>
              </a:rPr>
              <a:t>E</a:t>
            </a:r>
            <a:r>
              <a:rPr sz="682" spc="-7" dirty="0">
                <a:latin typeface="Calibri"/>
                <a:cs typeface="Calibri"/>
              </a:rPr>
              <a:t>RA</a:t>
            </a:r>
            <a:r>
              <a:rPr sz="682" dirty="0">
                <a:latin typeface="Calibri"/>
                <a:cs typeface="Calibri"/>
              </a:rPr>
              <a:t>C</a:t>
            </a:r>
            <a:r>
              <a:rPr sz="682" spc="-3" dirty="0">
                <a:latin typeface="Calibri"/>
                <a:cs typeface="Calibri"/>
              </a:rPr>
              <a:t>Y</a:t>
            </a:r>
            <a:r>
              <a:rPr sz="682" spc="-3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17"/>
              </a:spcBef>
            </a:pPr>
            <a:r>
              <a:rPr sz="1023" u="sng" spc="-5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u="sng" spc="82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4630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COMPUTER APPLICATION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25977">
              <a:spcBef>
                <a:spcPts val="7"/>
              </a:spcBef>
            </a:pPr>
            <a:r>
              <a:rPr sz="1023" u="sng" spc="-5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1023" u="sng" spc="82" baseline="-833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4645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AP COMPUTER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SCIENCE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</p:txBody>
      </p:sp>
      <p:sp>
        <p:nvSpPr>
          <p:cNvPr id="113" name="object 103">
            <a:extLst>
              <a:ext uri="{FF2B5EF4-FFF2-40B4-BE49-F238E27FC236}">
                <a16:creationId xmlns:a16="http://schemas.microsoft.com/office/drawing/2014/main" id="{F9697998-FB3D-41B8-9965-E18C12BABC60}"/>
              </a:ext>
            </a:extLst>
          </p:cNvPr>
          <p:cNvSpPr txBox="1"/>
          <p:nvPr/>
        </p:nvSpPr>
        <p:spPr>
          <a:xfrm>
            <a:off x="8898509" y="1112124"/>
            <a:ext cx="2392507" cy="324616"/>
          </a:xfrm>
          <a:prstGeom prst="rect">
            <a:avLst/>
          </a:prstGeom>
        </p:spPr>
        <p:txBody>
          <a:bodyPr vert="horz" wrap="square" lIns="0" tIns="62778" rIns="0" bIns="0" rtlCol="0">
            <a:spAutoFit/>
          </a:bodyPr>
          <a:lstStyle/>
          <a:p>
            <a:pPr marL="8659">
              <a:spcBef>
                <a:spcPts val="494"/>
              </a:spcBef>
            </a:pPr>
            <a:r>
              <a:rPr sz="682" b="1" i="1" dirty="0">
                <a:latin typeface="Calibri"/>
                <a:cs typeface="Calibri"/>
              </a:rPr>
              <a:t>CHOOSE </a:t>
            </a:r>
            <a:r>
              <a:rPr sz="682" b="1" i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8</a:t>
            </a:r>
            <a:r>
              <a:rPr sz="682" b="1" i="1" dirty="0">
                <a:latin typeface="Calibri"/>
                <a:cs typeface="Calibri"/>
              </a:rPr>
              <a:t> </a:t>
            </a:r>
            <a:r>
              <a:rPr sz="682" b="1" i="1" spc="-3" dirty="0">
                <a:latin typeface="Calibri"/>
                <a:cs typeface="Calibri"/>
              </a:rPr>
              <a:t>ELECTIVES</a:t>
            </a:r>
            <a:r>
              <a:rPr sz="682" b="1" i="1" spc="3" dirty="0">
                <a:latin typeface="Calibri"/>
                <a:cs typeface="Calibri"/>
              </a:rPr>
              <a:t> </a:t>
            </a:r>
            <a:r>
              <a:rPr sz="682" b="1" i="1" spc="-3" dirty="0">
                <a:latin typeface="Calibri"/>
                <a:cs typeface="Calibri"/>
              </a:rPr>
              <a:t>AND </a:t>
            </a:r>
            <a:r>
              <a:rPr sz="682" b="1" i="1" dirty="0">
                <a:latin typeface="Calibri"/>
                <a:cs typeface="Calibri"/>
              </a:rPr>
              <a:t>NUMBER</a:t>
            </a:r>
            <a:r>
              <a:rPr sz="682" b="1" i="1" spc="-10" dirty="0">
                <a:latin typeface="Calibri"/>
                <a:cs typeface="Calibri"/>
              </a:rPr>
              <a:t> </a:t>
            </a:r>
            <a:r>
              <a:rPr sz="682" b="1" i="1" spc="-7" dirty="0">
                <a:latin typeface="Calibri"/>
                <a:cs typeface="Calibri"/>
              </a:rPr>
              <a:t>1-8</a:t>
            </a:r>
            <a:r>
              <a:rPr sz="682" b="1" i="1" dirty="0">
                <a:latin typeface="Calibri"/>
                <a:cs typeface="Calibri"/>
              </a:rPr>
              <a:t> </a:t>
            </a:r>
            <a:r>
              <a:rPr sz="682" b="1" i="1" spc="-3" dirty="0">
                <a:latin typeface="Calibri"/>
                <a:cs typeface="Calibri"/>
              </a:rPr>
              <a:t>IN</a:t>
            </a:r>
            <a:r>
              <a:rPr sz="682" b="1" i="1" spc="3" dirty="0">
                <a:latin typeface="Calibri"/>
                <a:cs typeface="Calibri"/>
              </a:rPr>
              <a:t> </a:t>
            </a:r>
            <a:r>
              <a:rPr sz="682" b="1" i="1" spc="-3" dirty="0">
                <a:latin typeface="Calibri"/>
                <a:cs typeface="Calibri"/>
              </a:rPr>
              <a:t>ORDER</a:t>
            </a:r>
            <a:r>
              <a:rPr sz="682" b="1" i="1" spc="3" dirty="0">
                <a:latin typeface="Calibri"/>
                <a:cs typeface="Calibri"/>
              </a:rPr>
              <a:t> </a:t>
            </a:r>
            <a:r>
              <a:rPr sz="682" b="1" i="1" dirty="0">
                <a:latin typeface="Calibri"/>
                <a:cs typeface="Calibri"/>
              </a:rPr>
              <a:t>OF</a:t>
            </a:r>
            <a:r>
              <a:rPr sz="682" b="1" i="1" spc="-3" dirty="0">
                <a:latin typeface="Calibri"/>
                <a:cs typeface="Calibri"/>
              </a:rPr>
              <a:t> PREFERENCE</a:t>
            </a:r>
            <a:endParaRPr sz="682">
              <a:latin typeface="Calibri"/>
              <a:cs typeface="Calibri"/>
            </a:endParaRPr>
          </a:p>
          <a:p>
            <a:pPr marL="952042">
              <a:spcBef>
                <a:spcPts val="423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PHYSICAL</a:t>
            </a:r>
            <a:r>
              <a:rPr sz="682" b="1" u="sng" spc="-10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EDUCATION</a:t>
            </a:r>
            <a:endParaRPr sz="682">
              <a:latin typeface="Calibri"/>
              <a:cs typeface="Calibri"/>
            </a:endParaRPr>
          </a:p>
        </p:txBody>
      </p:sp>
      <p:sp>
        <p:nvSpPr>
          <p:cNvPr id="114" name="object 104">
            <a:extLst>
              <a:ext uri="{FF2B5EF4-FFF2-40B4-BE49-F238E27FC236}">
                <a16:creationId xmlns:a16="http://schemas.microsoft.com/office/drawing/2014/main" id="{6AFC9FDC-1824-4E9A-8FBB-80641B841D31}"/>
              </a:ext>
            </a:extLst>
          </p:cNvPr>
          <p:cNvSpPr/>
          <p:nvPr/>
        </p:nvSpPr>
        <p:spPr>
          <a:xfrm>
            <a:off x="9850656" y="1959777"/>
            <a:ext cx="85292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74" y="0"/>
                </a:lnTo>
              </a:path>
            </a:pathLst>
          </a:custGeom>
          <a:ln w="114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5" name="object 105">
            <a:extLst>
              <a:ext uri="{FF2B5EF4-FFF2-40B4-BE49-F238E27FC236}">
                <a16:creationId xmlns:a16="http://schemas.microsoft.com/office/drawing/2014/main" id="{18FDC66F-3655-454B-A4D4-704D6D680052}"/>
              </a:ext>
            </a:extLst>
          </p:cNvPr>
          <p:cNvSpPr/>
          <p:nvPr/>
        </p:nvSpPr>
        <p:spPr>
          <a:xfrm>
            <a:off x="9850662" y="2541661"/>
            <a:ext cx="85292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74" y="0"/>
                </a:lnTo>
              </a:path>
            </a:pathLst>
          </a:custGeom>
          <a:ln w="114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6" name="object 106">
            <a:extLst>
              <a:ext uri="{FF2B5EF4-FFF2-40B4-BE49-F238E27FC236}">
                <a16:creationId xmlns:a16="http://schemas.microsoft.com/office/drawing/2014/main" id="{BB61AC13-9B19-4C07-9580-49561EC0C442}"/>
              </a:ext>
            </a:extLst>
          </p:cNvPr>
          <p:cNvSpPr/>
          <p:nvPr/>
        </p:nvSpPr>
        <p:spPr>
          <a:xfrm>
            <a:off x="9850662" y="2646609"/>
            <a:ext cx="85292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74" y="0"/>
                </a:lnTo>
              </a:path>
            </a:pathLst>
          </a:custGeom>
          <a:ln w="114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7" name="object 107">
            <a:extLst>
              <a:ext uri="{FF2B5EF4-FFF2-40B4-BE49-F238E27FC236}">
                <a16:creationId xmlns:a16="http://schemas.microsoft.com/office/drawing/2014/main" id="{083876E0-6B42-41D6-BD52-8898FD906831}"/>
              </a:ext>
            </a:extLst>
          </p:cNvPr>
          <p:cNvSpPr/>
          <p:nvPr/>
        </p:nvSpPr>
        <p:spPr>
          <a:xfrm>
            <a:off x="9850660" y="4126286"/>
            <a:ext cx="85292" cy="0"/>
          </a:xfrm>
          <a:custGeom>
            <a:avLst/>
            <a:gdLst/>
            <a:ahLst/>
            <a:cxnLst/>
            <a:rect l="l" t="t" r="r" b="b"/>
            <a:pathLst>
              <a:path w="125095">
                <a:moveTo>
                  <a:pt x="0" y="0"/>
                </a:moveTo>
                <a:lnTo>
                  <a:pt x="124974" y="0"/>
                </a:lnTo>
              </a:path>
            </a:pathLst>
          </a:custGeom>
          <a:ln w="11487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 sz="1227"/>
          </a:p>
        </p:txBody>
      </p:sp>
      <p:sp>
        <p:nvSpPr>
          <p:cNvPr id="118" name="object 108">
            <a:extLst>
              <a:ext uri="{FF2B5EF4-FFF2-40B4-BE49-F238E27FC236}">
                <a16:creationId xmlns:a16="http://schemas.microsoft.com/office/drawing/2014/main" id="{5F6F990D-417D-4B74-87BC-3C19EBEB4580}"/>
              </a:ext>
            </a:extLst>
          </p:cNvPr>
          <p:cNvSpPr txBox="1"/>
          <p:nvPr/>
        </p:nvSpPr>
        <p:spPr>
          <a:xfrm>
            <a:off x="9841968" y="1430503"/>
            <a:ext cx="1612323" cy="3049908"/>
          </a:xfrm>
          <a:prstGeom prst="rect">
            <a:avLst/>
          </a:prstGeom>
        </p:spPr>
        <p:txBody>
          <a:bodyPr vert="horz" wrap="square" lIns="0" tIns="8226" rIns="0" bIns="0" rtlCol="0">
            <a:spAutoFit/>
          </a:bodyPr>
          <a:lstStyle/>
          <a:p>
            <a:pPr marL="8659">
              <a:spcBef>
                <a:spcPts val="65"/>
              </a:spcBef>
            </a:pPr>
            <a:r>
              <a:rPr sz="545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2710</a:t>
            </a:r>
            <a:r>
              <a:rPr sz="682" spc="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BODY CONDITIONING </a:t>
            </a:r>
            <a:r>
              <a:rPr sz="545" spc="-3" dirty="0">
                <a:latin typeface="Calibri"/>
                <a:cs typeface="Calibri"/>
              </a:rPr>
              <a:t>(RC)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545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2711</a:t>
            </a:r>
            <a:r>
              <a:rPr sz="682" spc="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BODY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CONDITIONING/SPORTS</a:t>
            </a:r>
            <a:r>
              <a:rPr sz="409" spc="-3" dirty="0">
                <a:latin typeface="Calibri"/>
                <a:cs typeface="Calibri"/>
              </a:rPr>
              <a:t>(AR)(RC)</a:t>
            </a:r>
            <a:endParaRPr sz="409">
              <a:latin typeface="Calibri"/>
              <a:cs typeface="Calibri"/>
            </a:endParaRPr>
          </a:p>
          <a:p>
            <a:pPr marL="8659">
              <a:spcBef>
                <a:spcPts val="14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2730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AEROBICS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spc="-3" dirty="0">
                <a:latin typeface="Calibri"/>
                <a:cs typeface="Calibri"/>
              </a:rPr>
              <a:t>(RC)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0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2740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TEAM SPORTS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spc="-3" dirty="0">
                <a:latin typeface="Calibri"/>
                <a:cs typeface="Calibri"/>
              </a:rPr>
              <a:t>(RC)</a:t>
            </a:r>
            <a:endParaRPr sz="545">
              <a:latin typeface="Calibri"/>
              <a:cs typeface="Calibri"/>
            </a:endParaRPr>
          </a:p>
          <a:p>
            <a:pPr marR="785359" algn="ctr">
              <a:spcBef>
                <a:spcPts val="17"/>
              </a:spcBef>
            </a:pP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2750 </a:t>
            </a:r>
            <a:r>
              <a:rPr sz="682" spc="-3" dirty="0">
                <a:latin typeface="Calibri"/>
                <a:cs typeface="Calibri"/>
              </a:rPr>
              <a:t>JROTC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1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CP</a:t>
            </a:r>
            <a:endParaRPr sz="682">
              <a:latin typeface="Calibri"/>
              <a:cs typeface="Calibri"/>
            </a:endParaRPr>
          </a:p>
          <a:p>
            <a:pPr marR="816963" algn="ctr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2760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JROTC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2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CP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423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VISUAL</a:t>
            </a:r>
            <a:r>
              <a:rPr sz="682" b="1" u="sng" spc="-7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&amp; PERFORMING ARTS</a:t>
            </a:r>
            <a:endParaRPr sz="682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6000 </a:t>
            </a:r>
            <a:r>
              <a:rPr sz="682" spc="-3" dirty="0">
                <a:latin typeface="Calibri"/>
                <a:cs typeface="Calibri"/>
              </a:rPr>
              <a:t>INTRO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TO </a:t>
            </a:r>
            <a:r>
              <a:rPr sz="682" spc="-3" dirty="0">
                <a:latin typeface="Calibri"/>
                <a:cs typeface="Calibri"/>
              </a:rPr>
              <a:t>ART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$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6010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ADV </a:t>
            </a:r>
            <a:r>
              <a:rPr sz="682" spc="-3" dirty="0">
                <a:latin typeface="Calibri"/>
                <a:cs typeface="Calibri"/>
              </a:rPr>
              <a:t>ART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CP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(RC)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$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94815">
              <a:spcBef>
                <a:spcPts val="17"/>
              </a:spcBef>
            </a:pP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6100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THREE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DIMENSIONAL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ART </a:t>
            </a:r>
            <a:r>
              <a:rPr sz="545" dirty="0">
                <a:latin typeface="Calibri"/>
                <a:cs typeface="Calibri"/>
              </a:rPr>
              <a:t>CP $</a:t>
            </a:r>
            <a:endParaRPr sz="545">
              <a:latin typeface="Calibri"/>
              <a:cs typeface="Calibri"/>
            </a:endParaRPr>
          </a:p>
          <a:p>
            <a:pPr marL="94815">
              <a:spcBef>
                <a:spcPts val="7"/>
              </a:spcBef>
            </a:pP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6105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COMP ANIMATION</a:t>
            </a:r>
            <a:r>
              <a:rPr sz="682" spc="10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&amp;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PROD. </a:t>
            </a:r>
            <a:r>
              <a:rPr sz="545" dirty="0">
                <a:latin typeface="Calibri"/>
                <a:cs typeface="Calibri"/>
              </a:rPr>
              <a:t>CP $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6115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COMP</a:t>
            </a:r>
            <a:r>
              <a:rPr sz="682" spc="7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GRAPHICS &amp;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ANIMATION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$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6215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DIGITAL PHOTOGRAPHY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$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6220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ADV</a:t>
            </a:r>
            <a:r>
              <a:rPr sz="682" spc="-3" dirty="0">
                <a:latin typeface="Calibri"/>
                <a:cs typeface="Calibri"/>
              </a:rPr>
              <a:t> DIGITAL PHOTO</a:t>
            </a:r>
            <a:r>
              <a:rPr sz="682" spc="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$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6240 </a:t>
            </a:r>
            <a:r>
              <a:rPr sz="682" spc="-3" dirty="0">
                <a:latin typeface="Calibri"/>
                <a:cs typeface="Calibri"/>
              </a:rPr>
              <a:t>INTRO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TO</a:t>
            </a:r>
            <a:r>
              <a:rPr sz="682" spc="-3" dirty="0">
                <a:latin typeface="Calibri"/>
                <a:cs typeface="Calibri"/>
              </a:rPr>
              <a:t> THEATRE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6250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INTERMEDIATE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THEATRE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545" spc="-3" dirty="0">
                <a:latin typeface="Calibri"/>
                <a:cs typeface="Calibri"/>
              </a:rPr>
              <a:t>(AR)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spc="-3" dirty="0">
                <a:latin typeface="Calibri"/>
                <a:cs typeface="Calibri"/>
              </a:rPr>
              <a:t>(RC)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4"/>
              </a:spcBef>
            </a:pPr>
            <a:r>
              <a:rPr sz="545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6263</a:t>
            </a:r>
            <a:r>
              <a:rPr sz="682" spc="-3" dirty="0">
                <a:latin typeface="Calibri"/>
                <a:cs typeface="Calibri"/>
              </a:rPr>
              <a:t> MUSICAL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THEATRE 1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0"/>
              </a:spcBef>
            </a:pPr>
            <a:r>
              <a:rPr sz="545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6264</a:t>
            </a:r>
            <a:r>
              <a:rPr sz="682" spc="-3" dirty="0">
                <a:latin typeface="Calibri"/>
                <a:cs typeface="Calibri"/>
              </a:rPr>
              <a:t> MUSICAL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THEATRE 2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545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b="1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6315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CONCERT</a:t>
            </a:r>
            <a:r>
              <a:rPr sz="682" spc="-10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BAND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AY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4"/>
              </a:spcBef>
            </a:pPr>
            <a:r>
              <a:rPr sz="545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6320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ADV</a:t>
            </a:r>
            <a:r>
              <a:rPr sz="682" spc="-3" dirty="0">
                <a:latin typeface="Calibri"/>
                <a:cs typeface="Calibri"/>
              </a:rPr>
              <a:t> BAND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3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AY</a:t>
            </a:r>
            <a:r>
              <a:rPr sz="545" spc="-3" dirty="0">
                <a:latin typeface="Calibri"/>
                <a:cs typeface="Calibri"/>
              </a:rPr>
              <a:t> (RC)</a:t>
            </a:r>
            <a:r>
              <a:rPr sz="545" spc="-14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0"/>
              </a:spcBef>
            </a:pPr>
            <a:r>
              <a:rPr sz="545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b="1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6400</a:t>
            </a:r>
            <a:r>
              <a:rPr sz="682" spc="-3" dirty="0">
                <a:latin typeface="Calibri"/>
                <a:cs typeface="Calibri"/>
              </a:rPr>
              <a:t> CHOIR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545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6430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ADV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CHOIR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 AY</a:t>
            </a:r>
            <a:r>
              <a:rPr sz="545" spc="-3" dirty="0">
                <a:latin typeface="Calibri"/>
                <a:cs typeface="Calibri"/>
              </a:rPr>
              <a:t> (RC)</a:t>
            </a:r>
            <a:r>
              <a:rPr sz="545" spc="-14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4"/>
              </a:spcBef>
            </a:pPr>
            <a:r>
              <a:rPr sz="545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b="1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6450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GUITAR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spc="-3" dirty="0">
                <a:latin typeface="Calibri"/>
                <a:cs typeface="Calibri"/>
              </a:rPr>
              <a:t>(RC)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</a:t>
            </a:r>
            <a:r>
              <a:rPr sz="682" b="1" u="sng" spc="55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6460 </a:t>
            </a:r>
            <a:r>
              <a:rPr sz="682" spc="-3" dirty="0">
                <a:latin typeface="Calibri"/>
                <a:cs typeface="Calibri"/>
              </a:rPr>
              <a:t>PIANO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endParaRPr sz="545">
              <a:latin typeface="Calibri"/>
              <a:cs typeface="Calibri"/>
            </a:endParaRPr>
          </a:p>
          <a:p>
            <a:pPr marL="94815">
              <a:spcBef>
                <a:spcPts val="10"/>
              </a:spcBef>
            </a:pP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6470</a:t>
            </a:r>
            <a:r>
              <a:rPr sz="682" spc="3" dirty="0">
                <a:latin typeface="Calibri"/>
                <a:cs typeface="Calibri"/>
              </a:rPr>
              <a:t> </a:t>
            </a:r>
            <a:r>
              <a:rPr sz="682" spc="-7" dirty="0">
                <a:latin typeface="Calibri"/>
                <a:cs typeface="Calibri"/>
              </a:rPr>
              <a:t>ADV</a:t>
            </a:r>
            <a:r>
              <a:rPr sz="682" spc="-3" dirty="0">
                <a:latin typeface="Calibri"/>
                <a:cs typeface="Calibri"/>
              </a:rPr>
              <a:t> PIANO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CP</a:t>
            </a:r>
            <a:r>
              <a:rPr sz="545" spc="-3" dirty="0">
                <a:latin typeface="Calibri"/>
                <a:cs typeface="Calibri"/>
              </a:rPr>
              <a:t> (RC)</a:t>
            </a:r>
            <a:r>
              <a:rPr sz="545" spc="-7" dirty="0">
                <a:latin typeface="Calibri"/>
                <a:cs typeface="Calibri"/>
              </a:rPr>
              <a:t> </a:t>
            </a:r>
            <a:r>
              <a:rPr sz="545" b="1" dirty="0">
                <a:latin typeface="Calibri"/>
                <a:cs typeface="Calibri"/>
              </a:rPr>
              <a:t>*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433"/>
              </a:spcBef>
            </a:pPr>
            <a:r>
              <a:rPr sz="682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MISCELLANEOUS</a:t>
            </a:r>
            <a:endParaRPr sz="682">
              <a:latin typeface="Calibri"/>
              <a:cs typeface="Calibri"/>
            </a:endParaRPr>
          </a:p>
          <a:p>
            <a:pPr marL="8659">
              <a:spcBef>
                <a:spcPts val="17"/>
              </a:spcBef>
            </a:pPr>
            <a:r>
              <a:rPr sz="545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b="1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5500</a:t>
            </a:r>
            <a:r>
              <a:rPr sz="682" spc="-3" dirty="0">
                <a:latin typeface="Calibri"/>
                <a:cs typeface="Calibri"/>
              </a:rPr>
              <a:t> LIFE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682" spc="-3" dirty="0">
                <a:latin typeface="Calibri"/>
                <a:cs typeface="Calibri"/>
              </a:rPr>
              <a:t>MANAGEMENT</a:t>
            </a:r>
            <a:r>
              <a:rPr sz="682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$</a:t>
            </a:r>
            <a:endParaRPr sz="545">
              <a:latin typeface="Calibri"/>
              <a:cs typeface="Calibri"/>
            </a:endParaRPr>
          </a:p>
          <a:p>
            <a:pPr marL="8659">
              <a:spcBef>
                <a:spcPts val="7"/>
              </a:spcBef>
            </a:pPr>
            <a:r>
              <a:rPr sz="545" b="1" u="sng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   </a:t>
            </a:r>
            <a:r>
              <a:rPr sz="545" b="1" u="sng" spc="51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</a:t>
            </a:r>
            <a:r>
              <a:rPr sz="682" b="1" spc="-7" dirty="0">
                <a:latin typeface="Calibri"/>
                <a:cs typeface="Calibri"/>
              </a:rPr>
              <a:t>_</a:t>
            </a:r>
            <a:r>
              <a:rPr sz="682" spc="-7" dirty="0">
                <a:latin typeface="Calibri"/>
                <a:cs typeface="Calibri"/>
              </a:rPr>
              <a:t>5600</a:t>
            </a:r>
            <a:r>
              <a:rPr sz="682" spc="-3" dirty="0">
                <a:latin typeface="Calibri"/>
                <a:cs typeface="Calibri"/>
              </a:rPr>
              <a:t> CULINARY</a:t>
            </a:r>
            <a:r>
              <a:rPr sz="682" spc="-7" dirty="0">
                <a:latin typeface="Calibri"/>
                <a:cs typeface="Calibri"/>
              </a:rPr>
              <a:t> </a:t>
            </a:r>
            <a:r>
              <a:rPr sz="545" dirty="0">
                <a:latin typeface="Calibri"/>
                <a:cs typeface="Calibri"/>
              </a:rPr>
              <a:t>$</a:t>
            </a:r>
            <a:endParaRPr sz="545">
              <a:latin typeface="Calibri"/>
              <a:cs typeface="Calibri"/>
            </a:endParaRPr>
          </a:p>
        </p:txBody>
      </p:sp>
      <p:grpSp>
        <p:nvGrpSpPr>
          <p:cNvPr id="119" name="object 109">
            <a:extLst>
              <a:ext uri="{FF2B5EF4-FFF2-40B4-BE49-F238E27FC236}">
                <a16:creationId xmlns:a16="http://schemas.microsoft.com/office/drawing/2014/main" id="{A6A751E9-145D-4574-8D34-BA5E8C4AC3A4}"/>
              </a:ext>
            </a:extLst>
          </p:cNvPr>
          <p:cNvGrpSpPr/>
          <p:nvPr/>
        </p:nvGrpSpPr>
        <p:grpSpPr>
          <a:xfrm>
            <a:off x="6610777" y="5273406"/>
            <a:ext cx="1393680" cy="961159"/>
            <a:chOff x="480060" y="7891271"/>
            <a:chExt cx="2044064" cy="1409700"/>
          </a:xfrm>
        </p:grpSpPr>
        <p:pic>
          <p:nvPicPr>
            <p:cNvPr id="120" name="object 110">
              <a:extLst>
                <a:ext uri="{FF2B5EF4-FFF2-40B4-BE49-F238E27FC236}">
                  <a16:creationId xmlns:a16="http://schemas.microsoft.com/office/drawing/2014/main" id="{623C37D0-FA43-4658-9AFF-E7F6FDCF5018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80060" y="7891271"/>
              <a:ext cx="2043683" cy="1409699"/>
            </a:xfrm>
            <a:prstGeom prst="rect">
              <a:avLst/>
            </a:prstGeom>
          </p:spPr>
        </p:pic>
        <p:pic>
          <p:nvPicPr>
            <p:cNvPr id="121" name="object 111">
              <a:extLst>
                <a:ext uri="{FF2B5EF4-FFF2-40B4-BE49-F238E27FC236}">
                  <a16:creationId xmlns:a16="http://schemas.microsoft.com/office/drawing/2014/main" id="{1F929687-2F2D-41E9-9618-76A132F4277D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89204" y="7946135"/>
              <a:ext cx="2025395" cy="1298447"/>
            </a:xfrm>
            <a:prstGeom prst="rect">
              <a:avLst/>
            </a:prstGeom>
          </p:spPr>
        </p:pic>
        <p:pic>
          <p:nvPicPr>
            <p:cNvPr id="122" name="object 112">
              <a:extLst>
                <a:ext uri="{FF2B5EF4-FFF2-40B4-BE49-F238E27FC236}">
                  <a16:creationId xmlns:a16="http://schemas.microsoft.com/office/drawing/2014/main" id="{C1EEAC96-0E60-4CD0-9711-4EC5DEEF2B22}"/>
                </a:ext>
              </a:extLst>
            </p:cNvPr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27304" y="7918703"/>
              <a:ext cx="1949449" cy="1314449"/>
            </a:xfrm>
            <a:prstGeom prst="rect">
              <a:avLst/>
            </a:prstGeom>
          </p:spPr>
        </p:pic>
      </p:grpSp>
      <p:sp>
        <p:nvSpPr>
          <p:cNvPr id="123" name="object 113">
            <a:extLst>
              <a:ext uri="{FF2B5EF4-FFF2-40B4-BE49-F238E27FC236}">
                <a16:creationId xmlns:a16="http://schemas.microsoft.com/office/drawing/2014/main" id="{EEB1F484-2450-4A32-849A-BC9DF002A243}"/>
              </a:ext>
            </a:extLst>
          </p:cNvPr>
          <p:cNvSpPr txBox="1"/>
          <p:nvPr/>
        </p:nvSpPr>
        <p:spPr>
          <a:xfrm>
            <a:off x="6642989" y="5292111"/>
            <a:ext cx="1329170" cy="770602"/>
          </a:xfrm>
          <a:prstGeom prst="rect">
            <a:avLst/>
          </a:prstGeom>
          <a:ln w="9525">
            <a:solidFill>
              <a:srgbClr val="000000"/>
            </a:solidFill>
          </a:ln>
        </p:spPr>
        <p:txBody>
          <a:bodyPr vert="horz" wrap="square" lIns="0" tIns="30740" rIns="0" bIns="0" rtlCol="0">
            <a:spAutoFit/>
          </a:bodyPr>
          <a:lstStyle/>
          <a:p>
            <a:pPr marL="65374">
              <a:spcBef>
                <a:spcPts val="242"/>
              </a:spcBef>
            </a:pPr>
            <a:r>
              <a:rPr sz="477" b="1" u="sng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LEGEND:</a:t>
            </a:r>
            <a:endParaRPr sz="477">
              <a:latin typeface="Calibri"/>
              <a:cs typeface="Calibri"/>
            </a:endParaRPr>
          </a:p>
          <a:p>
            <a:pPr marL="65374">
              <a:spcBef>
                <a:spcPts val="7"/>
              </a:spcBef>
              <a:tabLst>
                <a:tab pos="255436" algn="l"/>
              </a:tabLst>
            </a:pPr>
            <a:r>
              <a:rPr sz="477" b="1" spc="-3" dirty="0">
                <a:latin typeface="Calibri"/>
                <a:cs typeface="Calibri"/>
              </a:rPr>
              <a:t>AY	=</a:t>
            </a:r>
            <a:r>
              <a:rPr sz="477" b="1" spc="164" dirty="0">
                <a:latin typeface="Calibri"/>
                <a:cs typeface="Calibri"/>
              </a:rPr>
              <a:t>  </a:t>
            </a:r>
            <a:r>
              <a:rPr sz="477" b="1" spc="-3" dirty="0">
                <a:latin typeface="Calibri"/>
                <a:cs typeface="Calibri"/>
              </a:rPr>
              <a:t>All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year</a:t>
            </a:r>
            <a:endParaRPr sz="477">
              <a:latin typeface="Calibri"/>
              <a:cs typeface="Calibri"/>
            </a:endParaRPr>
          </a:p>
          <a:p>
            <a:pPr marL="65374" marR="519532">
              <a:lnSpc>
                <a:spcPct val="101400"/>
              </a:lnSpc>
              <a:tabLst>
                <a:tab pos="260632" algn="l"/>
              </a:tabLst>
            </a:pPr>
            <a:r>
              <a:rPr sz="477" b="1" spc="-3" dirty="0">
                <a:latin typeface="Calibri"/>
                <a:cs typeface="Calibri"/>
              </a:rPr>
              <a:t>CP	=</a:t>
            </a:r>
            <a:r>
              <a:rPr sz="477" b="1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College prep class </a:t>
            </a:r>
            <a:r>
              <a:rPr sz="477" b="1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(AR)	=</a:t>
            </a:r>
            <a:r>
              <a:rPr sz="477" b="1" spc="82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Approval</a:t>
            </a:r>
            <a:r>
              <a:rPr sz="477" b="1" spc="-1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required</a:t>
            </a:r>
            <a:endParaRPr sz="477">
              <a:latin typeface="Calibri"/>
              <a:cs typeface="Calibri"/>
            </a:endParaRPr>
          </a:p>
          <a:p>
            <a:pPr marL="65374">
              <a:spcBef>
                <a:spcPts val="17"/>
              </a:spcBef>
              <a:tabLst>
                <a:tab pos="260632" algn="l"/>
              </a:tabLst>
            </a:pPr>
            <a:r>
              <a:rPr sz="477" b="1" spc="-3" dirty="0">
                <a:latin typeface="Calibri"/>
                <a:cs typeface="Calibri"/>
              </a:rPr>
              <a:t>(RC)	=</a:t>
            </a:r>
            <a:r>
              <a:rPr sz="477" b="1" spc="95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Repeatable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for credit</a:t>
            </a:r>
            <a:endParaRPr sz="477">
              <a:latin typeface="Calibri"/>
              <a:cs typeface="Calibri"/>
            </a:endParaRPr>
          </a:p>
          <a:p>
            <a:pPr marL="65374">
              <a:spcBef>
                <a:spcPts val="7"/>
              </a:spcBef>
              <a:tabLst>
                <a:tab pos="260632" algn="l"/>
              </a:tabLst>
            </a:pPr>
            <a:r>
              <a:rPr sz="477" b="1" spc="-3" dirty="0">
                <a:latin typeface="Calibri"/>
                <a:cs typeface="Calibri"/>
              </a:rPr>
              <a:t>$	=</a:t>
            </a:r>
            <a:r>
              <a:rPr sz="477" b="1" spc="99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Fee</a:t>
            </a:r>
            <a:r>
              <a:rPr sz="477" b="1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required</a:t>
            </a:r>
            <a:r>
              <a:rPr sz="477" b="1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for class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dirty="0">
                <a:latin typeface="Calibri"/>
                <a:cs typeface="Calibri"/>
              </a:rPr>
              <a:t>($32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-</a:t>
            </a:r>
            <a:r>
              <a:rPr sz="477" b="1" spc="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$42)</a:t>
            </a:r>
            <a:endParaRPr sz="477">
              <a:latin typeface="Calibri"/>
              <a:cs typeface="Calibri"/>
            </a:endParaRPr>
          </a:p>
          <a:p>
            <a:pPr marL="64941">
              <a:spcBef>
                <a:spcPts val="10"/>
              </a:spcBef>
              <a:tabLst>
                <a:tab pos="260199" algn="l"/>
              </a:tabLst>
            </a:pPr>
            <a:r>
              <a:rPr sz="477" b="1" spc="-3" dirty="0">
                <a:latin typeface="Calibri"/>
                <a:cs typeface="Calibri"/>
              </a:rPr>
              <a:t>*	=</a:t>
            </a:r>
            <a:r>
              <a:rPr sz="477" b="1" spc="95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Pre-requisite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required</a:t>
            </a:r>
            <a:endParaRPr sz="477">
              <a:latin typeface="Calibri"/>
              <a:cs typeface="Calibri"/>
            </a:endParaRPr>
          </a:p>
          <a:p>
            <a:pPr marL="64941">
              <a:spcBef>
                <a:spcPts val="7"/>
              </a:spcBef>
              <a:tabLst>
                <a:tab pos="258034" algn="l"/>
              </a:tabLst>
            </a:pPr>
            <a:r>
              <a:rPr sz="477" b="1" spc="-3" dirty="0">
                <a:latin typeface="Calibri"/>
                <a:cs typeface="Calibri"/>
              </a:rPr>
              <a:t>+	=</a:t>
            </a:r>
            <a:r>
              <a:rPr sz="477" b="1" spc="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Semester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class</a:t>
            </a:r>
            <a:endParaRPr sz="477">
              <a:latin typeface="Calibri"/>
              <a:cs typeface="Calibri"/>
            </a:endParaRPr>
          </a:p>
          <a:p>
            <a:pPr marL="338128" marR="150663" indent="-273620">
              <a:lnSpc>
                <a:spcPts val="586"/>
              </a:lnSpc>
              <a:spcBef>
                <a:spcPts val="17"/>
              </a:spcBef>
              <a:tabLst>
                <a:tab pos="252839" algn="l"/>
              </a:tabLst>
            </a:pPr>
            <a:r>
              <a:rPr sz="477" b="1" spc="-3" dirty="0">
                <a:latin typeface="Calibri"/>
                <a:cs typeface="Calibri"/>
              </a:rPr>
              <a:t>//	=</a:t>
            </a:r>
            <a:r>
              <a:rPr sz="477" b="1" spc="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You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must</a:t>
            </a:r>
            <a:r>
              <a:rPr sz="477" b="1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be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able</a:t>
            </a:r>
            <a:r>
              <a:rPr sz="477" b="1" spc="3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to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provide</a:t>
            </a:r>
            <a:r>
              <a:rPr sz="477" b="1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own </a:t>
            </a:r>
            <a:r>
              <a:rPr sz="477" b="1" spc="-99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transportation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dirty="0">
                <a:latin typeface="Calibri"/>
                <a:cs typeface="Calibri"/>
              </a:rPr>
              <a:t>to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job</a:t>
            </a:r>
            <a:r>
              <a:rPr sz="477" b="1" spc="-7" dirty="0">
                <a:latin typeface="Calibri"/>
                <a:cs typeface="Calibri"/>
              </a:rPr>
              <a:t> </a:t>
            </a:r>
            <a:r>
              <a:rPr sz="477" b="1" spc="-3" dirty="0">
                <a:latin typeface="Calibri"/>
                <a:cs typeface="Calibri"/>
              </a:rPr>
              <a:t>sites.</a:t>
            </a:r>
            <a:endParaRPr sz="477">
              <a:latin typeface="Calibri"/>
              <a:cs typeface="Calibri"/>
            </a:endParaRPr>
          </a:p>
        </p:txBody>
      </p:sp>
      <p:sp>
        <p:nvSpPr>
          <p:cNvPr id="124" name="object 114">
            <a:extLst>
              <a:ext uri="{FF2B5EF4-FFF2-40B4-BE49-F238E27FC236}">
                <a16:creationId xmlns:a16="http://schemas.microsoft.com/office/drawing/2014/main" id="{5A99A149-FDC7-44AD-A8C8-3FFE9124F7EB}"/>
              </a:ext>
            </a:extLst>
          </p:cNvPr>
          <p:cNvSpPr txBox="1"/>
          <p:nvPr/>
        </p:nvSpPr>
        <p:spPr>
          <a:xfrm>
            <a:off x="6777724" y="6264353"/>
            <a:ext cx="1106199" cy="293816"/>
          </a:xfrm>
          <a:prstGeom prst="rect">
            <a:avLst/>
          </a:prstGeom>
        </p:spPr>
        <p:txBody>
          <a:bodyPr vert="horz" wrap="square" lIns="0" tIns="6494" rIns="0" bIns="0" rtlCol="0">
            <a:spAutoFit/>
          </a:bodyPr>
          <a:lstStyle/>
          <a:p>
            <a:pPr marL="8659" marR="3464" indent="106937">
              <a:lnSpc>
                <a:spcPct val="102200"/>
              </a:lnSpc>
              <a:spcBef>
                <a:spcPts val="51"/>
              </a:spcBef>
            </a:pPr>
            <a:r>
              <a:rPr sz="614" b="1" i="1" spc="-3" dirty="0">
                <a:latin typeface="Calibri"/>
                <a:cs typeface="Calibri"/>
              </a:rPr>
              <a:t>View</a:t>
            </a:r>
            <a:r>
              <a:rPr sz="614" b="1" i="1" spc="24" dirty="0">
                <a:latin typeface="Calibri"/>
                <a:cs typeface="Calibri"/>
              </a:rPr>
              <a:t> </a:t>
            </a:r>
            <a:r>
              <a:rPr sz="614" b="1" i="1" dirty="0">
                <a:latin typeface="Calibri"/>
                <a:cs typeface="Calibri"/>
              </a:rPr>
              <a:t>course</a:t>
            </a:r>
            <a:r>
              <a:rPr sz="614" b="1" i="1" spc="24" dirty="0">
                <a:latin typeface="Calibri"/>
                <a:cs typeface="Calibri"/>
              </a:rPr>
              <a:t> </a:t>
            </a:r>
            <a:r>
              <a:rPr sz="614" b="1" i="1" spc="-3" dirty="0">
                <a:latin typeface="Calibri"/>
                <a:cs typeface="Calibri"/>
              </a:rPr>
              <a:t>descriptions</a:t>
            </a:r>
            <a:r>
              <a:rPr sz="614" b="1" i="1" spc="27" dirty="0">
                <a:latin typeface="Calibri"/>
                <a:cs typeface="Calibri"/>
              </a:rPr>
              <a:t> </a:t>
            </a:r>
            <a:r>
              <a:rPr sz="614" b="1" i="1" spc="-3" dirty="0">
                <a:latin typeface="Calibri"/>
                <a:cs typeface="Calibri"/>
              </a:rPr>
              <a:t>in </a:t>
            </a:r>
            <a:r>
              <a:rPr sz="614" b="1" i="1" dirty="0">
                <a:latin typeface="Calibri"/>
                <a:cs typeface="Calibri"/>
              </a:rPr>
              <a:t> the</a:t>
            </a:r>
            <a:r>
              <a:rPr sz="614" b="1" i="1" spc="-7" dirty="0">
                <a:latin typeface="Calibri"/>
                <a:cs typeface="Calibri"/>
              </a:rPr>
              <a:t> </a:t>
            </a:r>
            <a:r>
              <a:rPr sz="614" b="1" i="1" dirty="0">
                <a:latin typeface="Calibri"/>
                <a:cs typeface="Calibri"/>
              </a:rPr>
              <a:t>MUSD</a:t>
            </a:r>
            <a:r>
              <a:rPr sz="614" b="1" i="1" spc="-7" dirty="0">
                <a:latin typeface="Calibri"/>
                <a:cs typeface="Calibri"/>
              </a:rPr>
              <a:t> </a:t>
            </a:r>
            <a:r>
              <a:rPr sz="614" b="1" i="1" spc="-3" dirty="0">
                <a:latin typeface="Calibri"/>
                <a:cs typeface="Calibri"/>
              </a:rPr>
              <a:t>High School</a:t>
            </a:r>
            <a:r>
              <a:rPr sz="614" b="1" i="1" spc="-10" dirty="0">
                <a:latin typeface="Calibri"/>
                <a:cs typeface="Calibri"/>
              </a:rPr>
              <a:t> </a:t>
            </a:r>
            <a:r>
              <a:rPr sz="614" b="1" i="1" spc="-3" dirty="0">
                <a:latin typeface="Calibri"/>
                <a:cs typeface="Calibri"/>
              </a:rPr>
              <a:t>Catalog</a:t>
            </a:r>
            <a:r>
              <a:rPr sz="614" b="1" i="1" dirty="0">
                <a:latin typeface="Calibri"/>
                <a:cs typeface="Calibri"/>
              </a:rPr>
              <a:t> </a:t>
            </a:r>
            <a:r>
              <a:rPr sz="614" b="1" i="1" spc="-7" dirty="0">
                <a:latin typeface="Calibri"/>
                <a:cs typeface="Calibri"/>
              </a:rPr>
              <a:t>by</a:t>
            </a:r>
            <a:endParaRPr sz="614">
              <a:latin typeface="Calibri"/>
              <a:cs typeface="Calibri"/>
            </a:endParaRPr>
          </a:p>
          <a:p>
            <a:pPr marL="341159">
              <a:spcBef>
                <a:spcPts val="7"/>
              </a:spcBef>
            </a:pPr>
            <a:r>
              <a:rPr sz="614" b="1" i="1" spc="-3" dirty="0">
                <a:latin typeface="Calibri"/>
                <a:cs typeface="Calibri"/>
              </a:rPr>
              <a:t>clicking</a:t>
            </a:r>
            <a:r>
              <a:rPr sz="614" b="1" i="1" spc="-10" dirty="0">
                <a:latin typeface="Calibri"/>
                <a:cs typeface="Calibri"/>
              </a:rPr>
              <a:t> </a:t>
            </a:r>
            <a:r>
              <a:rPr sz="614" b="1" i="1" u="sng" dirty="0">
                <a:solidFill>
                  <a:srgbClr val="0000FF"/>
                </a:solidFill>
                <a:uFill>
                  <a:solidFill>
                    <a:srgbClr val="0000FF"/>
                  </a:solidFill>
                </a:uFill>
                <a:latin typeface="Calibri"/>
                <a:cs typeface="Calibri"/>
                <a:hlinkClick r:id="rId6"/>
              </a:rPr>
              <a:t>here.</a:t>
            </a:r>
            <a:endParaRPr sz="614">
              <a:latin typeface="Calibri"/>
              <a:cs typeface="Calibri"/>
            </a:endParaRPr>
          </a:p>
        </p:txBody>
      </p:sp>
      <p:pic>
        <p:nvPicPr>
          <p:cNvPr id="125" name="object 115">
            <a:extLst>
              <a:ext uri="{FF2B5EF4-FFF2-40B4-BE49-F238E27FC236}">
                <a16:creationId xmlns:a16="http://schemas.microsoft.com/office/drawing/2014/main" id="{19A731C1-FAE2-408C-BA1D-9EEB51E63682}"/>
              </a:ext>
            </a:extLst>
          </p:cNvPr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8343981" y="4934663"/>
            <a:ext cx="2895946" cy="1537854"/>
          </a:xfrm>
          <a:prstGeom prst="rect">
            <a:avLst/>
          </a:prstGeom>
        </p:spPr>
      </p:pic>
      <p:sp>
        <p:nvSpPr>
          <p:cNvPr id="126" name="object 116">
            <a:extLst>
              <a:ext uri="{FF2B5EF4-FFF2-40B4-BE49-F238E27FC236}">
                <a16:creationId xmlns:a16="http://schemas.microsoft.com/office/drawing/2014/main" id="{86473FF8-4736-4B63-8AFD-EE86CABE8E11}"/>
              </a:ext>
            </a:extLst>
          </p:cNvPr>
          <p:cNvSpPr txBox="1"/>
          <p:nvPr/>
        </p:nvSpPr>
        <p:spPr>
          <a:xfrm>
            <a:off x="8407019" y="4960294"/>
            <a:ext cx="635577" cy="134612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8659">
              <a:spcBef>
                <a:spcPts val="68"/>
              </a:spcBef>
            </a:pPr>
            <a:r>
              <a:rPr sz="818" spc="-3" dirty="0">
                <a:latin typeface="Times New Roman"/>
                <a:cs typeface="Times New Roman"/>
              </a:rPr>
              <a:t>COMMENTS:</a:t>
            </a:r>
            <a:endParaRPr sz="818">
              <a:latin typeface="Times New Roman"/>
              <a:cs typeface="Times New Roman"/>
            </a:endParaRPr>
          </a:p>
        </p:txBody>
      </p:sp>
      <p:grpSp>
        <p:nvGrpSpPr>
          <p:cNvPr id="127" name="object 117">
            <a:extLst>
              <a:ext uri="{FF2B5EF4-FFF2-40B4-BE49-F238E27FC236}">
                <a16:creationId xmlns:a16="http://schemas.microsoft.com/office/drawing/2014/main" id="{896A6E2D-873A-4752-ADFF-E9FE582AC509}"/>
              </a:ext>
            </a:extLst>
          </p:cNvPr>
          <p:cNvGrpSpPr/>
          <p:nvPr/>
        </p:nvGrpSpPr>
        <p:grpSpPr>
          <a:xfrm>
            <a:off x="7229988" y="799843"/>
            <a:ext cx="155864" cy="155864"/>
            <a:chOff x="1388236" y="1330045"/>
            <a:chExt cx="228600" cy="228600"/>
          </a:xfrm>
        </p:grpSpPr>
        <p:sp>
          <p:nvSpPr>
            <p:cNvPr id="128" name="object 118">
              <a:extLst>
                <a:ext uri="{FF2B5EF4-FFF2-40B4-BE49-F238E27FC236}">
                  <a16:creationId xmlns:a16="http://schemas.microsoft.com/office/drawing/2014/main" id="{7C231DA2-17A9-49C1-8E00-2F69A4BE88E8}"/>
                </a:ext>
              </a:extLst>
            </p:cNvPr>
            <p:cNvSpPr/>
            <p:nvPr/>
          </p:nvSpPr>
          <p:spPr>
            <a:xfrm>
              <a:off x="1413636" y="1355445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29" name="object 119">
              <a:extLst>
                <a:ext uri="{FF2B5EF4-FFF2-40B4-BE49-F238E27FC236}">
                  <a16:creationId xmlns:a16="http://schemas.microsoft.com/office/drawing/2014/main" id="{E996634C-D677-4A81-8C31-F8DFE620E688}"/>
                </a:ext>
              </a:extLst>
            </p:cNvPr>
            <p:cNvSpPr/>
            <p:nvPr/>
          </p:nvSpPr>
          <p:spPr>
            <a:xfrm>
              <a:off x="1400936" y="1342745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grpSp>
        <p:nvGrpSpPr>
          <p:cNvPr id="130" name="object 120">
            <a:extLst>
              <a:ext uri="{FF2B5EF4-FFF2-40B4-BE49-F238E27FC236}">
                <a16:creationId xmlns:a16="http://schemas.microsoft.com/office/drawing/2014/main" id="{29B65DE3-B9BC-40BA-8A9A-538BD204B6D8}"/>
              </a:ext>
            </a:extLst>
          </p:cNvPr>
          <p:cNvGrpSpPr/>
          <p:nvPr/>
        </p:nvGrpSpPr>
        <p:grpSpPr>
          <a:xfrm>
            <a:off x="8029144" y="794171"/>
            <a:ext cx="155864" cy="155864"/>
            <a:chOff x="2560332" y="1321727"/>
            <a:chExt cx="228600" cy="228600"/>
          </a:xfrm>
        </p:grpSpPr>
        <p:sp>
          <p:nvSpPr>
            <p:cNvPr id="131" name="object 121">
              <a:extLst>
                <a:ext uri="{FF2B5EF4-FFF2-40B4-BE49-F238E27FC236}">
                  <a16:creationId xmlns:a16="http://schemas.microsoft.com/office/drawing/2014/main" id="{A1726260-E8B4-4A25-8055-1D158CE4BEB2}"/>
                </a:ext>
              </a:extLst>
            </p:cNvPr>
            <p:cNvSpPr/>
            <p:nvPr/>
          </p:nvSpPr>
          <p:spPr>
            <a:xfrm>
              <a:off x="2585732" y="1347127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32" name="object 122">
              <a:extLst>
                <a:ext uri="{FF2B5EF4-FFF2-40B4-BE49-F238E27FC236}">
                  <a16:creationId xmlns:a16="http://schemas.microsoft.com/office/drawing/2014/main" id="{87F8D13C-19B0-4316-B91E-514B0CA9AD48}"/>
                </a:ext>
              </a:extLst>
            </p:cNvPr>
            <p:cNvSpPr/>
            <p:nvPr/>
          </p:nvSpPr>
          <p:spPr>
            <a:xfrm>
              <a:off x="2573032" y="1334427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grpSp>
        <p:nvGrpSpPr>
          <p:cNvPr id="133" name="object 123">
            <a:extLst>
              <a:ext uri="{FF2B5EF4-FFF2-40B4-BE49-F238E27FC236}">
                <a16:creationId xmlns:a16="http://schemas.microsoft.com/office/drawing/2014/main" id="{71513A3D-EDAF-4219-A5C1-DD78B4678EEE}"/>
              </a:ext>
            </a:extLst>
          </p:cNvPr>
          <p:cNvGrpSpPr/>
          <p:nvPr/>
        </p:nvGrpSpPr>
        <p:grpSpPr>
          <a:xfrm>
            <a:off x="8607260" y="794171"/>
            <a:ext cx="155864" cy="155864"/>
            <a:chOff x="3408235" y="1321727"/>
            <a:chExt cx="228600" cy="228600"/>
          </a:xfrm>
        </p:grpSpPr>
        <p:sp>
          <p:nvSpPr>
            <p:cNvPr id="134" name="object 124">
              <a:extLst>
                <a:ext uri="{FF2B5EF4-FFF2-40B4-BE49-F238E27FC236}">
                  <a16:creationId xmlns:a16="http://schemas.microsoft.com/office/drawing/2014/main" id="{C04A8C11-74B4-4491-A40F-413ADE68798B}"/>
                </a:ext>
              </a:extLst>
            </p:cNvPr>
            <p:cNvSpPr/>
            <p:nvPr/>
          </p:nvSpPr>
          <p:spPr>
            <a:xfrm>
              <a:off x="3433635" y="1347127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35" name="object 125">
              <a:extLst>
                <a:ext uri="{FF2B5EF4-FFF2-40B4-BE49-F238E27FC236}">
                  <a16:creationId xmlns:a16="http://schemas.microsoft.com/office/drawing/2014/main" id="{F9CCD336-03ED-42BA-80B1-B460616F2888}"/>
                </a:ext>
              </a:extLst>
            </p:cNvPr>
            <p:cNvSpPr/>
            <p:nvPr/>
          </p:nvSpPr>
          <p:spPr>
            <a:xfrm>
              <a:off x="3420935" y="1334427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grpSp>
        <p:nvGrpSpPr>
          <p:cNvPr id="136" name="object 126">
            <a:extLst>
              <a:ext uri="{FF2B5EF4-FFF2-40B4-BE49-F238E27FC236}">
                <a16:creationId xmlns:a16="http://schemas.microsoft.com/office/drawing/2014/main" id="{FF06586C-A81B-4474-8745-DDF07DC4C252}"/>
              </a:ext>
            </a:extLst>
          </p:cNvPr>
          <p:cNvGrpSpPr/>
          <p:nvPr/>
        </p:nvGrpSpPr>
        <p:grpSpPr>
          <a:xfrm>
            <a:off x="9383114" y="788508"/>
            <a:ext cx="155864" cy="155864"/>
            <a:chOff x="4546155" y="1313421"/>
            <a:chExt cx="228600" cy="228600"/>
          </a:xfrm>
        </p:grpSpPr>
        <p:sp>
          <p:nvSpPr>
            <p:cNvPr id="137" name="object 127">
              <a:extLst>
                <a:ext uri="{FF2B5EF4-FFF2-40B4-BE49-F238E27FC236}">
                  <a16:creationId xmlns:a16="http://schemas.microsoft.com/office/drawing/2014/main" id="{7A85C46F-680F-4726-B1C5-DBD83DD81B67}"/>
                </a:ext>
              </a:extLst>
            </p:cNvPr>
            <p:cNvSpPr/>
            <p:nvPr/>
          </p:nvSpPr>
          <p:spPr>
            <a:xfrm>
              <a:off x="4571555" y="1338821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38" name="object 128">
              <a:extLst>
                <a:ext uri="{FF2B5EF4-FFF2-40B4-BE49-F238E27FC236}">
                  <a16:creationId xmlns:a16="http://schemas.microsoft.com/office/drawing/2014/main" id="{24EDD0E1-44A1-4798-8F2B-E97C512A58CA}"/>
                </a:ext>
              </a:extLst>
            </p:cNvPr>
            <p:cNvSpPr/>
            <p:nvPr/>
          </p:nvSpPr>
          <p:spPr>
            <a:xfrm>
              <a:off x="4558855" y="1326121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grpSp>
        <p:nvGrpSpPr>
          <p:cNvPr id="139" name="object 129">
            <a:extLst>
              <a:ext uri="{FF2B5EF4-FFF2-40B4-BE49-F238E27FC236}">
                <a16:creationId xmlns:a16="http://schemas.microsoft.com/office/drawing/2014/main" id="{BF37F597-92DD-4599-AF4E-D2326A339D53}"/>
              </a:ext>
            </a:extLst>
          </p:cNvPr>
          <p:cNvGrpSpPr/>
          <p:nvPr/>
        </p:nvGrpSpPr>
        <p:grpSpPr>
          <a:xfrm>
            <a:off x="10466297" y="794171"/>
            <a:ext cx="155864" cy="155864"/>
            <a:chOff x="6134823" y="1321727"/>
            <a:chExt cx="228600" cy="228600"/>
          </a:xfrm>
        </p:grpSpPr>
        <p:sp>
          <p:nvSpPr>
            <p:cNvPr id="140" name="object 130">
              <a:extLst>
                <a:ext uri="{FF2B5EF4-FFF2-40B4-BE49-F238E27FC236}">
                  <a16:creationId xmlns:a16="http://schemas.microsoft.com/office/drawing/2014/main" id="{40F2902B-ABEC-44E6-AD4E-B5177874BD3F}"/>
                </a:ext>
              </a:extLst>
            </p:cNvPr>
            <p:cNvSpPr/>
            <p:nvPr/>
          </p:nvSpPr>
          <p:spPr>
            <a:xfrm>
              <a:off x="6160223" y="1347127"/>
              <a:ext cx="177800" cy="177800"/>
            </a:xfrm>
            <a:custGeom>
              <a:avLst/>
              <a:gdLst/>
              <a:ahLst/>
              <a:cxnLst/>
              <a:rect l="l" t="t" r="r" b="b"/>
              <a:pathLst>
                <a:path w="177800" h="177800">
                  <a:moveTo>
                    <a:pt x="177800" y="0"/>
                  </a:moveTo>
                  <a:lnTo>
                    <a:pt x="152400" y="25400"/>
                  </a:lnTo>
                  <a:lnTo>
                    <a:pt x="152400" y="152400"/>
                  </a:lnTo>
                  <a:lnTo>
                    <a:pt x="25400" y="152400"/>
                  </a:lnTo>
                  <a:lnTo>
                    <a:pt x="0" y="177800"/>
                  </a:lnTo>
                  <a:lnTo>
                    <a:pt x="177800" y="177800"/>
                  </a:lnTo>
                  <a:lnTo>
                    <a:pt x="177800" y="0"/>
                  </a:lnTo>
                  <a:close/>
                </a:path>
              </a:pathLst>
            </a:custGeom>
            <a:solidFill>
              <a:srgbClr val="BFBFBF"/>
            </a:solidFill>
          </p:spPr>
          <p:txBody>
            <a:bodyPr wrap="square" lIns="0" tIns="0" rIns="0" bIns="0" rtlCol="0"/>
            <a:lstStyle/>
            <a:p>
              <a:endParaRPr sz="1227"/>
            </a:p>
          </p:txBody>
        </p:sp>
        <p:sp>
          <p:nvSpPr>
            <p:cNvPr id="141" name="object 131">
              <a:extLst>
                <a:ext uri="{FF2B5EF4-FFF2-40B4-BE49-F238E27FC236}">
                  <a16:creationId xmlns:a16="http://schemas.microsoft.com/office/drawing/2014/main" id="{94817655-8804-4801-9153-BCB90C5F2651}"/>
                </a:ext>
              </a:extLst>
            </p:cNvPr>
            <p:cNvSpPr/>
            <p:nvPr/>
          </p:nvSpPr>
          <p:spPr>
            <a:xfrm>
              <a:off x="6147523" y="1334427"/>
              <a:ext cx="203200" cy="203200"/>
            </a:xfrm>
            <a:custGeom>
              <a:avLst/>
              <a:gdLst/>
              <a:ahLst/>
              <a:cxnLst/>
              <a:rect l="l" t="t" r="r" b="b"/>
              <a:pathLst>
                <a:path w="203200" h="203200">
                  <a:moveTo>
                    <a:pt x="0" y="203200"/>
                  </a:moveTo>
                  <a:lnTo>
                    <a:pt x="203200" y="203200"/>
                  </a:lnTo>
                  <a:lnTo>
                    <a:pt x="203200" y="0"/>
                  </a:lnTo>
                  <a:lnTo>
                    <a:pt x="0" y="0"/>
                  </a:lnTo>
                  <a:lnTo>
                    <a:pt x="0" y="203200"/>
                  </a:lnTo>
                  <a:close/>
                </a:path>
              </a:pathLst>
            </a:custGeom>
            <a:ln w="25400">
              <a:solidFill>
                <a:srgbClr val="434343"/>
              </a:solidFill>
            </a:ln>
          </p:spPr>
          <p:txBody>
            <a:bodyPr wrap="square" lIns="0" tIns="0" rIns="0" bIns="0" rtlCol="0"/>
            <a:lstStyle/>
            <a:p>
              <a:endParaRPr sz="1227"/>
            </a:p>
          </p:txBody>
        </p:sp>
      </p:grpSp>
      <p:sp>
        <p:nvSpPr>
          <p:cNvPr id="142" name="object 132">
            <a:extLst>
              <a:ext uri="{FF2B5EF4-FFF2-40B4-BE49-F238E27FC236}">
                <a16:creationId xmlns:a16="http://schemas.microsoft.com/office/drawing/2014/main" id="{1B5B140F-C4ED-4946-862F-9208DB5AE7D6}"/>
              </a:ext>
            </a:extLst>
          </p:cNvPr>
          <p:cNvSpPr txBox="1"/>
          <p:nvPr/>
        </p:nvSpPr>
        <p:spPr>
          <a:xfrm>
            <a:off x="6453182" y="379981"/>
            <a:ext cx="4859049" cy="690533"/>
          </a:xfrm>
          <a:prstGeom prst="rect">
            <a:avLst/>
          </a:prstGeom>
        </p:spPr>
        <p:txBody>
          <a:bodyPr vert="horz" wrap="square" lIns="0" tIns="8659" rIns="0" bIns="0" rtlCol="0">
            <a:spAutoFit/>
          </a:bodyPr>
          <a:lstStyle/>
          <a:p>
            <a:pPr marL="17318">
              <a:spcBef>
                <a:spcPts val="68"/>
              </a:spcBef>
              <a:tabLst>
                <a:tab pos="640323" algn="l"/>
                <a:tab pos="3047919" algn="l"/>
                <a:tab pos="4003857" algn="l"/>
                <a:tab pos="4836406" algn="l"/>
              </a:tabLst>
            </a:pPr>
            <a:r>
              <a:rPr sz="1227" dirty="0">
                <a:latin typeface="Calibri"/>
                <a:cs typeface="Calibri"/>
              </a:rPr>
              <a:t>Name:	</a:t>
            </a:r>
            <a:r>
              <a:rPr sz="1227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r>
              <a:rPr sz="1227" dirty="0">
                <a:latin typeface="Calibri"/>
                <a:cs typeface="Calibri"/>
              </a:rPr>
              <a:t> </a:t>
            </a:r>
            <a:r>
              <a:rPr sz="1227" spc="123" dirty="0">
                <a:latin typeface="Calibri"/>
                <a:cs typeface="Calibri"/>
              </a:rPr>
              <a:t> </a:t>
            </a:r>
            <a:r>
              <a:rPr sz="1227" spc="-3" dirty="0">
                <a:latin typeface="Calibri"/>
                <a:cs typeface="Calibri"/>
              </a:rPr>
              <a:t>ID#</a:t>
            </a:r>
            <a:r>
              <a:rPr sz="1227" u="heavy" spc="-3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	</a:t>
            </a:r>
            <a:r>
              <a:rPr sz="1227" spc="-3" dirty="0">
                <a:latin typeface="Calibri"/>
                <a:cs typeface="Calibri"/>
              </a:rPr>
              <a:t>Date: </a:t>
            </a:r>
            <a:r>
              <a:rPr sz="1227" u="heavy" dirty="0">
                <a:uFill>
                  <a:solidFill>
                    <a:srgbClr val="000000"/>
                  </a:solidFill>
                </a:uFill>
                <a:latin typeface="Calibri"/>
                <a:cs typeface="Calibri"/>
              </a:rPr>
              <a:t> 	</a:t>
            </a:r>
            <a:endParaRPr sz="1227" dirty="0">
              <a:latin typeface="Calibri"/>
              <a:cs typeface="Calibri"/>
            </a:endParaRPr>
          </a:p>
          <a:p>
            <a:pPr marL="629066">
              <a:spcBef>
                <a:spcPts val="41"/>
              </a:spcBef>
              <a:tabLst>
                <a:tab pos="2105402" algn="l"/>
              </a:tabLst>
            </a:pPr>
            <a:r>
              <a:rPr sz="818" spc="-3" dirty="0">
                <a:latin typeface="Calibri"/>
                <a:cs typeface="Calibri"/>
              </a:rPr>
              <a:t>Last</a:t>
            </a:r>
            <a:r>
              <a:rPr sz="818" spc="7" dirty="0">
                <a:latin typeface="Calibri"/>
                <a:cs typeface="Calibri"/>
              </a:rPr>
              <a:t> </a:t>
            </a:r>
            <a:r>
              <a:rPr sz="818" spc="-3" dirty="0">
                <a:latin typeface="Calibri"/>
                <a:cs typeface="Calibri"/>
              </a:rPr>
              <a:t>Name	First Name</a:t>
            </a:r>
            <a:endParaRPr sz="818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</a:pPr>
            <a:endParaRPr sz="750" dirty="0">
              <a:latin typeface="Calibri"/>
              <a:cs typeface="Calibri"/>
            </a:endParaRPr>
          </a:p>
          <a:p>
            <a:pPr marL="17318" marR="12122">
              <a:lnSpc>
                <a:spcPct val="101699"/>
              </a:lnSpc>
              <a:tabLst>
                <a:tab pos="963731" algn="l"/>
                <a:tab pos="1783292" algn="l"/>
                <a:tab pos="2346551" algn="l"/>
                <a:tab pos="3127147" algn="l"/>
                <a:tab pos="4186992" algn="l"/>
              </a:tabLst>
            </a:pPr>
            <a:r>
              <a:rPr sz="818" spc="-3" dirty="0">
                <a:latin typeface="Calibri"/>
                <a:cs typeface="Calibri"/>
              </a:rPr>
              <a:t>Post</a:t>
            </a:r>
            <a:r>
              <a:rPr sz="818" spc="7" dirty="0">
                <a:latin typeface="Calibri"/>
                <a:cs typeface="Calibri"/>
              </a:rPr>
              <a:t> </a:t>
            </a:r>
            <a:r>
              <a:rPr sz="818" spc="-3" dirty="0">
                <a:latin typeface="Calibri"/>
                <a:cs typeface="Calibri"/>
              </a:rPr>
              <a:t>Grad</a:t>
            </a:r>
            <a:r>
              <a:rPr sz="818" dirty="0">
                <a:latin typeface="Calibri"/>
                <a:cs typeface="Calibri"/>
              </a:rPr>
              <a:t> Plans:	</a:t>
            </a:r>
            <a:r>
              <a:rPr sz="818" spc="-3" dirty="0">
                <a:latin typeface="Calibri"/>
                <a:cs typeface="Calibri"/>
              </a:rPr>
              <a:t>Employment	Military	Trade</a:t>
            </a:r>
            <a:r>
              <a:rPr sz="818" spc="7" dirty="0">
                <a:latin typeface="Calibri"/>
                <a:cs typeface="Calibri"/>
              </a:rPr>
              <a:t> </a:t>
            </a:r>
            <a:r>
              <a:rPr sz="818" spc="-3" dirty="0">
                <a:latin typeface="Calibri"/>
                <a:cs typeface="Calibri"/>
              </a:rPr>
              <a:t>School	Community</a:t>
            </a:r>
            <a:r>
              <a:rPr sz="818" spc="14" dirty="0">
                <a:latin typeface="Calibri"/>
                <a:cs typeface="Calibri"/>
              </a:rPr>
              <a:t> </a:t>
            </a:r>
            <a:r>
              <a:rPr sz="818" spc="-3" dirty="0">
                <a:latin typeface="Calibri"/>
                <a:cs typeface="Calibri"/>
              </a:rPr>
              <a:t>College	</a:t>
            </a:r>
            <a:r>
              <a:rPr sz="818" dirty="0">
                <a:latin typeface="Calibri"/>
                <a:cs typeface="Calibri"/>
              </a:rPr>
              <a:t>4</a:t>
            </a:r>
            <a:r>
              <a:rPr sz="818" spc="-14" dirty="0">
                <a:latin typeface="Calibri"/>
                <a:cs typeface="Calibri"/>
              </a:rPr>
              <a:t> </a:t>
            </a:r>
            <a:r>
              <a:rPr sz="818" dirty="0">
                <a:latin typeface="Calibri"/>
                <a:cs typeface="Calibri"/>
              </a:rPr>
              <a:t>-</a:t>
            </a:r>
            <a:r>
              <a:rPr sz="818" spc="-20" dirty="0">
                <a:latin typeface="Calibri"/>
                <a:cs typeface="Calibri"/>
              </a:rPr>
              <a:t> </a:t>
            </a:r>
            <a:r>
              <a:rPr sz="818" dirty="0">
                <a:latin typeface="Calibri"/>
                <a:cs typeface="Calibri"/>
              </a:rPr>
              <a:t>Year</a:t>
            </a:r>
            <a:r>
              <a:rPr sz="818" spc="-20" dirty="0">
                <a:latin typeface="Calibri"/>
                <a:cs typeface="Calibri"/>
              </a:rPr>
              <a:t> </a:t>
            </a:r>
            <a:r>
              <a:rPr sz="818" spc="-3" dirty="0">
                <a:latin typeface="Calibri"/>
                <a:cs typeface="Calibri"/>
              </a:rPr>
              <a:t>College </a:t>
            </a:r>
            <a:r>
              <a:rPr sz="818" spc="-177" dirty="0">
                <a:latin typeface="Calibri"/>
                <a:cs typeface="Calibri"/>
              </a:rPr>
              <a:t> </a:t>
            </a:r>
            <a:r>
              <a:rPr sz="818" spc="-3" dirty="0">
                <a:latin typeface="Calibri"/>
                <a:cs typeface="Calibri"/>
              </a:rPr>
              <a:t>Counselor:</a:t>
            </a:r>
            <a:r>
              <a:rPr sz="818" spc="160" dirty="0">
                <a:latin typeface="Calibri"/>
                <a:cs typeface="Calibri"/>
              </a:rPr>
              <a:t> </a:t>
            </a:r>
            <a:r>
              <a:rPr sz="1227" b="1" spc="-5" baseline="-16203" dirty="0">
                <a:latin typeface="Georgia"/>
                <a:cs typeface="Georgia"/>
              </a:rPr>
              <a:t>Click</a:t>
            </a:r>
            <a:r>
              <a:rPr sz="1227" b="1" baseline="-16203" dirty="0">
                <a:latin typeface="Georgia"/>
                <a:cs typeface="Georgia"/>
              </a:rPr>
              <a:t> </a:t>
            </a:r>
            <a:r>
              <a:rPr sz="1227" b="1" spc="-5" baseline="-16203" dirty="0">
                <a:latin typeface="Georgia"/>
                <a:cs typeface="Georgia"/>
              </a:rPr>
              <a:t>Here</a:t>
            </a:r>
            <a:endParaRPr sz="1227" baseline="-16203" dirty="0">
              <a:latin typeface="Georgia"/>
              <a:cs typeface="Georgia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747EEB-441C-411D-A899-EA0ABBD57CDC}"/>
              </a:ext>
            </a:extLst>
          </p:cNvPr>
          <p:cNvSpPr/>
          <p:nvPr/>
        </p:nvSpPr>
        <p:spPr>
          <a:xfrm>
            <a:off x="8195050" y="1302692"/>
            <a:ext cx="1560244" cy="3255355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B9F0FA7-FF11-41BF-80EA-21F37F2EF565}"/>
              </a:ext>
            </a:extLst>
          </p:cNvPr>
          <p:cNvSpPr/>
          <p:nvPr/>
        </p:nvSpPr>
        <p:spPr>
          <a:xfrm>
            <a:off x="9794515" y="1302692"/>
            <a:ext cx="1675534" cy="3265745"/>
          </a:xfrm>
          <a:prstGeom prst="rect">
            <a:avLst/>
          </a:prstGeom>
          <a:noFill/>
          <a:ln w="571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05040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3EC77-BE8D-4A47-80BB-5BBE11987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6800" y="633719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>
                <a:solidFill>
                  <a:schemeClr val="accent2"/>
                </a:solidFill>
              </a:rPr>
              <a:t>Remember to save your PDF form!</a:t>
            </a:r>
          </a:p>
        </p:txBody>
      </p:sp>
      <p:pic>
        <p:nvPicPr>
          <p:cNvPr id="5" name="Content Placeholder 4" descr="Warning">
            <a:extLst>
              <a:ext uri="{FF2B5EF4-FFF2-40B4-BE49-F238E27FC236}">
                <a16:creationId xmlns:a16="http://schemas.microsoft.com/office/drawing/2014/main" id="{14093282-95AF-4B1B-80BE-37833C4090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66792" y="1978473"/>
            <a:ext cx="2458416" cy="2458416"/>
          </a:xfrm>
        </p:spPr>
      </p:pic>
      <p:sp>
        <p:nvSpPr>
          <p:cNvPr id="19" name="Title 1">
            <a:extLst>
              <a:ext uri="{FF2B5EF4-FFF2-40B4-BE49-F238E27FC236}">
                <a16:creationId xmlns:a16="http://schemas.microsoft.com/office/drawing/2014/main" id="{63AA5C06-339C-4C93-9D8A-6496C9DFB91B}"/>
              </a:ext>
            </a:extLst>
          </p:cNvPr>
          <p:cNvSpPr txBox="1">
            <a:spLocks/>
          </p:cNvSpPr>
          <p:nvPr/>
        </p:nvSpPr>
        <p:spPr>
          <a:xfrm>
            <a:off x="1066800" y="4764025"/>
            <a:ext cx="100584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 cap="all" baseline="0"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0" i="0" u="none" strike="noStrike" kern="1200" cap="all" spc="0" normalizeH="0" baseline="0" noProof="0" dirty="0">
                <a:ln>
                  <a:noFill/>
                </a:ln>
                <a:blipFill>
                  <a:blip r:embed="rId4"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tile tx="6350" ty="-127000" sx="65000" sy="64000" flip="none" algn="tl"/>
                </a:blipFill>
                <a:effectLst/>
                <a:uLnTx/>
                <a:uFillTx/>
                <a:latin typeface="Rockwell Condensed" panose="02060603050405020104"/>
                <a:ea typeface="+mj-ea"/>
                <a:cs typeface="+mj-cs"/>
              </a:rPr>
              <a:t>The form must be saved in order to upload it in part 2.</a:t>
            </a:r>
          </a:p>
        </p:txBody>
      </p:sp>
    </p:spTree>
    <p:extLst>
      <p:ext uri="{BB962C8B-B14F-4D97-AF65-F5344CB8AC3E}">
        <p14:creationId xmlns:p14="http://schemas.microsoft.com/office/powerpoint/2010/main" val="11538958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7707FD9E-DBF7-4A76-AFD2-51DCFBEE3D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63" y="331923"/>
            <a:ext cx="7043175" cy="6194155"/>
          </a:xfrm>
          <a:prstGeom prst="rect">
            <a:avLst/>
          </a:prstGeom>
        </p:spPr>
      </p:pic>
      <p:pic>
        <p:nvPicPr>
          <p:cNvPr id="7" name="Graphic 6" descr="Checkmark">
            <a:extLst>
              <a:ext uri="{FF2B5EF4-FFF2-40B4-BE49-F238E27FC236}">
                <a16:creationId xmlns:a16="http://schemas.microsoft.com/office/drawing/2014/main" id="{B89543D0-7B27-4E7A-9CB6-29BFC5C30A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240371" y="331923"/>
            <a:ext cx="2783311" cy="2783311"/>
          </a:xfrm>
          <a:prstGeom prst="rect">
            <a:avLst/>
          </a:prstGeom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140B2259-94A2-414A-AF77-7B69CF07701E}"/>
              </a:ext>
            </a:extLst>
          </p:cNvPr>
          <p:cNvSpPr/>
          <p:nvPr/>
        </p:nvSpPr>
        <p:spPr>
          <a:xfrm>
            <a:off x="6096000" y="4947386"/>
            <a:ext cx="4687503" cy="664143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781542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E009DD9B-5EE2-4C0D-8B2B-351C8C10220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E720DB99-7745-4E75-9D96-AAB6D55C53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464119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D68803C4-E159-4360-B7BB-74205C8F78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601952"/>
            <a:ext cx="10222992" cy="1385874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504B0465-3B07-49BF-BEA7-D814762462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4504" y="2038655"/>
            <a:ext cx="10222992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DF6F82-8A2A-4837-983A-7C3AA7E9D3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9848" y="484632"/>
            <a:ext cx="10058400" cy="1609344"/>
          </a:xfrm>
        </p:spPr>
        <p:txBody>
          <a:bodyPr>
            <a:normAutofit/>
          </a:bodyPr>
          <a:lstStyle/>
          <a:p>
            <a:pPr algn="ctr"/>
            <a:r>
              <a:rPr lang="en-US" sz="6000" dirty="0"/>
              <a:t>Part 2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D5707B-EF88-4105-AEC1-034603F899A3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8048"/>
          <a:stretch/>
        </p:blipFill>
        <p:spPr>
          <a:xfrm>
            <a:off x="6096000" y="2114489"/>
            <a:ext cx="5284274" cy="405724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D658-0C4B-44C5-A4A4-0BB15E1DA8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5864" y="3281768"/>
            <a:ext cx="5284273" cy="2413802"/>
          </a:xfrm>
        </p:spPr>
        <p:txBody>
          <a:bodyPr anchor="ctr">
            <a:normAutofit fontScale="25000" lnSpcReduction="20000"/>
          </a:bodyPr>
          <a:lstStyle/>
          <a:p>
            <a:endParaRPr lang="en-US" sz="9800" dirty="0"/>
          </a:p>
          <a:p>
            <a:r>
              <a:rPr lang="en-US" sz="9800" dirty="0"/>
              <a:t>Fill in the online form with the required information.</a:t>
            </a:r>
          </a:p>
          <a:p>
            <a:pPr marL="0" indent="0">
              <a:buNone/>
            </a:pPr>
            <a:endParaRPr lang="en-US" sz="9800" dirty="0"/>
          </a:p>
          <a:p>
            <a:r>
              <a:rPr lang="en-US" sz="9800" dirty="0"/>
              <a:t>Make sure to use your musd.net email</a:t>
            </a:r>
            <a:r>
              <a:rPr lang="en-US" sz="5800" dirty="0"/>
              <a:t>.</a:t>
            </a:r>
          </a:p>
          <a:p>
            <a:endParaRPr lang="en-US" sz="3600" dirty="0"/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49B7FFA5-14CB-4A4F-9BCC-CA3AA5D9D2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01725" y="6229681"/>
            <a:ext cx="457200" cy="457200"/>
          </a:xfrm>
          <a:prstGeom prst="ellipse">
            <a:avLst/>
          </a:prstGeom>
          <a:blipFill dpi="0" rotWithShape="1">
            <a:blip r:embed="rId5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50800" ty="0" sx="85000" sy="85000" flip="none" algn="tl"/>
          </a:blipFill>
          <a:ln w="25400" cap="flat" cmpd="sng" algn="ctr">
            <a:noFill/>
            <a:prstDash val="solid"/>
          </a:ln>
          <a:effectLst/>
        </p:spPr>
        <p:txBody>
          <a:bodyPr lIns="0" tIns="0" rIns="0" bIns="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 Extra Bold" pitchFamily="18" charset="0"/>
              <a:ea typeface="+mn-ea"/>
              <a:cs typeface="+mn-cs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04E48745-7512-4EC2-9E20-9092D12150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30918" y="6258874"/>
            <a:ext cx="398813" cy="398815"/>
          </a:xfrm>
          <a:prstGeom prst="ellipse">
            <a:avLst/>
          </a:prstGeom>
          <a:noFill/>
          <a:ln w="12700" cap="flat" cmpd="sng" algn="ctr">
            <a:solidFill>
              <a:srgbClr val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575129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F6F82-8A2A-4837-983A-7C3AA7E9D343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602974" y="553762"/>
            <a:ext cx="3889513" cy="1374429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dirty="0"/>
              <a:t>Upload and submit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72D658-0C4B-44C5-A4A4-0BB15E1DA8C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120604" y="2849011"/>
            <a:ext cx="5057788" cy="3167682"/>
          </a:xfrm>
        </p:spPr>
        <p:txBody>
          <a:bodyPr anchor="ctr">
            <a:normAutofit fontScale="85000" lnSpcReduction="20000"/>
          </a:bodyPr>
          <a:lstStyle/>
          <a:p>
            <a:r>
              <a:rPr lang="en-US" sz="3000" dirty="0"/>
              <a:t>At the bottom of the online form, upload your saved PDF.</a:t>
            </a:r>
          </a:p>
          <a:p>
            <a:endParaRPr lang="en-US" sz="3000" dirty="0"/>
          </a:p>
          <a:p>
            <a:r>
              <a:rPr lang="en-US" sz="3000" dirty="0"/>
              <a:t>Once your saved PDF has been uploaded click the submit button.</a:t>
            </a:r>
          </a:p>
          <a:p>
            <a:pPr marL="0" indent="0">
              <a:buNone/>
            </a:pPr>
            <a:endParaRPr lang="en-US" sz="3600" dirty="0"/>
          </a:p>
          <a:p>
            <a:pPr marL="0" indent="0">
              <a:buNone/>
            </a:pPr>
            <a:r>
              <a:rPr lang="en-US" sz="3600" dirty="0"/>
              <a:t> 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F87D04-D540-4206-8151-995CC9619C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0474" y="298174"/>
            <a:ext cx="7067553" cy="5955067"/>
          </a:xfrm>
          <a:prstGeom prst="rect">
            <a:avLst/>
          </a:prstGeom>
        </p:spPr>
      </p:pic>
      <p:sp>
        <p:nvSpPr>
          <p:cNvPr id="6" name="Oval 5">
            <a:extLst>
              <a:ext uri="{FF2B5EF4-FFF2-40B4-BE49-F238E27FC236}">
                <a16:creationId xmlns:a16="http://schemas.microsoft.com/office/drawing/2014/main" id="{492B68A2-81BC-4025-A2CB-D0F0BA0A2291}"/>
              </a:ext>
            </a:extLst>
          </p:cNvPr>
          <p:cNvSpPr/>
          <p:nvPr/>
        </p:nvSpPr>
        <p:spPr>
          <a:xfrm>
            <a:off x="5506278" y="3816626"/>
            <a:ext cx="1557132" cy="616226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759C6C4-7E54-4FCF-9D95-84A8C812DA54}"/>
              </a:ext>
            </a:extLst>
          </p:cNvPr>
          <p:cNvSpPr/>
          <p:nvPr/>
        </p:nvSpPr>
        <p:spPr>
          <a:xfrm>
            <a:off x="7179469" y="5355064"/>
            <a:ext cx="2551672" cy="616226"/>
          </a:xfrm>
          <a:prstGeom prst="ellipse">
            <a:avLst/>
          </a:prstGeom>
          <a:noFill/>
          <a:ln w="571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F4C069C-563A-429B-9661-11873BAC1DD6}"/>
              </a:ext>
            </a:extLst>
          </p:cNvPr>
          <p:cNvCxnSpPr/>
          <p:nvPr/>
        </p:nvCxnSpPr>
        <p:spPr>
          <a:xfrm>
            <a:off x="4340994" y="3429000"/>
            <a:ext cx="1049153" cy="57510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647E279-92BB-4074-913E-E60A9FA9BA27}"/>
              </a:ext>
            </a:extLst>
          </p:cNvPr>
          <p:cNvCxnSpPr>
            <a:cxnSpLocks/>
          </p:cNvCxnSpPr>
          <p:nvPr/>
        </p:nvCxnSpPr>
        <p:spPr>
          <a:xfrm>
            <a:off x="3991321" y="4584098"/>
            <a:ext cx="1591332" cy="770966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361031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ectangle 57">
            <a:extLst>
              <a:ext uri="{FF2B5EF4-FFF2-40B4-BE49-F238E27FC236}">
                <a16:creationId xmlns:a16="http://schemas.microsoft.com/office/drawing/2014/main" id="{BCFFB95F-D901-4937-8084-8A7BAA84FA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36310" y="0"/>
            <a:ext cx="4355689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D32176BD-E229-4B3C-8A16-9440E356FC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0877" y="200311"/>
            <a:ext cx="3572523" cy="6218236"/>
          </a:xfrm>
          <a:ln>
            <a:noFill/>
          </a:ln>
        </p:spPr>
        <p:txBody>
          <a:bodyPr>
            <a:normAutofit/>
          </a:bodyPr>
          <a:lstStyle/>
          <a:p>
            <a:r>
              <a:rPr lang="en-US" sz="6600" dirty="0"/>
              <a:t>Need </a:t>
            </a:r>
            <a:br>
              <a:rPr lang="en-US" sz="6600" dirty="0"/>
            </a:br>
            <a:r>
              <a:rPr lang="en-US" sz="6600" dirty="0"/>
              <a:t>More Guidance?</a:t>
            </a: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60F473BD-3FD3-4548-A8F5-11D3C9CB88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11401725" y="6229681"/>
            <a:ext cx="457200" cy="457200"/>
            <a:chOff x="11361456" y="6195813"/>
            <a:chExt cx="548640" cy="548640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691E02ED-3E2E-4396-B6DE-5F93F2F1119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 Extra Bold" pitchFamily="18" charset="0"/>
                <a:ea typeface="+mn-ea"/>
                <a:cs typeface="+mn-cs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28F088F5-B4E7-43B9-88F4-8667026E4B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graphicFrame>
        <p:nvGraphicFramePr>
          <p:cNvPr id="53" name="Content Placeholder 5">
            <a:extLst>
              <a:ext uri="{FF2B5EF4-FFF2-40B4-BE49-F238E27FC236}">
                <a16:creationId xmlns:a16="http://schemas.microsoft.com/office/drawing/2014/main" id="{5CD02A37-9E57-4DF3-8CD7-91405DC0149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7911" y="641681"/>
          <a:ext cx="6572250" cy="55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15EB9AB5-47E7-42A6-ADD1-DC272ED7BD5C}"/>
              </a:ext>
            </a:extLst>
          </p:cNvPr>
          <p:cNvSpPr txBox="1"/>
          <p:nvPr/>
        </p:nvSpPr>
        <p:spPr>
          <a:xfrm>
            <a:off x="2453783" y="1832101"/>
            <a:ext cx="469712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Rockwell" panose="02060603020205020403"/>
                <a:ea typeface="+mn-ea"/>
                <a:cs typeface="+mn-cs"/>
              </a:rPr>
              <a:t>Contact your counselor if you have questions regarding course selections.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Rockwell" panose="02060603020205020403"/>
              <a:ea typeface="+mn-ea"/>
              <a:cs typeface="+mn-cs"/>
            </a:endParaRPr>
          </a:p>
        </p:txBody>
      </p:sp>
      <p:pic>
        <p:nvPicPr>
          <p:cNvPr id="4" name="Graphic 3" descr="Open envelope">
            <a:extLst>
              <a:ext uri="{FF2B5EF4-FFF2-40B4-BE49-F238E27FC236}">
                <a16:creationId xmlns:a16="http://schemas.microsoft.com/office/drawing/2014/main" id="{AF100A30-E199-4E07-AA22-E2A8866575B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66800" y="4011328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339596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1">
                <a:tint val="75000"/>
                <a:shade val="58000"/>
                <a:satMod val="120000"/>
              </a:schemeClr>
              <a:schemeClr val="bg1">
                <a:tint val="50000"/>
                <a:shade val="96000"/>
              </a:schemeClr>
            </a:duotone>
          </a:blip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2550AE69-AC86-4188-83E5-A856C4F1DC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34694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C4CA156-2C9D-4F0C-B229-88D8B5E17B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4299696"/>
            <a:ext cx="10222992" cy="80683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7361ED3-EBE5-4EFC-8DA3-D0CE4BF2F4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0834" y="1484779"/>
            <a:ext cx="10222992" cy="2743200"/>
          </a:xfrm>
          <a:prstGeom prst="rect">
            <a:avLst/>
          </a:prstGeom>
          <a:blipFill dpi="0" rotWithShape="1">
            <a:blip r:embed="rId3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5105087-7F16-4C94-837C-C454451166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49215" y="4068923"/>
            <a:ext cx="1080904" cy="1080902"/>
            <a:chOff x="9685338" y="4460675"/>
            <a:chExt cx="1080904" cy="1080902"/>
          </a:xfrm>
        </p:grpSpPr>
        <p:sp>
          <p:nvSpPr>
            <p:cNvPr id="8" name="Oval 17">
              <a:extLst>
                <a:ext uri="{FF2B5EF4-FFF2-40B4-BE49-F238E27FC236}">
                  <a16:creationId xmlns:a16="http://schemas.microsoft.com/office/drawing/2014/main" id="{4F2F3467-E50F-4A91-B27D-E324936A66D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5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D678BE03-AC84-4940-A7FD-5B143FE2D65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E2D3DCD-4716-40AA-90C0-6F2F9F116C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0" y="-1"/>
            <a:ext cx="12188952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037BACED-9574-4AAE-9D04-5100308350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4225845"/>
            <a:ext cx="12192000" cy="2610465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4FB0A74-1B71-47BC-B4A2-D7542CFE00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7795" y="221051"/>
            <a:ext cx="10509069" cy="82798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6000" dirty="0">
                <a:solidFill>
                  <a:schemeClr val="tx1"/>
                </a:solidFill>
              </a:rPr>
              <a:t>East Union counselors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FFB76D8-21FB-4AEC-88B8-A984874E8A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67304" y="5149825"/>
            <a:ext cx="2340106" cy="1472224"/>
          </a:xfrm>
        </p:spPr>
        <p:txBody>
          <a:bodyPr vert="horz" lIns="91440" tIns="45720" rIns="91440" bIns="45720" rtlCol="0">
            <a:normAutofit/>
          </a:bodyPr>
          <a:lstStyle/>
          <a:p>
            <a:pPr algn="ctr"/>
            <a:r>
              <a:rPr lang="en-US" dirty="0">
                <a:solidFill>
                  <a:srgbClr val="FFFFFF"/>
                </a:solidFill>
              </a:rPr>
              <a:t>Mrs. Sim 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A-</a:t>
            </a:r>
            <a:r>
              <a:rPr lang="en-US" dirty="0" err="1">
                <a:solidFill>
                  <a:srgbClr val="FFFFFF"/>
                </a:solidFill>
              </a:rPr>
              <a:t>Gom</a:t>
            </a:r>
            <a:endParaRPr lang="en-US" dirty="0">
              <a:solidFill>
                <a:srgbClr val="FFFFFF"/>
              </a:solidFill>
            </a:endParaRPr>
          </a:p>
          <a:p>
            <a:pPr algn="ctr"/>
            <a:r>
              <a:rPr lang="en-US" dirty="0">
                <a:solidFill>
                  <a:srgbClr val="FFFFFF"/>
                </a:solidFill>
              </a:rPr>
              <a:t>asim@musd.net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9476E6C-3A96-442E-AE05-A805125F869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6999" b="33590"/>
          <a:stretch/>
        </p:blipFill>
        <p:spPr>
          <a:xfrm>
            <a:off x="-3048" y="949844"/>
            <a:ext cx="12191980" cy="4074458"/>
          </a:xfrm>
          <a:prstGeom prst="rect">
            <a:avLst/>
          </a:prstGeom>
        </p:spPr>
      </p:pic>
      <p:sp>
        <p:nvSpPr>
          <p:cNvPr id="24" name="Text Placeholder 5">
            <a:extLst>
              <a:ext uri="{FF2B5EF4-FFF2-40B4-BE49-F238E27FC236}">
                <a16:creationId xmlns:a16="http://schemas.microsoft.com/office/drawing/2014/main" id="{BD30BF7D-F29F-4691-BE8A-EC1BE25DD392}"/>
              </a:ext>
            </a:extLst>
          </p:cNvPr>
          <p:cNvSpPr txBox="1">
            <a:spLocks/>
          </p:cNvSpPr>
          <p:nvPr/>
        </p:nvSpPr>
        <p:spPr>
          <a:xfrm>
            <a:off x="2504193" y="5132143"/>
            <a:ext cx="2534771" cy="16329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Ms. Muñoz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AVID, CARE, EL, Migrant, Foster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jmunoz@musd.net</a:t>
            </a:r>
          </a:p>
        </p:txBody>
      </p:sp>
      <p:sp>
        <p:nvSpPr>
          <p:cNvPr id="25" name="Text Placeholder 5">
            <a:extLst>
              <a:ext uri="{FF2B5EF4-FFF2-40B4-BE49-F238E27FC236}">
                <a16:creationId xmlns:a16="http://schemas.microsoft.com/office/drawing/2014/main" id="{10E0FEF3-23C3-4373-A63A-B663803AEADC}"/>
              </a:ext>
            </a:extLst>
          </p:cNvPr>
          <p:cNvSpPr txBox="1">
            <a:spLocks/>
          </p:cNvSpPr>
          <p:nvPr/>
        </p:nvSpPr>
        <p:spPr>
          <a:xfrm>
            <a:off x="5196859" y="5188773"/>
            <a:ext cx="3912358" cy="1525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Ms. Pellegrino-Jackson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P-Z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lpellegrinojackson@musd.net </a:t>
            </a:r>
          </a:p>
          <a:p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48F23D52-14F5-447C-B21E-92647C89B6AC}"/>
              </a:ext>
            </a:extLst>
          </p:cNvPr>
          <p:cNvSpPr txBox="1">
            <a:spLocks/>
          </p:cNvSpPr>
          <p:nvPr/>
        </p:nvSpPr>
        <p:spPr>
          <a:xfrm>
            <a:off x="9441763" y="5132143"/>
            <a:ext cx="2534771" cy="1423428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200"/>
              </a:spcBef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914400" rtl="0" eaLnBrk="1" latinLnBrk="0" hangingPunct="1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Clr>
                <a:schemeClr val="accent1">
                  <a:lumMod val="75000"/>
                </a:schemeClr>
              </a:buClr>
              <a:buSzPct val="85000"/>
              <a:buFont typeface="Wingdings" pitchFamily="2" charset="2"/>
              <a:buNone/>
              <a:defRPr sz="1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rgbClr val="FFFFFF"/>
                </a:solidFill>
              </a:rPr>
              <a:t>Mrs. Taiariol</a:t>
            </a:r>
          </a:p>
          <a:p>
            <a:pPr algn="ctr"/>
            <a:r>
              <a:rPr lang="en-US" dirty="0">
                <a:solidFill>
                  <a:srgbClr val="FFFFFF"/>
                </a:solidFill>
              </a:rPr>
              <a:t>Gon-O</a:t>
            </a:r>
          </a:p>
          <a:p>
            <a:r>
              <a:rPr lang="en-US" dirty="0">
                <a:solidFill>
                  <a:srgbClr val="FFFFFF"/>
                </a:solidFill>
              </a:rPr>
              <a:t>staiariol@musd.net</a:t>
            </a:r>
          </a:p>
        </p:txBody>
      </p:sp>
    </p:spTree>
    <p:extLst>
      <p:ext uri="{BB962C8B-B14F-4D97-AF65-F5344CB8AC3E}">
        <p14:creationId xmlns:p14="http://schemas.microsoft.com/office/powerpoint/2010/main" val="2248093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Wood Type">
  <a:themeElements>
    <a:clrScheme name="Custom 1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FF0000"/>
      </a:accent1>
      <a:accent2>
        <a:srgbClr val="0070C0"/>
      </a:accent2>
      <a:accent3>
        <a:srgbClr val="FF0000"/>
      </a:accent3>
      <a:accent4>
        <a:srgbClr val="0070C0"/>
      </a:accent4>
      <a:accent5>
        <a:srgbClr val="FF0000"/>
      </a:accent5>
      <a:accent6>
        <a:srgbClr val="0070C0"/>
      </a:accent6>
      <a:hlink>
        <a:srgbClr val="0070C0"/>
      </a:hlink>
      <a:folHlink>
        <a:srgbClr val="0070C0"/>
      </a:folHlink>
    </a:clrScheme>
    <a:fontScheme name="Wood Type">
      <a:majorFont>
        <a:latin typeface="Rockwell Condensed" panose="02060603050405020104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 panose="02060603020205020403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Wood Type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4329A0C281344F97F04379EB7791BA" ma:contentTypeVersion="15" ma:contentTypeDescription="Create a new document." ma:contentTypeScope="" ma:versionID="6c00bf33fca0f45dbc7625534bb26a66">
  <xsd:schema xmlns:xsd="http://www.w3.org/2001/XMLSchema" xmlns:xs="http://www.w3.org/2001/XMLSchema" xmlns:p="http://schemas.microsoft.com/office/2006/metadata/properties" xmlns:ns1="http://schemas.microsoft.com/sharepoint/v3" xmlns:ns3="dfb34527-c3c7-4972-9ea8-8a651e1fdd24" xmlns:ns4="da550155-2dc3-46c3-923c-d202d64dc0ae" targetNamespace="http://schemas.microsoft.com/office/2006/metadata/properties" ma:root="true" ma:fieldsID="c6381a17c08205363c92d372075bb5a3" ns1:_="" ns3:_="" ns4:_="">
    <xsd:import namespace="http://schemas.microsoft.com/sharepoint/v3"/>
    <xsd:import namespace="dfb34527-c3c7-4972-9ea8-8a651e1fdd24"/>
    <xsd:import namespace="da550155-2dc3-46c3-923c-d202d64dc0ae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1:_ip_UnifiedCompliancePolicyProperties" minOccurs="0"/>
                <xsd:element ref="ns1:_ip_UnifiedCompliancePolicyUIAction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MediaServiceAutoTags" minOccurs="0"/>
                <xsd:element ref="ns4:MediaServiceLocation" minOccurs="0"/>
                <xsd:element ref="ns4:MediaServiceOCR" minOccurs="0"/>
                <xsd:element ref="ns4:MediaServiceEventHashCode" minOccurs="0"/>
                <xsd:element ref="ns4:MediaServiceGenerationTime" minOccurs="0"/>
                <xsd:element ref="ns4:MediaServiceAutoKeyPoints" minOccurs="0"/>
                <xsd:element ref="ns4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1" nillable="true" ma:displayName="Unified Compliance Policy Properties" ma:description="" ma:hidden="true" ma:internalName="_ip_UnifiedCompliancePolicyProperties">
      <xsd:simpleType>
        <xsd:restriction base="dms:Note"/>
      </xsd:simpleType>
    </xsd:element>
    <xsd:element name="_ip_UnifiedCompliancePolicyUIAction" ma:index="12" nillable="true" ma:displayName="Unified Compliance Policy UI Action" ma:description="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b34527-c3c7-4972-9ea8-8a651e1fdd24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50155-2dc3-46c3-923c-d202d64dc0a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3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4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MediaServiceAutoTags" ma:internalName="MediaServiceAutoTags" ma:readOnly="true">
      <xsd:simpleType>
        <xsd:restriction base="dms:Text"/>
      </xsd:simpleType>
    </xsd:element>
    <xsd:element name="MediaServiceLocation" ma:index="17" nillable="true" ma:displayName="MediaServiceLocation" ma:internalName="MediaServiceLocation" ma:readOnly="true">
      <xsd:simpleType>
        <xsd:restriction base="dms:Text"/>
      </xsd:simpleType>
    </xsd:element>
    <xsd:element name="MediaServiceOCR" ma:index="18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20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2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A7A5093-917C-4B48-9DFD-E924D117E4DD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</ds:schemaRefs>
</ds:datastoreItem>
</file>

<file path=customXml/itemProps2.xml><?xml version="1.0" encoding="utf-8"?>
<ds:datastoreItem xmlns:ds="http://schemas.openxmlformats.org/officeDocument/2006/customXml" ds:itemID="{244C9ACA-8921-4A2D-8859-9BB358A4080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BEEEC1-47BF-4D40-AF7B-9DBB579C5D9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fb34527-c3c7-4972-9ea8-8a651e1fdd24"/>
    <ds:schemaRef ds:uri="da550155-2dc3-46c3-923c-d202d64dc0a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1189</Words>
  <Application>Microsoft Office PowerPoint</Application>
  <PresentationFormat>Widescreen</PresentationFormat>
  <Paragraphs>266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5" baseType="lpstr">
      <vt:lpstr>Arial</vt:lpstr>
      <vt:lpstr>Calibri</vt:lpstr>
      <vt:lpstr>Georgia</vt:lpstr>
      <vt:lpstr>Rockwell</vt:lpstr>
      <vt:lpstr>Rockwell Condensed</vt:lpstr>
      <vt:lpstr>Rockwell Extra Bold</vt:lpstr>
      <vt:lpstr>Times New Roman</vt:lpstr>
      <vt:lpstr>Wingdings</vt:lpstr>
      <vt:lpstr>Wood Type</vt:lpstr>
      <vt:lpstr>Sophomore Course Selection</vt:lpstr>
      <vt:lpstr>East Union counselors</vt:lpstr>
      <vt:lpstr>What comes after High school?</vt:lpstr>
      <vt:lpstr>Where to start…</vt:lpstr>
      <vt:lpstr>Graduation vs a-g requirements</vt:lpstr>
      <vt:lpstr>Know your Transcript</vt:lpstr>
      <vt:lpstr>Course selection</vt:lpstr>
      <vt:lpstr>English</vt:lpstr>
      <vt:lpstr>Social Science</vt:lpstr>
      <vt:lpstr>Math</vt:lpstr>
      <vt:lpstr>Life Science</vt:lpstr>
      <vt:lpstr>Physical Science</vt:lpstr>
      <vt:lpstr>Physical Education</vt:lpstr>
      <vt:lpstr>Elective Areas</vt:lpstr>
      <vt:lpstr>Use Electives to….</vt:lpstr>
      <vt:lpstr>How to complete your course selection form</vt:lpstr>
      <vt:lpstr>PowerPoint Presentation</vt:lpstr>
      <vt:lpstr>PowerPoint Presentation</vt:lpstr>
      <vt:lpstr>PowerPoint Presentation</vt:lpstr>
      <vt:lpstr>PowerPoint Presentation</vt:lpstr>
      <vt:lpstr>Remember to save your PDF form!</vt:lpstr>
      <vt:lpstr>PowerPoint Presentation</vt:lpstr>
      <vt:lpstr>Part 2</vt:lpstr>
      <vt:lpstr>Upload and submit</vt:lpstr>
      <vt:lpstr>Need  More Guidance?</vt:lpstr>
      <vt:lpstr>East Union counselors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Junior Course Selection</dc:title>
  <dc:creator>Susan Taiariol</dc:creator>
  <cp:lastModifiedBy>Susan Taiariol</cp:lastModifiedBy>
  <cp:revision>1</cp:revision>
  <dcterms:created xsi:type="dcterms:W3CDTF">2021-02-10T03:32:36Z</dcterms:created>
  <dcterms:modified xsi:type="dcterms:W3CDTF">2021-02-20T01:54:06Z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0x010100794329A0C281344F97F04379EB7791BA</vt:lpwstr>
  </property>
</Properties>
</file>