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70" r:id="rId4"/>
  </p:sldMasterIdLst>
  <p:sldIdLst>
    <p:sldId id="256" r:id="rId5"/>
    <p:sldId id="261" r:id="rId6"/>
    <p:sldId id="262" r:id="rId7"/>
    <p:sldId id="257" r:id="rId8"/>
    <p:sldId id="258" r:id="rId9"/>
    <p:sldId id="259" r:id="rId10"/>
    <p:sldId id="266" r:id="rId11"/>
    <p:sldId id="260" r:id="rId12"/>
    <p:sldId id="263" r:id="rId13"/>
    <p:sldId id="264" r:id="rId14"/>
    <p:sldId id="265" r:id="rId15"/>
    <p:sldId id="281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D9EEE3-7E85-4438-9C19-D48436F8405B}">
          <p14:sldIdLst>
            <p14:sldId id="256"/>
            <p14:sldId id="261"/>
            <p14:sldId id="262"/>
            <p14:sldId id="257"/>
            <p14:sldId id="258"/>
            <p14:sldId id="259"/>
            <p14:sldId id="266"/>
            <p14:sldId id="260"/>
            <p14:sldId id="263"/>
            <p14:sldId id="264"/>
            <p14:sldId id="265"/>
            <p14:sldId id="281"/>
          </p14:sldIdLst>
        </p14:section>
        <p14:section name="Default Section" id="{4CA424F5-749E-4E49-B5A5-E255C276A0E5}">
          <p14:sldIdLst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7C18E6-A6AA-4454-8269-F56DA33A8D65}" v="787" dt="2021-02-20T01:45:21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Taiariol" userId="c4fb99bd-69b1-4def-a06d-a8fa2997f59d" providerId="ADAL" clId="{3D7C18E6-A6AA-4454-8269-F56DA33A8D65}"/>
    <pc:docChg chg="undo redo custSel mod addSld delSld modSld sldOrd modSection">
      <pc:chgData name="Susan Taiariol" userId="c4fb99bd-69b1-4def-a06d-a8fa2997f59d" providerId="ADAL" clId="{3D7C18E6-A6AA-4454-8269-F56DA33A8D65}" dt="2021-02-20T01:46:11.998" v="4628" actId="478"/>
      <pc:docMkLst>
        <pc:docMk/>
      </pc:docMkLst>
      <pc:sldChg chg="addSp delSp modSp mod modTransition modAnim">
        <pc:chgData name="Susan Taiariol" userId="c4fb99bd-69b1-4def-a06d-a8fa2997f59d" providerId="ADAL" clId="{3D7C18E6-A6AA-4454-8269-F56DA33A8D65}" dt="2021-02-20T01:43:47.592" v="4616"/>
        <pc:sldMkLst>
          <pc:docMk/>
          <pc:sldMk cId="1544416873" sldId="256"/>
        </pc:sldMkLst>
        <pc:spChg chg="mod">
          <ac:chgData name="Susan Taiariol" userId="c4fb99bd-69b1-4def-a06d-a8fa2997f59d" providerId="ADAL" clId="{3D7C18E6-A6AA-4454-8269-F56DA33A8D65}" dt="2021-02-10T02:33:07.428" v="1802" actId="1076"/>
          <ac:spMkLst>
            <pc:docMk/>
            <pc:sldMk cId="1544416873" sldId="256"/>
            <ac:spMk id="2" creationId="{330385E9-C138-466F-94B7-0342BBF878CD}"/>
          </ac:spMkLst>
        </pc:spChg>
        <pc:spChg chg="mod">
          <ac:chgData name="Susan Taiariol" userId="c4fb99bd-69b1-4def-a06d-a8fa2997f59d" providerId="ADAL" clId="{3D7C18E6-A6AA-4454-8269-F56DA33A8D65}" dt="2021-02-16T21:03:51.701" v="2716" actId="20577"/>
          <ac:spMkLst>
            <pc:docMk/>
            <pc:sldMk cId="1544416873" sldId="256"/>
            <ac:spMk id="3" creationId="{D9727627-FB1E-4DC4-A676-0FF82ADA2314}"/>
          </ac:spMkLst>
        </pc:spChg>
        <pc:picChg chg="add del mod">
          <ac:chgData name="Susan Taiariol" userId="c4fb99bd-69b1-4def-a06d-a8fa2997f59d" providerId="ADAL" clId="{3D7C18E6-A6AA-4454-8269-F56DA33A8D65}" dt="2021-02-19T19:57:05.768" v="4609"/>
          <ac:picMkLst>
            <pc:docMk/>
            <pc:sldMk cId="1544416873" sldId="256"/>
            <ac:picMk id="5" creationId="{9A244C75-9932-4385-AD17-3FF8FE37DAA2}"/>
          </ac:picMkLst>
        </pc:picChg>
        <pc:inkChg chg="add del">
          <ac:chgData name="Susan Taiariol" userId="c4fb99bd-69b1-4def-a06d-a8fa2997f59d" providerId="ADAL" clId="{3D7C18E6-A6AA-4454-8269-F56DA33A8D65}" dt="2021-02-19T19:57:05.768" v="4609"/>
          <ac:inkMkLst>
            <pc:docMk/>
            <pc:sldMk cId="1544416873" sldId="256"/>
            <ac:inkMk id="4" creationId="{E638E466-04A3-4C68-A826-95FCB5ED4442}"/>
          </ac:inkMkLst>
        </pc:inkChg>
      </pc:sldChg>
      <pc:sldChg chg="addSp delSp modSp mod modTransition setBg modAnim delDesignElem">
        <pc:chgData name="Susan Taiariol" userId="c4fb99bd-69b1-4def-a06d-a8fa2997f59d" providerId="ADAL" clId="{3D7C18E6-A6AA-4454-8269-F56DA33A8D65}" dt="2021-02-20T01:43:47.592" v="4616"/>
        <pc:sldMkLst>
          <pc:docMk/>
          <pc:sldMk cId="1142743277" sldId="257"/>
        </pc:sldMkLst>
        <pc:spChg chg="mod">
          <ac:chgData name="Susan Taiariol" userId="c4fb99bd-69b1-4def-a06d-a8fa2997f59d" providerId="ADAL" clId="{3D7C18E6-A6AA-4454-8269-F56DA33A8D65}" dt="2021-02-10T03:13:10.304" v="2367" actId="5793"/>
          <ac:spMkLst>
            <pc:docMk/>
            <pc:sldMk cId="1142743277" sldId="257"/>
            <ac:spMk id="2" creationId="{A371BBB1-3C42-4A8F-9CC2-2A3E618FEBE4}"/>
          </ac:spMkLst>
        </pc:spChg>
        <pc:spChg chg="add del mod">
          <ac:chgData name="Susan Taiariol" userId="c4fb99bd-69b1-4def-a06d-a8fa2997f59d" providerId="ADAL" clId="{3D7C18E6-A6AA-4454-8269-F56DA33A8D65}" dt="2021-02-05T19:50:50.906" v="31"/>
          <ac:spMkLst>
            <pc:docMk/>
            <pc:sldMk cId="1142743277" sldId="257"/>
            <ac:spMk id="6" creationId="{C9AA8055-2DE5-470D-BD8E-6C3EC13DEBB6}"/>
          </ac:spMkLst>
        </pc:spChg>
        <pc:spChg chg="add del">
          <ac:chgData name="Susan Taiariol" userId="c4fb99bd-69b1-4def-a06d-a8fa2997f59d" providerId="ADAL" clId="{3D7C18E6-A6AA-4454-8269-F56DA33A8D65}" dt="2021-02-05T19:52:35.963" v="174" actId="26606"/>
          <ac:spMkLst>
            <pc:docMk/>
            <pc:sldMk cId="1142743277" sldId="257"/>
            <ac:spMk id="7" creationId="{9A3D0CE2-91FF-49B3-A5D8-181E900D7501}"/>
          </ac:spMkLst>
        </pc:spChg>
        <pc:spChg chg="add del">
          <ac:chgData name="Susan Taiariol" userId="c4fb99bd-69b1-4def-a06d-a8fa2997f59d" providerId="ADAL" clId="{3D7C18E6-A6AA-4454-8269-F56DA33A8D65}" dt="2021-02-05T19:52:35.963" v="174" actId="26606"/>
          <ac:spMkLst>
            <pc:docMk/>
            <pc:sldMk cId="1142743277" sldId="257"/>
            <ac:spMk id="9" creationId="{58AEBD96-C315-4F53-9D9E-0E20E993EBFA}"/>
          </ac:spMkLst>
        </pc:spChg>
        <pc:spChg chg="add del">
          <ac:chgData name="Susan Taiariol" userId="c4fb99bd-69b1-4def-a06d-a8fa2997f59d" providerId="ADAL" clId="{3D7C18E6-A6AA-4454-8269-F56DA33A8D65}" dt="2021-02-05T19:52:35.963" v="174" actId="26606"/>
          <ac:spMkLst>
            <pc:docMk/>
            <pc:sldMk cId="1142743277" sldId="257"/>
            <ac:spMk id="11" creationId="{78916AAA-66F6-4DFA-88ED-7E27CF6B8DAD}"/>
          </ac:spMkLst>
        </pc:spChg>
        <pc:spChg chg="add del">
          <ac:chgData name="Susan Taiariol" userId="c4fb99bd-69b1-4def-a06d-a8fa2997f59d" providerId="ADAL" clId="{3D7C18E6-A6AA-4454-8269-F56DA33A8D65}" dt="2021-02-05T19:52:35.963" v="174" actId="26606"/>
          <ac:spMkLst>
            <pc:docMk/>
            <pc:sldMk cId="1142743277" sldId="257"/>
            <ac:spMk id="17" creationId="{E8035907-EB9C-4E11-8A9B-D25B0AD8D749}"/>
          </ac:spMkLst>
        </pc:spChg>
        <pc:spChg chg="add del">
          <ac:chgData name="Susan Taiariol" userId="c4fb99bd-69b1-4def-a06d-a8fa2997f59d" providerId="ADAL" clId="{3D7C18E6-A6AA-4454-8269-F56DA33A8D65}" dt="2021-02-05T19:52:35.963" v="174" actId="26606"/>
          <ac:spMkLst>
            <pc:docMk/>
            <pc:sldMk cId="1142743277" sldId="257"/>
            <ac:spMk id="23" creationId="{D9C69FA7-0958-4ED9-A0DF-E87A0C137BF5}"/>
          </ac:spMkLst>
        </pc:spChg>
        <pc:spChg chg="add del mod">
          <ac:chgData name="Susan Taiariol" userId="c4fb99bd-69b1-4def-a06d-a8fa2997f59d" providerId="ADAL" clId="{3D7C18E6-A6AA-4454-8269-F56DA33A8D65}" dt="2021-02-05T19:50:50.906" v="31"/>
          <ac:spMkLst>
            <pc:docMk/>
            <pc:sldMk cId="1142743277" sldId="257"/>
            <ac:spMk id="25" creationId="{B4764529-BC9F-4DFE-BEFE-9FD18693AD5A}"/>
          </ac:spMkLst>
        </pc:spChg>
        <pc:spChg chg="add del mod">
          <ac:chgData name="Susan Taiariol" userId="c4fb99bd-69b1-4def-a06d-a8fa2997f59d" providerId="ADAL" clId="{3D7C18E6-A6AA-4454-8269-F56DA33A8D65}" dt="2021-02-05T19:52:35.963" v="174" actId="26606"/>
          <ac:spMkLst>
            <pc:docMk/>
            <pc:sldMk cId="1142743277" sldId="257"/>
            <ac:spMk id="26" creationId="{6315E876-D340-4B6E-9005-812C036FB9DC}"/>
          </ac:spMkLst>
        </pc:spChg>
        <pc:spChg chg="add del">
          <ac:chgData name="Susan Taiariol" userId="c4fb99bd-69b1-4def-a06d-a8fa2997f59d" providerId="ADAL" clId="{3D7C18E6-A6AA-4454-8269-F56DA33A8D65}" dt="2021-02-05T19:53:25.412" v="178" actId="26606"/>
          <ac:spMkLst>
            <pc:docMk/>
            <pc:sldMk cId="1142743277" sldId="257"/>
            <ac:spMk id="32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05T19:53:25.412" v="178" actId="26606"/>
          <ac:spMkLst>
            <pc:docMk/>
            <pc:sldMk cId="1142743277" sldId="257"/>
            <ac:spMk id="34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05T19:53:25.412" v="178" actId="26606"/>
          <ac:spMkLst>
            <pc:docMk/>
            <pc:sldMk cId="1142743277" sldId="257"/>
            <ac:spMk id="36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05T19:53:25.412" v="178" actId="26606"/>
          <ac:spMkLst>
            <pc:docMk/>
            <pc:sldMk cId="1142743277" sldId="257"/>
            <ac:spMk id="38" creationId="{AD9B3EAD-A2B3-42C4-927C-3455E3E69EE6}"/>
          </ac:spMkLst>
        </pc:spChg>
        <pc:spChg chg="add">
          <ac:chgData name="Susan Taiariol" userId="c4fb99bd-69b1-4def-a06d-a8fa2997f59d" providerId="ADAL" clId="{3D7C18E6-A6AA-4454-8269-F56DA33A8D65}" dt="2021-02-05T19:53:25.412" v="178" actId="26606"/>
          <ac:spMkLst>
            <pc:docMk/>
            <pc:sldMk cId="1142743277" sldId="257"/>
            <ac:spMk id="43" creationId="{3FD711E9-7F79-40A9-8D9E-4AE293C154A5}"/>
          </ac:spMkLst>
        </pc:spChg>
        <pc:grpChg chg="add del">
          <ac:chgData name="Susan Taiariol" userId="c4fb99bd-69b1-4def-a06d-a8fa2997f59d" providerId="ADAL" clId="{3D7C18E6-A6AA-4454-8269-F56DA33A8D65}" dt="2021-02-05T19:52:35.963" v="174" actId="26606"/>
          <ac:grpSpMkLst>
            <pc:docMk/>
            <pc:sldMk cId="1142743277" sldId="257"/>
            <ac:grpSpMk id="13" creationId="{A137D43F-BAD6-47F1-AA65-AEEA38A2FF30}"/>
          </ac:grpSpMkLst>
        </pc:grpChg>
        <pc:grpChg chg="add del">
          <ac:chgData name="Susan Taiariol" userId="c4fb99bd-69b1-4def-a06d-a8fa2997f59d" providerId="ADAL" clId="{3D7C18E6-A6AA-4454-8269-F56DA33A8D65}" dt="2021-02-05T19:52:35.963" v="174" actId="26606"/>
          <ac:grpSpMkLst>
            <pc:docMk/>
            <pc:sldMk cId="1142743277" sldId="257"/>
            <ac:grpSpMk id="19" creationId="{B4CFDD4A-4FA1-4CD9-90D5-E253C2040BA3}"/>
          </ac:grpSpMkLst>
        </pc:grpChg>
        <pc:graphicFrameChg chg="add mod modGraphic">
          <ac:chgData name="Susan Taiariol" userId="c4fb99bd-69b1-4def-a06d-a8fa2997f59d" providerId="ADAL" clId="{3D7C18E6-A6AA-4454-8269-F56DA33A8D65}" dt="2021-02-05T20:42:58.228" v="197" actId="207"/>
          <ac:graphicFrameMkLst>
            <pc:docMk/>
            <pc:sldMk cId="1142743277" sldId="257"/>
            <ac:graphicFrameMk id="28" creationId="{91B76925-A220-4572-8A13-B053B54AFA31}"/>
          </ac:graphicFrameMkLst>
        </pc:graphicFrameChg>
        <pc:picChg chg="add del mod">
          <ac:chgData name="Susan Taiariol" userId="c4fb99bd-69b1-4def-a06d-a8fa2997f59d" providerId="ADAL" clId="{3D7C18E6-A6AA-4454-8269-F56DA33A8D65}" dt="2021-02-20T01:43:47.592" v="4616"/>
          <ac:picMkLst>
            <pc:docMk/>
            <pc:sldMk cId="1142743277" sldId="257"/>
            <ac:picMk id="3" creationId="{A8B05C1D-AA0A-4D28-B67B-92C94D2D8719}"/>
          </ac:picMkLst>
        </pc:picChg>
      </pc:sldChg>
      <pc:sldChg chg="addSp delSp modSp new mod modTransition modAnim">
        <pc:chgData name="Susan Taiariol" userId="c4fb99bd-69b1-4def-a06d-a8fa2997f59d" providerId="ADAL" clId="{3D7C18E6-A6AA-4454-8269-F56DA33A8D65}" dt="2021-02-20T01:43:47.592" v="4616"/>
        <pc:sldMkLst>
          <pc:docMk/>
          <pc:sldMk cId="3031464534" sldId="258"/>
        </pc:sldMkLst>
        <pc:spChg chg="del">
          <ac:chgData name="Susan Taiariol" userId="c4fb99bd-69b1-4def-a06d-a8fa2997f59d" providerId="ADAL" clId="{3D7C18E6-A6AA-4454-8269-F56DA33A8D65}" dt="2021-02-05T20:43:44.058" v="202"/>
          <ac:spMkLst>
            <pc:docMk/>
            <pc:sldMk cId="3031464534" sldId="258"/>
            <ac:spMk id="2" creationId="{C08BCB78-FA49-4695-BDE5-F701135EC015}"/>
          </ac:spMkLst>
        </pc:spChg>
        <pc:spChg chg="del">
          <ac:chgData name="Susan Taiariol" userId="c4fb99bd-69b1-4def-a06d-a8fa2997f59d" providerId="ADAL" clId="{3D7C18E6-A6AA-4454-8269-F56DA33A8D65}" dt="2021-02-05T20:43:44.058" v="202"/>
          <ac:spMkLst>
            <pc:docMk/>
            <pc:sldMk cId="3031464534" sldId="258"/>
            <ac:spMk id="3" creationId="{A8CB8176-97B9-473D-868C-5A180AFF51B7}"/>
          </ac:spMkLst>
        </pc:spChg>
        <pc:spChg chg="add mod">
          <ac:chgData name="Susan Taiariol" userId="c4fb99bd-69b1-4def-a06d-a8fa2997f59d" providerId="ADAL" clId="{3D7C18E6-A6AA-4454-8269-F56DA33A8D65}" dt="2021-02-05T20:44:28.147" v="224" actId="20577"/>
          <ac:spMkLst>
            <pc:docMk/>
            <pc:sldMk cId="3031464534" sldId="258"/>
            <ac:spMk id="4" creationId="{05D98605-845A-407A-9F3D-8BA9D38C670C}"/>
          </ac:spMkLst>
        </pc:spChg>
        <pc:spChg chg="add mod">
          <ac:chgData name="Susan Taiariol" userId="c4fb99bd-69b1-4def-a06d-a8fa2997f59d" providerId="ADAL" clId="{3D7C18E6-A6AA-4454-8269-F56DA33A8D65}" dt="2021-02-05T20:43:44.058" v="202"/>
          <ac:spMkLst>
            <pc:docMk/>
            <pc:sldMk cId="3031464534" sldId="258"/>
            <ac:spMk id="5" creationId="{D078C4D5-F3BF-41A7-9AEF-6AD304279E0C}"/>
          </ac:spMkLst>
        </pc:spChg>
        <pc:spChg chg="add mod">
          <ac:chgData name="Susan Taiariol" userId="c4fb99bd-69b1-4def-a06d-a8fa2997f59d" providerId="ADAL" clId="{3D7C18E6-A6AA-4454-8269-F56DA33A8D65}" dt="2021-02-05T20:43:44.058" v="202"/>
          <ac:spMkLst>
            <pc:docMk/>
            <pc:sldMk cId="3031464534" sldId="258"/>
            <ac:spMk id="6" creationId="{F3566D46-0D82-4DE1-92B3-15448E83E9FC}"/>
          </ac:spMkLst>
        </pc:spChg>
        <pc:spChg chg="add mod">
          <ac:chgData name="Susan Taiariol" userId="c4fb99bd-69b1-4def-a06d-a8fa2997f59d" providerId="ADAL" clId="{3D7C18E6-A6AA-4454-8269-F56DA33A8D65}" dt="2021-02-09T18:03:35.799" v="933" actId="20577"/>
          <ac:spMkLst>
            <pc:docMk/>
            <pc:sldMk cId="3031464534" sldId="258"/>
            <ac:spMk id="10" creationId="{A94C34BD-2397-4720-AD8B-396B0EFE9307}"/>
          </ac:spMkLst>
        </pc:spChg>
        <pc:picChg chg="add del mod">
          <ac:chgData name="Susan Taiariol" userId="c4fb99bd-69b1-4def-a06d-a8fa2997f59d" providerId="ADAL" clId="{3D7C18E6-A6AA-4454-8269-F56DA33A8D65}" dt="2021-02-20T01:43:47.592" v="4616"/>
          <ac:picMkLst>
            <pc:docMk/>
            <pc:sldMk cId="3031464534" sldId="258"/>
            <ac:picMk id="5" creationId="{3B99ABEC-2D35-4DC8-8110-8C9C08B84351}"/>
          </ac:picMkLst>
        </pc:picChg>
      </pc:sldChg>
      <pc:sldChg chg="addSp delSp modSp mod modTransition modAnim">
        <pc:chgData name="Susan Taiariol" userId="c4fb99bd-69b1-4def-a06d-a8fa2997f59d" providerId="ADAL" clId="{3D7C18E6-A6AA-4454-8269-F56DA33A8D65}" dt="2021-02-20T01:43:47.592" v="4616"/>
        <pc:sldMkLst>
          <pc:docMk/>
          <pc:sldMk cId="3001982421" sldId="259"/>
        </pc:sldMkLst>
        <pc:spChg chg="mod">
          <ac:chgData name="Susan Taiariol" userId="c4fb99bd-69b1-4def-a06d-a8fa2997f59d" providerId="ADAL" clId="{3D7C18E6-A6AA-4454-8269-F56DA33A8D65}" dt="2021-02-18T00:18:55.589" v="3926" actId="1076"/>
          <ac:spMkLst>
            <pc:docMk/>
            <pc:sldMk cId="3001982421" sldId="259"/>
            <ac:spMk id="3" creationId="{14DF54BB-D224-4E7F-986C-816D1F83E78B}"/>
          </ac:spMkLst>
        </pc:spChg>
        <pc:spChg chg="add mod">
          <ac:chgData name="Susan Taiariol" userId="c4fb99bd-69b1-4def-a06d-a8fa2997f59d" providerId="ADAL" clId="{3D7C18E6-A6AA-4454-8269-F56DA33A8D65}" dt="2021-02-17T22:02:50.994" v="2731" actId="14100"/>
          <ac:spMkLst>
            <pc:docMk/>
            <pc:sldMk cId="3001982421" sldId="259"/>
            <ac:spMk id="24" creationId="{21DE0714-8B34-40A4-94DE-15B165BF56DD}"/>
          </ac:spMkLst>
        </pc:spChg>
        <pc:picChg chg="add del mod">
          <ac:chgData name="Susan Taiariol" userId="c4fb99bd-69b1-4def-a06d-a8fa2997f59d" providerId="ADAL" clId="{3D7C18E6-A6AA-4454-8269-F56DA33A8D65}" dt="2021-02-20T01:43:47.592" v="4616"/>
          <ac:picMkLst>
            <pc:docMk/>
            <pc:sldMk cId="3001982421" sldId="259"/>
            <ac:picMk id="4" creationId="{88A87915-1182-4D36-9429-F5171CC58118}"/>
          </ac:picMkLst>
        </pc:picChg>
      </pc:sldChg>
      <pc:sldChg chg="addSp delSp modSp mod modTransition setBg">
        <pc:chgData name="Susan Taiariol" userId="c4fb99bd-69b1-4def-a06d-a8fa2997f59d" providerId="ADAL" clId="{3D7C18E6-A6AA-4454-8269-F56DA33A8D65}" dt="2021-02-20T01:43:47.592" v="4616"/>
        <pc:sldMkLst>
          <pc:docMk/>
          <pc:sldMk cId="4225711664" sldId="260"/>
        </pc:sldMkLst>
        <pc:spChg chg="mod">
          <ac:chgData name="Susan Taiariol" userId="c4fb99bd-69b1-4def-a06d-a8fa2997f59d" providerId="ADAL" clId="{3D7C18E6-A6AA-4454-8269-F56DA33A8D65}" dt="2021-02-10T02:01:27.598" v="1085" actId="255"/>
          <ac:spMkLst>
            <pc:docMk/>
            <pc:sldMk cId="4225711664" sldId="260"/>
            <ac:spMk id="2" creationId="{BF63DF18-6A63-407F-8595-EFBB804EF4B4}"/>
          </ac:spMkLst>
        </pc:spChg>
        <pc:spChg chg="mod">
          <ac:chgData name="Susan Taiariol" userId="c4fb99bd-69b1-4def-a06d-a8fa2997f59d" providerId="ADAL" clId="{3D7C18E6-A6AA-4454-8269-F56DA33A8D65}" dt="2021-02-10T02:02:26.923" v="1088" actId="14100"/>
          <ac:spMkLst>
            <pc:docMk/>
            <pc:sldMk cId="4225711664" sldId="260"/>
            <ac:spMk id="3" creationId="{43E7912B-C05A-4FA5-8260-BEE0C3D5E704}"/>
          </ac:spMkLst>
        </pc:spChg>
        <pc:spChg chg="del">
          <ac:chgData name="Susan Taiariol" userId="c4fb99bd-69b1-4def-a06d-a8fa2997f59d" providerId="ADAL" clId="{3D7C18E6-A6AA-4454-8269-F56DA33A8D65}" dt="2021-02-10T02:00:59.624" v="1083" actId="478"/>
          <ac:spMkLst>
            <pc:docMk/>
            <pc:sldMk cId="4225711664" sldId="260"/>
            <ac:spMk id="4" creationId="{4A57E1ED-632F-4298-9B4F-77EFF7942981}"/>
          </ac:spMkLst>
        </pc:spChg>
        <pc:spChg chg="add">
          <ac:chgData name="Susan Taiariol" userId="c4fb99bd-69b1-4def-a06d-a8fa2997f59d" providerId="ADAL" clId="{3D7C18E6-A6AA-4454-8269-F56DA33A8D65}" dt="2021-02-10T02:01:13.149" v="1084" actId="26606"/>
          <ac:spMkLst>
            <pc:docMk/>
            <pc:sldMk cId="4225711664" sldId="260"/>
            <ac:spMk id="12" creationId="{5118BA95-03E7-41B7-B442-0AF8C0A7FF68}"/>
          </ac:spMkLst>
        </pc:spChg>
        <pc:spChg chg="add">
          <ac:chgData name="Susan Taiariol" userId="c4fb99bd-69b1-4def-a06d-a8fa2997f59d" providerId="ADAL" clId="{3D7C18E6-A6AA-4454-8269-F56DA33A8D65}" dt="2021-02-10T02:01:13.149" v="1084" actId="26606"/>
          <ac:spMkLst>
            <pc:docMk/>
            <pc:sldMk cId="4225711664" sldId="260"/>
            <ac:spMk id="18" creationId="{AD9B3EAD-A2B3-42C4-927C-3455E3E69EE6}"/>
          </ac:spMkLst>
        </pc:spChg>
        <pc:grpChg chg="add">
          <ac:chgData name="Susan Taiariol" userId="c4fb99bd-69b1-4def-a06d-a8fa2997f59d" providerId="ADAL" clId="{3D7C18E6-A6AA-4454-8269-F56DA33A8D65}" dt="2021-02-10T02:01:13.149" v="1084" actId="26606"/>
          <ac:grpSpMkLst>
            <pc:docMk/>
            <pc:sldMk cId="4225711664" sldId="260"/>
            <ac:grpSpMk id="8" creationId="{132FD491-28F3-42E7-AEBF-A9E3C462C92A}"/>
          </ac:grpSpMkLst>
        </pc:grpChg>
        <pc:grpChg chg="add">
          <ac:chgData name="Susan Taiariol" userId="c4fb99bd-69b1-4def-a06d-a8fa2997f59d" providerId="ADAL" clId="{3D7C18E6-A6AA-4454-8269-F56DA33A8D65}" dt="2021-02-10T02:01:13.149" v="1084" actId="26606"/>
          <ac:grpSpMkLst>
            <pc:docMk/>
            <pc:sldMk cId="4225711664" sldId="260"/>
            <ac:grpSpMk id="14" creationId="{E799C3D5-7D55-4046-808C-F290F456D6EF}"/>
          </ac:grpSpMkLst>
        </pc:grpChg>
      </pc:sldChg>
      <pc:sldChg chg="addSp delSp modSp new del">
        <pc:chgData name="Susan Taiariol" userId="c4fb99bd-69b1-4def-a06d-a8fa2997f59d" providerId="ADAL" clId="{3D7C18E6-A6AA-4454-8269-F56DA33A8D65}" dt="2021-02-05T23:19:31.680" v="227" actId="2696"/>
        <pc:sldMkLst>
          <pc:docMk/>
          <pc:sldMk cId="900151686" sldId="261"/>
        </pc:sldMkLst>
        <pc:spChg chg="del">
          <ac:chgData name="Susan Taiariol" userId="c4fb99bd-69b1-4def-a06d-a8fa2997f59d" providerId="ADAL" clId="{3D7C18E6-A6AA-4454-8269-F56DA33A8D65}" dt="2021-02-05T23:16:27.212" v="226"/>
          <ac:spMkLst>
            <pc:docMk/>
            <pc:sldMk cId="900151686" sldId="261"/>
            <ac:spMk id="2" creationId="{9F71733B-7694-4B21-8E27-790C49CA7919}"/>
          </ac:spMkLst>
        </pc:spChg>
        <pc:spChg chg="del">
          <ac:chgData name="Susan Taiariol" userId="c4fb99bd-69b1-4def-a06d-a8fa2997f59d" providerId="ADAL" clId="{3D7C18E6-A6AA-4454-8269-F56DA33A8D65}" dt="2021-02-05T23:16:27.212" v="226"/>
          <ac:spMkLst>
            <pc:docMk/>
            <pc:sldMk cId="900151686" sldId="261"/>
            <ac:spMk id="3" creationId="{BB2F4E20-3A12-41DE-8DBC-B5FF938CFCCB}"/>
          </ac:spMkLst>
        </pc:spChg>
        <pc:spChg chg="add mod">
          <ac:chgData name="Susan Taiariol" userId="c4fb99bd-69b1-4def-a06d-a8fa2997f59d" providerId="ADAL" clId="{3D7C18E6-A6AA-4454-8269-F56DA33A8D65}" dt="2021-02-05T23:16:27.212" v="226"/>
          <ac:spMkLst>
            <pc:docMk/>
            <pc:sldMk cId="900151686" sldId="261"/>
            <ac:spMk id="4" creationId="{820C97CC-FBC2-4C19-BF66-07FA86A4EE57}"/>
          </ac:spMkLst>
        </pc:spChg>
        <pc:spChg chg="add mod">
          <ac:chgData name="Susan Taiariol" userId="c4fb99bd-69b1-4def-a06d-a8fa2997f59d" providerId="ADAL" clId="{3D7C18E6-A6AA-4454-8269-F56DA33A8D65}" dt="2021-02-05T23:16:27.212" v="226"/>
          <ac:spMkLst>
            <pc:docMk/>
            <pc:sldMk cId="900151686" sldId="261"/>
            <ac:spMk id="5" creationId="{F801F38F-5624-4E2C-94BE-DCA0B118EAFB}"/>
          </ac:spMkLst>
        </pc:spChg>
        <pc:spChg chg="add mod">
          <ac:chgData name="Susan Taiariol" userId="c4fb99bd-69b1-4def-a06d-a8fa2997f59d" providerId="ADAL" clId="{3D7C18E6-A6AA-4454-8269-F56DA33A8D65}" dt="2021-02-05T23:16:27.212" v="226"/>
          <ac:spMkLst>
            <pc:docMk/>
            <pc:sldMk cId="900151686" sldId="261"/>
            <ac:spMk id="6" creationId="{99917764-E33A-496F-A348-0462808E5214}"/>
          </ac:spMkLst>
        </pc:spChg>
      </pc:sldChg>
      <pc:sldChg chg="addSp delSp modSp new mod modTransition setBg modAnim setClrOvrMap delDesignElem">
        <pc:chgData name="Susan Taiariol" userId="c4fb99bd-69b1-4def-a06d-a8fa2997f59d" providerId="ADAL" clId="{3D7C18E6-A6AA-4454-8269-F56DA33A8D65}" dt="2021-02-20T01:43:47.592" v="4616"/>
        <pc:sldMkLst>
          <pc:docMk/>
          <pc:sldMk cId="4020563902" sldId="261"/>
        </pc:sldMkLst>
        <pc:spChg chg="mod ord">
          <ac:chgData name="Susan Taiariol" userId="c4fb99bd-69b1-4def-a06d-a8fa2997f59d" providerId="ADAL" clId="{3D7C18E6-A6AA-4454-8269-F56DA33A8D65}" dt="2021-02-09T17:28:58.073" v="654" actId="207"/>
          <ac:spMkLst>
            <pc:docMk/>
            <pc:sldMk cId="4020563902" sldId="261"/>
            <ac:spMk id="2" creationId="{B4FB0A74-1B71-47BC-B4A2-D7542CFE0001}"/>
          </ac:spMkLst>
        </pc:spChg>
        <pc:spChg chg="del">
          <ac:chgData name="Susan Taiariol" userId="c4fb99bd-69b1-4def-a06d-a8fa2997f59d" providerId="ADAL" clId="{3D7C18E6-A6AA-4454-8269-F56DA33A8D65}" dt="2021-02-09T17:10:16.245" v="319" actId="931"/>
          <ac:spMkLst>
            <pc:docMk/>
            <pc:sldMk cId="4020563902" sldId="261"/>
            <ac:spMk id="3" creationId="{362452E0-F2B6-4DD8-9C23-FD8D33B16A24}"/>
          </ac:spMkLst>
        </pc:spChg>
        <pc:spChg chg="add mod">
          <ac:chgData name="Susan Taiariol" userId="c4fb99bd-69b1-4def-a06d-a8fa2997f59d" providerId="ADAL" clId="{3D7C18E6-A6AA-4454-8269-F56DA33A8D65}" dt="2021-02-09T17:26:12.920" v="649" actId="1076"/>
          <ac:spMkLst>
            <pc:docMk/>
            <pc:sldMk cId="4020563902" sldId="261"/>
            <ac:spMk id="6" creationId="{DFFB76D8-21FB-4AEC-88B8-A984874E8A66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9" creationId="{78562109-D2E5-46F1-AC4C-E4E6152A2A1E}"/>
          </ac:spMkLst>
        </pc:spChg>
        <pc:spChg chg="add">
          <ac:chgData name="Susan Taiariol" userId="c4fb99bd-69b1-4def-a06d-a8fa2997f59d" providerId="ADAL" clId="{3D7C18E6-A6AA-4454-8269-F56DA33A8D65}" dt="2021-02-09T17:12:51.601" v="351" actId="26606"/>
          <ac:spMkLst>
            <pc:docMk/>
            <pc:sldMk cId="4020563902" sldId="261"/>
            <ac:spMk id="11" creationId="{2550AE69-AC86-4188-83E5-A856C4F1DCFF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12" creationId="{E009DD9B-5EE2-4C0D-8B2B-351C8C102205}"/>
          </ac:spMkLst>
        </pc:spChg>
        <pc:spChg chg="add">
          <ac:chgData name="Susan Taiariol" userId="c4fb99bd-69b1-4def-a06d-a8fa2997f59d" providerId="ADAL" clId="{3D7C18E6-A6AA-4454-8269-F56DA33A8D65}" dt="2021-02-09T17:12:51.601" v="351" actId="26606"/>
          <ac:spMkLst>
            <pc:docMk/>
            <pc:sldMk cId="4020563902" sldId="261"/>
            <ac:spMk id="13" creationId="{EC4CA156-2C9D-4F0C-B229-88D8B5E17BCF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14" creationId="{E720DB99-7745-4E75-9D96-AAB6D55C531E}"/>
          </ac:spMkLst>
        </pc:spChg>
        <pc:spChg chg="add">
          <ac:chgData name="Susan Taiariol" userId="c4fb99bd-69b1-4def-a06d-a8fa2997f59d" providerId="ADAL" clId="{3D7C18E6-A6AA-4454-8269-F56DA33A8D65}" dt="2021-02-09T17:12:51.601" v="351" actId="26606"/>
          <ac:spMkLst>
            <pc:docMk/>
            <pc:sldMk cId="4020563902" sldId="261"/>
            <ac:spMk id="15" creationId="{D7361ED3-EBE5-4EFC-8DA3-D0CE4BF2F4B1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16" creationId="{D68803C4-E159-4360-B7BB-74205C8F782D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18" creationId="{504B0465-3B07-49BF-BEA7-D81476246293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20" creationId="{49B7FFA5-14CB-4A4F-9BCC-CA3AA5D9D276}"/>
          </ac:spMkLst>
        </pc:spChg>
        <pc:spChg chg="add">
          <ac:chgData name="Susan Taiariol" userId="c4fb99bd-69b1-4def-a06d-a8fa2997f59d" providerId="ADAL" clId="{3D7C18E6-A6AA-4454-8269-F56DA33A8D65}" dt="2021-02-09T17:12:51.601" v="351" actId="26606"/>
          <ac:spMkLst>
            <pc:docMk/>
            <pc:sldMk cId="4020563902" sldId="261"/>
            <ac:spMk id="21" creationId="{0E2D3DCD-4716-40AA-90C0-6F2F9F116CF3}"/>
          </ac:spMkLst>
        </pc:spChg>
        <pc:spChg chg="add del">
          <ac:chgData name="Susan Taiariol" userId="c4fb99bd-69b1-4def-a06d-a8fa2997f59d" providerId="ADAL" clId="{3D7C18E6-A6AA-4454-8269-F56DA33A8D65}" dt="2021-02-09T17:12:39.228" v="350"/>
          <ac:spMkLst>
            <pc:docMk/>
            <pc:sldMk cId="4020563902" sldId="261"/>
            <ac:spMk id="22" creationId="{04E48745-7512-4EC2-9E20-9092D12150CA}"/>
          </ac:spMkLst>
        </pc:spChg>
        <pc:spChg chg="add">
          <ac:chgData name="Susan Taiariol" userId="c4fb99bd-69b1-4def-a06d-a8fa2997f59d" providerId="ADAL" clId="{3D7C18E6-A6AA-4454-8269-F56DA33A8D65}" dt="2021-02-09T17:12:51.601" v="351" actId="26606"/>
          <ac:spMkLst>
            <pc:docMk/>
            <pc:sldMk cId="4020563902" sldId="261"/>
            <ac:spMk id="23" creationId="{037BACED-9574-4AAE-9D04-5100308350B6}"/>
          </ac:spMkLst>
        </pc:spChg>
        <pc:spChg chg="add mod">
          <ac:chgData name="Susan Taiariol" userId="c4fb99bd-69b1-4def-a06d-a8fa2997f59d" providerId="ADAL" clId="{3D7C18E6-A6AA-4454-8269-F56DA33A8D65}" dt="2021-02-10T17:43:28.837" v="2464" actId="27636"/>
          <ac:spMkLst>
            <pc:docMk/>
            <pc:sldMk cId="4020563902" sldId="261"/>
            <ac:spMk id="24" creationId="{BD30BF7D-F29F-4691-BE8A-EC1BE25DD392}"/>
          </ac:spMkLst>
        </pc:spChg>
        <pc:spChg chg="add mod">
          <ac:chgData name="Susan Taiariol" userId="c4fb99bd-69b1-4def-a06d-a8fa2997f59d" providerId="ADAL" clId="{3D7C18E6-A6AA-4454-8269-F56DA33A8D65}" dt="2021-02-16T21:04:00.463" v="2718" actId="20577"/>
          <ac:spMkLst>
            <pc:docMk/>
            <pc:sldMk cId="4020563902" sldId="261"/>
            <ac:spMk id="25" creationId="{10E0FEF3-23C3-4373-A63A-B663803AEADC}"/>
          </ac:spMkLst>
        </pc:spChg>
        <pc:spChg chg="add mod">
          <ac:chgData name="Susan Taiariol" userId="c4fb99bd-69b1-4def-a06d-a8fa2997f59d" providerId="ADAL" clId="{3D7C18E6-A6AA-4454-8269-F56DA33A8D65}" dt="2021-02-09T17:26:37.040" v="650" actId="1076"/>
          <ac:spMkLst>
            <pc:docMk/>
            <pc:sldMk cId="4020563902" sldId="261"/>
            <ac:spMk id="26" creationId="{48F23D52-14F5-447C-B21E-92647C89B6AC}"/>
          </ac:spMkLst>
        </pc:spChg>
        <pc:grpChg chg="add">
          <ac:chgData name="Susan Taiariol" userId="c4fb99bd-69b1-4def-a06d-a8fa2997f59d" providerId="ADAL" clId="{3D7C18E6-A6AA-4454-8269-F56DA33A8D65}" dt="2021-02-09T17:12:51.601" v="351" actId="26606"/>
          <ac:grpSpMkLst>
            <pc:docMk/>
            <pc:sldMk cId="4020563902" sldId="261"/>
            <ac:grpSpMk id="17" creationId="{85105087-7F16-4C94-837C-C45445116665}"/>
          </ac:grpSpMkLst>
        </pc:grpChg>
        <pc:picChg chg="add del mod">
          <ac:chgData name="Susan Taiariol" userId="c4fb99bd-69b1-4def-a06d-a8fa2997f59d" providerId="ADAL" clId="{3D7C18E6-A6AA-4454-8269-F56DA33A8D65}" dt="2021-02-19T19:57:05.768" v="4609"/>
          <ac:picMkLst>
            <pc:docMk/>
            <pc:sldMk cId="4020563902" sldId="261"/>
            <ac:picMk id="3" creationId="{3C94E4C0-9601-4884-B04A-7E1DC8CE4A58}"/>
          </ac:picMkLst>
        </pc:picChg>
        <pc:picChg chg="add del mod">
          <ac:chgData name="Susan Taiariol" userId="c4fb99bd-69b1-4def-a06d-a8fa2997f59d" providerId="ADAL" clId="{3D7C18E6-A6AA-4454-8269-F56DA33A8D65}" dt="2021-02-20T01:43:47.592" v="4616"/>
          <ac:picMkLst>
            <pc:docMk/>
            <pc:sldMk cId="4020563902" sldId="261"/>
            <ac:picMk id="3" creationId="{A3951798-2B5B-4444-9053-79CC152D9F43}"/>
          </ac:picMkLst>
        </pc:picChg>
        <pc:picChg chg="add mod ord modCrop">
          <ac:chgData name="Susan Taiariol" userId="c4fb99bd-69b1-4def-a06d-a8fa2997f59d" providerId="ADAL" clId="{3D7C18E6-A6AA-4454-8269-F56DA33A8D65}" dt="2021-02-09T17:25:28.590" v="646" actId="1076"/>
          <ac:picMkLst>
            <pc:docMk/>
            <pc:sldMk cId="4020563902" sldId="261"/>
            <ac:picMk id="5" creationId="{09476E6C-3A96-442E-AE05-A805125F8692}"/>
          </ac:picMkLst>
        </pc:picChg>
      </pc:sldChg>
      <pc:sldChg chg="addSp delSp modSp new mod ord modTransition setBg modAnim">
        <pc:chgData name="Susan Taiariol" userId="c4fb99bd-69b1-4def-a06d-a8fa2997f59d" providerId="ADAL" clId="{3D7C18E6-A6AA-4454-8269-F56DA33A8D65}" dt="2021-02-20T01:43:47.592" v="4616"/>
        <pc:sldMkLst>
          <pc:docMk/>
          <pc:sldMk cId="2357598569" sldId="262"/>
        </pc:sldMkLst>
        <pc:spChg chg="mod">
          <ac:chgData name="Susan Taiariol" userId="c4fb99bd-69b1-4def-a06d-a8fa2997f59d" providerId="ADAL" clId="{3D7C18E6-A6AA-4454-8269-F56DA33A8D65}" dt="2021-02-10T03:17:21.343" v="2427" actId="20577"/>
          <ac:spMkLst>
            <pc:docMk/>
            <pc:sldMk cId="2357598569" sldId="262"/>
            <ac:spMk id="2" creationId="{7B22C2A4-96CC-47B7-8DA6-93E938625FDA}"/>
          </ac:spMkLst>
        </pc:spChg>
        <pc:spChg chg="del">
          <ac:chgData name="Susan Taiariol" userId="c4fb99bd-69b1-4def-a06d-a8fa2997f59d" providerId="ADAL" clId="{3D7C18E6-A6AA-4454-8269-F56DA33A8D65}" dt="2021-02-09T17:38:16.707" v="692"/>
          <ac:spMkLst>
            <pc:docMk/>
            <pc:sldMk cId="2357598569" sldId="262"/>
            <ac:spMk id="3" creationId="{F99B74EB-0202-4441-8646-4B8C924E94AF}"/>
          </ac:spMkLst>
        </pc:spChg>
        <pc:spChg chg="add del mod">
          <ac:chgData name="Susan Taiariol" userId="c4fb99bd-69b1-4def-a06d-a8fa2997f59d" providerId="ADAL" clId="{3D7C18E6-A6AA-4454-8269-F56DA33A8D65}" dt="2021-02-09T17:45:51.717" v="748" actId="26606"/>
          <ac:spMkLst>
            <pc:docMk/>
            <pc:sldMk cId="2357598569" sldId="262"/>
            <ac:spMk id="4" creationId="{9CE5D224-AEF7-40BC-8440-B894D53A6893}"/>
          </ac:spMkLst>
        </pc:spChg>
        <pc:spChg chg="add del mod">
          <ac:chgData name="Susan Taiariol" userId="c4fb99bd-69b1-4def-a06d-a8fa2997f59d" providerId="ADAL" clId="{3D7C18E6-A6AA-4454-8269-F56DA33A8D65}" dt="2021-02-09T17:44:16.551" v="745" actId="478"/>
          <ac:spMkLst>
            <pc:docMk/>
            <pc:sldMk cId="2357598569" sldId="262"/>
            <ac:spMk id="5" creationId="{B80CC80A-EF95-4CE1-B98B-144D9CA9C99D}"/>
          </ac:spMkLst>
        </pc:spChg>
        <pc:spChg chg="add del mod">
          <ac:chgData name="Susan Taiariol" userId="c4fb99bd-69b1-4def-a06d-a8fa2997f59d" providerId="ADAL" clId="{3D7C18E6-A6AA-4454-8269-F56DA33A8D65}" dt="2021-02-10T02:58:09.437" v="2239" actId="478"/>
          <ac:spMkLst>
            <pc:docMk/>
            <pc:sldMk cId="2357598569" sldId="262"/>
            <ac:spMk id="7" creationId="{79C97A6C-AEF9-42BA-89C2-13CBFF60A60F}"/>
          </ac:spMkLst>
        </pc:spChg>
        <pc:spChg chg="add del">
          <ac:chgData name="Susan Taiariol" userId="c4fb99bd-69b1-4def-a06d-a8fa2997f59d" providerId="ADAL" clId="{3D7C18E6-A6AA-4454-8269-F56DA33A8D65}" dt="2021-02-09T17:45:51.635" v="747" actId="26606"/>
          <ac:spMkLst>
            <pc:docMk/>
            <pc:sldMk cId="2357598569" sldId="262"/>
            <ac:spMk id="14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54:58.825" v="2224" actId="26606"/>
          <ac:spMkLst>
            <pc:docMk/>
            <pc:sldMk cId="2357598569" sldId="262"/>
            <ac:spMk id="17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34:13.022" v="1840" actId="26606"/>
          <ac:spMkLst>
            <pc:docMk/>
            <pc:sldMk cId="2357598569" sldId="262"/>
            <ac:spMk id="21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32:58.606" v="1800" actId="26606"/>
          <ac:spMkLst>
            <pc:docMk/>
            <pc:sldMk cId="2357598569" sldId="262"/>
            <ac:spMk id="27" creationId="{3FD711E9-7F79-40A9-8D9E-4AE293C154A5}"/>
          </ac:spMkLst>
        </pc:spChg>
        <pc:spChg chg="add del mod">
          <ac:chgData name="Susan Taiariol" userId="c4fb99bd-69b1-4def-a06d-a8fa2997f59d" providerId="ADAL" clId="{3D7C18E6-A6AA-4454-8269-F56DA33A8D65}" dt="2021-02-10T02:57:57.228" v="2237" actId="478"/>
          <ac:spMkLst>
            <pc:docMk/>
            <pc:sldMk cId="2357598569" sldId="262"/>
            <ac:spMk id="28" creationId="{297623BF-7290-4164-BCDF-E2E1DF00CA95}"/>
          </ac:spMkLst>
        </pc:spChg>
        <pc:spChg chg="add del">
          <ac:chgData name="Susan Taiariol" userId="c4fb99bd-69b1-4def-a06d-a8fa2997f59d" providerId="ADAL" clId="{3D7C18E6-A6AA-4454-8269-F56DA33A8D65}" dt="2021-02-10T02:34:13.022" v="1840" actId="26606"/>
          <ac:spMkLst>
            <pc:docMk/>
            <pc:sldMk cId="2357598569" sldId="262"/>
            <ac:spMk id="29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34:13.022" v="1840" actId="26606"/>
          <ac:spMkLst>
            <pc:docMk/>
            <pc:sldMk cId="2357598569" sldId="262"/>
            <ac:spMk id="31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34:13.022" v="1840" actId="26606"/>
          <ac:spMkLst>
            <pc:docMk/>
            <pc:sldMk cId="2357598569" sldId="262"/>
            <ac:spMk id="33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54:58.825" v="2224" actId="26606"/>
          <ac:spMkLst>
            <pc:docMk/>
            <pc:sldMk cId="2357598569" sldId="262"/>
            <ac:spMk id="42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54:46.529" v="2221" actId="26606"/>
          <ac:spMkLst>
            <pc:docMk/>
            <pc:sldMk cId="2357598569" sldId="262"/>
            <ac:spMk id="51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54:58.715" v="2223" actId="26606"/>
          <ac:spMkLst>
            <pc:docMk/>
            <pc:sldMk cId="2357598569" sldId="262"/>
            <ac:spMk id="54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57:47.712" v="2236" actId="26606"/>
          <ac:spMkLst>
            <pc:docMk/>
            <pc:sldMk cId="2357598569" sldId="262"/>
            <ac:spMk id="57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3:03:12.698" v="2243" actId="26606"/>
          <ac:spMkLst>
            <pc:docMk/>
            <pc:sldMk cId="2357598569" sldId="262"/>
            <ac:spMk id="60" creationId="{BCFFB95F-D901-4937-8084-8A7BAA84FAFB}"/>
          </ac:spMkLst>
        </pc:spChg>
        <pc:spChg chg="add del">
          <ac:chgData name="Susan Taiariol" userId="c4fb99bd-69b1-4def-a06d-a8fa2997f59d" providerId="ADAL" clId="{3D7C18E6-A6AA-4454-8269-F56DA33A8D65}" dt="2021-02-10T02:55:51.166" v="2227" actId="26606"/>
          <ac:spMkLst>
            <pc:docMk/>
            <pc:sldMk cId="2357598569" sldId="262"/>
            <ac:spMk id="66" creationId="{B8F15AE3-A549-4E9C-A62A-C6256C1EEFB8}"/>
          </ac:spMkLst>
        </pc:spChg>
        <pc:spChg chg="add del">
          <ac:chgData name="Susan Taiariol" userId="c4fb99bd-69b1-4def-a06d-a8fa2997f59d" providerId="ADAL" clId="{3D7C18E6-A6AA-4454-8269-F56DA33A8D65}" dt="2021-02-10T02:55:51.166" v="2227" actId="26606"/>
          <ac:spMkLst>
            <pc:docMk/>
            <pc:sldMk cId="2357598569" sldId="262"/>
            <ac:spMk id="68" creationId="{1789832D-7426-4DC3-9DFD-E3E3BB473A24}"/>
          </ac:spMkLst>
        </pc:spChg>
        <pc:spChg chg="add del">
          <ac:chgData name="Susan Taiariol" userId="c4fb99bd-69b1-4def-a06d-a8fa2997f59d" providerId="ADAL" clId="{3D7C18E6-A6AA-4454-8269-F56DA33A8D65}" dt="2021-02-10T02:55:51.166" v="2227" actId="26606"/>
          <ac:spMkLst>
            <pc:docMk/>
            <pc:sldMk cId="2357598569" sldId="262"/>
            <ac:spMk id="70" creationId="{0738A7C6-2A60-4720-B4A8-8703EF35ECF6}"/>
          </ac:spMkLst>
        </pc:spChg>
        <pc:spChg chg="add del">
          <ac:chgData name="Susan Taiariol" userId="c4fb99bd-69b1-4def-a06d-a8fa2997f59d" providerId="ADAL" clId="{3D7C18E6-A6AA-4454-8269-F56DA33A8D65}" dt="2021-02-10T02:55:51.166" v="2227" actId="26606"/>
          <ac:spMkLst>
            <pc:docMk/>
            <pc:sldMk cId="2357598569" sldId="262"/>
            <ac:spMk id="72" creationId="{F19A336F-42B4-43F8-B0F7-77F5CBD1E08B}"/>
          </ac:spMkLst>
        </pc:spChg>
        <pc:spChg chg="add del">
          <ac:chgData name="Susan Taiariol" userId="c4fb99bd-69b1-4def-a06d-a8fa2997f59d" providerId="ADAL" clId="{3D7C18E6-A6AA-4454-8269-F56DA33A8D65}" dt="2021-02-10T03:04:19.175" v="2256" actId="26606"/>
          <ac:spMkLst>
            <pc:docMk/>
            <pc:sldMk cId="2357598569" sldId="262"/>
            <ac:spMk id="78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3:04:48.561" v="2267" actId="26606"/>
          <ac:spMkLst>
            <pc:docMk/>
            <pc:sldMk cId="2357598569" sldId="262"/>
            <ac:spMk id="87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3:05:44.098" v="2268" actId="26606"/>
          <ac:spMkLst>
            <pc:docMk/>
            <pc:sldMk cId="2357598569" sldId="262"/>
            <ac:spMk id="96" creationId="{B8F15AE3-A549-4E9C-A62A-C6256C1EEFB8}"/>
          </ac:spMkLst>
        </pc:spChg>
        <pc:spChg chg="add del">
          <ac:chgData name="Susan Taiariol" userId="c4fb99bd-69b1-4def-a06d-a8fa2997f59d" providerId="ADAL" clId="{3D7C18E6-A6AA-4454-8269-F56DA33A8D65}" dt="2021-02-10T03:05:44.098" v="2268" actId="26606"/>
          <ac:spMkLst>
            <pc:docMk/>
            <pc:sldMk cId="2357598569" sldId="262"/>
            <ac:spMk id="98" creationId="{1789832D-7426-4DC3-9DFD-E3E3BB473A24}"/>
          </ac:spMkLst>
        </pc:spChg>
        <pc:spChg chg="add del">
          <ac:chgData name="Susan Taiariol" userId="c4fb99bd-69b1-4def-a06d-a8fa2997f59d" providerId="ADAL" clId="{3D7C18E6-A6AA-4454-8269-F56DA33A8D65}" dt="2021-02-10T03:05:44.098" v="2268" actId="26606"/>
          <ac:spMkLst>
            <pc:docMk/>
            <pc:sldMk cId="2357598569" sldId="262"/>
            <ac:spMk id="100" creationId="{0738A7C6-2A60-4720-B4A8-8703EF35ECF6}"/>
          </ac:spMkLst>
        </pc:spChg>
        <pc:spChg chg="add del">
          <ac:chgData name="Susan Taiariol" userId="c4fb99bd-69b1-4def-a06d-a8fa2997f59d" providerId="ADAL" clId="{3D7C18E6-A6AA-4454-8269-F56DA33A8D65}" dt="2021-02-10T03:05:44.098" v="2268" actId="26606"/>
          <ac:spMkLst>
            <pc:docMk/>
            <pc:sldMk cId="2357598569" sldId="262"/>
            <ac:spMk id="102" creationId="{F19A336F-42B4-43F8-B0F7-77F5CBD1E08B}"/>
          </ac:spMkLst>
        </pc:spChg>
        <pc:spChg chg="add">
          <ac:chgData name="Susan Taiariol" userId="c4fb99bd-69b1-4def-a06d-a8fa2997f59d" providerId="ADAL" clId="{3D7C18E6-A6AA-4454-8269-F56DA33A8D65}" dt="2021-02-10T03:05:44.098" v="2268" actId="26606"/>
          <ac:spMkLst>
            <pc:docMk/>
            <pc:sldMk cId="2357598569" sldId="262"/>
            <ac:spMk id="111" creationId="{3FD711E9-7F79-40A9-8D9E-4AE293C154A5}"/>
          </ac:spMkLst>
        </pc:spChg>
        <pc:grpChg chg="add del">
          <ac:chgData name="Susan Taiariol" userId="c4fb99bd-69b1-4def-a06d-a8fa2997f59d" providerId="ADAL" clId="{3D7C18E6-A6AA-4454-8269-F56DA33A8D65}" dt="2021-02-09T17:45:51.635" v="747" actId="26606"/>
          <ac:grpSpMkLst>
            <pc:docMk/>
            <pc:sldMk cId="2357598569" sldId="262"/>
            <ac:grpSpMk id="10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54:58.825" v="2224" actId="26606"/>
          <ac:grpSpMkLst>
            <pc:docMk/>
            <pc:sldMk cId="2357598569" sldId="262"/>
            <ac:grpSpMk id="16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34:13.022" v="1840" actId="26606"/>
          <ac:grpSpMkLst>
            <pc:docMk/>
            <pc:sldMk cId="2357598569" sldId="262"/>
            <ac:grpSpMk id="20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32:58.606" v="1800" actId="26606"/>
          <ac:grpSpMkLst>
            <pc:docMk/>
            <pc:sldMk cId="2357598569" sldId="262"/>
            <ac:grpSpMk id="23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54:58.825" v="2224" actId="26606"/>
          <ac:grpSpMkLst>
            <pc:docMk/>
            <pc:sldMk cId="2357598569" sldId="262"/>
            <ac:grpSpMk id="38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54:46.529" v="2221" actId="26606"/>
          <ac:grpSpMkLst>
            <pc:docMk/>
            <pc:sldMk cId="2357598569" sldId="262"/>
            <ac:grpSpMk id="47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54:58.715" v="2223" actId="26606"/>
          <ac:grpSpMkLst>
            <pc:docMk/>
            <pc:sldMk cId="2357598569" sldId="262"/>
            <ac:grpSpMk id="53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57:47.712" v="2236" actId="26606"/>
          <ac:grpSpMkLst>
            <pc:docMk/>
            <pc:sldMk cId="2357598569" sldId="262"/>
            <ac:grpSpMk id="56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3:03:12.698" v="2243" actId="26606"/>
          <ac:grpSpMkLst>
            <pc:docMk/>
            <pc:sldMk cId="2357598569" sldId="262"/>
            <ac:grpSpMk id="59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3:03:12.698" v="2243" actId="26606"/>
          <ac:grpSpMkLst>
            <pc:docMk/>
            <pc:sldMk cId="2357598569" sldId="262"/>
            <ac:grpSpMk id="61" creationId="{60F473BD-3FD3-4548-A8F5-11D3C9CB88BC}"/>
          </ac:grpSpMkLst>
        </pc:grpChg>
        <pc:grpChg chg="add del">
          <ac:chgData name="Susan Taiariol" userId="c4fb99bd-69b1-4def-a06d-a8fa2997f59d" providerId="ADAL" clId="{3D7C18E6-A6AA-4454-8269-F56DA33A8D65}" dt="2021-02-10T02:55:51.166" v="2227" actId="26606"/>
          <ac:grpSpMkLst>
            <pc:docMk/>
            <pc:sldMk cId="2357598569" sldId="262"/>
            <ac:grpSpMk id="62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3:04:19.175" v="2256" actId="26606"/>
          <ac:grpSpMkLst>
            <pc:docMk/>
            <pc:sldMk cId="2357598569" sldId="262"/>
            <ac:grpSpMk id="74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3:04:48.561" v="2267" actId="26606"/>
          <ac:grpSpMkLst>
            <pc:docMk/>
            <pc:sldMk cId="2357598569" sldId="262"/>
            <ac:grpSpMk id="83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3:05:44.098" v="2268" actId="26606"/>
          <ac:grpSpMkLst>
            <pc:docMk/>
            <pc:sldMk cId="2357598569" sldId="262"/>
            <ac:grpSpMk id="92" creationId="{F85E0883-9001-4D4E-9C91-E8D165DAF9C1}"/>
          </ac:grpSpMkLst>
        </pc:grpChg>
        <pc:grpChg chg="add">
          <ac:chgData name="Susan Taiariol" userId="c4fb99bd-69b1-4def-a06d-a8fa2997f59d" providerId="ADAL" clId="{3D7C18E6-A6AA-4454-8269-F56DA33A8D65}" dt="2021-02-10T03:05:44.098" v="2268" actId="26606"/>
          <ac:grpSpMkLst>
            <pc:docMk/>
            <pc:sldMk cId="2357598569" sldId="262"/>
            <ac:grpSpMk id="107" creationId="{F85E0883-9001-4D4E-9C91-E8D165DAF9C1}"/>
          </ac:grpSpMkLst>
        </pc:grpChg>
        <pc:graphicFrameChg chg="add del">
          <ac:chgData name="Susan Taiariol" userId="c4fb99bd-69b1-4def-a06d-a8fa2997f59d" providerId="ADAL" clId="{3D7C18E6-A6AA-4454-8269-F56DA33A8D65}" dt="2021-02-09T17:45:51.635" v="747" actId="26606"/>
          <ac:graphicFrameMkLst>
            <pc:docMk/>
            <pc:sldMk cId="2357598569" sldId="262"/>
            <ac:graphicFrameMk id="6" creationId="{C5ED3EA4-4E25-47E8-8624-6350AD79ACD7}"/>
          </ac:graphicFrameMkLst>
        </pc:graphicFrameChg>
        <pc:graphicFrameChg chg="add mod ord modGraphic">
          <ac:chgData name="Susan Taiariol" userId="c4fb99bd-69b1-4def-a06d-a8fa2997f59d" providerId="ADAL" clId="{3D7C18E6-A6AA-4454-8269-F56DA33A8D65}" dt="2021-02-10T03:06:20.344" v="2284" actId="20577"/>
          <ac:graphicFrameMkLst>
            <pc:docMk/>
            <pc:sldMk cId="2357598569" sldId="262"/>
            <ac:graphicFrameMk id="18" creationId="{7ABD9DA4-E793-41E0-B314-143193FD2405}"/>
          </ac:graphicFrameMkLst>
        </pc:graphicFrameChg>
        <pc:picChg chg="add del mod">
          <ac:chgData name="Susan Taiariol" userId="c4fb99bd-69b1-4def-a06d-a8fa2997f59d" providerId="ADAL" clId="{3D7C18E6-A6AA-4454-8269-F56DA33A8D65}" dt="2021-02-20T01:43:47.592" v="4616"/>
          <ac:picMkLst>
            <pc:docMk/>
            <pc:sldMk cId="2357598569" sldId="262"/>
            <ac:picMk id="3" creationId="{8C43399D-A0B4-4C17-8298-BE4B4610AB7E}"/>
          </ac:picMkLst>
        </pc:picChg>
      </pc:sldChg>
      <pc:sldChg chg="modSp new del mod">
        <pc:chgData name="Susan Taiariol" userId="c4fb99bd-69b1-4def-a06d-a8fa2997f59d" providerId="ADAL" clId="{3D7C18E6-A6AA-4454-8269-F56DA33A8D65}" dt="2021-02-10T02:03:13.746" v="1089" actId="47"/>
        <pc:sldMkLst>
          <pc:docMk/>
          <pc:sldMk cId="2466716328" sldId="263"/>
        </pc:sldMkLst>
        <pc:spChg chg="mod">
          <ac:chgData name="Susan Taiariol" userId="c4fb99bd-69b1-4def-a06d-a8fa2997f59d" providerId="ADAL" clId="{3D7C18E6-A6AA-4454-8269-F56DA33A8D65}" dt="2021-02-09T18:10:31.638" v="945" actId="20577"/>
          <ac:spMkLst>
            <pc:docMk/>
            <pc:sldMk cId="2466716328" sldId="263"/>
            <ac:spMk id="2" creationId="{84E6BC40-CB98-4EEA-AB9D-EE27DBFE62DF}"/>
          </ac:spMkLst>
        </pc:spChg>
      </pc:sldChg>
      <pc:sldChg chg="modSp add mod modTransition">
        <pc:chgData name="Susan Taiariol" userId="c4fb99bd-69b1-4def-a06d-a8fa2997f59d" providerId="ADAL" clId="{3D7C18E6-A6AA-4454-8269-F56DA33A8D65}" dt="2021-02-20T01:43:47.592" v="4616"/>
        <pc:sldMkLst>
          <pc:docMk/>
          <pc:sldMk cId="4284877708" sldId="263"/>
        </pc:sldMkLst>
        <pc:spChg chg="mod">
          <ac:chgData name="Susan Taiariol" userId="c4fb99bd-69b1-4def-a06d-a8fa2997f59d" providerId="ADAL" clId="{3D7C18E6-A6AA-4454-8269-F56DA33A8D65}" dt="2021-02-10T02:03:41.271" v="1115" actId="20577"/>
          <ac:spMkLst>
            <pc:docMk/>
            <pc:sldMk cId="4284877708" sldId="263"/>
            <ac:spMk id="2" creationId="{BF63DF18-6A63-407F-8595-EFBB804EF4B4}"/>
          </ac:spMkLst>
        </pc:spChg>
        <pc:spChg chg="mod">
          <ac:chgData name="Susan Taiariol" userId="c4fb99bd-69b1-4def-a06d-a8fa2997f59d" providerId="ADAL" clId="{3D7C18E6-A6AA-4454-8269-F56DA33A8D65}" dt="2021-02-10T02:06:13.360" v="1229" actId="20577"/>
          <ac:spMkLst>
            <pc:docMk/>
            <pc:sldMk cId="4284877708" sldId="263"/>
            <ac:spMk id="3" creationId="{43E7912B-C05A-4FA5-8260-BEE0C3D5E704}"/>
          </ac:spMkLst>
        </pc:spChg>
      </pc:sldChg>
      <pc:sldChg chg="addSp delSp modSp add mod modTransition">
        <pc:chgData name="Susan Taiariol" userId="c4fb99bd-69b1-4def-a06d-a8fa2997f59d" providerId="ADAL" clId="{3D7C18E6-A6AA-4454-8269-F56DA33A8D65}" dt="2021-02-20T01:43:47.592" v="4616"/>
        <pc:sldMkLst>
          <pc:docMk/>
          <pc:sldMk cId="1208444076" sldId="264"/>
        </pc:sldMkLst>
        <pc:spChg chg="mod">
          <ac:chgData name="Susan Taiariol" userId="c4fb99bd-69b1-4def-a06d-a8fa2997f59d" providerId="ADAL" clId="{3D7C18E6-A6AA-4454-8269-F56DA33A8D65}" dt="2021-02-10T04:00:58.052" v="2440" actId="20577"/>
          <ac:spMkLst>
            <pc:docMk/>
            <pc:sldMk cId="1208444076" sldId="264"/>
            <ac:spMk id="2" creationId="{BF63DF18-6A63-407F-8595-EFBB804EF4B4}"/>
          </ac:spMkLst>
        </pc:spChg>
        <pc:spChg chg="add del mod">
          <ac:chgData name="Susan Taiariol" userId="c4fb99bd-69b1-4def-a06d-a8fa2997f59d" providerId="ADAL" clId="{3D7C18E6-A6AA-4454-8269-F56DA33A8D65}" dt="2021-02-10T02:10:30.384" v="1375" actId="26606"/>
          <ac:spMkLst>
            <pc:docMk/>
            <pc:sldMk cId="1208444076" sldId="264"/>
            <ac:spMk id="3" creationId="{43E7912B-C05A-4FA5-8260-BEE0C3D5E704}"/>
          </ac:spMkLst>
        </pc:spChg>
        <pc:spChg chg="add del">
          <ac:chgData name="Susan Taiariol" userId="c4fb99bd-69b1-4def-a06d-a8fa2997f59d" providerId="ADAL" clId="{3D7C18E6-A6AA-4454-8269-F56DA33A8D65}" dt="2021-02-10T02:10:30.384" v="1375" actId="26606"/>
          <ac:spMkLst>
            <pc:docMk/>
            <pc:sldMk cId="1208444076" sldId="264"/>
            <ac:spMk id="12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10:30.384" v="1375" actId="26606"/>
          <ac:spMkLst>
            <pc:docMk/>
            <pc:sldMk cId="1208444076" sldId="264"/>
            <ac:spMk id="18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10:30.283" v="1374" actId="26606"/>
          <ac:spMkLst>
            <pc:docMk/>
            <pc:sldMk cId="1208444076" sldId="264"/>
            <ac:spMk id="28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10:30.283" v="1374" actId="26606"/>
          <ac:spMkLst>
            <pc:docMk/>
            <pc:sldMk cId="1208444076" sldId="264"/>
            <ac:spMk id="30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10:30.283" v="1374" actId="26606"/>
          <ac:spMkLst>
            <pc:docMk/>
            <pc:sldMk cId="1208444076" sldId="264"/>
            <ac:spMk id="32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10:30.283" v="1374" actId="26606"/>
          <ac:spMkLst>
            <pc:docMk/>
            <pc:sldMk cId="1208444076" sldId="264"/>
            <ac:spMk id="34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37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38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39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40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24:38.605" v="1698" actId="26606"/>
          <ac:spMkLst>
            <pc:docMk/>
            <pc:sldMk cId="1208444076" sldId="264"/>
            <ac:spMk id="50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24:38.605" v="1698" actId="26606"/>
          <ac:spMkLst>
            <pc:docMk/>
            <pc:sldMk cId="1208444076" sldId="264"/>
            <ac:spMk id="52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24:38.605" v="1698" actId="26606"/>
          <ac:spMkLst>
            <pc:docMk/>
            <pc:sldMk cId="1208444076" sldId="264"/>
            <ac:spMk id="54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24:38.605" v="1698" actId="26606"/>
          <ac:spMkLst>
            <pc:docMk/>
            <pc:sldMk cId="1208444076" sldId="264"/>
            <ac:spMk id="56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61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62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63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24:51.196" v="1700" actId="26606"/>
          <ac:spMkLst>
            <pc:docMk/>
            <pc:sldMk cId="1208444076" sldId="264"/>
            <ac:spMk id="64" creationId="{AD9B3EAD-A2B3-42C4-927C-3455E3E69EE6}"/>
          </ac:spMkLst>
        </pc:spChg>
        <pc:grpChg chg="add del">
          <ac:chgData name="Susan Taiariol" userId="c4fb99bd-69b1-4def-a06d-a8fa2997f59d" providerId="ADAL" clId="{3D7C18E6-A6AA-4454-8269-F56DA33A8D65}" dt="2021-02-10T02:10:30.384" v="1375" actId="26606"/>
          <ac:grpSpMkLst>
            <pc:docMk/>
            <pc:sldMk cId="1208444076" sldId="264"/>
            <ac:grpSpMk id="8" creationId="{132FD491-28F3-42E7-AEBF-A9E3C462C92A}"/>
          </ac:grpSpMkLst>
        </pc:grpChg>
        <pc:grpChg chg="add del">
          <ac:chgData name="Susan Taiariol" userId="c4fb99bd-69b1-4def-a06d-a8fa2997f59d" providerId="ADAL" clId="{3D7C18E6-A6AA-4454-8269-F56DA33A8D65}" dt="2021-02-10T02:10:30.384" v="1375" actId="26606"/>
          <ac:grpSpMkLst>
            <pc:docMk/>
            <pc:sldMk cId="1208444076" sldId="264"/>
            <ac:grpSpMk id="14" creationId="{E799C3D5-7D55-4046-808C-F290F456D6EF}"/>
          </ac:grpSpMkLst>
        </pc:grpChg>
        <pc:grpChg chg="add del">
          <ac:chgData name="Susan Taiariol" userId="c4fb99bd-69b1-4def-a06d-a8fa2997f59d" providerId="ADAL" clId="{3D7C18E6-A6AA-4454-8269-F56DA33A8D65}" dt="2021-02-10T02:10:30.283" v="1374" actId="26606"/>
          <ac:grpSpMkLst>
            <pc:docMk/>
            <pc:sldMk cId="1208444076" sldId="264"/>
            <ac:grpSpMk id="24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24:51.196" v="1700" actId="26606"/>
          <ac:grpSpMkLst>
            <pc:docMk/>
            <pc:sldMk cId="1208444076" sldId="264"/>
            <ac:grpSpMk id="36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24:38.605" v="1698" actId="26606"/>
          <ac:grpSpMkLst>
            <pc:docMk/>
            <pc:sldMk cId="1208444076" sldId="264"/>
            <ac:grpSpMk id="46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24:51.196" v="1700" actId="26606"/>
          <ac:grpSpMkLst>
            <pc:docMk/>
            <pc:sldMk cId="1208444076" sldId="264"/>
            <ac:grpSpMk id="58" creationId="{F85E0883-9001-4D4E-9C91-E8D165DAF9C1}"/>
          </ac:grpSpMkLst>
        </pc:grpChg>
        <pc:graphicFrameChg chg="add del">
          <ac:chgData name="Susan Taiariol" userId="c4fb99bd-69b1-4def-a06d-a8fa2997f59d" providerId="ADAL" clId="{3D7C18E6-A6AA-4454-8269-F56DA33A8D65}" dt="2021-02-10T02:10:30.283" v="1374" actId="26606"/>
          <ac:graphicFrameMkLst>
            <pc:docMk/>
            <pc:sldMk cId="1208444076" sldId="264"/>
            <ac:graphicFrameMk id="20" creationId="{D8CE0B98-C1FC-46D3-8CE5-0B18369657B1}"/>
          </ac:graphicFrameMkLst>
        </pc:graphicFrameChg>
        <pc:graphicFrameChg chg="add mod modGraphic">
          <ac:chgData name="Susan Taiariol" userId="c4fb99bd-69b1-4def-a06d-a8fa2997f59d" providerId="ADAL" clId="{3D7C18E6-A6AA-4454-8269-F56DA33A8D65}" dt="2021-02-10T02:24:51.196" v="1700" actId="26606"/>
          <ac:graphicFrameMkLst>
            <pc:docMk/>
            <pc:sldMk cId="1208444076" sldId="264"/>
            <ac:graphicFrameMk id="41" creationId="{B06756AE-034A-475B-A819-0BCBF0B700E8}"/>
          </ac:graphicFrameMkLst>
        </pc:graphicFrameChg>
      </pc:sldChg>
      <pc:sldChg chg="modSp new del mod">
        <pc:chgData name="Susan Taiariol" userId="c4fb99bd-69b1-4def-a06d-a8fa2997f59d" providerId="ADAL" clId="{3D7C18E6-A6AA-4454-8269-F56DA33A8D65}" dt="2021-02-10T02:03:24.087" v="1093" actId="47"/>
        <pc:sldMkLst>
          <pc:docMk/>
          <pc:sldMk cId="3350605623" sldId="264"/>
        </pc:sldMkLst>
        <pc:spChg chg="mod">
          <ac:chgData name="Susan Taiariol" userId="c4fb99bd-69b1-4def-a06d-a8fa2997f59d" providerId="ADAL" clId="{3D7C18E6-A6AA-4454-8269-F56DA33A8D65}" dt="2021-02-09T18:10:41.718" v="960" actId="20577"/>
          <ac:spMkLst>
            <pc:docMk/>
            <pc:sldMk cId="3350605623" sldId="264"/>
            <ac:spMk id="2" creationId="{751AB122-6B7F-4E03-91E6-1701CAEE5FC6}"/>
          </ac:spMkLst>
        </pc:spChg>
      </pc:sldChg>
      <pc:sldChg chg="modSp new del mod">
        <pc:chgData name="Susan Taiariol" userId="c4fb99bd-69b1-4def-a06d-a8fa2997f59d" providerId="ADAL" clId="{3D7C18E6-A6AA-4454-8269-F56DA33A8D65}" dt="2021-02-10T02:03:23.651" v="1092" actId="47"/>
        <pc:sldMkLst>
          <pc:docMk/>
          <pc:sldMk cId="1305989618" sldId="265"/>
        </pc:sldMkLst>
        <pc:spChg chg="mod">
          <ac:chgData name="Susan Taiariol" userId="c4fb99bd-69b1-4def-a06d-a8fa2997f59d" providerId="ADAL" clId="{3D7C18E6-A6AA-4454-8269-F56DA33A8D65}" dt="2021-02-09T18:10:54.537" v="970" actId="20577"/>
          <ac:spMkLst>
            <pc:docMk/>
            <pc:sldMk cId="1305989618" sldId="265"/>
            <ac:spMk id="2" creationId="{C9EE6865-BE67-455C-9AB1-BC7C81F76414}"/>
          </ac:spMkLst>
        </pc:spChg>
      </pc:sldChg>
      <pc:sldChg chg="addSp delSp modSp new mod modTransition setBg">
        <pc:chgData name="Susan Taiariol" userId="c4fb99bd-69b1-4def-a06d-a8fa2997f59d" providerId="ADAL" clId="{3D7C18E6-A6AA-4454-8269-F56DA33A8D65}" dt="2021-02-20T01:43:47.592" v="4616"/>
        <pc:sldMkLst>
          <pc:docMk/>
          <pc:sldMk cId="1496407039" sldId="265"/>
        </pc:sldMkLst>
        <pc:spChg chg="mod">
          <ac:chgData name="Susan Taiariol" userId="c4fb99bd-69b1-4def-a06d-a8fa2997f59d" providerId="ADAL" clId="{3D7C18E6-A6AA-4454-8269-F56DA33A8D65}" dt="2021-02-10T02:20:37.744" v="1683" actId="26606"/>
          <ac:spMkLst>
            <pc:docMk/>
            <pc:sldMk cId="1496407039" sldId="265"/>
            <ac:spMk id="2" creationId="{F1D569AA-C09E-4F85-AE56-FAC02C057EA7}"/>
          </ac:spMkLst>
        </pc:spChg>
        <pc:spChg chg="add del mod">
          <ac:chgData name="Susan Taiariol" userId="c4fb99bd-69b1-4def-a06d-a8fa2997f59d" providerId="ADAL" clId="{3D7C18E6-A6AA-4454-8269-F56DA33A8D65}" dt="2021-02-10T02:20:37.744" v="1683" actId="26606"/>
          <ac:spMkLst>
            <pc:docMk/>
            <pc:sldMk cId="1496407039" sldId="265"/>
            <ac:spMk id="3" creationId="{DAA69810-816F-47E0-A215-2EE629E2B277}"/>
          </ac:spMkLst>
        </pc:spChg>
        <pc:spChg chg="del">
          <ac:chgData name="Susan Taiariol" userId="c4fb99bd-69b1-4def-a06d-a8fa2997f59d" providerId="ADAL" clId="{3D7C18E6-A6AA-4454-8269-F56DA33A8D65}" dt="2021-02-10T02:19:44.814" v="1676" actId="478"/>
          <ac:spMkLst>
            <pc:docMk/>
            <pc:sldMk cId="1496407039" sldId="265"/>
            <ac:spMk id="4" creationId="{80A36D02-5979-406F-80A1-4B0F85BFB709}"/>
          </ac:spMkLst>
        </pc:spChg>
        <pc:spChg chg="add del">
          <ac:chgData name="Susan Taiariol" userId="c4fb99bd-69b1-4def-a06d-a8fa2997f59d" providerId="ADAL" clId="{3D7C18E6-A6AA-4454-8269-F56DA33A8D65}" dt="2021-02-10T02:20:14.337" v="1678" actId="26606"/>
          <ac:spMkLst>
            <pc:docMk/>
            <pc:sldMk cId="1496407039" sldId="265"/>
            <ac:spMk id="13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20:31.843" v="1680" actId="26606"/>
          <ac:spMkLst>
            <pc:docMk/>
            <pc:sldMk cId="1496407039" sldId="265"/>
            <ac:spMk id="15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20:31.843" v="1680" actId="26606"/>
          <ac:spMkLst>
            <pc:docMk/>
            <pc:sldMk cId="1496407039" sldId="265"/>
            <ac:spMk id="17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20:31.843" v="1680" actId="26606"/>
          <ac:spMkLst>
            <pc:docMk/>
            <pc:sldMk cId="1496407039" sldId="265"/>
            <ac:spMk id="18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20:31.843" v="1680" actId="26606"/>
          <ac:spMkLst>
            <pc:docMk/>
            <pc:sldMk cId="1496407039" sldId="265"/>
            <ac:spMk id="19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20:37.656" v="1682" actId="26606"/>
          <ac:spMkLst>
            <pc:docMk/>
            <pc:sldMk cId="1496407039" sldId="265"/>
            <ac:spMk id="23" creationId="{3FD711E9-7F79-40A9-8D9E-4AE293C154A5}"/>
          </ac:spMkLst>
        </pc:spChg>
        <pc:spChg chg="add">
          <ac:chgData name="Susan Taiariol" userId="c4fb99bd-69b1-4def-a06d-a8fa2997f59d" providerId="ADAL" clId="{3D7C18E6-A6AA-4454-8269-F56DA33A8D65}" dt="2021-02-10T02:20:37.744" v="1683" actId="26606"/>
          <ac:spMkLst>
            <pc:docMk/>
            <pc:sldMk cId="1496407039" sldId="265"/>
            <ac:spMk id="27" creationId="{3FD711E9-7F79-40A9-8D9E-4AE293C154A5}"/>
          </ac:spMkLst>
        </pc:spChg>
        <pc:grpChg chg="add del">
          <ac:chgData name="Susan Taiariol" userId="c4fb99bd-69b1-4def-a06d-a8fa2997f59d" providerId="ADAL" clId="{3D7C18E6-A6AA-4454-8269-F56DA33A8D65}" dt="2021-02-10T02:20:14.337" v="1678" actId="26606"/>
          <ac:grpSpMkLst>
            <pc:docMk/>
            <pc:sldMk cId="1496407039" sldId="265"/>
            <ac:grpSpMk id="9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20:31.843" v="1680" actId="26606"/>
          <ac:grpSpMkLst>
            <pc:docMk/>
            <pc:sldMk cId="1496407039" sldId="265"/>
            <ac:grpSpMk id="16" creationId="{F85E0883-9001-4D4E-9C91-E8D165DAF9C1}"/>
          </ac:grpSpMkLst>
        </pc:grpChg>
        <pc:grpChg chg="add del">
          <ac:chgData name="Susan Taiariol" userId="c4fb99bd-69b1-4def-a06d-a8fa2997f59d" providerId="ADAL" clId="{3D7C18E6-A6AA-4454-8269-F56DA33A8D65}" dt="2021-02-10T02:20:37.656" v="1682" actId="26606"/>
          <ac:grpSpMkLst>
            <pc:docMk/>
            <pc:sldMk cId="1496407039" sldId="265"/>
            <ac:grpSpMk id="22" creationId="{F85E0883-9001-4D4E-9C91-E8D165DAF9C1}"/>
          </ac:grpSpMkLst>
        </pc:grpChg>
        <pc:grpChg chg="add">
          <ac:chgData name="Susan Taiariol" userId="c4fb99bd-69b1-4def-a06d-a8fa2997f59d" providerId="ADAL" clId="{3D7C18E6-A6AA-4454-8269-F56DA33A8D65}" dt="2021-02-10T02:20:37.744" v="1683" actId="26606"/>
          <ac:grpSpMkLst>
            <pc:docMk/>
            <pc:sldMk cId="1496407039" sldId="265"/>
            <ac:grpSpMk id="26" creationId="{F85E0883-9001-4D4E-9C91-E8D165DAF9C1}"/>
          </ac:grpSpMkLst>
        </pc:grpChg>
        <pc:graphicFrameChg chg="add del">
          <ac:chgData name="Susan Taiariol" userId="c4fb99bd-69b1-4def-a06d-a8fa2997f59d" providerId="ADAL" clId="{3D7C18E6-A6AA-4454-8269-F56DA33A8D65}" dt="2021-02-10T02:20:14.337" v="1678" actId="26606"/>
          <ac:graphicFrameMkLst>
            <pc:docMk/>
            <pc:sldMk cId="1496407039" sldId="265"/>
            <ac:graphicFrameMk id="5" creationId="{0150EC9B-DA2A-4FEA-8AC3-7B3727D44309}"/>
          </ac:graphicFrameMkLst>
        </pc:graphicFrameChg>
        <pc:graphicFrameChg chg="add del">
          <ac:chgData name="Susan Taiariol" userId="c4fb99bd-69b1-4def-a06d-a8fa2997f59d" providerId="ADAL" clId="{3D7C18E6-A6AA-4454-8269-F56DA33A8D65}" dt="2021-02-10T02:20:31.843" v="1680" actId="26606"/>
          <ac:graphicFrameMkLst>
            <pc:docMk/>
            <pc:sldMk cId="1496407039" sldId="265"/>
            <ac:graphicFrameMk id="20" creationId="{746127FE-22F1-4541-82E7-3337D0F3310D}"/>
          </ac:graphicFrameMkLst>
        </pc:graphicFrameChg>
        <pc:graphicFrameChg chg="add del">
          <ac:chgData name="Susan Taiariol" userId="c4fb99bd-69b1-4def-a06d-a8fa2997f59d" providerId="ADAL" clId="{3D7C18E6-A6AA-4454-8269-F56DA33A8D65}" dt="2021-02-10T02:20:37.656" v="1682" actId="26606"/>
          <ac:graphicFrameMkLst>
            <pc:docMk/>
            <pc:sldMk cId="1496407039" sldId="265"/>
            <ac:graphicFrameMk id="24" creationId="{473B3787-F564-4598-8EE4-03EBF7145EE9}"/>
          </ac:graphicFrameMkLst>
        </pc:graphicFrameChg>
        <pc:graphicFrameChg chg="add mod">
          <ac:chgData name="Susan Taiariol" userId="c4fb99bd-69b1-4def-a06d-a8fa2997f59d" providerId="ADAL" clId="{3D7C18E6-A6AA-4454-8269-F56DA33A8D65}" dt="2021-02-10T03:57:13.279" v="2432" actId="255"/>
          <ac:graphicFrameMkLst>
            <pc:docMk/>
            <pc:sldMk cId="1496407039" sldId="265"/>
            <ac:graphicFrameMk id="28" creationId="{0150EC9B-DA2A-4FEA-8AC3-7B3727D44309}"/>
          </ac:graphicFrameMkLst>
        </pc:graphicFrameChg>
        <pc:picChg chg="add del">
          <ac:chgData name="Susan Taiariol" userId="c4fb99bd-69b1-4def-a06d-a8fa2997f59d" providerId="ADAL" clId="{3D7C18E6-A6AA-4454-8269-F56DA33A8D65}" dt="2021-02-10T03:36:23.149" v="2430"/>
          <ac:picMkLst>
            <pc:docMk/>
            <pc:sldMk cId="1496407039" sldId="265"/>
            <ac:picMk id="3" creationId="{2817F0A8-3205-41BB-85AC-D1FEDE7E6AD0}"/>
          </ac:picMkLst>
        </pc:picChg>
      </pc:sldChg>
      <pc:sldChg chg="addSp delSp modSp new mod modTransition setBg">
        <pc:chgData name="Susan Taiariol" userId="c4fb99bd-69b1-4def-a06d-a8fa2997f59d" providerId="ADAL" clId="{3D7C18E6-A6AA-4454-8269-F56DA33A8D65}" dt="2021-02-20T01:43:47.592" v="4616"/>
        <pc:sldMkLst>
          <pc:docMk/>
          <pc:sldMk cId="616354598" sldId="266"/>
        </pc:sldMkLst>
        <pc:spChg chg="del">
          <ac:chgData name="Susan Taiariol" userId="c4fb99bd-69b1-4def-a06d-a8fa2997f59d" providerId="ADAL" clId="{3D7C18E6-A6AA-4454-8269-F56DA33A8D65}" dt="2021-02-10T02:26:30.950" v="1702"/>
          <ac:spMkLst>
            <pc:docMk/>
            <pc:sldMk cId="616354598" sldId="266"/>
            <ac:spMk id="2" creationId="{499D367B-9253-4F1F-A0C9-F7094F6D9164}"/>
          </ac:spMkLst>
        </pc:spChg>
        <pc:spChg chg="del">
          <ac:chgData name="Susan Taiariol" userId="c4fb99bd-69b1-4def-a06d-a8fa2997f59d" providerId="ADAL" clId="{3D7C18E6-A6AA-4454-8269-F56DA33A8D65}" dt="2021-02-10T02:26:30.950" v="1702"/>
          <ac:spMkLst>
            <pc:docMk/>
            <pc:sldMk cId="616354598" sldId="266"/>
            <ac:spMk id="3" creationId="{218990F2-1604-4A25-BD22-9C0C2F078AC0}"/>
          </ac:spMkLst>
        </pc:spChg>
        <pc:spChg chg="del">
          <ac:chgData name="Susan Taiariol" userId="c4fb99bd-69b1-4def-a06d-a8fa2997f59d" providerId="ADAL" clId="{3D7C18E6-A6AA-4454-8269-F56DA33A8D65}" dt="2021-02-10T02:26:30.950" v="1702"/>
          <ac:spMkLst>
            <pc:docMk/>
            <pc:sldMk cId="616354598" sldId="266"/>
            <ac:spMk id="4" creationId="{3783F5A7-79CF-437F-A438-3565BCB78298}"/>
          </ac:spMkLst>
        </pc:spChg>
        <pc:spChg chg="add mod">
          <ac:chgData name="Susan Taiariol" userId="c4fb99bd-69b1-4def-a06d-a8fa2997f59d" providerId="ADAL" clId="{3D7C18E6-A6AA-4454-8269-F56DA33A8D65}" dt="2021-02-10T02:26:57.754" v="1719" actId="26606"/>
          <ac:spMkLst>
            <pc:docMk/>
            <pc:sldMk cId="616354598" sldId="266"/>
            <ac:spMk id="5" creationId="{9883BC00-534C-459B-89BE-0EF5C10602B4}"/>
          </ac:spMkLst>
        </pc:spChg>
        <pc:spChg chg="add mod">
          <ac:chgData name="Susan Taiariol" userId="c4fb99bd-69b1-4def-a06d-a8fa2997f59d" providerId="ADAL" clId="{3D7C18E6-A6AA-4454-8269-F56DA33A8D65}" dt="2021-02-10T02:28:12.547" v="1754" actId="255"/>
          <ac:spMkLst>
            <pc:docMk/>
            <pc:sldMk cId="616354598" sldId="266"/>
            <ac:spMk id="6" creationId="{F018DE24-3A65-4144-ADB1-A9D8FDBB6EA7}"/>
          </ac:spMkLst>
        </pc:spChg>
        <pc:spChg chg="add">
          <ac:chgData name="Susan Taiariol" userId="c4fb99bd-69b1-4def-a06d-a8fa2997f59d" providerId="ADAL" clId="{3D7C18E6-A6AA-4454-8269-F56DA33A8D65}" dt="2021-02-10T02:26:57.754" v="1719" actId="26606"/>
          <ac:spMkLst>
            <pc:docMk/>
            <pc:sldMk cId="616354598" sldId="266"/>
            <ac:spMk id="11" creationId="{9A3D0CE2-91FF-49B3-A5D8-181E900D7501}"/>
          </ac:spMkLst>
        </pc:spChg>
        <pc:spChg chg="add">
          <ac:chgData name="Susan Taiariol" userId="c4fb99bd-69b1-4def-a06d-a8fa2997f59d" providerId="ADAL" clId="{3D7C18E6-A6AA-4454-8269-F56DA33A8D65}" dt="2021-02-10T02:26:57.754" v="1719" actId="26606"/>
          <ac:spMkLst>
            <pc:docMk/>
            <pc:sldMk cId="616354598" sldId="266"/>
            <ac:spMk id="13" creationId="{58AEBD96-C315-4F53-9D9E-0E20E993EBFA}"/>
          </ac:spMkLst>
        </pc:spChg>
        <pc:spChg chg="add">
          <ac:chgData name="Susan Taiariol" userId="c4fb99bd-69b1-4def-a06d-a8fa2997f59d" providerId="ADAL" clId="{3D7C18E6-A6AA-4454-8269-F56DA33A8D65}" dt="2021-02-10T02:26:57.754" v="1719" actId="26606"/>
          <ac:spMkLst>
            <pc:docMk/>
            <pc:sldMk cId="616354598" sldId="266"/>
            <ac:spMk id="15" creationId="{78916AAA-66F6-4DFA-88ED-7E27CF6B8DAD}"/>
          </ac:spMkLst>
        </pc:spChg>
        <pc:spChg chg="add">
          <ac:chgData name="Susan Taiariol" userId="c4fb99bd-69b1-4def-a06d-a8fa2997f59d" providerId="ADAL" clId="{3D7C18E6-A6AA-4454-8269-F56DA33A8D65}" dt="2021-02-10T02:26:57.754" v="1719" actId="26606"/>
          <ac:spMkLst>
            <pc:docMk/>
            <pc:sldMk cId="616354598" sldId="266"/>
            <ac:spMk id="21" creationId="{C3D25154-9EF7-4C33-9AAC-7B3BE089FE0A}"/>
          </ac:spMkLst>
        </pc:spChg>
        <pc:spChg chg="add">
          <ac:chgData name="Susan Taiariol" userId="c4fb99bd-69b1-4def-a06d-a8fa2997f59d" providerId="ADAL" clId="{3D7C18E6-A6AA-4454-8269-F56DA33A8D65}" dt="2021-02-10T02:26:57.754" v="1719" actId="26606"/>
          <ac:spMkLst>
            <pc:docMk/>
            <pc:sldMk cId="616354598" sldId="266"/>
            <ac:spMk id="23" creationId="{1604E8C0-C927-4C06-A96A-BF3323BA76D2}"/>
          </ac:spMkLst>
        </pc:spChg>
        <pc:grpChg chg="add">
          <ac:chgData name="Susan Taiariol" userId="c4fb99bd-69b1-4def-a06d-a8fa2997f59d" providerId="ADAL" clId="{3D7C18E6-A6AA-4454-8269-F56DA33A8D65}" dt="2021-02-10T02:26:57.754" v="1719" actId="26606"/>
          <ac:grpSpMkLst>
            <pc:docMk/>
            <pc:sldMk cId="616354598" sldId="266"/>
            <ac:grpSpMk id="17" creationId="{A137D43F-BAD6-47F1-AA65-AEEA38A2FF30}"/>
          </ac:grpSpMkLst>
        </pc:grpChg>
        <pc:grpChg chg="add">
          <ac:chgData name="Susan Taiariol" userId="c4fb99bd-69b1-4def-a06d-a8fa2997f59d" providerId="ADAL" clId="{3D7C18E6-A6AA-4454-8269-F56DA33A8D65}" dt="2021-02-10T02:26:57.754" v="1719" actId="26606"/>
          <ac:grpSpMkLst>
            <pc:docMk/>
            <pc:sldMk cId="616354598" sldId="266"/>
            <ac:grpSpMk id="25" creationId="{9DCECFD5-4C30-4892-9FF0-540E17955A55}"/>
          </ac:grpSpMkLst>
        </pc:grpChg>
      </pc:sldChg>
      <pc:sldChg chg="modSp new del mod">
        <pc:chgData name="Susan Taiariol" userId="c4fb99bd-69b1-4def-a06d-a8fa2997f59d" providerId="ADAL" clId="{3D7C18E6-A6AA-4454-8269-F56DA33A8D65}" dt="2021-02-10T02:03:23.168" v="1091" actId="47"/>
        <pc:sldMkLst>
          <pc:docMk/>
          <pc:sldMk cId="641738537" sldId="266"/>
        </pc:sldMkLst>
        <pc:spChg chg="mod">
          <ac:chgData name="Susan Taiariol" userId="c4fb99bd-69b1-4def-a06d-a8fa2997f59d" providerId="ADAL" clId="{3D7C18E6-A6AA-4454-8269-F56DA33A8D65}" dt="2021-02-09T18:11:40.858" v="991" actId="20577"/>
          <ac:spMkLst>
            <pc:docMk/>
            <pc:sldMk cId="641738537" sldId="266"/>
            <ac:spMk id="2" creationId="{98A8C183-07B0-49B4-8620-0E3369196163}"/>
          </ac:spMkLst>
        </pc:spChg>
      </pc:sldChg>
      <pc:sldChg chg="modSp new del mod">
        <pc:chgData name="Susan Taiariol" userId="c4fb99bd-69b1-4def-a06d-a8fa2997f59d" providerId="ADAL" clId="{3D7C18E6-A6AA-4454-8269-F56DA33A8D65}" dt="2021-02-10T02:03:22.595" v="1090" actId="47"/>
        <pc:sldMkLst>
          <pc:docMk/>
          <pc:sldMk cId="1041151742" sldId="267"/>
        </pc:sldMkLst>
        <pc:spChg chg="mod">
          <ac:chgData name="Susan Taiariol" userId="c4fb99bd-69b1-4def-a06d-a8fa2997f59d" providerId="ADAL" clId="{3D7C18E6-A6AA-4454-8269-F56DA33A8D65}" dt="2021-02-09T18:11:55.014" v="1001" actId="20577"/>
          <ac:spMkLst>
            <pc:docMk/>
            <pc:sldMk cId="1041151742" sldId="267"/>
            <ac:spMk id="2" creationId="{6AD92CB8-5B60-4CC1-9C66-35566BE7B8CA}"/>
          </ac:spMkLst>
        </pc:spChg>
      </pc:sldChg>
      <pc:sldChg chg="addSp delSp modSp new del mod modTransition setBg delDesignElem">
        <pc:chgData name="Susan Taiariol" userId="c4fb99bd-69b1-4def-a06d-a8fa2997f59d" providerId="ADAL" clId="{3D7C18E6-A6AA-4454-8269-F56DA33A8D65}" dt="2021-02-20T01:45:28.449" v="4618" actId="47"/>
        <pc:sldMkLst>
          <pc:docMk/>
          <pc:sldMk cId="2991277763" sldId="267"/>
        </pc:sldMkLst>
        <pc:spChg chg="del">
          <ac:chgData name="Susan Taiariol" userId="c4fb99bd-69b1-4def-a06d-a8fa2997f59d" providerId="ADAL" clId="{3D7C18E6-A6AA-4454-8269-F56DA33A8D65}" dt="2021-02-10T02:29:16.069" v="1756"/>
          <ac:spMkLst>
            <pc:docMk/>
            <pc:sldMk cId="2991277763" sldId="267"/>
            <ac:spMk id="2" creationId="{12F48468-D0FF-4356-A494-45B48AC2522E}"/>
          </ac:spMkLst>
        </pc:spChg>
        <pc:spChg chg="add mod">
          <ac:chgData name="Susan Taiariol" userId="c4fb99bd-69b1-4def-a06d-a8fa2997f59d" providerId="ADAL" clId="{3D7C18E6-A6AA-4454-8269-F56DA33A8D65}" dt="2021-02-19T19:06:03.749" v="4556" actId="20577"/>
          <ac:spMkLst>
            <pc:docMk/>
            <pc:sldMk cId="2991277763" sldId="267"/>
            <ac:spMk id="2" creationId="{15EB9AB5-47E7-42A6-ADD1-DC272ED7BD5C}"/>
          </ac:spMkLst>
        </pc:spChg>
        <pc:spChg chg="del">
          <ac:chgData name="Susan Taiariol" userId="c4fb99bd-69b1-4def-a06d-a8fa2997f59d" providerId="ADAL" clId="{3D7C18E6-A6AA-4454-8269-F56DA33A8D65}" dt="2021-02-10T02:29:16.069" v="1756"/>
          <ac:spMkLst>
            <pc:docMk/>
            <pc:sldMk cId="2991277763" sldId="267"/>
            <ac:spMk id="3" creationId="{445C10C3-6D1D-410C-BBBD-EDBBEDB9D2F2}"/>
          </ac:spMkLst>
        </pc:spChg>
        <pc:spChg chg="del">
          <ac:chgData name="Susan Taiariol" userId="c4fb99bd-69b1-4def-a06d-a8fa2997f59d" providerId="ADAL" clId="{3D7C18E6-A6AA-4454-8269-F56DA33A8D65}" dt="2021-02-10T02:29:16.069" v="1756"/>
          <ac:spMkLst>
            <pc:docMk/>
            <pc:sldMk cId="2991277763" sldId="267"/>
            <ac:spMk id="4" creationId="{54F2AC16-121A-48AF-A7A3-99801C52840A}"/>
          </ac:spMkLst>
        </pc:spChg>
        <pc:spChg chg="add mod">
          <ac:chgData name="Susan Taiariol" userId="c4fb99bd-69b1-4def-a06d-a8fa2997f59d" providerId="ADAL" clId="{3D7C18E6-A6AA-4454-8269-F56DA33A8D65}" dt="2021-02-10T02:51:56.928" v="2216" actId="255"/>
          <ac:spMkLst>
            <pc:docMk/>
            <pc:sldMk cId="2991277763" sldId="267"/>
            <ac:spMk id="5" creationId="{D32176BD-E229-4B3C-8A16-9440E356FC29}"/>
          </ac:spMkLst>
        </pc:spChg>
        <pc:spChg chg="add del mod">
          <ac:chgData name="Susan Taiariol" userId="c4fb99bd-69b1-4def-a06d-a8fa2997f59d" providerId="ADAL" clId="{3D7C18E6-A6AA-4454-8269-F56DA33A8D65}" dt="2021-02-10T02:43:37.940" v="2138" actId="26606"/>
          <ac:spMkLst>
            <pc:docMk/>
            <pc:sldMk cId="2991277763" sldId="267"/>
            <ac:spMk id="6" creationId="{5C461E7F-ED09-45D6-97AC-06216E4F8F52}"/>
          </ac:spMkLst>
        </pc:spChg>
        <pc:spChg chg="add del mod">
          <ac:chgData name="Susan Taiariol" userId="c4fb99bd-69b1-4def-a06d-a8fa2997f59d" providerId="ADAL" clId="{3D7C18E6-A6AA-4454-8269-F56DA33A8D65}" dt="2021-02-10T02:45:52.442" v="2151"/>
          <ac:spMkLst>
            <pc:docMk/>
            <pc:sldMk cId="2991277763" sldId="267"/>
            <ac:spMk id="7" creationId="{3322811A-85FE-4C90-98D0-E31BB3C38B68}"/>
          </ac:spMkLst>
        </pc:spChg>
        <pc:spChg chg="add del">
          <ac:chgData name="Susan Taiariol" userId="c4fb99bd-69b1-4def-a06d-a8fa2997f59d" providerId="ADAL" clId="{3D7C18E6-A6AA-4454-8269-F56DA33A8D65}" dt="2021-02-10T02:45:24.444" v="2148" actId="26606"/>
          <ac:spMkLst>
            <pc:docMk/>
            <pc:sldMk cId="2991277763" sldId="267"/>
            <ac:spMk id="11" creationId="{4FCA88C2-C73C-4062-A097-8FBCE3090BEA}"/>
          </ac:spMkLst>
        </pc:spChg>
        <pc:spChg chg="add del">
          <ac:chgData name="Susan Taiariol" userId="c4fb99bd-69b1-4def-a06d-a8fa2997f59d" providerId="ADAL" clId="{3D7C18E6-A6AA-4454-8269-F56DA33A8D65}" dt="2021-02-10T02:43:30.594" v="2135" actId="26606"/>
          <ac:spMkLst>
            <pc:docMk/>
            <pc:sldMk cId="2991277763" sldId="267"/>
            <ac:spMk id="12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45:24.444" v="2148" actId="26606"/>
          <ac:spMkLst>
            <pc:docMk/>
            <pc:sldMk cId="2991277763" sldId="267"/>
            <ac:spMk id="13" creationId="{83981C21-E132-4402-B31B-D725C1CE77D2}"/>
          </ac:spMkLst>
        </pc:spChg>
        <pc:spChg chg="add del">
          <ac:chgData name="Susan Taiariol" userId="c4fb99bd-69b1-4def-a06d-a8fa2997f59d" providerId="ADAL" clId="{3D7C18E6-A6AA-4454-8269-F56DA33A8D65}" dt="2021-02-10T02:43:37.829" v="2137" actId="26606"/>
          <ac:spMkLst>
            <pc:docMk/>
            <pc:sldMk cId="2991277763" sldId="267"/>
            <ac:spMk id="14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45:24.444" v="2148" actId="26606"/>
          <ac:spMkLst>
            <pc:docMk/>
            <pc:sldMk cId="2991277763" sldId="267"/>
            <ac:spMk id="17" creationId="{E55C1C3E-5158-47F3-8FD9-14B22C3E6EAD}"/>
          </ac:spMkLst>
        </pc:spChg>
        <pc:spChg chg="add del">
          <ac:chgData name="Susan Taiariol" userId="c4fb99bd-69b1-4def-a06d-a8fa2997f59d" providerId="ADAL" clId="{3D7C18E6-A6AA-4454-8269-F56DA33A8D65}" dt="2021-02-10T02:45:24.444" v="2148" actId="26606"/>
          <ac:spMkLst>
            <pc:docMk/>
            <pc:sldMk cId="2991277763" sldId="267"/>
            <ac:spMk id="18" creationId="{6A685C77-4E84-486A-9AE5-F3635BE98EFB}"/>
          </ac:spMkLst>
        </pc:spChg>
        <pc:spChg chg="add del mod">
          <ac:chgData name="Susan Taiariol" userId="c4fb99bd-69b1-4def-a06d-a8fa2997f59d" providerId="ADAL" clId="{3D7C18E6-A6AA-4454-8269-F56DA33A8D65}" dt="2021-02-10T02:45:24.444" v="2148" actId="26606"/>
          <ac:spMkLst>
            <pc:docMk/>
            <pc:sldMk cId="2991277763" sldId="267"/>
            <ac:spMk id="19" creationId="{5C461E7F-ED09-45D6-97AC-06216E4F8F52}"/>
          </ac:spMkLst>
        </pc:spChg>
        <pc:spChg chg="add del">
          <ac:chgData name="Susan Taiariol" userId="c4fb99bd-69b1-4def-a06d-a8fa2997f59d" providerId="ADAL" clId="{3D7C18E6-A6AA-4454-8269-F56DA33A8D65}" dt="2021-02-10T02:45:06.317" v="2141" actId="26606"/>
          <ac:spMkLst>
            <pc:docMk/>
            <pc:sldMk cId="2991277763" sldId="267"/>
            <ac:spMk id="25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45:06.317" v="2141" actId="26606"/>
          <ac:spMkLst>
            <pc:docMk/>
            <pc:sldMk cId="2991277763" sldId="267"/>
            <ac:spMk id="27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45:06.317" v="2141" actId="26606"/>
          <ac:spMkLst>
            <pc:docMk/>
            <pc:sldMk cId="2991277763" sldId="267"/>
            <ac:spMk id="29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45:06.317" v="2141" actId="26606"/>
          <ac:spMkLst>
            <pc:docMk/>
            <pc:sldMk cId="2991277763" sldId="267"/>
            <ac:spMk id="31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45:18.485" v="2143" actId="26606"/>
          <ac:spMkLst>
            <pc:docMk/>
            <pc:sldMk cId="2991277763" sldId="267"/>
            <ac:spMk id="33" creationId="{D8AFD15B-CF29-4306-884F-47675092F91F}"/>
          </ac:spMkLst>
        </pc:spChg>
        <pc:spChg chg="add del">
          <ac:chgData name="Susan Taiariol" userId="c4fb99bd-69b1-4def-a06d-a8fa2997f59d" providerId="ADAL" clId="{3D7C18E6-A6AA-4454-8269-F56DA33A8D65}" dt="2021-02-10T02:45:18.485" v="2143" actId="26606"/>
          <ac:spMkLst>
            <pc:docMk/>
            <pc:sldMk cId="2991277763" sldId="267"/>
            <ac:spMk id="35" creationId="{96349AB3-1BD3-41E1-8979-1DBDCB5CDCF9}"/>
          </ac:spMkLst>
        </pc:spChg>
        <pc:spChg chg="add del">
          <ac:chgData name="Susan Taiariol" userId="c4fb99bd-69b1-4def-a06d-a8fa2997f59d" providerId="ADAL" clId="{3D7C18E6-A6AA-4454-8269-F56DA33A8D65}" dt="2021-02-10T02:45:18.485" v="2143" actId="26606"/>
          <ac:spMkLst>
            <pc:docMk/>
            <pc:sldMk cId="2991277763" sldId="267"/>
            <ac:spMk id="36" creationId="{5C461E7F-ED09-45D6-97AC-06216E4F8F52}"/>
          </ac:spMkLst>
        </pc:spChg>
        <pc:spChg chg="add del">
          <ac:chgData name="Susan Taiariol" userId="c4fb99bd-69b1-4def-a06d-a8fa2997f59d" providerId="ADAL" clId="{3D7C18E6-A6AA-4454-8269-F56DA33A8D65}" dt="2021-02-10T02:45:20.750" v="2145" actId="26606"/>
          <ac:spMkLst>
            <pc:docMk/>
            <pc:sldMk cId="2991277763" sldId="267"/>
            <ac:spMk id="40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45:20.750" v="2145" actId="26606"/>
          <ac:spMkLst>
            <pc:docMk/>
            <pc:sldMk cId="2991277763" sldId="267"/>
            <ac:spMk id="41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45:20.750" v="2145" actId="26606"/>
          <ac:spMkLst>
            <pc:docMk/>
            <pc:sldMk cId="2991277763" sldId="267"/>
            <ac:spMk id="42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45:20.750" v="2145" actId="26606"/>
          <ac:spMkLst>
            <pc:docMk/>
            <pc:sldMk cId="2991277763" sldId="267"/>
            <ac:spMk id="43" creationId="{AD9B3EAD-A2B3-42C4-927C-3455E3E69EE6}"/>
          </ac:spMkLst>
        </pc:spChg>
        <pc:spChg chg="add del">
          <ac:chgData name="Susan Taiariol" userId="c4fb99bd-69b1-4def-a06d-a8fa2997f59d" providerId="ADAL" clId="{3D7C18E6-A6AA-4454-8269-F56DA33A8D65}" dt="2021-02-10T02:45:24.373" v="2147" actId="26606"/>
          <ac:spMkLst>
            <pc:docMk/>
            <pc:sldMk cId="2991277763" sldId="267"/>
            <ac:spMk id="46" creationId="{3FD711E9-7F79-40A9-8D9E-4AE293C154A5}"/>
          </ac:spMkLst>
        </pc:spChg>
        <pc:spChg chg="add del">
          <ac:chgData name="Susan Taiariol" userId="c4fb99bd-69b1-4def-a06d-a8fa2997f59d" providerId="ADAL" clId="{3D7C18E6-A6AA-4454-8269-F56DA33A8D65}" dt="2021-02-10T02:45:37.067" v="2150"/>
          <ac:spMkLst>
            <pc:docMk/>
            <pc:sldMk cId="2991277763" sldId="267"/>
            <ac:spMk id="49" creationId="{5118BA95-03E7-41B7-B442-0AF8C0A7FF68}"/>
          </ac:spMkLst>
        </pc:spChg>
        <pc:spChg chg="add del">
          <ac:chgData name="Susan Taiariol" userId="c4fb99bd-69b1-4def-a06d-a8fa2997f59d" providerId="ADAL" clId="{3D7C18E6-A6AA-4454-8269-F56DA33A8D65}" dt="2021-02-10T02:45:37.067" v="2150"/>
          <ac:spMkLst>
            <pc:docMk/>
            <pc:sldMk cId="2991277763" sldId="267"/>
            <ac:spMk id="50" creationId="{059D8741-EAD6-41B1-A882-70D70FC35821}"/>
          </ac:spMkLst>
        </pc:spChg>
        <pc:spChg chg="add del">
          <ac:chgData name="Susan Taiariol" userId="c4fb99bd-69b1-4def-a06d-a8fa2997f59d" providerId="ADAL" clId="{3D7C18E6-A6AA-4454-8269-F56DA33A8D65}" dt="2021-02-10T02:45:37.067" v="2150"/>
          <ac:spMkLst>
            <pc:docMk/>
            <pc:sldMk cId="2991277763" sldId="267"/>
            <ac:spMk id="51" creationId="{45444F36-3103-4D11-A25F-C054D4606DA4}"/>
          </ac:spMkLst>
        </pc:spChg>
        <pc:spChg chg="add del">
          <ac:chgData name="Susan Taiariol" userId="c4fb99bd-69b1-4def-a06d-a8fa2997f59d" providerId="ADAL" clId="{3D7C18E6-A6AA-4454-8269-F56DA33A8D65}" dt="2021-02-10T02:45:37.067" v="2150"/>
          <ac:spMkLst>
            <pc:docMk/>
            <pc:sldMk cId="2991277763" sldId="267"/>
            <ac:spMk id="52" creationId="{AD9B3EAD-A2B3-42C4-927C-3455E3E69EE6}"/>
          </ac:spMkLst>
        </pc:spChg>
        <pc:spChg chg="add">
          <ac:chgData name="Susan Taiariol" userId="c4fb99bd-69b1-4def-a06d-a8fa2997f59d" providerId="ADAL" clId="{3D7C18E6-A6AA-4454-8269-F56DA33A8D65}" dt="2021-02-10T02:46:13.767" v="2152" actId="26606"/>
          <ac:spMkLst>
            <pc:docMk/>
            <pc:sldMk cId="2991277763" sldId="267"/>
            <ac:spMk id="58" creationId="{BCFFB95F-D901-4937-8084-8A7BAA84FAFB}"/>
          </ac:spMkLst>
        </pc:spChg>
        <pc:grpChg chg="add del">
          <ac:chgData name="Susan Taiariol" userId="c4fb99bd-69b1-4def-a06d-a8fa2997f59d" providerId="ADAL" clId="{3D7C18E6-A6AA-4454-8269-F56DA33A8D65}" dt="2021-02-10T02:45:18.485" v="2143" actId="26606"/>
          <ac:grpSpMkLst>
            <pc:docMk/>
            <pc:sldMk cId="2991277763" sldId="267"/>
            <ac:grpSpMk id="37" creationId="{54CA915D-BDF0-41F8-B00E-FB186EFF7BD6}"/>
          </ac:grpSpMkLst>
        </pc:grpChg>
        <pc:grpChg chg="add">
          <ac:chgData name="Susan Taiariol" userId="c4fb99bd-69b1-4def-a06d-a8fa2997f59d" providerId="ADAL" clId="{3D7C18E6-A6AA-4454-8269-F56DA33A8D65}" dt="2021-02-10T02:46:13.767" v="2152" actId="26606"/>
          <ac:grpSpMkLst>
            <pc:docMk/>
            <pc:sldMk cId="2991277763" sldId="267"/>
            <ac:grpSpMk id="60" creationId="{60F473BD-3FD3-4548-A8F5-11D3C9CB88BC}"/>
          </ac:grpSpMkLst>
        </pc:grpChg>
        <pc:graphicFrameChg chg="add del">
          <ac:chgData name="Susan Taiariol" userId="c4fb99bd-69b1-4def-a06d-a8fa2997f59d" providerId="ADAL" clId="{3D7C18E6-A6AA-4454-8269-F56DA33A8D65}" dt="2021-02-10T02:43:30.594" v="2135" actId="26606"/>
          <ac:graphicFrameMkLst>
            <pc:docMk/>
            <pc:sldMk cId="2991277763" sldId="267"/>
            <ac:graphicFrameMk id="8" creationId="{A9949066-78DB-4D82-916C-641A9F4B11E2}"/>
          </ac:graphicFrameMkLst>
        </pc:graphicFrameChg>
        <pc:graphicFrameChg chg="add del">
          <ac:chgData name="Susan Taiariol" userId="c4fb99bd-69b1-4def-a06d-a8fa2997f59d" providerId="ADAL" clId="{3D7C18E6-A6AA-4454-8269-F56DA33A8D65}" dt="2021-02-10T02:43:37.829" v="2137" actId="26606"/>
          <ac:graphicFrameMkLst>
            <pc:docMk/>
            <pc:sldMk cId="2991277763" sldId="267"/>
            <ac:graphicFrameMk id="15" creationId="{96DDE324-BC7F-46B2-9BE7-40F5FC4F28FA}"/>
          </ac:graphicFrameMkLst>
        </pc:graphicFrameChg>
        <pc:graphicFrameChg chg="add del">
          <ac:chgData name="Susan Taiariol" userId="c4fb99bd-69b1-4def-a06d-a8fa2997f59d" providerId="ADAL" clId="{3D7C18E6-A6AA-4454-8269-F56DA33A8D65}" dt="2021-02-10T02:45:06.317" v="2141" actId="26606"/>
          <ac:graphicFrameMkLst>
            <pc:docMk/>
            <pc:sldMk cId="2991277763" sldId="267"/>
            <ac:graphicFrameMk id="21" creationId="{5CD02A37-9E57-4DF3-8CD7-91405DC01496}"/>
          </ac:graphicFrameMkLst>
        </pc:graphicFrameChg>
        <pc:graphicFrameChg chg="add del">
          <ac:chgData name="Susan Taiariol" userId="c4fb99bd-69b1-4def-a06d-a8fa2997f59d" providerId="ADAL" clId="{3D7C18E6-A6AA-4454-8269-F56DA33A8D65}" dt="2021-02-10T02:45:20.750" v="2145" actId="26606"/>
          <ac:graphicFrameMkLst>
            <pc:docMk/>
            <pc:sldMk cId="2991277763" sldId="267"/>
            <ac:graphicFrameMk id="44" creationId="{5CD02A37-9E57-4DF3-8CD7-91405DC01496}"/>
          </ac:graphicFrameMkLst>
        </pc:graphicFrameChg>
        <pc:graphicFrameChg chg="add del">
          <ac:chgData name="Susan Taiariol" userId="c4fb99bd-69b1-4def-a06d-a8fa2997f59d" providerId="ADAL" clId="{3D7C18E6-A6AA-4454-8269-F56DA33A8D65}" dt="2021-02-10T02:45:24.373" v="2147" actId="26606"/>
          <ac:graphicFrameMkLst>
            <pc:docMk/>
            <pc:sldMk cId="2991277763" sldId="267"/>
            <ac:graphicFrameMk id="47" creationId="{B02AC3CC-D6F7-445E-BD61-9D09C4A1C109}"/>
          </ac:graphicFrameMkLst>
        </pc:graphicFrameChg>
        <pc:graphicFrameChg chg="add mod modGraphic">
          <ac:chgData name="Susan Taiariol" userId="c4fb99bd-69b1-4def-a06d-a8fa2997f59d" providerId="ADAL" clId="{3D7C18E6-A6AA-4454-8269-F56DA33A8D65}" dt="2021-02-19T19:06:10.171" v="4557"/>
          <ac:graphicFrameMkLst>
            <pc:docMk/>
            <pc:sldMk cId="2991277763" sldId="267"/>
            <ac:graphicFrameMk id="53" creationId="{5CD02A37-9E57-4DF3-8CD7-91405DC01496}"/>
          </ac:graphicFrameMkLst>
        </pc:graphicFrameChg>
        <pc:picChg chg="add mod">
          <ac:chgData name="Susan Taiariol" userId="c4fb99bd-69b1-4def-a06d-a8fa2997f59d" providerId="ADAL" clId="{3D7C18E6-A6AA-4454-8269-F56DA33A8D65}" dt="2021-02-19T19:05:24.588" v="4550" actId="207"/>
          <ac:picMkLst>
            <pc:docMk/>
            <pc:sldMk cId="2991277763" sldId="267"/>
            <ac:picMk id="4" creationId="{AF100A30-E199-4E07-AA22-E2A8866575BE}"/>
          </ac:picMkLst>
        </pc:picChg>
        <pc:picChg chg="add del">
          <ac:chgData name="Susan Taiariol" userId="c4fb99bd-69b1-4def-a06d-a8fa2997f59d" providerId="ADAL" clId="{3D7C18E6-A6AA-4454-8269-F56DA33A8D65}" dt="2021-02-10T02:45:18.485" v="2143" actId="26606"/>
          <ac:picMkLst>
            <pc:docMk/>
            <pc:sldMk cId="2991277763" sldId="267"/>
            <ac:picMk id="34" creationId="{60897D27-D312-4A91-8898-F15FC5FFD607}"/>
          </ac:picMkLst>
        </pc:picChg>
      </pc:sldChg>
      <pc:sldChg chg="modSp add del mod ord modTransition">
        <pc:chgData name="Susan Taiariol" userId="c4fb99bd-69b1-4def-a06d-a8fa2997f59d" providerId="ADAL" clId="{3D7C18E6-A6AA-4454-8269-F56DA33A8D65}" dt="2021-02-20T01:45:27.682" v="4617" actId="47"/>
        <pc:sldMkLst>
          <pc:docMk/>
          <pc:sldMk cId="2248093183" sldId="268"/>
        </pc:sldMkLst>
        <pc:spChg chg="mod">
          <ac:chgData name="Susan Taiariol" userId="c4fb99bd-69b1-4def-a06d-a8fa2997f59d" providerId="ADAL" clId="{3D7C18E6-A6AA-4454-8269-F56DA33A8D65}" dt="2021-02-10T17:43:44.146" v="2477" actId="27636"/>
          <ac:spMkLst>
            <pc:docMk/>
            <pc:sldMk cId="2248093183" sldId="268"/>
            <ac:spMk id="24" creationId="{BD30BF7D-F29F-4691-BE8A-EC1BE25DD392}"/>
          </ac:spMkLst>
        </pc:spChg>
        <pc:spChg chg="mod">
          <ac:chgData name="Susan Taiariol" userId="c4fb99bd-69b1-4def-a06d-a8fa2997f59d" providerId="ADAL" clId="{3D7C18E6-A6AA-4454-8269-F56DA33A8D65}" dt="2021-02-17T22:57:02.955" v="3895" actId="20577"/>
          <ac:spMkLst>
            <pc:docMk/>
            <pc:sldMk cId="2248093183" sldId="268"/>
            <ac:spMk id="25" creationId="{10E0FEF3-23C3-4373-A63A-B663803AEADC}"/>
          </ac:spMkLst>
        </pc:spChg>
      </pc:sldChg>
      <pc:sldChg chg="del delDesignElem">
        <pc:chgData name="Susan Taiariol" userId="c4fb99bd-69b1-4def-a06d-a8fa2997f59d" providerId="ADAL" clId="{3D7C18E6-A6AA-4454-8269-F56DA33A8D65}" dt="2021-02-10T03:36:31.953" v="2431" actId="47"/>
        <pc:sldMkLst>
          <pc:docMk/>
          <pc:sldMk cId="2376282472" sldId="270"/>
        </pc:sldMkLst>
      </pc:sldChg>
      <pc:sldChg chg="add del ord modTransition">
        <pc:chgData name="Susan Taiariol" userId="c4fb99bd-69b1-4def-a06d-a8fa2997f59d" providerId="ADAL" clId="{3D7C18E6-A6AA-4454-8269-F56DA33A8D65}" dt="2021-02-19T20:34:59.598" v="4614" actId="47"/>
        <pc:sldMkLst>
          <pc:docMk/>
          <pc:sldMk cId="3274485295" sldId="271"/>
        </pc:sldMkLst>
      </pc:sldChg>
      <pc:sldChg chg="modSp add del mod modTransition">
        <pc:chgData name="Susan Taiariol" userId="c4fb99bd-69b1-4def-a06d-a8fa2997f59d" providerId="ADAL" clId="{3D7C18E6-A6AA-4454-8269-F56DA33A8D65}" dt="2021-02-20T01:45:31.925" v="4625" actId="47"/>
        <pc:sldMkLst>
          <pc:docMk/>
          <pc:sldMk cId="2789355703" sldId="276"/>
        </pc:sldMkLst>
        <pc:spChg chg="mod">
          <ac:chgData name="Susan Taiariol" userId="c4fb99bd-69b1-4def-a06d-a8fa2997f59d" providerId="ADAL" clId="{3D7C18E6-A6AA-4454-8269-F56DA33A8D65}" dt="2021-02-17T22:51:57.609" v="3708" actId="20577"/>
          <ac:spMkLst>
            <pc:docMk/>
            <pc:sldMk cId="2789355703" sldId="276"/>
            <ac:spMk id="6" creationId="{BB2FCD7C-C900-450D-A45E-D5737EB4D24D}"/>
          </ac:spMkLst>
        </pc:spChg>
      </pc:sldChg>
      <pc:sldChg chg="addSp delSp modSp new del mod modTransition">
        <pc:chgData name="Susan Taiariol" userId="c4fb99bd-69b1-4def-a06d-a8fa2997f59d" providerId="ADAL" clId="{3D7C18E6-A6AA-4454-8269-F56DA33A8D65}" dt="2021-02-20T01:45:31.405" v="4624" actId="47"/>
        <pc:sldMkLst>
          <pc:docMk/>
          <pc:sldMk cId="2394164300" sldId="277"/>
        </pc:sldMkLst>
        <pc:spChg chg="del">
          <ac:chgData name="Susan Taiariol" userId="c4fb99bd-69b1-4def-a06d-a8fa2997f59d" providerId="ADAL" clId="{3D7C18E6-A6AA-4454-8269-F56DA33A8D65}" dt="2021-02-16T19:01:18.389" v="2542"/>
          <ac:spMkLst>
            <pc:docMk/>
            <pc:sldMk cId="2394164300" sldId="277"/>
            <ac:spMk id="2" creationId="{0075261A-3561-41A1-B52E-B16099F54180}"/>
          </ac:spMkLst>
        </pc:spChg>
        <pc:spChg chg="del">
          <ac:chgData name="Susan Taiariol" userId="c4fb99bd-69b1-4def-a06d-a8fa2997f59d" providerId="ADAL" clId="{3D7C18E6-A6AA-4454-8269-F56DA33A8D65}" dt="2021-02-16T19:01:18.389" v="2542"/>
          <ac:spMkLst>
            <pc:docMk/>
            <pc:sldMk cId="2394164300" sldId="277"/>
            <ac:spMk id="3" creationId="{85EA8E4E-827A-4FE0-9872-3154FCF3BD5E}"/>
          </ac:spMkLst>
        </pc:spChg>
        <pc:spChg chg="add mod">
          <ac:chgData name="Susan Taiariol" userId="c4fb99bd-69b1-4def-a06d-a8fa2997f59d" providerId="ADAL" clId="{3D7C18E6-A6AA-4454-8269-F56DA33A8D65}" dt="2021-02-16T19:01:55.578" v="2591" actId="20577"/>
          <ac:spMkLst>
            <pc:docMk/>
            <pc:sldMk cId="2394164300" sldId="277"/>
            <ac:spMk id="4" creationId="{45E5CBFA-71FE-4B7A-8587-5DE26B4E74C1}"/>
          </ac:spMkLst>
        </pc:spChg>
        <pc:spChg chg="add del mod">
          <ac:chgData name="Susan Taiariol" userId="c4fb99bd-69b1-4def-a06d-a8fa2997f59d" providerId="ADAL" clId="{3D7C18E6-A6AA-4454-8269-F56DA33A8D65}" dt="2021-02-16T19:01:22.728" v="2543"/>
          <ac:spMkLst>
            <pc:docMk/>
            <pc:sldMk cId="2394164300" sldId="277"/>
            <ac:spMk id="5" creationId="{95D671E1-B9C6-4C5B-BB05-E96A18556EB5}"/>
          </ac:spMkLst>
        </pc:spChg>
        <pc:spChg chg="add mod">
          <ac:chgData name="Susan Taiariol" userId="c4fb99bd-69b1-4def-a06d-a8fa2997f59d" providerId="ADAL" clId="{3D7C18E6-A6AA-4454-8269-F56DA33A8D65}" dt="2021-02-16T20:55:14.874" v="2691" actId="208"/>
          <ac:spMkLst>
            <pc:docMk/>
            <pc:sldMk cId="2394164300" sldId="277"/>
            <ac:spMk id="7" creationId="{1E90A287-2A2F-4365-85FB-D4504E56A58E}"/>
          </ac:spMkLst>
        </pc:spChg>
        <pc:spChg chg="add mod">
          <ac:chgData name="Susan Taiariol" userId="c4fb99bd-69b1-4def-a06d-a8fa2997f59d" providerId="ADAL" clId="{3D7C18E6-A6AA-4454-8269-F56DA33A8D65}" dt="2021-02-16T20:58:50.906" v="2711" actId="208"/>
          <ac:spMkLst>
            <pc:docMk/>
            <pc:sldMk cId="2394164300" sldId="277"/>
            <ac:spMk id="8" creationId="{4DAA19F2-46B4-430E-A416-41E800D797C8}"/>
          </ac:spMkLst>
        </pc:spChg>
        <pc:spChg chg="add mod">
          <ac:chgData name="Susan Taiariol" userId="c4fb99bd-69b1-4def-a06d-a8fa2997f59d" providerId="ADAL" clId="{3D7C18E6-A6AA-4454-8269-F56DA33A8D65}" dt="2021-02-16T20:58:47.982" v="2710" actId="208"/>
          <ac:spMkLst>
            <pc:docMk/>
            <pc:sldMk cId="2394164300" sldId="277"/>
            <ac:spMk id="10" creationId="{6DC63DF3-A6CC-4C7D-A339-E1ECBA66982D}"/>
          </ac:spMkLst>
        </pc:spChg>
        <pc:picChg chg="add mod">
          <ac:chgData name="Susan Taiariol" userId="c4fb99bd-69b1-4def-a06d-a8fa2997f59d" providerId="ADAL" clId="{3D7C18E6-A6AA-4454-8269-F56DA33A8D65}" dt="2021-02-16T20:57:24.898" v="2704" actId="1076"/>
          <ac:picMkLst>
            <pc:docMk/>
            <pc:sldMk cId="2394164300" sldId="277"/>
            <ac:picMk id="6" creationId="{FC243DB0-4B97-45E9-8D57-884B35867B64}"/>
          </ac:picMkLst>
        </pc:picChg>
        <pc:picChg chg="add del">
          <ac:chgData name="Susan Taiariol" userId="c4fb99bd-69b1-4def-a06d-a8fa2997f59d" providerId="ADAL" clId="{3D7C18E6-A6AA-4454-8269-F56DA33A8D65}" dt="2021-02-16T20:56:12.612" v="2696"/>
          <ac:picMkLst>
            <pc:docMk/>
            <pc:sldMk cId="2394164300" sldId="277"/>
            <ac:picMk id="9" creationId="{B557AB02-E5A9-4C01-869F-47781F22597A}"/>
          </ac:picMkLst>
        </pc:picChg>
        <pc:cxnChg chg="add del mod">
          <ac:chgData name="Susan Taiariol" userId="c4fb99bd-69b1-4def-a06d-a8fa2997f59d" providerId="ADAL" clId="{3D7C18E6-A6AA-4454-8269-F56DA33A8D65}" dt="2021-02-16T20:57:03.949" v="2701" actId="11529"/>
          <ac:cxnSpMkLst>
            <pc:docMk/>
            <pc:sldMk cId="2394164300" sldId="277"/>
            <ac:cxnSpMk id="12" creationId="{177F3CD1-0DF7-4D15-90E2-7DED73533826}"/>
          </ac:cxnSpMkLst>
        </pc:cxnChg>
        <pc:cxnChg chg="add mod">
          <ac:chgData name="Susan Taiariol" userId="c4fb99bd-69b1-4def-a06d-a8fa2997f59d" providerId="ADAL" clId="{3D7C18E6-A6AA-4454-8269-F56DA33A8D65}" dt="2021-02-16T20:59:09.095" v="2714" actId="14100"/>
          <ac:cxnSpMkLst>
            <pc:docMk/>
            <pc:sldMk cId="2394164300" sldId="277"/>
            <ac:cxnSpMk id="14" creationId="{6A24BB40-CB46-41A4-A6E8-662704BA5E35}"/>
          </ac:cxnSpMkLst>
        </pc:cxnChg>
        <pc:cxnChg chg="add mod">
          <ac:chgData name="Susan Taiariol" userId="c4fb99bd-69b1-4def-a06d-a8fa2997f59d" providerId="ADAL" clId="{3D7C18E6-A6AA-4454-8269-F56DA33A8D65}" dt="2021-02-16T20:58:56.126" v="2712" actId="14100"/>
          <ac:cxnSpMkLst>
            <pc:docMk/>
            <pc:sldMk cId="2394164300" sldId="277"/>
            <ac:cxnSpMk id="16" creationId="{E7B837B0-2234-41C6-82A9-C5B4F4418275}"/>
          </ac:cxnSpMkLst>
        </pc:cxnChg>
      </pc:sldChg>
      <pc:sldChg chg="addSp delSp modSp new del mod modTransition">
        <pc:chgData name="Susan Taiariol" userId="c4fb99bd-69b1-4def-a06d-a8fa2997f59d" providerId="ADAL" clId="{3D7C18E6-A6AA-4454-8269-F56DA33A8D65}" dt="2021-02-20T01:45:30.399" v="4622" actId="47"/>
        <pc:sldMkLst>
          <pc:docMk/>
          <pc:sldMk cId="1930526877" sldId="278"/>
        </pc:sldMkLst>
        <pc:spChg chg="del">
          <ac:chgData name="Susan Taiariol" userId="c4fb99bd-69b1-4def-a06d-a8fa2997f59d" providerId="ADAL" clId="{3D7C18E6-A6AA-4454-8269-F56DA33A8D65}" dt="2021-02-17T22:18:51.618" v="2931" actId="478"/>
          <ac:spMkLst>
            <pc:docMk/>
            <pc:sldMk cId="1930526877" sldId="278"/>
            <ac:spMk id="2" creationId="{84835D56-EA02-4A64-9607-C5E17DEF5E43}"/>
          </ac:spMkLst>
        </pc:spChg>
        <pc:spChg chg="del">
          <ac:chgData name="Susan Taiariol" userId="c4fb99bd-69b1-4def-a06d-a8fa2997f59d" providerId="ADAL" clId="{3D7C18E6-A6AA-4454-8269-F56DA33A8D65}" dt="2021-02-17T22:10:53.963" v="2733"/>
          <ac:spMkLst>
            <pc:docMk/>
            <pc:sldMk cId="1930526877" sldId="278"/>
            <ac:spMk id="3" creationId="{3C600A64-2E6C-4789-97ED-98E4E327D531}"/>
          </ac:spMkLst>
        </pc:spChg>
        <pc:spChg chg="add mod">
          <ac:chgData name="Susan Taiariol" userId="c4fb99bd-69b1-4def-a06d-a8fa2997f59d" providerId="ADAL" clId="{3D7C18E6-A6AA-4454-8269-F56DA33A8D65}" dt="2021-02-18T17:58:25.094" v="4074" actId="255"/>
          <ac:spMkLst>
            <pc:docMk/>
            <pc:sldMk cId="1930526877" sldId="278"/>
            <ac:spMk id="5" creationId="{27F9A59A-AA26-4E53-980A-1C3B12A3DB0B}"/>
          </ac:spMkLst>
        </pc:spChg>
        <pc:spChg chg="add mod">
          <ac:chgData name="Susan Taiariol" userId="c4fb99bd-69b1-4def-a06d-a8fa2997f59d" providerId="ADAL" clId="{3D7C18E6-A6AA-4454-8269-F56DA33A8D65}" dt="2021-02-18T00:24:57.075" v="3928" actId="1076"/>
          <ac:spMkLst>
            <pc:docMk/>
            <pc:sldMk cId="1930526877" sldId="278"/>
            <ac:spMk id="6" creationId="{2EE4D503-1A58-4DD6-9638-B42A75CFD8B8}"/>
          </ac:spMkLst>
        </pc:spChg>
        <pc:picChg chg="add mod">
          <ac:chgData name="Susan Taiariol" userId="c4fb99bd-69b1-4def-a06d-a8fa2997f59d" providerId="ADAL" clId="{3D7C18E6-A6AA-4454-8269-F56DA33A8D65}" dt="2021-02-17T22:19:04.227" v="2934" actId="1076"/>
          <ac:picMkLst>
            <pc:docMk/>
            <pc:sldMk cId="1930526877" sldId="278"/>
            <ac:picMk id="4" creationId="{2778E020-A749-4AAE-AC43-2DFA952C86F4}"/>
          </ac:picMkLst>
        </pc:picChg>
      </pc:sldChg>
      <pc:sldChg chg="addSp delSp modSp new del mod modTransition">
        <pc:chgData name="Susan Taiariol" userId="c4fb99bd-69b1-4def-a06d-a8fa2997f59d" providerId="ADAL" clId="{3D7C18E6-A6AA-4454-8269-F56DA33A8D65}" dt="2021-02-20T01:45:30.865" v="4623" actId="47"/>
        <pc:sldMkLst>
          <pc:docMk/>
          <pc:sldMk cId="497509971" sldId="279"/>
        </pc:sldMkLst>
        <pc:spChg chg="del">
          <ac:chgData name="Susan Taiariol" userId="c4fb99bd-69b1-4def-a06d-a8fa2997f59d" providerId="ADAL" clId="{3D7C18E6-A6AA-4454-8269-F56DA33A8D65}" dt="2021-02-17T22:13:02.522" v="2742" actId="478"/>
          <ac:spMkLst>
            <pc:docMk/>
            <pc:sldMk cId="497509971" sldId="279"/>
            <ac:spMk id="2" creationId="{34635799-B596-4230-AE76-FC30D6CDC3D4}"/>
          </ac:spMkLst>
        </pc:spChg>
        <pc:spChg chg="del">
          <ac:chgData name="Susan Taiariol" userId="c4fb99bd-69b1-4def-a06d-a8fa2997f59d" providerId="ADAL" clId="{3D7C18E6-A6AA-4454-8269-F56DA33A8D65}" dt="2021-02-17T22:11:33.822" v="2736"/>
          <ac:spMkLst>
            <pc:docMk/>
            <pc:sldMk cId="497509971" sldId="279"/>
            <ac:spMk id="3" creationId="{ECF20FCE-1168-4676-BC1E-0B7D93C2129B}"/>
          </ac:spMkLst>
        </pc:spChg>
        <pc:spChg chg="add mod">
          <ac:chgData name="Susan Taiariol" userId="c4fb99bd-69b1-4def-a06d-a8fa2997f59d" providerId="ADAL" clId="{3D7C18E6-A6AA-4454-8269-F56DA33A8D65}" dt="2021-02-17T22:15:49.886" v="2893" actId="1076"/>
          <ac:spMkLst>
            <pc:docMk/>
            <pc:sldMk cId="497509971" sldId="279"/>
            <ac:spMk id="6" creationId="{E9453098-289A-495A-BEB1-EAE56A4D59AF}"/>
          </ac:spMkLst>
        </pc:spChg>
        <pc:spChg chg="add mod">
          <ac:chgData name="Susan Taiariol" userId="c4fb99bd-69b1-4def-a06d-a8fa2997f59d" providerId="ADAL" clId="{3D7C18E6-A6AA-4454-8269-F56DA33A8D65}" dt="2021-02-17T22:17:07.250" v="2923" actId="1076"/>
          <ac:spMkLst>
            <pc:docMk/>
            <pc:sldMk cId="497509971" sldId="279"/>
            <ac:spMk id="7" creationId="{1A80EE98-BE91-4073-8B9F-62AF1C7604BC}"/>
          </ac:spMkLst>
        </pc:spChg>
        <pc:picChg chg="add mod">
          <ac:chgData name="Susan Taiariol" userId="c4fb99bd-69b1-4def-a06d-a8fa2997f59d" providerId="ADAL" clId="{3D7C18E6-A6AA-4454-8269-F56DA33A8D65}" dt="2021-02-17T22:17:18.307" v="2925" actId="1076"/>
          <ac:picMkLst>
            <pc:docMk/>
            <pc:sldMk cId="497509971" sldId="279"/>
            <ac:picMk id="5" creationId="{92D551CF-72FD-4952-8670-8BC1EA5D07F6}"/>
          </ac:picMkLst>
        </pc:picChg>
        <pc:cxnChg chg="add mod">
          <ac:chgData name="Susan Taiariol" userId="c4fb99bd-69b1-4def-a06d-a8fa2997f59d" providerId="ADAL" clId="{3D7C18E6-A6AA-4454-8269-F56DA33A8D65}" dt="2021-02-17T22:18:15.358" v="2930" actId="14100"/>
          <ac:cxnSpMkLst>
            <pc:docMk/>
            <pc:sldMk cId="497509971" sldId="279"/>
            <ac:cxnSpMk id="9" creationId="{FBB9AE8D-81B2-4E7B-98FD-B3F10E2D6699}"/>
          </ac:cxnSpMkLst>
        </pc:cxnChg>
      </pc:sldChg>
      <pc:sldChg chg="addSp delSp modSp new del mod modTransition setBg setClrOvrMap">
        <pc:chgData name="Susan Taiariol" userId="c4fb99bd-69b1-4def-a06d-a8fa2997f59d" providerId="ADAL" clId="{3D7C18E6-A6AA-4454-8269-F56DA33A8D65}" dt="2021-02-20T01:45:29.965" v="4620" actId="47"/>
        <pc:sldMkLst>
          <pc:docMk/>
          <pc:sldMk cId="1153895860" sldId="280"/>
        </pc:sldMkLst>
        <pc:spChg chg="mod">
          <ac:chgData name="Susan Taiariol" userId="c4fb99bd-69b1-4def-a06d-a8fa2997f59d" providerId="ADAL" clId="{3D7C18E6-A6AA-4454-8269-F56DA33A8D65}" dt="2021-02-17T22:28:33.805" v="3258" actId="255"/>
          <ac:spMkLst>
            <pc:docMk/>
            <pc:sldMk cId="1153895860" sldId="280"/>
            <ac:spMk id="2" creationId="{98A3EC77-BE8D-4A47-80BB-5BBE11987F10}"/>
          </ac:spMkLst>
        </pc:spChg>
        <pc:spChg chg="del">
          <ac:chgData name="Susan Taiariol" userId="c4fb99bd-69b1-4def-a06d-a8fa2997f59d" providerId="ADAL" clId="{3D7C18E6-A6AA-4454-8269-F56DA33A8D65}" dt="2021-02-17T22:24:46.210" v="3180" actId="931"/>
          <ac:spMkLst>
            <pc:docMk/>
            <pc:sldMk cId="1153895860" sldId="280"/>
            <ac:spMk id="3" creationId="{4EF301C6-5AA0-429E-87F0-4C3B9E69EC4D}"/>
          </ac:spMkLst>
        </pc:spChg>
        <pc:spChg chg="add del">
          <ac:chgData name="Susan Taiariol" userId="c4fb99bd-69b1-4def-a06d-a8fa2997f59d" providerId="ADAL" clId="{3D7C18E6-A6AA-4454-8269-F56DA33A8D65}" dt="2021-02-17T22:25:54.973" v="3184" actId="26606"/>
          <ac:spMkLst>
            <pc:docMk/>
            <pc:sldMk cId="1153895860" sldId="280"/>
            <ac:spMk id="9" creationId="{189F17C5-8B64-46D3-BEC3-B40726F60358}"/>
          </ac:spMkLst>
        </pc:spChg>
        <pc:spChg chg="add del">
          <ac:chgData name="Susan Taiariol" userId="c4fb99bd-69b1-4def-a06d-a8fa2997f59d" providerId="ADAL" clId="{3D7C18E6-A6AA-4454-8269-F56DA33A8D65}" dt="2021-02-17T22:25:54.973" v="3184" actId="26606"/>
          <ac:spMkLst>
            <pc:docMk/>
            <pc:sldMk cId="1153895860" sldId="280"/>
            <ac:spMk id="12" creationId="{2A0E4E09-FC02-4ADC-951A-3FFA90B6FE39}"/>
          </ac:spMkLst>
        </pc:spChg>
        <pc:spChg chg="add del">
          <ac:chgData name="Susan Taiariol" userId="c4fb99bd-69b1-4def-a06d-a8fa2997f59d" providerId="ADAL" clId="{3D7C18E6-A6AA-4454-8269-F56DA33A8D65}" dt="2021-02-17T22:25:54.973" v="3184" actId="26606"/>
          <ac:spMkLst>
            <pc:docMk/>
            <pc:sldMk cId="1153895860" sldId="280"/>
            <ac:spMk id="14" creationId="{E5821A2D-F010-4C2B-8819-23281D9C770F}"/>
          </ac:spMkLst>
        </pc:spChg>
        <pc:spChg chg="add mod">
          <ac:chgData name="Susan Taiariol" userId="c4fb99bd-69b1-4def-a06d-a8fa2997f59d" providerId="ADAL" clId="{3D7C18E6-A6AA-4454-8269-F56DA33A8D65}" dt="2021-02-17T22:28:42.892" v="3259" actId="255"/>
          <ac:spMkLst>
            <pc:docMk/>
            <pc:sldMk cId="1153895860" sldId="280"/>
            <ac:spMk id="19" creationId="{63AA5C06-339C-4C93-9D8A-6496C9DFB91B}"/>
          </ac:spMkLst>
        </pc:spChg>
        <pc:spChg chg="add del">
          <ac:chgData name="Susan Taiariol" userId="c4fb99bd-69b1-4def-a06d-a8fa2997f59d" providerId="ADAL" clId="{3D7C18E6-A6AA-4454-8269-F56DA33A8D65}" dt="2021-02-17T22:26:09.904" v="3186" actId="26606"/>
          <ac:spMkLst>
            <pc:docMk/>
            <pc:sldMk cId="1153895860" sldId="280"/>
            <ac:spMk id="20" creationId="{D8AFD15B-CF29-4306-884F-47675092F91F}"/>
          </ac:spMkLst>
        </pc:spChg>
        <pc:spChg chg="add del">
          <ac:chgData name="Susan Taiariol" userId="c4fb99bd-69b1-4def-a06d-a8fa2997f59d" providerId="ADAL" clId="{3D7C18E6-A6AA-4454-8269-F56DA33A8D65}" dt="2021-02-17T22:26:09.904" v="3186" actId="26606"/>
          <ac:spMkLst>
            <pc:docMk/>
            <pc:sldMk cId="1153895860" sldId="280"/>
            <ac:spMk id="21" creationId="{7EC0D68F-F813-4414-800D-F8D4F0AB80BD}"/>
          </ac:spMkLst>
        </pc:spChg>
        <pc:spChg chg="add del">
          <ac:chgData name="Susan Taiariol" userId="c4fb99bd-69b1-4def-a06d-a8fa2997f59d" providerId="ADAL" clId="{3D7C18E6-A6AA-4454-8269-F56DA33A8D65}" dt="2021-02-17T22:26:09.904" v="3186" actId="26606"/>
          <ac:spMkLst>
            <pc:docMk/>
            <pc:sldMk cId="1153895860" sldId="280"/>
            <ac:spMk id="22" creationId="{A335F357-BD30-469A-8127-D80330ABBFB0}"/>
          </ac:spMkLst>
        </pc:spChg>
        <pc:spChg chg="add del">
          <ac:chgData name="Susan Taiariol" userId="c4fb99bd-69b1-4def-a06d-a8fa2997f59d" providerId="ADAL" clId="{3D7C18E6-A6AA-4454-8269-F56DA33A8D65}" dt="2021-02-17T22:27:52.177" v="3256" actId="26606"/>
          <ac:spMkLst>
            <pc:docMk/>
            <pc:sldMk cId="1153895860" sldId="280"/>
            <ac:spMk id="24" creationId="{2A0E4E09-FC02-4ADC-951A-3FFA90B6FE39}"/>
          </ac:spMkLst>
        </pc:spChg>
        <pc:spChg chg="add del">
          <ac:chgData name="Susan Taiariol" userId="c4fb99bd-69b1-4def-a06d-a8fa2997f59d" providerId="ADAL" clId="{3D7C18E6-A6AA-4454-8269-F56DA33A8D65}" dt="2021-02-17T22:27:52.177" v="3256" actId="26606"/>
          <ac:spMkLst>
            <pc:docMk/>
            <pc:sldMk cId="1153895860" sldId="280"/>
            <ac:spMk id="26" creationId="{E5821A2D-F010-4C2B-8819-23281D9C770F}"/>
          </ac:spMkLst>
        </pc:spChg>
        <pc:grpChg chg="add del">
          <ac:chgData name="Susan Taiariol" userId="c4fb99bd-69b1-4def-a06d-a8fa2997f59d" providerId="ADAL" clId="{3D7C18E6-A6AA-4454-8269-F56DA33A8D65}" dt="2021-02-17T22:25:54.973" v="3184" actId="26606"/>
          <ac:grpSpMkLst>
            <pc:docMk/>
            <pc:sldMk cId="1153895860" sldId="280"/>
            <ac:grpSpMk id="16" creationId="{D68B9961-F007-40D1-AF51-61B6DE5106CE}"/>
          </ac:grpSpMkLst>
        </pc:grpChg>
        <pc:grpChg chg="add del">
          <ac:chgData name="Susan Taiariol" userId="c4fb99bd-69b1-4def-a06d-a8fa2997f59d" providerId="ADAL" clId="{3D7C18E6-A6AA-4454-8269-F56DA33A8D65}" dt="2021-02-17T22:26:09.904" v="3186" actId="26606"/>
          <ac:grpSpMkLst>
            <pc:docMk/>
            <pc:sldMk cId="1153895860" sldId="280"/>
            <ac:grpSpMk id="23" creationId="{54CA915D-BDF0-41F8-B00E-FB186EFF7BD6}"/>
          </ac:grpSpMkLst>
        </pc:grpChg>
        <pc:grpChg chg="add del">
          <ac:chgData name="Susan Taiariol" userId="c4fb99bd-69b1-4def-a06d-a8fa2997f59d" providerId="ADAL" clId="{3D7C18E6-A6AA-4454-8269-F56DA33A8D65}" dt="2021-02-17T22:27:52.177" v="3256" actId="26606"/>
          <ac:grpSpMkLst>
            <pc:docMk/>
            <pc:sldMk cId="1153895860" sldId="280"/>
            <ac:grpSpMk id="28" creationId="{D68B9961-F007-40D1-AF51-61B6DE5106CE}"/>
          </ac:grpSpMkLst>
        </pc:grpChg>
        <pc:picChg chg="add mod">
          <ac:chgData name="Susan Taiariol" userId="c4fb99bd-69b1-4def-a06d-a8fa2997f59d" providerId="ADAL" clId="{3D7C18E6-A6AA-4454-8269-F56DA33A8D65}" dt="2021-02-17T22:28:46.726" v="3260" actId="1076"/>
          <ac:picMkLst>
            <pc:docMk/>
            <pc:sldMk cId="1153895860" sldId="280"/>
            <ac:picMk id="5" creationId="{14093282-95AF-4B1B-80BE-37833C409076}"/>
          </ac:picMkLst>
        </pc:picChg>
      </pc:sldChg>
      <pc:sldChg chg="addSp delSp modSp new mod modTransition setBg delDesignElem">
        <pc:chgData name="Susan Taiariol" userId="c4fb99bd-69b1-4def-a06d-a8fa2997f59d" providerId="ADAL" clId="{3D7C18E6-A6AA-4454-8269-F56DA33A8D65}" dt="2021-02-20T01:43:47.592" v="4616"/>
        <pc:sldMkLst>
          <pc:docMk/>
          <pc:sldMk cId="708472185" sldId="281"/>
        </pc:sldMkLst>
        <pc:spChg chg="del mod">
          <ac:chgData name="Susan Taiariol" userId="c4fb99bd-69b1-4def-a06d-a8fa2997f59d" providerId="ADAL" clId="{3D7C18E6-A6AA-4454-8269-F56DA33A8D65}" dt="2021-02-17T22:31:59.483" v="3281" actId="478"/>
          <ac:spMkLst>
            <pc:docMk/>
            <pc:sldMk cId="708472185" sldId="281"/>
            <ac:spMk id="2" creationId="{7E010DA9-7011-4448-B0BF-3DDDACC8EA8A}"/>
          </ac:spMkLst>
        </pc:spChg>
        <pc:spChg chg="del">
          <ac:chgData name="Susan Taiariol" userId="c4fb99bd-69b1-4def-a06d-a8fa2997f59d" providerId="ADAL" clId="{3D7C18E6-A6AA-4454-8269-F56DA33A8D65}" dt="2021-02-17T22:31:43.792" v="3277" actId="478"/>
          <ac:spMkLst>
            <pc:docMk/>
            <pc:sldMk cId="708472185" sldId="281"/>
            <ac:spMk id="3" creationId="{0CFA7AF2-BBFD-4E00-A158-6D4DE4CB640C}"/>
          </ac:spMkLst>
        </pc:spChg>
        <pc:spChg chg="del mod ord">
          <ac:chgData name="Susan Taiariol" userId="c4fb99bd-69b1-4def-a06d-a8fa2997f59d" providerId="ADAL" clId="{3D7C18E6-A6AA-4454-8269-F56DA33A8D65}" dt="2021-02-17T22:37:08.028" v="3549" actId="26606"/>
          <ac:spMkLst>
            <pc:docMk/>
            <pc:sldMk cId="708472185" sldId="281"/>
            <ac:spMk id="4" creationId="{33E317EE-7C42-4CBC-AFA6-3DB4D40A79F7}"/>
          </ac:spMkLst>
        </pc:spChg>
        <pc:spChg chg="add del mod">
          <ac:chgData name="Susan Taiariol" userId="c4fb99bd-69b1-4def-a06d-a8fa2997f59d" providerId="ADAL" clId="{3D7C18E6-A6AA-4454-8269-F56DA33A8D65}" dt="2021-02-17T22:38:54.922" v="3558" actId="478"/>
          <ac:spMkLst>
            <pc:docMk/>
            <pc:sldMk cId="708472185" sldId="281"/>
            <ac:spMk id="7" creationId="{DF45F1B6-78AE-46F7-98CF-6596C8A96E0D}"/>
          </ac:spMkLst>
        </pc:spChg>
        <pc:spChg chg="add del mod">
          <ac:chgData name="Susan Taiariol" userId="c4fb99bd-69b1-4def-a06d-a8fa2997f59d" providerId="ADAL" clId="{3D7C18E6-A6AA-4454-8269-F56DA33A8D65}" dt="2021-02-17T22:39:00.906" v="3559" actId="478"/>
          <ac:spMkLst>
            <pc:docMk/>
            <pc:sldMk cId="708472185" sldId="281"/>
            <ac:spMk id="9" creationId="{E0164BF7-A644-46EB-B761-0924877D0FAC}"/>
          </ac:spMkLst>
        </pc:spChg>
        <pc:spChg chg="add del mod">
          <ac:chgData name="Susan Taiariol" userId="c4fb99bd-69b1-4def-a06d-a8fa2997f59d" providerId="ADAL" clId="{3D7C18E6-A6AA-4454-8269-F56DA33A8D65}" dt="2021-02-17T22:41:44.738" v="3582"/>
          <ac:spMkLst>
            <pc:docMk/>
            <pc:sldMk cId="708472185" sldId="281"/>
            <ac:spMk id="10" creationId="{F779F031-572E-4077-98D1-53C517B61D15}"/>
          </ac:spMkLst>
        </pc:spChg>
        <pc:spChg chg="add mod">
          <ac:chgData name="Susan Taiariol" userId="c4fb99bd-69b1-4def-a06d-a8fa2997f59d" providerId="ADAL" clId="{3D7C18E6-A6AA-4454-8269-F56DA33A8D65}" dt="2021-02-17T22:48:09.531" v="3687" actId="1076"/>
          <ac:spMkLst>
            <pc:docMk/>
            <pc:sldMk cId="708472185" sldId="281"/>
            <ac:spMk id="11" creationId="{26CE7FE3-0226-48F7-8165-936F1EF61847}"/>
          </ac:spMkLst>
        </pc:spChg>
        <pc:spChg chg="add del mod">
          <ac:chgData name="Susan Taiariol" userId="c4fb99bd-69b1-4def-a06d-a8fa2997f59d" providerId="ADAL" clId="{3D7C18E6-A6AA-4454-8269-F56DA33A8D65}" dt="2021-02-17T22:41:54.048" v="3583" actId="478"/>
          <ac:spMkLst>
            <pc:docMk/>
            <pc:sldMk cId="708472185" sldId="281"/>
            <ac:spMk id="15" creationId="{9352CFD4-229F-428D-9A6A-403077CC38FE}"/>
          </ac:spMkLst>
        </pc:spChg>
        <pc:spChg chg="add del">
          <ac:chgData name="Susan Taiariol" userId="c4fb99bd-69b1-4def-a06d-a8fa2997f59d" providerId="ADAL" clId="{3D7C18E6-A6AA-4454-8269-F56DA33A8D65}" dt="2021-02-17T22:41:44.738" v="3582"/>
          <ac:spMkLst>
            <pc:docMk/>
            <pc:sldMk cId="708472185" sldId="281"/>
            <ac:spMk id="16" creationId="{D8AFD15B-CF29-4306-884F-47675092F91F}"/>
          </ac:spMkLst>
        </pc:spChg>
        <pc:spChg chg="add del mod">
          <ac:chgData name="Susan Taiariol" userId="c4fb99bd-69b1-4def-a06d-a8fa2997f59d" providerId="ADAL" clId="{3D7C18E6-A6AA-4454-8269-F56DA33A8D65}" dt="2021-02-17T22:49:33.796" v="3707" actId="478"/>
          <ac:spMkLst>
            <pc:docMk/>
            <pc:sldMk cId="708472185" sldId="281"/>
            <ac:spMk id="17" creationId="{627F0E7F-D34A-4BEF-9AC6-80AB65DF7D47}"/>
          </ac:spMkLst>
        </pc:spChg>
        <pc:spChg chg="add del">
          <ac:chgData name="Susan Taiariol" userId="c4fb99bd-69b1-4def-a06d-a8fa2997f59d" providerId="ADAL" clId="{3D7C18E6-A6AA-4454-8269-F56DA33A8D65}" dt="2021-02-17T22:41:44.738" v="3582"/>
          <ac:spMkLst>
            <pc:docMk/>
            <pc:sldMk cId="708472185" sldId="281"/>
            <ac:spMk id="18" creationId="{7EC0D68F-F813-4414-800D-F8D4F0AB80BD}"/>
          </ac:spMkLst>
        </pc:spChg>
        <pc:spChg chg="add del">
          <ac:chgData name="Susan Taiariol" userId="c4fb99bd-69b1-4def-a06d-a8fa2997f59d" providerId="ADAL" clId="{3D7C18E6-A6AA-4454-8269-F56DA33A8D65}" dt="2021-02-17T22:44:28.615" v="3654" actId="26606"/>
          <ac:spMkLst>
            <pc:docMk/>
            <pc:sldMk cId="708472185" sldId="281"/>
            <ac:spMk id="27" creationId="{D8AFD15B-CF29-4306-884F-47675092F91F}"/>
          </ac:spMkLst>
        </pc:spChg>
        <pc:spChg chg="add del">
          <ac:chgData name="Susan Taiariol" userId="c4fb99bd-69b1-4def-a06d-a8fa2997f59d" providerId="ADAL" clId="{3D7C18E6-A6AA-4454-8269-F56DA33A8D65}" dt="2021-02-17T22:44:28.615" v="3654" actId="26606"/>
          <ac:spMkLst>
            <pc:docMk/>
            <pc:sldMk cId="708472185" sldId="281"/>
            <ac:spMk id="28" creationId="{7EC0D68F-F813-4414-800D-F8D4F0AB80BD}"/>
          </ac:spMkLst>
        </pc:spChg>
        <pc:spChg chg="add del">
          <ac:chgData name="Susan Taiariol" userId="c4fb99bd-69b1-4def-a06d-a8fa2997f59d" providerId="ADAL" clId="{3D7C18E6-A6AA-4454-8269-F56DA33A8D65}" dt="2021-02-17T22:38:29.164" v="3555" actId="26606"/>
          <ac:spMkLst>
            <pc:docMk/>
            <pc:sldMk cId="708472185" sldId="281"/>
            <ac:spMk id="33" creationId="{3964958D-AF5D-4863-B5FB-83F6B8CB12A0}"/>
          </ac:spMkLst>
        </pc:spChg>
        <pc:grpChg chg="add del">
          <ac:chgData name="Susan Taiariol" userId="c4fb99bd-69b1-4def-a06d-a8fa2997f59d" providerId="ADAL" clId="{3D7C18E6-A6AA-4454-8269-F56DA33A8D65}" dt="2021-02-17T22:41:44.738" v="3582"/>
          <ac:grpSpMkLst>
            <pc:docMk/>
            <pc:sldMk cId="708472185" sldId="281"/>
            <ac:grpSpMk id="12" creationId="{EC78E3E1-BBBA-4058-AAEB-714F04B0257C}"/>
          </ac:grpSpMkLst>
        </pc:grpChg>
        <pc:grpChg chg="add del">
          <ac:chgData name="Susan Taiariol" userId="c4fb99bd-69b1-4def-a06d-a8fa2997f59d" providerId="ADAL" clId="{3D7C18E6-A6AA-4454-8269-F56DA33A8D65}" dt="2021-02-17T22:41:44.738" v="3582"/>
          <ac:grpSpMkLst>
            <pc:docMk/>
            <pc:sldMk cId="708472185" sldId="281"/>
            <ac:grpSpMk id="20" creationId="{54CA915D-BDF0-41F8-B00E-FB186EFF7BD6}"/>
          </ac:grpSpMkLst>
        </pc:grpChg>
        <pc:grpChg chg="add del">
          <ac:chgData name="Susan Taiariol" userId="c4fb99bd-69b1-4def-a06d-a8fa2997f59d" providerId="ADAL" clId="{3D7C18E6-A6AA-4454-8269-F56DA33A8D65}" dt="2021-02-17T22:44:28.615" v="3654" actId="26606"/>
          <ac:grpSpMkLst>
            <pc:docMk/>
            <pc:sldMk cId="708472185" sldId="281"/>
            <ac:grpSpMk id="26" creationId="{EC78E3E1-BBBA-4058-AAEB-714F04B0257C}"/>
          </ac:grpSpMkLst>
        </pc:grpChg>
        <pc:grpChg chg="add del">
          <ac:chgData name="Susan Taiariol" userId="c4fb99bd-69b1-4def-a06d-a8fa2997f59d" providerId="ADAL" clId="{3D7C18E6-A6AA-4454-8269-F56DA33A8D65}" dt="2021-02-17T22:38:29.164" v="3555" actId="26606"/>
          <ac:grpSpMkLst>
            <pc:docMk/>
            <pc:sldMk cId="708472185" sldId="281"/>
            <ac:grpSpMk id="29" creationId="{16DBFAD4-B5FC-442B-A283-381B01B195F7}"/>
          </ac:grpSpMkLst>
        </pc:grpChg>
        <pc:grpChg chg="add del">
          <ac:chgData name="Susan Taiariol" userId="c4fb99bd-69b1-4def-a06d-a8fa2997f59d" providerId="ADAL" clId="{3D7C18E6-A6AA-4454-8269-F56DA33A8D65}" dt="2021-02-17T22:38:29.164" v="3555" actId="26606"/>
          <ac:grpSpMkLst>
            <pc:docMk/>
            <pc:sldMk cId="708472185" sldId="281"/>
            <ac:grpSpMk id="35" creationId="{11002ACD-3B0C-4885-8754-8A00E926FE4B}"/>
          </ac:grpSpMkLst>
        </pc:grpChg>
        <pc:grpChg chg="add del">
          <ac:chgData name="Susan Taiariol" userId="c4fb99bd-69b1-4def-a06d-a8fa2997f59d" providerId="ADAL" clId="{3D7C18E6-A6AA-4454-8269-F56DA33A8D65}" dt="2021-02-17T22:44:28.615" v="3654" actId="26606"/>
          <ac:grpSpMkLst>
            <pc:docMk/>
            <pc:sldMk cId="708472185" sldId="281"/>
            <ac:grpSpMk id="37" creationId="{54CA915D-BDF0-41F8-B00E-FB186EFF7BD6}"/>
          </ac:grpSpMkLst>
        </pc:grpChg>
        <pc:graphicFrameChg chg="add mod modGraphic">
          <ac:chgData name="Susan Taiariol" userId="c4fb99bd-69b1-4def-a06d-a8fa2997f59d" providerId="ADAL" clId="{3D7C18E6-A6AA-4454-8269-F56DA33A8D65}" dt="2021-02-17T22:47:08.094" v="3685" actId="20577"/>
          <ac:graphicFrameMkLst>
            <pc:docMk/>
            <pc:sldMk cId="708472185" sldId="281"/>
            <ac:graphicFrameMk id="24" creationId="{09E4EB04-D347-44D4-A508-3C3F190CBCB3}"/>
          </ac:graphicFrameMkLst>
        </pc:graphicFrameChg>
        <pc:picChg chg="add mod ord">
          <ac:chgData name="Susan Taiariol" userId="c4fb99bd-69b1-4def-a06d-a8fa2997f59d" providerId="ADAL" clId="{3D7C18E6-A6AA-4454-8269-F56DA33A8D65}" dt="2021-02-17T22:46:15.228" v="3677"/>
          <ac:picMkLst>
            <pc:docMk/>
            <pc:sldMk cId="708472185" sldId="281"/>
            <ac:picMk id="5" creationId="{E9FE55BD-84D8-4C56-90FE-B304AA4265BE}"/>
          </ac:picMkLst>
        </pc:picChg>
      </pc:sldChg>
      <pc:sldChg chg="addSp delSp modSp new del mod modTransition setBg">
        <pc:chgData name="Susan Taiariol" userId="c4fb99bd-69b1-4def-a06d-a8fa2997f59d" providerId="ADAL" clId="{3D7C18E6-A6AA-4454-8269-F56DA33A8D65}" dt="2021-02-20T01:45:29.023" v="4619" actId="47"/>
        <pc:sldMkLst>
          <pc:docMk/>
          <pc:sldMk cId="2209913155" sldId="282"/>
        </pc:sldMkLst>
        <pc:spChg chg="mod">
          <ac:chgData name="Susan Taiariol" userId="c4fb99bd-69b1-4def-a06d-a8fa2997f59d" providerId="ADAL" clId="{3D7C18E6-A6AA-4454-8269-F56DA33A8D65}" dt="2021-02-18T17:59:10.643" v="4094" actId="255"/>
          <ac:spMkLst>
            <pc:docMk/>
            <pc:sldMk cId="2209913155" sldId="282"/>
            <ac:spMk id="2" creationId="{BBDF6F82-8A2A-4837-983A-7C3AA7E9D343}"/>
          </ac:spMkLst>
        </pc:spChg>
        <pc:spChg chg="mod ord">
          <ac:chgData name="Susan Taiariol" userId="c4fb99bd-69b1-4def-a06d-a8fa2997f59d" providerId="ADAL" clId="{3D7C18E6-A6AA-4454-8269-F56DA33A8D65}" dt="2021-02-18T18:26:43.568" v="4095" actId="115"/>
          <ac:spMkLst>
            <pc:docMk/>
            <pc:sldMk cId="2209913155" sldId="282"/>
            <ac:spMk id="3" creationId="{0672D658-0C4B-44C5-A4A4-0BB15E1DA8CB}"/>
          </ac:spMkLst>
        </pc:spChg>
        <pc:spChg chg="add del">
          <ac:chgData name="Susan Taiariol" userId="c4fb99bd-69b1-4def-a06d-a8fa2997f59d" providerId="ADAL" clId="{3D7C18E6-A6AA-4454-8269-F56DA33A8D65}" dt="2021-02-18T17:46:48.792" v="3933" actId="26606"/>
          <ac:spMkLst>
            <pc:docMk/>
            <pc:sldMk cId="2209913155" sldId="282"/>
            <ac:spMk id="9" creationId="{E009DD9B-5EE2-4C0D-8B2B-351C8C102205}"/>
          </ac:spMkLst>
        </pc:spChg>
        <pc:spChg chg="add del">
          <ac:chgData name="Susan Taiariol" userId="c4fb99bd-69b1-4def-a06d-a8fa2997f59d" providerId="ADAL" clId="{3D7C18E6-A6AA-4454-8269-F56DA33A8D65}" dt="2021-02-18T17:46:48.792" v="3933" actId="26606"/>
          <ac:spMkLst>
            <pc:docMk/>
            <pc:sldMk cId="2209913155" sldId="282"/>
            <ac:spMk id="11" creationId="{E720DB99-7745-4E75-9D96-AAB6D55C531E}"/>
          </ac:spMkLst>
        </pc:spChg>
        <pc:spChg chg="add del">
          <ac:chgData name="Susan Taiariol" userId="c4fb99bd-69b1-4def-a06d-a8fa2997f59d" providerId="ADAL" clId="{3D7C18E6-A6AA-4454-8269-F56DA33A8D65}" dt="2021-02-18T17:46:48.792" v="3933" actId="26606"/>
          <ac:spMkLst>
            <pc:docMk/>
            <pc:sldMk cId="2209913155" sldId="282"/>
            <ac:spMk id="13" creationId="{D68803C4-E159-4360-B7BB-74205C8F782D}"/>
          </ac:spMkLst>
        </pc:spChg>
        <pc:spChg chg="add del">
          <ac:chgData name="Susan Taiariol" userId="c4fb99bd-69b1-4def-a06d-a8fa2997f59d" providerId="ADAL" clId="{3D7C18E6-A6AA-4454-8269-F56DA33A8D65}" dt="2021-02-18T17:46:48.792" v="3933" actId="26606"/>
          <ac:spMkLst>
            <pc:docMk/>
            <pc:sldMk cId="2209913155" sldId="282"/>
            <ac:spMk id="15" creationId="{504B0465-3B07-49BF-BEA7-D81476246293}"/>
          </ac:spMkLst>
        </pc:spChg>
        <pc:spChg chg="add del">
          <ac:chgData name="Susan Taiariol" userId="c4fb99bd-69b1-4def-a06d-a8fa2997f59d" providerId="ADAL" clId="{3D7C18E6-A6AA-4454-8269-F56DA33A8D65}" dt="2021-02-18T17:46:48.792" v="3933" actId="26606"/>
          <ac:spMkLst>
            <pc:docMk/>
            <pc:sldMk cId="2209913155" sldId="282"/>
            <ac:spMk id="17" creationId="{49B7FFA5-14CB-4A4F-9BCC-CA3AA5D9D276}"/>
          </ac:spMkLst>
        </pc:spChg>
        <pc:spChg chg="add del">
          <ac:chgData name="Susan Taiariol" userId="c4fb99bd-69b1-4def-a06d-a8fa2997f59d" providerId="ADAL" clId="{3D7C18E6-A6AA-4454-8269-F56DA33A8D65}" dt="2021-02-18T17:46:48.792" v="3933" actId="26606"/>
          <ac:spMkLst>
            <pc:docMk/>
            <pc:sldMk cId="2209913155" sldId="282"/>
            <ac:spMk id="19" creationId="{04E48745-7512-4EC2-9E20-9092D12150CA}"/>
          </ac:spMkLst>
        </pc:spChg>
        <pc:spChg chg="add del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24" creationId="{F3AF35CD-DA30-4E34-B0F3-32C27766DA05}"/>
          </ac:spMkLst>
        </pc:spChg>
        <pc:spChg chg="add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33" creationId="{E009DD9B-5EE2-4C0D-8B2B-351C8C102205}"/>
          </ac:spMkLst>
        </pc:spChg>
        <pc:spChg chg="add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35" creationId="{E720DB99-7745-4E75-9D96-AAB6D55C531E}"/>
          </ac:spMkLst>
        </pc:spChg>
        <pc:spChg chg="add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37" creationId="{D68803C4-E159-4360-B7BB-74205C8F782D}"/>
          </ac:spMkLst>
        </pc:spChg>
        <pc:spChg chg="add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39" creationId="{504B0465-3B07-49BF-BEA7-D81476246293}"/>
          </ac:spMkLst>
        </pc:spChg>
        <pc:spChg chg="add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41" creationId="{49B7FFA5-14CB-4A4F-9BCC-CA3AA5D9D276}"/>
          </ac:spMkLst>
        </pc:spChg>
        <pc:spChg chg="add">
          <ac:chgData name="Susan Taiariol" userId="c4fb99bd-69b1-4def-a06d-a8fa2997f59d" providerId="ADAL" clId="{3D7C18E6-A6AA-4454-8269-F56DA33A8D65}" dt="2021-02-18T17:49:14.758" v="3948" actId="26606"/>
          <ac:spMkLst>
            <pc:docMk/>
            <pc:sldMk cId="2209913155" sldId="282"/>
            <ac:spMk id="43" creationId="{04E48745-7512-4EC2-9E20-9092D12150CA}"/>
          </ac:spMkLst>
        </pc:spChg>
        <pc:grpChg chg="add del">
          <ac:chgData name="Susan Taiariol" userId="c4fb99bd-69b1-4def-a06d-a8fa2997f59d" providerId="ADAL" clId="{3D7C18E6-A6AA-4454-8269-F56DA33A8D65}" dt="2021-02-18T17:49:14.758" v="3948" actId="26606"/>
          <ac:grpSpMkLst>
            <pc:docMk/>
            <pc:sldMk cId="2209913155" sldId="282"/>
            <ac:grpSpMk id="26" creationId="{BCFC42DC-2C46-47C4-BC61-530557385DBD}"/>
          </ac:grpSpMkLst>
        </pc:grpChg>
        <pc:picChg chg="add mod">
          <ac:chgData name="Susan Taiariol" userId="c4fb99bd-69b1-4def-a06d-a8fa2997f59d" providerId="ADAL" clId="{3D7C18E6-A6AA-4454-8269-F56DA33A8D65}" dt="2021-02-18T17:55:53.517" v="4070" actId="1076"/>
          <ac:picMkLst>
            <pc:docMk/>
            <pc:sldMk cId="2209913155" sldId="282"/>
            <ac:picMk id="4" creationId="{72D5707B-EF88-4105-AEC1-034603F899A3}"/>
          </ac:picMkLst>
        </pc:picChg>
        <pc:cxnChg chg="add del mod">
          <ac:chgData name="Susan Taiariol" userId="c4fb99bd-69b1-4def-a06d-a8fa2997f59d" providerId="ADAL" clId="{3D7C18E6-A6AA-4454-8269-F56DA33A8D65}" dt="2021-02-18T17:55:41.273" v="4068" actId="478"/>
          <ac:cxnSpMkLst>
            <pc:docMk/>
            <pc:sldMk cId="2209913155" sldId="282"/>
            <ac:cxnSpMk id="6" creationId="{F5661758-F51B-4DD9-946B-9AE067671605}"/>
          </ac:cxnSpMkLst>
        </pc:cxnChg>
      </pc:sldChg>
      <pc:sldChg chg="addSp delSp modSp new del mod">
        <pc:chgData name="Susan Taiariol" userId="c4fb99bd-69b1-4def-a06d-a8fa2997f59d" providerId="ADAL" clId="{3D7C18E6-A6AA-4454-8269-F56DA33A8D65}" dt="2021-02-19T17:21:58.012" v="4109" actId="47"/>
        <pc:sldMkLst>
          <pc:docMk/>
          <pc:sldMk cId="3592858409" sldId="283"/>
        </pc:sldMkLst>
        <pc:spChg chg="del">
          <ac:chgData name="Susan Taiariol" userId="c4fb99bd-69b1-4def-a06d-a8fa2997f59d" providerId="ADAL" clId="{3D7C18E6-A6AA-4454-8269-F56DA33A8D65}" dt="2021-02-19T17:19:12.770" v="4098" actId="478"/>
          <ac:spMkLst>
            <pc:docMk/>
            <pc:sldMk cId="3592858409" sldId="283"/>
            <ac:spMk id="3" creationId="{6D26D43E-B5F7-4317-B165-77125EAA812F}"/>
          </ac:spMkLst>
        </pc:spChg>
        <pc:spChg chg="add del mod">
          <ac:chgData name="Susan Taiariol" userId="c4fb99bd-69b1-4def-a06d-a8fa2997f59d" providerId="ADAL" clId="{3D7C18E6-A6AA-4454-8269-F56DA33A8D65}" dt="2021-02-19T17:19:24.171" v="4101" actId="478"/>
          <ac:spMkLst>
            <pc:docMk/>
            <pc:sldMk cId="3592858409" sldId="283"/>
            <ac:spMk id="4" creationId="{97A18CA2-9AE6-406C-8F1D-725A32EEC2B2}"/>
          </ac:spMkLst>
        </pc:spChg>
      </pc:sldChg>
      <pc:sldChg chg="addSp delSp modSp add del mod modTransition">
        <pc:chgData name="Susan Taiariol" userId="c4fb99bd-69b1-4def-a06d-a8fa2997f59d" providerId="ADAL" clId="{3D7C18E6-A6AA-4454-8269-F56DA33A8D65}" dt="2021-02-20T01:45:30.018" v="4621" actId="47"/>
        <pc:sldMkLst>
          <pc:docMk/>
          <pc:sldMk cId="0" sldId="284"/>
        </pc:sldMkLst>
        <pc:spChg chg="del mod">
          <ac:chgData name="Susan Taiariol" userId="c4fb99bd-69b1-4def-a06d-a8fa2997f59d" providerId="ADAL" clId="{3D7C18E6-A6AA-4454-8269-F56DA33A8D65}" dt="2021-02-19T17:20:57.694" v="4106" actId="478"/>
          <ac:spMkLst>
            <pc:docMk/>
            <pc:sldMk cId="0" sldId="284"/>
            <ac:spMk id="2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3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4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6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7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8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9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0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1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2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3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4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5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6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7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8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19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0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1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2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3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4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5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6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7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8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29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30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31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32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36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37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4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5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6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7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8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59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60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61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62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63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65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71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72" creationId="{00000000-0000-0000-0000-000000000000}"/>
          </ac:spMkLst>
        </pc:spChg>
        <pc:spChg chg="mod">
          <ac:chgData name="Susan Taiariol" userId="c4fb99bd-69b1-4def-a06d-a8fa2997f59d" providerId="ADAL" clId="{3D7C18E6-A6AA-4454-8269-F56DA33A8D65}" dt="2021-02-19T17:21:48.553" v="4108" actId="1076"/>
          <ac:spMkLst>
            <pc:docMk/>
            <pc:sldMk cId="0" sldId="284"/>
            <ac:spMk id="88" creationId="{00000000-0000-0000-0000-000000000000}"/>
          </ac:spMkLst>
        </pc:spChg>
        <pc:spChg chg="add del mod">
          <ac:chgData name="Susan Taiariol" userId="c4fb99bd-69b1-4def-a06d-a8fa2997f59d" providerId="ADAL" clId="{3D7C18E6-A6AA-4454-8269-F56DA33A8D65}" dt="2021-02-19T17:21:00.616" v="4107" actId="478"/>
          <ac:spMkLst>
            <pc:docMk/>
            <pc:sldMk cId="0" sldId="284"/>
            <ac:spMk id="90" creationId="{65A6D6A7-8C4F-42B9-A652-307FA552D056}"/>
          </ac:spMkLst>
        </pc:spChg>
        <pc:spChg chg="add mod">
          <ac:chgData name="Susan Taiariol" userId="c4fb99bd-69b1-4def-a06d-a8fa2997f59d" providerId="ADAL" clId="{3D7C18E6-A6AA-4454-8269-F56DA33A8D65}" dt="2021-02-19T18:20:49.644" v="4386" actId="6549"/>
          <ac:spMkLst>
            <pc:docMk/>
            <pc:sldMk cId="0" sldId="284"/>
            <ac:spMk id="91" creationId="{FD6C84D4-B5DB-494A-B783-B9A4A4D86227}"/>
          </ac:spMkLst>
        </pc:spChg>
        <pc:spChg chg="add mod">
          <ac:chgData name="Susan Taiariol" userId="c4fb99bd-69b1-4def-a06d-a8fa2997f59d" providerId="ADAL" clId="{3D7C18E6-A6AA-4454-8269-F56DA33A8D65}" dt="2021-02-19T18:15:18.736" v="4357" actId="313"/>
          <ac:spMkLst>
            <pc:docMk/>
            <pc:sldMk cId="0" sldId="284"/>
            <ac:spMk id="92" creationId="{129F3ADC-1C57-44EA-8F8D-A8824FE55497}"/>
          </ac:spMkLst>
        </pc:spChg>
        <pc:spChg chg="add mod">
          <ac:chgData name="Susan Taiariol" userId="c4fb99bd-69b1-4def-a06d-a8fa2997f59d" providerId="ADAL" clId="{3D7C18E6-A6AA-4454-8269-F56DA33A8D65}" dt="2021-02-19T18:16:11.130" v="4363" actId="1582"/>
          <ac:spMkLst>
            <pc:docMk/>
            <pc:sldMk cId="0" sldId="284"/>
            <ac:spMk id="93" creationId="{E4E174DC-EB03-4D78-B894-08F9A430D007}"/>
          </ac:spMkLst>
        </pc:spChg>
        <pc:spChg chg="add mod">
          <ac:chgData name="Susan Taiariol" userId="c4fb99bd-69b1-4def-a06d-a8fa2997f59d" providerId="ADAL" clId="{3D7C18E6-A6AA-4454-8269-F56DA33A8D65}" dt="2021-02-19T18:17:57.564" v="4372" actId="14100"/>
          <ac:spMkLst>
            <pc:docMk/>
            <pc:sldMk cId="0" sldId="284"/>
            <ac:spMk id="94" creationId="{57771E3A-00FA-4C60-9079-9020A99F7DFB}"/>
          </ac:spMkLst>
        </pc:spChg>
        <pc:spChg chg="add mod">
          <ac:chgData name="Susan Taiariol" userId="c4fb99bd-69b1-4def-a06d-a8fa2997f59d" providerId="ADAL" clId="{3D7C18E6-A6AA-4454-8269-F56DA33A8D65}" dt="2021-02-19T18:17:47.577" v="4370" actId="14100"/>
          <ac:spMkLst>
            <pc:docMk/>
            <pc:sldMk cId="0" sldId="284"/>
            <ac:spMk id="95" creationId="{10B397E2-7BC6-491A-9946-02A42860AB19}"/>
          </ac:spMkLst>
        </pc:spChg>
        <pc:spChg chg="add mod">
          <ac:chgData name="Susan Taiariol" userId="c4fb99bd-69b1-4def-a06d-a8fa2997f59d" providerId="ADAL" clId="{3D7C18E6-A6AA-4454-8269-F56DA33A8D65}" dt="2021-02-19T18:18:10.940" v="4375" actId="14100"/>
          <ac:spMkLst>
            <pc:docMk/>
            <pc:sldMk cId="0" sldId="284"/>
            <ac:spMk id="96" creationId="{426FE211-7248-4ADA-A601-5E56771268A4}"/>
          </ac:spMkLst>
        </pc:s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33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38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66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73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76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79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82" creationId="{00000000-0000-0000-0000-000000000000}"/>
          </ac:grpSpMkLst>
        </pc:grpChg>
        <pc:grpChg chg="mod">
          <ac:chgData name="Susan Taiariol" userId="c4fb99bd-69b1-4def-a06d-a8fa2997f59d" providerId="ADAL" clId="{3D7C18E6-A6AA-4454-8269-F56DA33A8D65}" dt="2021-02-19T17:21:48.553" v="4108" actId="1076"/>
          <ac:grpSpMkLst>
            <pc:docMk/>
            <pc:sldMk cId="0" sldId="284"/>
            <ac:grpSpMk id="85" creationId="{00000000-0000-0000-0000-000000000000}"/>
          </ac:grpSpMkLst>
        </pc:grpChg>
        <pc:picChg chg="mod">
          <ac:chgData name="Susan Taiariol" userId="c4fb99bd-69b1-4def-a06d-a8fa2997f59d" providerId="ADAL" clId="{3D7C18E6-A6AA-4454-8269-F56DA33A8D65}" dt="2021-02-19T17:21:48.553" v="4108" actId="1076"/>
          <ac:picMkLst>
            <pc:docMk/>
            <pc:sldMk cId="0" sldId="284"/>
            <ac:picMk id="64" creationId="{00000000-0000-0000-0000-000000000000}"/>
          </ac:picMkLst>
        </pc:picChg>
        <pc:cxnChg chg="add mod">
          <ac:chgData name="Susan Taiariol" userId="c4fb99bd-69b1-4def-a06d-a8fa2997f59d" providerId="ADAL" clId="{3D7C18E6-A6AA-4454-8269-F56DA33A8D65}" dt="2021-02-19T18:20:12.096" v="4380" actId="1582"/>
          <ac:cxnSpMkLst>
            <pc:docMk/>
            <pc:sldMk cId="0" sldId="284"/>
            <ac:cxnSpMk id="98" creationId="{9AA04A54-5AD4-439B-BE12-DE931E67E24F}"/>
          </ac:cxnSpMkLst>
        </pc:cxnChg>
        <pc:cxnChg chg="add mod">
          <ac:chgData name="Susan Taiariol" userId="c4fb99bd-69b1-4def-a06d-a8fa2997f59d" providerId="ADAL" clId="{3D7C18E6-A6AA-4454-8269-F56DA33A8D65}" dt="2021-02-19T18:21:07.723" v="4388" actId="14100"/>
          <ac:cxnSpMkLst>
            <pc:docMk/>
            <pc:sldMk cId="0" sldId="284"/>
            <ac:cxnSpMk id="100" creationId="{901AA605-58D7-4AB3-BA84-42C448DCED9F}"/>
          </ac:cxnSpMkLst>
        </pc:cxnChg>
      </pc:sldChg>
      <pc:sldChg chg="add del">
        <pc:chgData name="Susan Taiariol" userId="c4fb99bd-69b1-4def-a06d-a8fa2997f59d" providerId="ADAL" clId="{3D7C18E6-A6AA-4454-8269-F56DA33A8D65}" dt="2021-02-19T18:21:37.439" v="4389" actId="47"/>
        <pc:sldMkLst>
          <pc:docMk/>
          <pc:sldMk cId="0" sldId="285"/>
        </pc:sldMkLst>
      </pc:sldChg>
      <pc:sldChg chg="delSp mod">
        <pc:chgData name="Susan Taiariol" userId="c4fb99bd-69b1-4def-a06d-a8fa2997f59d" providerId="ADAL" clId="{3D7C18E6-A6AA-4454-8269-F56DA33A8D65}" dt="2021-02-20T01:46:11.998" v="4628" actId="478"/>
        <pc:sldMkLst>
          <pc:docMk/>
          <pc:sldMk cId="2041106722" sldId="288"/>
        </pc:sldMkLst>
        <pc:spChg chg="del">
          <ac:chgData name="Susan Taiariol" userId="c4fb99bd-69b1-4def-a06d-a8fa2997f59d" providerId="ADAL" clId="{3D7C18E6-A6AA-4454-8269-F56DA33A8D65}" dt="2021-02-20T01:46:11.998" v="4628" actId="478"/>
          <ac:spMkLst>
            <pc:docMk/>
            <pc:sldMk cId="2041106722" sldId="288"/>
            <ac:spMk id="7" creationId="{7E325CCD-6939-4E02-8B1C-BC63F33BC719}"/>
          </ac:spMkLst>
        </pc:spChg>
        <pc:spChg chg="del">
          <ac:chgData name="Susan Taiariol" userId="c4fb99bd-69b1-4def-a06d-a8fa2997f59d" providerId="ADAL" clId="{3D7C18E6-A6AA-4454-8269-F56DA33A8D65}" dt="2021-02-20T01:46:08.649" v="4626" actId="478"/>
          <ac:spMkLst>
            <pc:docMk/>
            <pc:sldMk cId="2041106722" sldId="288"/>
            <ac:spMk id="8" creationId="{25B2E602-BDAE-49E9-A19D-1D4CDCDA04CF}"/>
          </ac:spMkLst>
        </pc:spChg>
        <pc:spChg chg="del">
          <ac:chgData name="Susan Taiariol" userId="c4fb99bd-69b1-4def-a06d-a8fa2997f59d" providerId="ADAL" clId="{3D7C18E6-A6AA-4454-8269-F56DA33A8D65}" dt="2021-02-20T01:46:10.230" v="4627" actId="478"/>
          <ac:spMkLst>
            <pc:docMk/>
            <pc:sldMk cId="2041106722" sldId="288"/>
            <ac:spMk id="9" creationId="{7A5E227B-6308-463C-BD10-98465AEA40F2}"/>
          </ac:spMkLst>
        </pc:spChg>
      </pc:sldChg>
    </pc:docChg>
  </pc:docChgLst>
  <pc:docChgLst>
    <pc:chgData name="Susan Taiariol" userId="S::staiariol@musd.net::c4fb99bd-69b1-4def-a06d-a8fa2997f59d" providerId="AD" clId="Web-{BF01B44F-A5EC-5B6B-71D0-6641C18AAF55}"/>
    <pc:docChg chg="modSld">
      <pc:chgData name="Susan Taiariol" userId="S::staiariol@musd.net::c4fb99bd-69b1-4def-a06d-a8fa2997f59d" providerId="AD" clId="Web-{BF01B44F-A5EC-5B6B-71D0-6641C18AAF55}" dt="2021-02-18T17:45:53.258" v="5"/>
      <pc:docMkLst>
        <pc:docMk/>
      </pc:docMkLst>
      <pc:sldChg chg="addSp delSp modSp">
        <pc:chgData name="Susan Taiariol" userId="S::staiariol@musd.net::c4fb99bd-69b1-4def-a06d-a8fa2997f59d" providerId="AD" clId="Web-{BF01B44F-A5EC-5B6B-71D0-6641C18AAF55}" dt="2021-02-18T17:45:53.258" v="5"/>
        <pc:sldMkLst>
          <pc:docMk/>
          <pc:sldMk cId="2209913155" sldId="282"/>
        </pc:sldMkLst>
        <pc:spChg chg="add del mod">
          <ac:chgData name="Susan Taiariol" userId="S::staiariol@musd.net::c4fb99bd-69b1-4def-a06d-a8fa2997f59d" providerId="AD" clId="Web-{BF01B44F-A5EC-5B6B-71D0-6641C18AAF55}" dt="2021-02-18T17:45:53.258" v="5"/>
          <ac:spMkLst>
            <pc:docMk/>
            <pc:sldMk cId="2209913155" sldId="282"/>
            <ac:spMk id="4" creationId="{7B713824-9426-4DC7-A3E9-EF987BF6C2D9}"/>
          </ac:spMkLst>
        </pc:spChg>
      </pc:sldChg>
    </pc:docChg>
  </pc:docChgLst>
  <pc:docChgLst>
    <pc:chgData name="Susan Taiariol" userId="S::staiariol@musd.net::c4fb99bd-69b1-4def-a06d-a8fa2997f59d" providerId="AD" clId="Web-{957B047B-24A2-BD2A-666F-A4EBC3B9124D}"/>
    <pc:docChg chg="addSld modSld modSection">
      <pc:chgData name="Susan Taiariol" userId="S::staiariol@musd.net::c4fb99bd-69b1-4def-a06d-a8fa2997f59d" providerId="AD" clId="Web-{957B047B-24A2-BD2A-666F-A4EBC3B9124D}" dt="2021-02-05T23:11:45.528" v="266"/>
      <pc:docMkLst>
        <pc:docMk/>
      </pc:docMkLst>
      <pc:sldChg chg="modSp">
        <pc:chgData name="Susan Taiariol" userId="S::staiariol@musd.net::c4fb99bd-69b1-4def-a06d-a8fa2997f59d" providerId="AD" clId="Web-{957B047B-24A2-BD2A-666F-A4EBC3B9124D}" dt="2021-02-05T22:48:40.671" v="186" actId="20577"/>
        <pc:sldMkLst>
          <pc:docMk/>
          <pc:sldMk cId="1544416873" sldId="256"/>
        </pc:sldMkLst>
        <pc:spChg chg="mod">
          <ac:chgData name="Susan Taiariol" userId="S::staiariol@musd.net::c4fb99bd-69b1-4def-a06d-a8fa2997f59d" providerId="AD" clId="Web-{957B047B-24A2-BD2A-666F-A4EBC3B9124D}" dt="2021-02-05T22:48:40.671" v="186" actId="20577"/>
          <ac:spMkLst>
            <pc:docMk/>
            <pc:sldMk cId="1544416873" sldId="256"/>
            <ac:spMk id="3" creationId="{D9727627-FB1E-4DC4-A676-0FF82ADA2314}"/>
          </ac:spMkLst>
        </pc:spChg>
      </pc:sldChg>
      <pc:sldChg chg="addSp delSp modSp mod modClrScheme chgLayout">
        <pc:chgData name="Susan Taiariol" userId="S::staiariol@musd.net::c4fb99bd-69b1-4def-a06d-a8fa2997f59d" providerId="AD" clId="Web-{957B047B-24A2-BD2A-666F-A4EBC3B9124D}" dt="2021-02-05T22:21:13.133" v="53" actId="20577"/>
        <pc:sldMkLst>
          <pc:docMk/>
          <pc:sldMk cId="3031464534" sldId="258"/>
        </pc:sldMkLst>
        <pc:spChg chg="mod ord">
          <ac:chgData name="Susan Taiariol" userId="S::staiariol@musd.net::c4fb99bd-69b1-4def-a06d-a8fa2997f59d" providerId="AD" clId="Web-{957B047B-24A2-BD2A-666F-A4EBC3B9124D}" dt="2021-02-05T22:21:13.133" v="53" actId="20577"/>
          <ac:spMkLst>
            <pc:docMk/>
            <pc:sldMk cId="3031464534" sldId="258"/>
            <ac:spMk id="4" creationId="{05D98605-845A-407A-9F3D-8BA9D38C670C}"/>
          </ac:spMkLst>
        </pc:spChg>
        <pc:spChg chg="del">
          <ac:chgData name="Susan Taiariol" userId="S::staiariol@musd.net::c4fb99bd-69b1-4def-a06d-a8fa2997f59d" providerId="AD" clId="Web-{957B047B-24A2-BD2A-666F-A4EBC3B9124D}" dt="2021-02-05T22:13:59.872" v="0"/>
          <ac:spMkLst>
            <pc:docMk/>
            <pc:sldMk cId="3031464534" sldId="258"/>
            <ac:spMk id="5" creationId="{D078C4D5-F3BF-41A7-9AEF-6AD304279E0C}"/>
          </ac:spMkLst>
        </pc:spChg>
        <pc:spChg chg="del">
          <ac:chgData name="Susan Taiariol" userId="S::staiariol@musd.net::c4fb99bd-69b1-4def-a06d-a8fa2997f59d" providerId="AD" clId="Web-{957B047B-24A2-BD2A-666F-A4EBC3B9124D}" dt="2021-02-05T22:14:38.983" v="2"/>
          <ac:spMkLst>
            <pc:docMk/>
            <pc:sldMk cId="3031464534" sldId="258"/>
            <ac:spMk id="6" creationId="{F3566D46-0D82-4DE1-92B3-15448E83E9FC}"/>
          </ac:spMkLst>
        </pc:spChg>
        <pc:spChg chg="add del mod ord">
          <ac:chgData name="Susan Taiariol" userId="S::staiariol@musd.net::c4fb99bd-69b1-4def-a06d-a8fa2997f59d" providerId="AD" clId="Web-{957B047B-24A2-BD2A-666F-A4EBC3B9124D}" dt="2021-02-05T22:16:45.361" v="26"/>
          <ac:spMkLst>
            <pc:docMk/>
            <pc:sldMk cId="3031464534" sldId="258"/>
            <ac:spMk id="7" creationId="{35713F17-3666-4E7C-956B-163CBE26BFAF}"/>
          </ac:spMkLst>
        </pc:spChg>
        <pc:spChg chg="add del mod ord">
          <ac:chgData name="Susan Taiariol" userId="S::staiariol@musd.net::c4fb99bd-69b1-4def-a06d-a8fa2997f59d" providerId="AD" clId="Web-{957B047B-24A2-BD2A-666F-A4EBC3B9124D}" dt="2021-02-05T22:16:45.361" v="26"/>
          <ac:spMkLst>
            <pc:docMk/>
            <pc:sldMk cId="3031464534" sldId="258"/>
            <ac:spMk id="8" creationId="{AB2EC722-C8D1-41E2-B5CD-2793DFFBB829}"/>
          </ac:spMkLst>
        </pc:spChg>
        <pc:picChg chg="add mod ord">
          <ac:chgData name="Susan Taiariol" userId="S::staiariol@musd.net::c4fb99bd-69b1-4def-a06d-a8fa2997f59d" providerId="AD" clId="Web-{957B047B-24A2-BD2A-666F-A4EBC3B9124D}" dt="2021-02-05T22:18:50.708" v="46" actId="1076"/>
          <ac:picMkLst>
            <pc:docMk/>
            <pc:sldMk cId="3031464534" sldId="258"/>
            <ac:picMk id="2" creationId="{5E2454BE-3730-4C38-B667-3033E4FC918C}"/>
          </ac:picMkLst>
        </pc:picChg>
        <pc:picChg chg="add mod ord">
          <ac:chgData name="Susan Taiariol" userId="S::staiariol@musd.net::c4fb99bd-69b1-4def-a06d-a8fa2997f59d" providerId="AD" clId="Web-{957B047B-24A2-BD2A-666F-A4EBC3B9124D}" dt="2021-02-05T22:19:02.349" v="47" actId="1076"/>
          <ac:picMkLst>
            <pc:docMk/>
            <pc:sldMk cId="3031464534" sldId="258"/>
            <ac:picMk id="3" creationId="{C49151E3-6554-4CCD-AF2E-94E11CB5518C}"/>
          </ac:picMkLst>
        </pc:picChg>
        <pc:picChg chg="add del mod">
          <ac:chgData name="Susan Taiariol" userId="S::staiariol@musd.net::c4fb99bd-69b1-4def-a06d-a8fa2997f59d" providerId="AD" clId="Web-{957B047B-24A2-BD2A-666F-A4EBC3B9124D}" dt="2021-02-05T22:20:37.679" v="51"/>
          <ac:picMkLst>
            <pc:docMk/>
            <pc:sldMk cId="3031464534" sldId="258"/>
            <ac:picMk id="9" creationId="{3CB609F5-3740-44EC-B2EF-A97C647EFAF0}"/>
          </ac:picMkLst>
        </pc:picChg>
      </pc:sldChg>
      <pc:sldChg chg="addSp delSp modSp new mod setBg">
        <pc:chgData name="Susan Taiariol" userId="S::staiariol@musd.net::c4fb99bd-69b1-4def-a06d-a8fa2997f59d" providerId="AD" clId="Web-{957B047B-24A2-BD2A-666F-A4EBC3B9124D}" dt="2021-02-05T23:11:21.214" v="265" actId="1076"/>
        <pc:sldMkLst>
          <pc:docMk/>
          <pc:sldMk cId="3001982421" sldId="259"/>
        </pc:sldMkLst>
        <pc:spChg chg="mod">
          <ac:chgData name="Susan Taiariol" userId="S::staiariol@musd.net::c4fb99bd-69b1-4def-a06d-a8fa2997f59d" providerId="AD" clId="Web-{957B047B-24A2-BD2A-666F-A4EBC3B9124D}" dt="2021-02-05T23:11:21.214" v="265" actId="1076"/>
          <ac:spMkLst>
            <pc:docMk/>
            <pc:sldMk cId="3001982421" sldId="259"/>
            <ac:spMk id="2" creationId="{2600B683-4DF4-4FC0-96F3-7DC18FF47897}"/>
          </ac:spMkLst>
        </pc:spChg>
        <pc:spChg chg="mod ord">
          <ac:chgData name="Susan Taiariol" userId="S::staiariol@musd.net::c4fb99bd-69b1-4def-a06d-a8fa2997f59d" providerId="AD" clId="Web-{957B047B-24A2-BD2A-666F-A4EBC3B9124D}" dt="2021-02-05T23:06:41.824" v="247" actId="20577"/>
          <ac:spMkLst>
            <pc:docMk/>
            <pc:sldMk cId="3001982421" sldId="259"/>
            <ac:spMk id="3" creationId="{14DF54BB-D224-4E7F-986C-816D1F83E78B}"/>
          </ac:spMkLst>
        </pc:spChg>
        <pc:spChg chg="del">
          <ac:chgData name="Susan Taiariol" userId="S::staiariol@musd.net::c4fb99bd-69b1-4def-a06d-a8fa2997f59d" providerId="AD" clId="Web-{957B047B-24A2-BD2A-666F-A4EBC3B9124D}" dt="2021-02-05T22:43:47.311" v="133"/>
          <ac:spMkLst>
            <pc:docMk/>
            <pc:sldMk cId="3001982421" sldId="259"/>
            <ac:spMk id="4" creationId="{5C998650-116D-4D82-8EE2-A07A054333B1}"/>
          </ac:spMkLst>
        </pc:spChg>
        <pc:spChg chg="add del mod">
          <ac:chgData name="Susan Taiariol" userId="S::staiariol@musd.net::c4fb99bd-69b1-4def-a06d-a8fa2997f59d" providerId="AD" clId="Web-{957B047B-24A2-BD2A-666F-A4EBC3B9124D}" dt="2021-02-05T22:50:47.819" v="189"/>
          <ac:spMkLst>
            <pc:docMk/>
            <pc:sldMk cId="3001982421" sldId="259"/>
            <ac:spMk id="7" creationId="{4CBA78BB-C4FF-4D9D-A3B1-39B865529A2F}"/>
          </ac:spMkLst>
        </pc:spChg>
        <pc:spChg chg="add del mod">
          <ac:chgData name="Susan Taiariol" userId="S::staiariol@musd.net::c4fb99bd-69b1-4def-a06d-a8fa2997f59d" providerId="AD" clId="Web-{957B047B-24A2-BD2A-666F-A4EBC3B9124D}" dt="2021-02-05T22:57:15.684" v="201"/>
          <ac:spMkLst>
            <pc:docMk/>
            <pc:sldMk cId="3001982421" sldId="259"/>
            <ac:spMk id="9" creationId="{CC9AA1F4-B143-4B2B-970F-F370186EA111}"/>
          </ac:spMkLst>
        </pc:spChg>
        <pc:spChg chg="add">
          <ac:chgData name="Susan Taiariol" userId="S::staiariol@musd.net::c4fb99bd-69b1-4def-a06d-a8fa2997f59d" providerId="AD" clId="Web-{957B047B-24A2-BD2A-666F-A4EBC3B9124D}" dt="2021-02-05T22:44:02.422" v="136"/>
          <ac:spMkLst>
            <pc:docMk/>
            <pc:sldMk cId="3001982421" sldId="259"/>
            <ac:spMk id="14" creationId="{5B057BAA-CAD8-42D7-8DDF-E2075435DAF9}"/>
          </ac:spMkLst>
        </pc:spChg>
        <pc:spChg chg="add mod">
          <ac:chgData name="Susan Taiariol" userId="S::staiariol@musd.net::c4fb99bd-69b1-4def-a06d-a8fa2997f59d" providerId="AD" clId="Web-{957B047B-24A2-BD2A-666F-A4EBC3B9124D}" dt="2021-02-05T23:08:10.625" v="258" actId="14100"/>
          <ac:spMkLst>
            <pc:docMk/>
            <pc:sldMk cId="3001982421" sldId="259"/>
            <ac:spMk id="15" creationId="{62BDACAE-D373-4421-89AC-68390C81DACF}"/>
          </ac:spMkLst>
        </pc:spChg>
        <pc:spChg chg="add mod">
          <ac:chgData name="Susan Taiariol" userId="S::staiariol@musd.net::c4fb99bd-69b1-4def-a06d-a8fa2997f59d" providerId="AD" clId="Web-{957B047B-24A2-BD2A-666F-A4EBC3B9124D}" dt="2021-02-05T23:02:26.232" v="224"/>
          <ac:spMkLst>
            <pc:docMk/>
            <pc:sldMk cId="3001982421" sldId="259"/>
            <ac:spMk id="19" creationId="{0D4CF099-AF34-4C31-AAE9-A7AEED18984C}"/>
          </ac:spMkLst>
        </pc:spChg>
        <pc:spChg chg="add mod">
          <ac:chgData name="Susan Taiariol" userId="S::staiariol@musd.net::c4fb99bd-69b1-4def-a06d-a8fa2997f59d" providerId="AD" clId="Web-{957B047B-24A2-BD2A-666F-A4EBC3B9124D}" dt="2021-02-05T23:04:38.083" v="239" actId="14100"/>
          <ac:spMkLst>
            <pc:docMk/>
            <pc:sldMk cId="3001982421" sldId="259"/>
            <ac:spMk id="20" creationId="{7AEF110D-F9D4-4C9F-9699-49DAB783103E}"/>
          </ac:spMkLst>
        </pc:spChg>
        <pc:spChg chg="add mod">
          <ac:chgData name="Susan Taiariol" userId="S::staiariol@musd.net::c4fb99bd-69b1-4def-a06d-a8fa2997f59d" providerId="AD" clId="Web-{957B047B-24A2-BD2A-666F-A4EBC3B9124D}" dt="2021-02-05T23:04:59.349" v="240" actId="14100"/>
          <ac:spMkLst>
            <pc:docMk/>
            <pc:sldMk cId="3001982421" sldId="259"/>
            <ac:spMk id="21" creationId="{FF63E099-9BA3-4B37-B72B-462298D6C049}"/>
          </ac:spMkLst>
        </pc:spChg>
        <pc:spChg chg="add mod">
          <ac:chgData name="Susan Taiariol" userId="S::staiariol@musd.net::c4fb99bd-69b1-4def-a06d-a8fa2997f59d" providerId="AD" clId="Web-{957B047B-24A2-BD2A-666F-A4EBC3B9124D}" dt="2021-02-05T23:10:11.448" v="262" actId="14100"/>
          <ac:spMkLst>
            <pc:docMk/>
            <pc:sldMk cId="3001982421" sldId="259"/>
            <ac:spMk id="22" creationId="{CD5BA181-3D31-45E7-9876-8F199AFB708A}"/>
          </ac:spMkLst>
        </pc:spChg>
        <pc:spChg chg="add mod">
          <ac:chgData name="Susan Taiariol" userId="S::staiariol@musd.net::c4fb99bd-69b1-4def-a06d-a8fa2997f59d" providerId="AD" clId="Web-{957B047B-24A2-BD2A-666F-A4EBC3B9124D}" dt="2021-02-05T23:07:57.828" v="256" actId="14100"/>
          <ac:spMkLst>
            <pc:docMk/>
            <pc:sldMk cId="3001982421" sldId="259"/>
            <ac:spMk id="23" creationId="{87EB7250-37E2-401E-B8E0-D0449F81565F}"/>
          </ac:spMkLst>
        </pc:spChg>
        <pc:grpChg chg="add">
          <ac:chgData name="Susan Taiariol" userId="S::staiariol@musd.net::c4fb99bd-69b1-4def-a06d-a8fa2997f59d" providerId="AD" clId="Web-{957B047B-24A2-BD2A-666F-A4EBC3B9124D}" dt="2021-02-05T22:44:02.422" v="136"/>
          <ac:grpSpMkLst>
            <pc:docMk/>
            <pc:sldMk cId="3001982421" sldId="259"/>
            <ac:grpSpMk id="10" creationId="{16DBFAD4-B5FC-442B-A283-381B01B195F7}"/>
          </ac:grpSpMkLst>
        </pc:grpChg>
        <pc:grpChg chg="add">
          <ac:chgData name="Susan Taiariol" userId="S::staiariol@musd.net::c4fb99bd-69b1-4def-a06d-a8fa2997f59d" providerId="AD" clId="Web-{957B047B-24A2-BD2A-666F-A4EBC3B9124D}" dt="2021-02-05T22:44:02.422" v="136"/>
          <ac:grpSpMkLst>
            <pc:docMk/>
            <pc:sldMk cId="3001982421" sldId="259"/>
            <ac:grpSpMk id="16" creationId="{ECBD3C71-5915-4215-B435-9334BCE4BE43}"/>
          </ac:grpSpMkLst>
        </pc:grpChg>
        <pc:picChg chg="add del mod ord">
          <ac:chgData name="Susan Taiariol" userId="S::staiariol@musd.net::c4fb99bd-69b1-4def-a06d-a8fa2997f59d" providerId="AD" clId="Web-{957B047B-24A2-BD2A-666F-A4EBC3B9124D}" dt="2021-02-05T22:50:05.941" v="188"/>
          <ac:picMkLst>
            <pc:docMk/>
            <pc:sldMk cId="3001982421" sldId="259"/>
            <ac:picMk id="5" creationId="{AFA38224-A05F-451B-BC16-49CB0AA91B2A}"/>
          </ac:picMkLst>
        </pc:picChg>
        <pc:picChg chg="add mod ord">
          <ac:chgData name="Susan Taiariol" userId="S::staiariol@musd.net::c4fb99bd-69b1-4def-a06d-a8fa2997f59d" providerId="AD" clId="Web-{957B047B-24A2-BD2A-666F-A4EBC3B9124D}" dt="2021-02-05T23:09:58.569" v="260" actId="1076"/>
          <ac:picMkLst>
            <pc:docMk/>
            <pc:sldMk cId="3001982421" sldId="259"/>
            <ac:picMk id="8" creationId="{BC825EFD-AD3B-483B-87D0-D3D7CF91EC92}"/>
          </ac:picMkLst>
        </pc:picChg>
        <pc:inkChg chg="add del">
          <ac:chgData name="Susan Taiariol" userId="S::staiariol@musd.net::c4fb99bd-69b1-4def-a06d-a8fa2997f59d" providerId="AD" clId="Web-{957B047B-24A2-BD2A-666F-A4EBC3B9124D}" dt="2021-02-05T22:57:08.496" v="199"/>
          <ac:inkMkLst>
            <pc:docMk/>
            <pc:sldMk cId="3001982421" sldId="259"/>
            <ac:inkMk id="13" creationId="{6E227E48-A961-490C-B41D-141D7DBA2B27}"/>
          </ac:inkMkLst>
        </pc:inkChg>
      </pc:sldChg>
      <pc:sldChg chg="new">
        <pc:chgData name="Susan Taiariol" userId="S::staiariol@musd.net::c4fb99bd-69b1-4def-a06d-a8fa2997f59d" providerId="AD" clId="Web-{957B047B-24A2-BD2A-666F-A4EBC3B9124D}" dt="2021-02-05T23:11:45.528" v="266"/>
        <pc:sldMkLst>
          <pc:docMk/>
          <pc:sldMk cId="4225711664" sldId="260"/>
        </pc:sldMkLst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4" Type="http://schemas.openxmlformats.org/officeDocument/2006/relationships/image" Target="../media/image44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Relationship Id="rId4" Type="http://schemas.openxmlformats.org/officeDocument/2006/relationships/image" Target="../media/image4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7741C9-F65A-40B5-BCA0-7D7F8024EB9C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44904BD-8D25-4490-909B-74CBA6C8CFFF}">
      <dgm:prSet/>
      <dgm:spPr/>
      <dgm:t>
        <a:bodyPr/>
        <a:lstStyle/>
        <a:p>
          <a:r>
            <a:rPr lang="en-US" dirty="0"/>
            <a:t>Career</a:t>
          </a:r>
        </a:p>
      </dgm:t>
    </dgm:pt>
    <dgm:pt modelId="{8F2C127C-F864-48C1-B369-DE9F38D381EC}" type="parTrans" cxnId="{52769025-AF7F-45C4-8D4C-59D240EC2197}">
      <dgm:prSet/>
      <dgm:spPr/>
      <dgm:t>
        <a:bodyPr/>
        <a:lstStyle/>
        <a:p>
          <a:endParaRPr lang="en-US"/>
        </a:p>
      </dgm:t>
    </dgm:pt>
    <dgm:pt modelId="{7B798325-8463-4801-A78F-4F61AFE84260}" type="sibTrans" cxnId="{52769025-AF7F-45C4-8D4C-59D240EC2197}">
      <dgm:prSet/>
      <dgm:spPr/>
      <dgm:t>
        <a:bodyPr/>
        <a:lstStyle/>
        <a:p>
          <a:endParaRPr lang="en-US"/>
        </a:p>
      </dgm:t>
    </dgm:pt>
    <dgm:pt modelId="{FB0A1962-F1A5-480E-8855-420FAE02A6EF}">
      <dgm:prSet/>
      <dgm:spPr/>
      <dgm:t>
        <a:bodyPr/>
        <a:lstStyle/>
        <a:p>
          <a:r>
            <a:rPr lang="en-US" dirty="0"/>
            <a:t>Major or Specialty</a:t>
          </a:r>
        </a:p>
      </dgm:t>
    </dgm:pt>
    <dgm:pt modelId="{8148447F-3454-4CA0-8962-0E0B5272F33E}" type="parTrans" cxnId="{0690567D-3D2E-46E3-B8E3-F8E032CBB358}">
      <dgm:prSet/>
      <dgm:spPr/>
      <dgm:t>
        <a:bodyPr/>
        <a:lstStyle/>
        <a:p>
          <a:endParaRPr lang="en-US"/>
        </a:p>
      </dgm:t>
    </dgm:pt>
    <dgm:pt modelId="{C516F2BD-2674-4BB6-9EA5-B5301216F5D0}" type="sibTrans" cxnId="{0690567D-3D2E-46E3-B8E3-F8E032CBB358}">
      <dgm:prSet/>
      <dgm:spPr/>
      <dgm:t>
        <a:bodyPr/>
        <a:lstStyle/>
        <a:p>
          <a:endParaRPr lang="en-US"/>
        </a:p>
      </dgm:t>
    </dgm:pt>
    <dgm:pt modelId="{FE752E76-00BD-44BF-A948-EBEBF579ADE1}">
      <dgm:prSet/>
      <dgm:spPr/>
      <dgm:t>
        <a:bodyPr/>
        <a:lstStyle/>
        <a:p>
          <a:r>
            <a:rPr lang="en-US" dirty="0"/>
            <a:t>Education or Training</a:t>
          </a:r>
        </a:p>
      </dgm:t>
    </dgm:pt>
    <dgm:pt modelId="{5A9B0CB2-66E6-44FC-800F-E4872AAF6057}" type="parTrans" cxnId="{9492D600-C049-4810-B0F8-DA9F123FD7B7}">
      <dgm:prSet/>
      <dgm:spPr/>
      <dgm:t>
        <a:bodyPr/>
        <a:lstStyle/>
        <a:p>
          <a:endParaRPr lang="en-US"/>
        </a:p>
      </dgm:t>
    </dgm:pt>
    <dgm:pt modelId="{744E62B0-A2C0-48CC-AD36-4639F99370A3}" type="sibTrans" cxnId="{9492D600-C049-4810-B0F8-DA9F123FD7B7}">
      <dgm:prSet/>
      <dgm:spPr/>
      <dgm:t>
        <a:bodyPr/>
        <a:lstStyle/>
        <a:p>
          <a:endParaRPr lang="en-US"/>
        </a:p>
      </dgm:t>
    </dgm:pt>
    <dgm:pt modelId="{DF567B2A-B8BB-4F1A-B085-D69ADECAB436}" type="pres">
      <dgm:prSet presAssocID="{867741C9-F65A-40B5-BCA0-7D7F8024EB9C}" presName="outerComposite" presStyleCnt="0">
        <dgm:presLayoutVars>
          <dgm:chMax val="5"/>
          <dgm:dir/>
          <dgm:resizeHandles val="exact"/>
        </dgm:presLayoutVars>
      </dgm:prSet>
      <dgm:spPr/>
    </dgm:pt>
    <dgm:pt modelId="{510747B4-AC3A-4C6B-8FAE-C27673914D01}" type="pres">
      <dgm:prSet presAssocID="{867741C9-F65A-40B5-BCA0-7D7F8024EB9C}" presName="dummyMaxCanvas" presStyleCnt="0">
        <dgm:presLayoutVars/>
      </dgm:prSet>
      <dgm:spPr/>
    </dgm:pt>
    <dgm:pt modelId="{D06E13A5-5873-4B93-A0C5-E18DB0224BD1}" type="pres">
      <dgm:prSet presAssocID="{867741C9-F65A-40B5-BCA0-7D7F8024EB9C}" presName="ThreeNodes_1" presStyleLbl="node1" presStyleIdx="0" presStyleCnt="3">
        <dgm:presLayoutVars>
          <dgm:bulletEnabled val="1"/>
        </dgm:presLayoutVars>
      </dgm:prSet>
      <dgm:spPr/>
    </dgm:pt>
    <dgm:pt modelId="{EA485C3A-74B8-4B9E-AE55-517F8B448AB0}" type="pres">
      <dgm:prSet presAssocID="{867741C9-F65A-40B5-BCA0-7D7F8024EB9C}" presName="ThreeNodes_2" presStyleLbl="node1" presStyleIdx="1" presStyleCnt="3">
        <dgm:presLayoutVars>
          <dgm:bulletEnabled val="1"/>
        </dgm:presLayoutVars>
      </dgm:prSet>
      <dgm:spPr/>
    </dgm:pt>
    <dgm:pt modelId="{629F62E1-0536-4BB2-928A-625F4BEF1F1D}" type="pres">
      <dgm:prSet presAssocID="{867741C9-F65A-40B5-BCA0-7D7F8024EB9C}" presName="ThreeNodes_3" presStyleLbl="node1" presStyleIdx="2" presStyleCnt="3">
        <dgm:presLayoutVars>
          <dgm:bulletEnabled val="1"/>
        </dgm:presLayoutVars>
      </dgm:prSet>
      <dgm:spPr/>
    </dgm:pt>
    <dgm:pt modelId="{3FE4B257-2B89-4916-BEB9-D79B2A000B06}" type="pres">
      <dgm:prSet presAssocID="{867741C9-F65A-40B5-BCA0-7D7F8024EB9C}" presName="ThreeConn_1-2" presStyleLbl="fgAccFollowNode1" presStyleIdx="0" presStyleCnt="2">
        <dgm:presLayoutVars>
          <dgm:bulletEnabled val="1"/>
        </dgm:presLayoutVars>
      </dgm:prSet>
      <dgm:spPr/>
    </dgm:pt>
    <dgm:pt modelId="{2E56444E-E70D-463F-9882-62933653A2AD}" type="pres">
      <dgm:prSet presAssocID="{867741C9-F65A-40B5-BCA0-7D7F8024EB9C}" presName="ThreeConn_2-3" presStyleLbl="fgAccFollowNode1" presStyleIdx="1" presStyleCnt="2">
        <dgm:presLayoutVars>
          <dgm:bulletEnabled val="1"/>
        </dgm:presLayoutVars>
      </dgm:prSet>
      <dgm:spPr/>
    </dgm:pt>
    <dgm:pt modelId="{6861BE0F-5835-45FD-A861-4939F202EEC3}" type="pres">
      <dgm:prSet presAssocID="{867741C9-F65A-40B5-BCA0-7D7F8024EB9C}" presName="ThreeNodes_1_text" presStyleLbl="node1" presStyleIdx="2" presStyleCnt="3">
        <dgm:presLayoutVars>
          <dgm:bulletEnabled val="1"/>
        </dgm:presLayoutVars>
      </dgm:prSet>
      <dgm:spPr/>
    </dgm:pt>
    <dgm:pt modelId="{2B89A15F-02AA-4B06-973F-4178E7C7C51A}" type="pres">
      <dgm:prSet presAssocID="{867741C9-F65A-40B5-BCA0-7D7F8024EB9C}" presName="ThreeNodes_2_text" presStyleLbl="node1" presStyleIdx="2" presStyleCnt="3">
        <dgm:presLayoutVars>
          <dgm:bulletEnabled val="1"/>
        </dgm:presLayoutVars>
      </dgm:prSet>
      <dgm:spPr/>
    </dgm:pt>
    <dgm:pt modelId="{10E53B41-0151-436A-A5CE-1B6E655318E7}" type="pres">
      <dgm:prSet presAssocID="{867741C9-F65A-40B5-BCA0-7D7F8024EB9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492D600-C049-4810-B0F8-DA9F123FD7B7}" srcId="{867741C9-F65A-40B5-BCA0-7D7F8024EB9C}" destId="{FE752E76-00BD-44BF-A948-EBEBF579ADE1}" srcOrd="2" destOrd="0" parTransId="{5A9B0CB2-66E6-44FC-800F-E4872AAF6057}" sibTransId="{744E62B0-A2C0-48CC-AD36-4639F99370A3}"/>
    <dgm:cxn modelId="{AEAE6B0D-1AB7-4C0F-8A68-2FEAF481767F}" type="presOf" srcId="{FB0A1962-F1A5-480E-8855-420FAE02A6EF}" destId="{EA485C3A-74B8-4B9E-AE55-517F8B448AB0}" srcOrd="0" destOrd="0" presId="urn:microsoft.com/office/officeart/2005/8/layout/vProcess5"/>
    <dgm:cxn modelId="{52769025-AF7F-45C4-8D4C-59D240EC2197}" srcId="{867741C9-F65A-40B5-BCA0-7D7F8024EB9C}" destId="{344904BD-8D25-4490-909B-74CBA6C8CFFF}" srcOrd="0" destOrd="0" parTransId="{8F2C127C-F864-48C1-B369-DE9F38D381EC}" sibTransId="{7B798325-8463-4801-A78F-4F61AFE84260}"/>
    <dgm:cxn modelId="{AF022639-31D4-4BB3-AB62-ACEF038A20A2}" type="presOf" srcId="{7B798325-8463-4801-A78F-4F61AFE84260}" destId="{3FE4B257-2B89-4916-BEB9-D79B2A000B06}" srcOrd="0" destOrd="0" presId="urn:microsoft.com/office/officeart/2005/8/layout/vProcess5"/>
    <dgm:cxn modelId="{39C8FF46-D2F1-49EB-9233-88BB24553B2D}" type="presOf" srcId="{FE752E76-00BD-44BF-A948-EBEBF579ADE1}" destId="{629F62E1-0536-4BB2-928A-625F4BEF1F1D}" srcOrd="0" destOrd="0" presId="urn:microsoft.com/office/officeart/2005/8/layout/vProcess5"/>
    <dgm:cxn modelId="{2CF8C259-EE63-4776-8354-A8D56AC260B8}" type="presOf" srcId="{867741C9-F65A-40B5-BCA0-7D7F8024EB9C}" destId="{DF567B2A-B8BB-4F1A-B085-D69ADECAB436}" srcOrd="0" destOrd="0" presId="urn:microsoft.com/office/officeart/2005/8/layout/vProcess5"/>
    <dgm:cxn modelId="{0690567D-3D2E-46E3-B8E3-F8E032CBB358}" srcId="{867741C9-F65A-40B5-BCA0-7D7F8024EB9C}" destId="{FB0A1962-F1A5-480E-8855-420FAE02A6EF}" srcOrd="1" destOrd="0" parTransId="{8148447F-3454-4CA0-8962-0E0B5272F33E}" sibTransId="{C516F2BD-2674-4BB6-9EA5-B5301216F5D0}"/>
    <dgm:cxn modelId="{AB999F82-04C7-47F2-BCFA-CBBFE3874060}" type="presOf" srcId="{344904BD-8D25-4490-909B-74CBA6C8CFFF}" destId="{D06E13A5-5873-4B93-A0C5-E18DB0224BD1}" srcOrd="0" destOrd="0" presId="urn:microsoft.com/office/officeart/2005/8/layout/vProcess5"/>
    <dgm:cxn modelId="{09251E8C-95ED-4A5E-83D7-A16E2734DAFF}" type="presOf" srcId="{FE752E76-00BD-44BF-A948-EBEBF579ADE1}" destId="{10E53B41-0151-436A-A5CE-1B6E655318E7}" srcOrd="1" destOrd="0" presId="urn:microsoft.com/office/officeart/2005/8/layout/vProcess5"/>
    <dgm:cxn modelId="{052CF4BD-8B73-49FC-B4FB-1D683C44AE94}" type="presOf" srcId="{344904BD-8D25-4490-909B-74CBA6C8CFFF}" destId="{6861BE0F-5835-45FD-A861-4939F202EEC3}" srcOrd="1" destOrd="0" presId="urn:microsoft.com/office/officeart/2005/8/layout/vProcess5"/>
    <dgm:cxn modelId="{A7802ED9-81AF-476A-A5CA-81649C46D065}" type="presOf" srcId="{FB0A1962-F1A5-480E-8855-420FAE02A6EF}" destId="{2B89A15F-02AA-4B06-973F-4178E7C7C51A}" srcOrd="1" destOrd="0" presId="urn:microsoft.com/office/officeart/2005/8/layout/vProcess5"/>
    <dgm:cxn modelId="{6CDDB0EA-2F10-42D8-A43B-2EF264111161}" type="presOf" srcId="{C516F2BD-2674-4BB6-9EA5-B5301216F5D0}" destId="{2E56444E-E70D-463F-9882-62933653A2AD}" srcOrd="0" destOrd="0" presId="urn:microsoft.com/office/officeart/2005/8/layout/vProcess5"/>
    <dgm:cxn modelId="{5A19A9C2-363F-41A7-B897-B9097B2A629E}" type="presParOf" srcId="{DF567B2A-B8BB-4F1A-B085-D69ADECAB436}" destId="{510747B4-AC3A-4C6B-8FAE-C27673914D01}" srcOrd="0" destOrd="0" presId="urn:microsoft.com/office/officeart/2005/8/layout/vProcess5"/>
    <dgm:cxn modelId="{5B971984-A0D0-45B6-9CEB-2CD6858B26A3}" type="presParOf" srcId="{DF567B2A-B8BB-4F1A-B085-D69ADECAB436}" destId="{D06E13A5-5873-4B93-A0C5-E18DB0224BD1}" srcOrd="1" destOrd="0" presId="urn:microsoft.com/office/officeart/2005/8/layout/vProcess5"/>
    <dgm:cxn modelId="{5EC0B878-E4A9-44F3-AC4D-4B28DEE17977}" type="presParOf" srcId="{DF567B2A-B8BB-4F1A-B085-D69ADECAB436}" destId="{EA485C3A-74B8-4B9E-AE55-517F8B448AB0}" srcOrd="2" destOrd="0" presId="urn:microsoft.com/office/officeart/2005/8/layout/vProcess5"/>
    <dgm:cxn modelId="{00EF421D-23B3-4B86-8E2C-A84D1623AC6D}" type="presParOf" srcId="{DF567B2A-B8BB-4F1A-B085-D69ADECAB436}" destId="{629F62E1-0536-4BB2-928A-625F4BEF1F1D}" srcOrd="3" destOrd="0" presId="urn:microsoft.com/office/officeart/2005/8/layout/vProcess5"/>
    <dgm:cxn modelId="{5FD08E6E-C011-4036-B71A-FA2620CCCDE5}" type="presParOf" srcId="{DF567B2A-B8BB-4F1A-B085-D69ADECAB436}" destId="{3FE4B257-2B89-4916-BEB9-D79B2A000B06}" srcOrd="4" destOrd="0" presId="urn:microsoft.com/office/officeart/2005/8/layout/vProcess5"/>
    <dgm:cxn modelId="{9F4188CD-43B8-4A35-B8A6-1349FA0E4CE4}" type="presParOf" srcId="{DF567B2A-B8BB-4F1A-B085-D69ADECAB436}" destId="{2E56444E-E70D-463F-9882-62933653A2AD}" srcOrd="5" destOrd="0" presId="urn:microsoft.com/office/officeart/2005/8/layout/vProcess5"/>
    <dgm:cxn modelId="{4DE4D4B3-2F24-47E4-9FF8-94A157F4CA3F}" type="presParOf" srcId="{DF567B2A-B8BB-4F1A-B085-D69ADECAB436}" destId="{6861BE0F-5835-45FD-A861-4939F202EEC3}" srcOrd="6" destOrd="0" presId="urn:microsoft.com/office/officeart/2005/8/layout/vProcess5"/>
    <dgm:cxn modelId="{8658A025-E32E-4461-981D-01D815AF6D46}" type="presParOf" srcId="{DF567B2A-B8BB-4F1A-B085-D69ADECAB436}" destId="{2B89A15F-02AA-4B06-973F-4178E7C7C51A}" srcOrd="7" destOrd="0" presId="urn:microsoft.com/office/officeart/2005/8/layout/vProcess5"/>
    <dgm:cxn modelId="{D882A473-9A2B-4503-B1A6-C72E7312A8B1}" type="presParOf" srcId="{DF567B2A-B8BB-4F1A-B085-D69ADECAB436}" destId="{10E53B41-0151-436A-A5CE-1B6E655318E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67B36-3FA1-47AC-A5C3-454821F3600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CC51DB-B4F3-4973-9CD8-A5F60ADAA9B8}">
      <dgm:prSet/>
      <dgm:spPr/>
      <dgm:t>
        <a:bodyPr/>
        <a:lstStyle/>
        <a:p>
          <a:r>
            <a:rPr lang="en-US" dirty="0"/>
            <a:t>4 year College or University</a:t>
          </a:r>
        </a:p>
      </dgm:t>
    </dgm:pt>
    <dgm:pt modelId="{0EBF79F4-F3E3-421D-832C-CB919A73F2F1}" type="parTrans" cxnId="{6E3024AC-8B87-4EAF-AA55-7B4167CE122A}">
      <dgm:prSet/>
      <dgm:spPr/>
      <dgm:t>
        <a:bodyPr/>
        <a:lstStyle/>
        <a:p>
          <a:endParaRPr lang="en-US"/>
        </a:p>
      </dgm:t>
    </dgm:pt>
    <dgm:pt modelId="{01CC4AF0-F8A5-492F-B0D2-961CDFDDC641}" type="sibTrans" cxnId="{6E3024AC-8B87-4EAF-AA55-7B4167CE122A}">
      <dgm:prSet/>
      <dgm:spPr/>
      <dgm:t>
        <a:bodyPr/>
        <a:lstStyle/>
        <a:p>
          <a:endParaRPr lang="en-US"/>
        </a:p>
      </dgm:t>
    </dgm:pt>
    <dgm:pt modelId="{9E71ACBA-76AA-4D73-A989-BFDF8B069EAF}">
      <dgm:prSet/>
      <dgm:spPr/>
      <dgm:t>
        <a:bodyPr/>
        <a:lstStyle/>
        <a:p>
          <a:r>
            <a:rPr lang="en-US" dirty="0"/>
            <a:t>2 year Community College</a:t>
          </a:r>
        </a:p>
      </dgm:t>
    </dgm:pt>
    <dgm:pt modelId="{AC7C9DD6-2A5C-4192-AECF-FA6A5A3AA5D0}" type="parTrans" cxnId="{6E361326-E506-401B-831C-82A046CD4C72}">
      <dgm:prSet/>
      <dgm:spPr/>
      <dgm:t>
        <a:bodyPr/>
        <a:lstStyle/>
        <a:p>
          <a:endParaRPr lang="en-US"/>
        </a:p>
      </dgm:t>
    </dgm:pt>
    <dgm:pt modelId="{38B912E5-E570-4FAD-A2CC-1FFBFC124D6C}" type="sibTrans" cxnId="{6E361326-E506-401B-831C-82A046CD4C72}">
      <dgm:prSet/>
      <dgm:spPr/>
      <dgm:t>
        <a:bodyPr/>
        <a:lstStyle/>
        <a:p>
          <a:endParaRPr lang="en-US"/>
        </a:p>
      </dgm:t>
    </dgm:pt>
    <dgm:pt modelId="{FBFC3072-C4EC-48D5-B1F5-3EBE134609B6}">
      <dgm:prSet/>
      <dgm:spPr/>
      <dgm:t>
        <a:bodyPr/>
        <a:lstStyle/>
        <a:p>
          <a:r>
            <a:rPr lang="en-US"/>
            <a:t>Trade or Technical School</a:t>
          </a:r>
        </a:p>
      </dgm:t>
    </dgm:pt>
    <dgm:pt modelId="{D616F8C5-BF7E-47F4-9471-EA26EDC412ED}" type="parTrans" cxnId="{86B0BC38-D12D-4EF7-899F-F53BD45A10F5}">
      <dgm:prSet/>
      <dgm:spPr/>
      <dgm:t>
        <a:bodyPr/>
        <a:lstStyle/>
        <a:p>
          <a:endParaRPr lang="en-US"/>
        </a:p>
      </dgm:t>
    </dgm:pt>
    <dgm:pt modelId="{9CE23A47-4739-494B-97DC-D2C5E5E81DA7}" type="sibTrans" cxnId="{86B0BC38-D12D-4EF7-899F-F53BD45A10F5}">
      <dgm:prSet/>
      <dgm:spPr/>
      <dgm:t>
        <a:bodyPr/>
        <a:lstStyle/>
        <a:p>
          <a:endParaRPr lang="en-US"/>
        </a:p>
      </dgm:t>
    </dgm:pt>
    <dgm:pt modelId="{21C73638-0C6A-43D8-9EF9-3D4A56739059}">
      <dgm:prSet/>
      <dgm:spPr/>
      <dgm:t>
        <a:bodyPr/>
        <a:lstStyle/>
        <a:p>
          <a:r>
            <a:rPr lang="en-US"/>
            <a:t>Military</a:t>
          </a:r>
        </a:p>
      </dgm:t>
    </dgm:pt>
    <dgm:pt modelId="{6F776146-89F0-4B03-AC5D-F7823F06DA3B}" type="parTrans" cxnId="{BEAE20DE-A880-419F-81BF-80CD55A3B610}">
      <dgm:prSet/>
      <dgm:spPr/>
      <dgm:t>
        <a:bodyPr/>
        <a:lstStyle/>
        <a:p>
          <a:endParaRPr lang="en-US"/>
        </a:p>
      </dgm:t>
    </dgm:pt>
    <dgm:pt modelId="{C430EA0D-107F-4EBC-99A4-5F97A0FC3E9A}" type="sibTrans" cxnId="{BEAE20DE-A880-419F-81BF-80CD55A3B610}">
      <dgm:prSet/>
      <dgm:spPr/>
      <dgm:t>
        <a:bodyPr/>
        <a:lstStyle/>
        <a:p>
          <a:endParaRPr lang="en-US"/>
        </a:p>
      </dgm:t>
    </dgm:pt>
    <dgm:pt modelId="{BD34C553-7BED-42ED-A8A5-C5AB0A78177A}">
      <dgm:prSet/>
      <dgm:spPr/>
      <dgm:t>
        <a:bodyPr/>
        <a:lstStyle/>
        <a:p>
          <a:r>
            <a:rPr lang="en-US"/>
            <a:t>Workforce</a:t>
          </a:r>
        </a:p>
      </dgm:t>
    </dgm:pt>
    <dgm:pt modelId="{3492FD58-8A36-441C-BA5D-DCD7431F75F8}" type="parTrans" cxnId="{03228D9D-34DF-416A-BFF7-E03ED68945FD}">
      <dgm:prSet/>
      <dgm:spPr/>
      <dgm:t>
        <a:bodyPr/>
        <a:lstStyle/>
        <a:p>
          <a:endParaRPr lang="en-US"/>
        </a:p>
      </dgm:t>
    </dgm:pt>
    <dgm:pt modelId="{4D03377A-B694-4C5B-A287-8C0347108B7F}" type="sibTrans" cxnId="{03228D9D-34DF-416A-BFF7-E03ED68945FD}">
      <dgm:prSet/>
      <dgm:spPr/>
      <dgm:t>
        <a:bodyPr/>
        <a:lstStyle/>
        <a:p>
          <a:endParaRPr lang="en-US"/>
        </a:p>
      </dgm:t>
    </dgm:pt>
    <dgm:pt modelId="{B5568292-FD2E-4C28-AF22-3D4FBF2CE4F4}">
      <dgm:prSet/>
      <dgm:spPr/>
      <dgm:t>
        <a:bodyPr/>
        <a:lstStyle/>
        <a:p>
          <a:r>
            <a:rPr lang="en-US" dirty="0"/>
            <a:t>Unsure? </a:t>
          </a:r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dirty="0">
            <a:solidFill>
              <a:schemeClr val="bg1"/>
            </a:solidFill>
          </a:endParaRPr>
        </a:p>
      </dgm:t>
    </dgm:pt>
    <dgm:pt modelId="{22B5ADF3-51E6-40CD-A331-592F256EA6EA}" type="parTrans" cxnId="{BEB9C42D-5A99-4978-A2AA-5B2AD116C112}">
      <dgm:prSet/>
      <dgm:spPr/>
      <dgm:t>
        <a:bodyPr/>
        <a:lstStyle/>
        <a:p>
          <a:endParaRPr lang="en-US"/>
        </a:p>
      </dgm:t>
    </dgm:pt>
    <dgm:pt modelId="{A8184308-F230-4A61-9784-0C978150C7AE}" type="sibTrans" cxnId="{BEB9C42D-5A99-4978-A2AA-5B2AD116C112}">
      <dgm:prSet/>
      <dgm:spPr/>
      <dgm:t>
        <a:bodyPr/>
        <a:lstStyle/>
        <a:p>
          <a:endParaRPr lang="en-US"/>
        </a:p>
      </dgm:t>
    </dgm:pt>
    <dgm:pt modelId="{A113A13F-6DE9-4C3B-BD65-131CA37DB5A8}" type="pres">
      <dgm:prSet presAssocID="{63F67B36-3FA1-47AC-A5C3-454821F3600D}" presName="diagram" presStyleCnt="0">
        <dgm:presLayoutVars>
          <dgm:dir/>
          <dgm:resizeHandles val="exact"/>
        </dgm:presLayoutVars>
      </dgm:prSet>
      <dgm:spPr/>
    </dgm:pt>
    <dgm:pt modelId="{7129665A-E6F2-4F3C-B7C5-22FAE954D371}" type="pres">
      <dgm:prSet presAssocID="{C7CC51DB-B4F3-4973-9CD8-A5F60ADAA9B8}" presName="node" presStyleLbl="node1" presStyleIdx="0" presStyleCnt="6">
        <dgm:presLayoutVars>
          <dgm:bulletEnabled val="1"/>
        </dgm:presLayoutVars>
      </dgm:prSet>
      <dgm:spPr/>
    </dgm:pt>
    <dgm:pt modelId="{914CBD81-1BBF-443E-8AD3-B4CFFCCBAABE}" type="pres">
      <dgm:prSet presAssocID="{01CC4AF0-F8A5-492F-B0D2-961CDFDDC641}" presName="sibTrans" presStyleCnt="0"/>
      <dgm:spPr/>
    </dgm:pt>
    <dgm:pt modelId="{D9971A64-FC58-4CDE-A176-C32E80185EBC}" type="pres">
      <dgm:prSet presAssocID="{9E71ACBA-76AA-4D73-A989-BFDF8B069EAF}" presName="node" presStyleLbl="node1" presStyleIdx="1" presStyleCnt="6">
        <dgm:presLayoutVars>
          <dgm:bulletEnabled val="1"/>
        </dgm:presLayoutVars>
      </dgm:prSet>
      <dgm:spPr/>
    </dgm:pt>
    <dgm:pt modelId="{96D1FD1B-65B9-4649-A11D-21DDDBB6EAD1}" type="pres">
      <dgm:prSet presAssocID="{38B912E5-E570-4FAD-A2CC-1FFBFC124D6C}" presName="sibTrans" presStyleCnt="0"/>
      <dgm:spPr/>
    </dgm:pt>
    <dgm:pt modelId="{E4F8A00C-A1F7-424F-8A82-BD22034D6D92}" type="pres">
      <dgm:prSet presAssocID="{FBFC3072-C4EC-48D5-B1F5-3EBE134609B6}" presName="node" presStyleLbl="node1" presStyleIdx="2" presStyleCnt="6">
        <dgm:presLayoutVars>
          <dgm:bulletEnabled val="1"/>
        </dgm:presLayoutVars>
      </dgm:prSet>
      <dgm:spPr/>
    </dgm:pt>
    <dgm:pt modelId="{0207FF2D-91EE-4E89-81FB-9074A6A8FD8B}" type="pres">
      <dgm:prSet presAssocID="{9CE23A47-4739-494B-97DC-D2C5E5E81DA7}" presName="sibTrans" presStyleCnt="0"/>
      <dgm:spPr/>
    </dgm:pt>
    <dgm:pt modelId="{7A7C58CC-FB1D-42DF-9A37-7C9023AD9FB8}" type="pres">
      <dgm:prSet presAssocID="{21C73638-0C6A-43D8-9EF9-3D4A56739059}" presName="node" presStyleLbl="node1" presStyleIdx="3" presStyleCnt="6">
        <dgm:presLayoutVars>
          <dgm:bulletEnabled val="1"/>
        </dgm:presLayoutVars>
      </dgm:prSet>
      <dgm:spPr/>
    </dgm:pt>
    <dgm:pt modelId="{09D6A515-F600-4150-80AE-1D12E33ACE1E}" type="pres">
      <dgm:prSet presAssocID="{C430EA0D-107F-4EBC-99A4-5F97A0FC3E9A}" presName="sibTrans" presStyleCnt="0"/>
      <dgm:spPr/>
    </dgm:pt>
    <dgm:pt modelId="{D480964F-1835-440E-8E66-2636271B2184}" type="pres">
      <dgm:prSet presAssocID="{BD34C553-7BED-42ED-A8A5-C5AB0A78177A}" presName="node" presStyleLbl="node1" presStyleIdx="4" presStyleCnt="6">
        <dgm:presLayoutVars>
          <dgm:bulletEnabled val="1"/>
        </dgm:presLayoutVars>
      </dgm:prSet>
      <dgm:spPr/>
    </dgm:pt>
    <dgm:pt modelId="{A589C92E-664D-4766-B459-0C6C07259BDC}" type="pres">
      <dgm:prSet presAssocID="{4D03377A-B694-4C5B-A287-8C0347108B7F}" presName="sibTrans" presStyleCnt="0"/>
      <dgm:spPr/>
    </dgm:pt>
    <dgm:pt modelId="{56457B33-1326-4C5D-912D-E994F57B27B4}" type="pres">
      <dgm:prSet presAssocID="{B5568292-FD2E-4C28-AF22-3D4FBF2CE4F4}" presName="node" presStyleLbl="node1" presStyleIdx="5" presStyleCnt="6">
        <dgm:presLayoutVars>
          <dgm:bulletEnabled val="1"/>
        </dgm:presLayoutVars>
      </dgm:prSet>
      <dgm:spPr/>
    </dgm:pt>
  </dgm:ptLst>
  <dgm:cxnLst>
    <dgm:cxn modelId="{79EB1809-A575-479A-A51F-90A2F7BB8B39}" type="presOf" srcId="{FBFC3072-C4EC-48D5-B1F5-3EBE134609B6}" destId="{E4F8A00C-A1F7-424F-8A82-BD22034D6D92}" srcOrd="0" destOrd="0" presId="urn:microsoft.com/office/officeart/2005/8/layout/default"/>
    <dgm:cxn modelId="{3C20B10A-5BF1-40CC-8A51-32FC7616F238}" type="presOf" srcId="{C7CC51DB-B4F3-4973-9CD8-A5F60ADAA9B8}" destId="{7129665A-E6F2-4F3C-B7C5-22FAE954D371}" srcOrd="0" destOrd="0" presId="urn:microsoft.com/office/officeart/2005/8/layout/default"/>
    <dgm:cxn modelId="{75CB2F1A-5F4B-47A7-8B0C-35A7662DD295}" type="presOf" srcId="{21C73638-0C6A-43D8-9EF9-3D4A56739059}" destId="{7A7C58CC-FB1D-42DF-9A37-7C9023AD9FB8}" srcOrd="0" destOrd="0" presId="urn:microsoft.com/office/officeart/2005/8/layout/default"/>
    <dgm:cxn modelId="{6E361326-E506-401B-831C-82A046CD4C72}" srcId="{63F67B36-3FA1-47AC-A5C3-454821F3600D}" destId="{9E71ACBA-76AA-4D73-A989-BFDF8B069EAF}" srcOrd="1" destOrd="0" parTransId="{AC7C9DD6-2A5C-4192-AECF-FA6A5A3AA5D0}" sibTransId="{38B912E5-E570-4FAD-A2CC-1FFBFC124D6C}"/>
    <dgm:cxn modelId="{BEB9C42D-5A99-4978-A2AA-5B2AD116C112}" srcId="{63F67B36-3FA1-47AC-A5C3-454821F3600D}" destId="{B5568292-FD2E-4C28-AF22-3D4FBF2CE4F4}" srcOrd="5" destOrd="0" parTransId="{22B5ADF3-51E6-40CD-A331-592F256EA6EA}" sibTransId="{A8184308-F230-4A61-9784-0C978150C7AE}"/>
    <dgm:cxn modelId="{86B0BC38-D12D-4EF7-899F-F53BD45A10F5}" srcId="{63F67B36-3FA1-47AC-A5C3-454821F3600D}" destId="{FBFC3072-C4EC-48D5-B1F5-3EBE134609B6}" srcOrd="2" destOrd="0" parTransId="{D616F8C5-BF7E-47F4-9471-EA26EDC412ED}" sibTransId="{9CE23A47-4739-494B-97DC-D2C5E5E81DA7}"/>
    <dgm:cxn modelId="{8641235A-A978-43C3-8698-DCC3C673743D}" type="presOf" srcId="{BD34C553-7BED-42ED-A8A5-C5AB0A78177A}" destId="{D480964F-1835-440E-8E66-2636271B2184}" srcOrd="0" destOrd="0" presId="urn:microsoft.com/office/officeart/2005/8/layout/default"/>
    <dgm:cxn modelId="{4E0B2487-FAA7-4C52-B4F7-CA2BCD0DEFD4}" type="presOf" srcId="{9E71ACBA-76AA-4D73-A989-BFDF8B069EAF}" destId="{D9971A64-FC58-4CDE-A176-C32E80185EBC}" srcOrd="0" destOrd="0" presId="urn:microsoft.com/office/officeart/2005/8/layout/default"/>
    <dgm:cxn modelId="{AC3D4697-9686-4D19-991F-D25585B8051F}" type="presOf" srcId="{63F67B36-3FA1-47AC-A5C3-454821F3600D}" destId="{A113A13F-6DE9-4C3B-BD65-131CA37DB5A8}" srcOrd="0" destOrd="0" presId="urn:microsoft.com/office/officeart/2005/8/layout/default"/>
    <dgm:cxn modelId="{03228D9D-34DF-416A-BFF7-E03ED68945FD}" srcId="{63F67B36-3FA1-47AC-A5C3-454821F3600D}" destId="{BD34C553-7BED-42ED-A8A5-C5AB0A78177A}" srcOrd="4" destOrd="0" parTransId="{3492FD58-8A36-441C-BA5D-DCD7431F75F8}" sibTransId="{4D03377A-B694-4C5B-A287-8C0347108B7F}"/>
    <dgm:cxn modelId="{6E3024AC-8B87-4EAF-AA55-7B4167CE122A}" srcId="{63F67B36-3FA1-47AC-A5C3-454821F3600D}" destId="{C7CC51DB-B4F3-4973-9CD8-A5F60ADAA9B8}" srcOrd="0" destOrd="0" parTransId="{0EBF79F4-F3E3-421D-832C-CB919A73F2F1}" sibTransId="{01CC4AF0-F8A5-492F-B0D2-961CDFDDC641}"/>
    <dgm:cxn modelId="{BEAE20DE-A880-419F-81BF-80CD55A3B610}" srcId="{63F67B36-3FA1-47AC-A5C3-454821F3600D}" destId="{21C73638-0C6A-43D8-9EF9-3D4A56739059}" srcOrd="3" destOrd="0" parTransId="{6F776146-89F0-4B03-AC5D-F7823F06DA3B}" sibTransId="{C430EA0D-107F-4EBC-99A4-5F97A0FC3E9A}"/>
    <dgm:cxn modelId="{704440E7-1501-4A38-9FC8-97B658DA267E}" type="presOf" srcId="{B5568292-FD2E-4C28-AF22-3D4FBF2CE4F4}" destId="{56457B33-1326-4C5D-912D-E994F57B27B4}" srcOrd="0" destOrd="0" presId="urn:microsoft.com/office/officeart/2005/8/layout/default"/>
    <dgm:cxn modelId="{C1CE48F9-CF44-4C9B-8A8C-D82CCED2AF9A}" type="presParOf" srcId="{A113A13F-6DE9-4C3B-BD65-131CA37DB5A8}" destId="{7129665A-E6F2-4F3C-B7C5-22FAE954D371}" srcOrd="0" destOrd="0" presId="urn:microsoft.com/office/officeart/2005/8/layout/default"/>
    <dgm:cxn modelId="{072326ED-9C39-40B1-A027-B169EDE7D065}" type="presParOf" srcId="{A113A13F-6DE9-4C3B-BD65-131CA37DB5A8}" destId="{914CBD81-1BBF-443E-8AD3-B4CFFCCBAABE}" srcOrd="1" destOrd="0" presId="urn:microsoft.com/office/officeart/2005/8/layout/default"/>
    <dgm:cxn modelId="{4F773976-6420-477E-A3D0-8CAD97F59B6B}" type="presParOf" srcId="{A113A13F-6DE9-4C3B-BD65-131CA37DB5A8}" destId="{D9971A64-FC58-4CDE-A176-C32E80185EBC}" srcOrd="2" destOrd="0" presId="urn:microsoft.com/office/officeart/2005/8/layout/default"/>
    <dgm:cxn modelId="{251D5E87-0847-4AD0-972E-B57295561F8E}" type="presParOf" srcId="{A113A13F-6DE9-4C3B-BD65-131CA37DB5A8}" destId="{96D1FD1B-65B9-4649-A11D-21DDDBB6EAD1}" srcOrd="3" destOrd="0" presId="urn:microsoft.com/office/officeart/2005/8/layout/default"/>
    <dgm:cxn modelId="{AA534D2C-108F-4073-8F69-C87A35C4653E}" type="presParOf" srcId="{A113A13F-6DE9-4C3B-BD65-131CA37DB5A8}" destId="{E4F8A00C-A1F7-424F-8A82-BD22034D6D92}" srcOrd="4" destOrd="0" presId="urn:microsoft.com/office/officeart/2005/8/layout/default"/>
    <dgm:cxn modelId="{019688C8-F7EF-4CE1-B024-8866DE79D411}" type="presParOf" srcId="{A113A13F-6DE9-4C3B-BD65-131CA37DB5A8}" destId="{0207FF2D-91EE-4E89-81FB-9074A6A8FD8B}" srcOrd="5" destOrd="0" presId="urn:microsoft.com/office/officeart/2005/8/layout/default"/>
    <dgm:cxn modelId="{B3796FFC-C465-4BC0-9171-B31C6E79FD25}" type="presParOf" srcId="{A113A13F-6DE9-4C3B-BD65-131CA37DB5A8}" destId="{7A7C58CC-FB1D-42DF-9A37-7C9023AD9FB8}" srcOrd="6" destOrd="0" presId="urn:microsoft.com/office/officeart/2005/8/layout/default"/>
    <dgm:cxn modelId="{0531EBD4-A1F1-4736-9D68-69A09A612E92}" type="presParOf" srcId="{A113A13F-6DE9-4C3B-BD65-131CA37DB5A8}" destId="{09D6A515-F600-4150-80AE-1D12E33ACE1E}" srcOrd="7" destOrd="0" presId="urn:microsoft.com/office/officeart/2005/8/layout/default"/>
    <dgm:cxn modelId="{B290C569-3E60-4D84-8F2C-674C7E98E3EE}" type="presParOf" srcId="{A113A13F-6DE9-4C3B-BD65-131CA37DB5A8}" destId="{D480964F-1835-440E-8E66-2636271B2184}" srcOrd="8" destOrd="0" presId="urn:microsoft.com/office/officeart/2005/8/layout/default"/>
    <dgm:cxn modelId="{0F85DC1B-5E2E-4DB7-891E-0D417FC64477}" type="presParOf" srcId="{A113A13F-6DE9-4C3B-BD65-131CA37DB5A8}" destId="{A589C92E-664D-4766-B459-0C6C07259BDC}" srcOrd="9" destOrd="0" presId="urn:microsoft.com/office/officeart/2005/8/layout/default"/>
    <dgm:cxn modelId="{B3E25D03-5A34-4282-ADA1-B9BFDC0D24B7}" type="presParOf" srcId="{A113A13F-6DE9-4C3B-BD65-131CA37DB5A8}" destId="{56457B33-1326-4C5D-912D-E994F57B27B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810198-559E-4AAD-B068-B75966E0364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439FE6-6DE6-449E-8324-5457314853F7}">
      <dgm:prSet/>
      <dgm:spPr/>
      <dgm:t>
        <a:bodyPr/>
        <a:lstStyle/>
        <a:p>
          <a:r>
            <a:rPr lang="en-US" dirty="0"/>
            <a:t>Math</a:t>
          </a:r>
        </a:p>
      </dgm:t>
    </dgm:pt>
    <dgm:pt modelId="{BBCE26DD-D7B4-437D-B3D6-C6F2AA7F5724}" type="parTrans" cxnId="{08903105-325B-44D1-B4C7-6D3B02D51E57}">
      <dgm:prSet/>
      <dgm:spPr/>
      <dgm:t>
        <a:bodyPr/>
        <a:lstStyle/>
        <a:p>
          <a:endParaRPr lang="en-US"/>
        </a:p>
      </dgm:t>
    </dgm:pt>
    <dgm:pt modelId="{FCB03713-C4C7-4A06-AD3A-8382327E1C6F}" type="sibTrans" cxnId="{08903105-325B-44D1-B4C7-6D3B02D51E57}">
      <dgm:prSet/>
      <dgm:spPr/>
      <dgm:t>
        <a:bodyPr/>
        <a:lstStyle/>
        <a:p>
          <a:endParaRPr lang="en-US"/>
        </a:p>
      </dgm:t>
    </dgm:pt>
    <dgm:pt modelId="{D4ED4D1C-8F4B-4DAC-A952-D335EAD99132}">
      <dgm:prSet/>
      <dgm:spPr/>
      <dgm:t>
        <a:bodyPr/>
        <a:lstStyle/>
        <a:p>
          <a:r>
            <a:rPr lang="en-US"/>
            <a:t>Social Science</a:t>
          </a:r>
        </a:p>
      </dgm:t>
    </dgm:pt>
    <dgm:pt modelId="{E3D8C5B8-2544-41B9-84E7-EF1CF94D62F5}" type="parTrans" cxnId="{5EE73AEF-F924-459E-B92E-4B02CE887B0B}">
      <dgm:prSet/>
      <dgm:spPr/>
      <dgm:t>
        <a:bodyPr/>
        <a:lstStyle/>
        <a:p>
          <a:endParaRPr lang="en-US"/>
        </a:p>
      </dgm:t>
    </dgm:pt>
    <dgm:pt modelId="{29E89763-6BF5-485A-82BC-42154C1F2513}" type="sibTrans" cxnId="{5EE73AEF-F924-459E-B92E-4B02CE887B0B}">
      <dgm:prSet/>
      <dgm:spPr/>
      <dgm:t>
        <a:bodyPr/>
        <a:lstStyle/>
        <a:p>
          <a:endParaRPr lang="en-US"/>
        </a:p>
      </dgm:t>
    </dgm:pt>
    <dgm:pt modelId="{9D22D580-F3B0-4AB9-B7DC-00D1FFC17169}">
      <dgm:prSet/>
      <dgm:spPr/>
      <dgm:t>
        <a:bodyPr/>
        <a:lstStyle/>
        <a:p>
          <a:r>
            <a:rPr lang="en-US"/>
            <a:t>Life or Physical Science</a:t>
          </a:r>
        </a:p>
      </dgm:t>
    </dgm:pt>
    <dgm:pt modelId="{8FB7F2D4-6BDC-4FCA-A1BA-7A9EFCC6E887}" type="parTrans" cxnId="{140504C3-E20D-49D5-B14B-D5090B7077CA}">
      <dgm:prSet/>
      <dgm:spPr/>
      <dgm:t>
        <a:bodyPr/>
        <a:lstStyle/>
        <a:p>
          <a:endParaRPr lang="en-US"/>
        </a:p>
      </dgm:t>
    </dgm:pt>
    <dgm:pt modelId="{3712594E-F1D2-49E4-AAF3-146EC30AE583}" type="sibTrans" cxnId="{140504C3-E20D-49D5-B14B-D5090B7077CA}">
      <dgm:prSet/>
      <dgm:spPr/>
      <dgm:t>
        <a:bodyPr/>
        <a:lstStyle/>
        <a:p>
          <a:endParaRPr lang="en-US"/>
        </a:p>
      </dgm:t>
    </dgm:pt>
    <dgm:pt modelId="{74A0555A-4E79-4081-AA6F-CAC33939FF6A}">
      <dgm:prSet/>
      <dgm:spPr/>
      <dgm:t>
        <a:bodyPr/>
        <a:lstStyle/>
        <a:p>
          <a:r>
            <a:rPr lang="en-US" dirty="0"/>
            <a:t>World Language</a:t>
          </a:r>
        </a:p>
      </dgm:t>
    </dgm:pt>
    <dgm:pt modelId="{B67EE970-B0C4-4F7D-BF0E-BA24BE182D5B}" type="parTrans" cxnId="{A1AC410C-ADC9-460F-982D-F094FF0CBFB3}">
      <dgm:prSet/>
      <dgm:spPr/>
      <dgm:t>
        <a:bodyPr/>
        <a:lstStyle/>
        <a:p>
          <a:endParaRPr lang="en-US"/>
        </a:p>
      </dgm:t>
    </dgm:pt>
    <dgm:pt modelId="{DB677500-D113-442E-84BA-8B46B78F1BD7}" type="sibTrans" cxnId="{A1AC410C-ADC9-460F-982D-F094FF0CBFB3}">
      <dgm:prSet/>
      <dgm:spPr/>
      <dgm:t>
        <a:bodyPr/>
        <a:lstStyle/>
        <a:p>
          <a:endParaRPr lang="en-US"/>
        </a:p>
      </dgm:t>
    </dgm:pt>
    <dgm:pt modelId="{1666A3F2-3819-4525-9872-3092CF1C08F7}">
      <dgm:prSet/>
      <dgm:spPr/>
      <dgm:t>
        <a:bodyPr/>
        <a:lstStyle/>
        <a:p>
          <a:r>
            <a:rPr lang="en-US"/>
            <a:t>Visual/Performing Art</a:t>
          </a:r>
        </a:p>
      </dgm:t>
    </dgm:pt>
    <dgm:pt modelId="{59A5ECD9-8AAC-461A-B8C2-62BCC3199A9E}" type="parTrans" cxnId="{B4FFD050-F569-47F7-98FE-43A032601489}">
      <dgm:prSet/>
      <dgm:spPr/>
      <dgm:t>
        <a:bodyPr/>
        <a:lstStyle/>
        <a:p>
          <a:endParaRPr lang="en-US"/>
        </a:p>
      </dgm:t>
    </dgm:pt>
    <dgm:pt modelId="{ADA97FC7-9379-492A-9CE0-11E7BC08B798}" type="sibTrans" cxnId="{B4FFD050-F569-47F7-98FE-43A032601489}">
      <dgm:prSet/>
      <dgm:spPr/>
      <dgm:t>
        <a:bodyPr/>
        <a:lstStyle/>
        <a:p>
          <a:endParaRPr lang="en-US"/>
        </a:p>
      </dgm:t>
    </dgm:pt>
    <dgm:pt modelId="{BBE99094-8300-4AA7-B56F-2A2228DE2459}">
      <dgm:prSet/>
      <dgm:spPr/>
      <dgm:t>
        <a:bodyPr/>
        <a:lstStyle/>
        <a:p>
          <a:r>
            <a:rPr lang="en-US"/>
            <a:t>Agriculture</a:t>
          </a:r>
        </a:p>
      </dgm:t>
    </dgm:pt>
    <dgm:pt modelId="{97D60A91-DBC8-4CAC-8672-A9D58C4FB4A8}" type="parTrans" cxnId="{0D7B09AC-E04E-480D-843F-E84284198904}">
      <dgm:prSet/>
      <dgm:spPr/>
      <dgm:t>
        <a:bodyPr/>
        <a:lstStyle/>
        <a:p>
          <a:endParaRPr lang="en-US"/>
        </a:p>
      </dgm:t>
    </dgm:pt>
    <dgm:pt modelId="{E5BD6192-8668-4376-ABE0-7A86D8658193}" type="sibTrans" cxnId="{0D7B09AC-E04E-480D-843F-E84284198904}">
      <dgm:prSet/>
      <dgm:spPr/>
      <dgm:t>
        <a:bodyPr/>
        <a:lstStyle/>
        <a:p>
          <a:endParaRPr lang="en-US"/>
        </a:p>
      </dgm:t>
    </dgm:pt>
    <dgm:pt modelId="{2A320CE3-CD5E-442A-8EBC-E034A97546CA}">
      <dgm:prSet/>
      <dgm:spPr/>
      <dgm:t>
        <a:bodyPr/>
        <a:lstStyle/>
        <a:p>
          <a:r>
            <a:rPr lang="en-US" dirty="0"/>
            <a:t>Business</a:t>
          </a:r>
        </a:p>
      </dgm:t>
    </dgm:pt>
    <dgm:pt modelId="{DB4A7976-CC8B-4DFE-AD9F-F5FEB5EE2736}" type="parTrans" cxnId="{15F51848-2548-437C-A0D6-363787BDCF15}">
      <dgm:prSet/>
      <dgm:spPr/>
      <dgm:t>
        <a:bodyPr/>
        <a:lstStyle/>
        <a:p>
          <a:endParaRPr lang="en-US"/>
        </a:p>
      </dgm:t>
    </dgm:pt>
    <dgm:pt modelId="{1ED3BE44-CC9B-4F66-B377-6B723F377525}" type="sibTrans" cxnId="{15F51848-2548-437C-A0D6-363787BDCF15}">
      <dgm:prSet/>
      <dgm:spPr/>
      <dgm:t>
        <a:bodyPr/>
        <a:lstStyle/>
        <a:p>
          <a:endParaRPr lang="en-US"/>
        </a:p>
      </dgm:t>
    </dgm:pt>
    <dgm:pt modelId="{93F31E66-2A04-4F39-9060-A94773D6043E}">
      <dgm:prSet/>
      <dgm:spPr/>
      <dgm:t>
        <a:bodyPr/>
        <a:lstStyle/>
        <a:p>
          <a:r>
            <a:rPr lang="en-US" dirty="0"/>
            <a:t>CTE</a:t>
          </a:r>
        </a:p>
      </dgm:t>
    </dgm:pt>
    <dgm:pt modelId="{32186518-7FD8-41DE-A39E-00EE21A4C222}" type="parTrans" cxnId="{E8D3EB49-8E1B-45C0-8716-76F6B8AA79CC}">
      <dgm:prSet/>
      <dgm:spPr/>
      <dgm:t>
        <a:bodyPr/>
        <a:lstStyle/>
        <a:p>
          <a:endParaRPr lang="en-US"/>
        </a:p>
      </dgm:t>
    </dgm:pt>
    <dgm:pt modelId="{72DD7DCB-EB8A-4C04-BCBD-92613BE06890}" type="sibTrans" cxnId="{E8D3EB49-8E1B-45C0-8716-76F6B8AA79CC}">
      <dgm:prSet/>
      <dgm:spPr/>
      <dgm:t>
        <a:bodyPr/>
        <a:lstStyle/>
        <a:p>
          <a:endParaRPr lang="en-US"/>
        </a:p>
      </dgm:t>
    </dgm:pt>
    <dgm:pt modelId="{EA2C0B47-CDBE-4FC6-B283-9CEC2A27D32D}">
      <dgm:prSet/>
      <dgm:spPr/>
      <dgm:t>
        <a:bodyPr/>
        <a:lstStyle/>
        <a:p>
          <a:r>
            <a:rPr lang="en-US"/>
            <a:t>PE</a:t>
          </a:r>
        </a:p>
      </dgm:t>
    </dgm:pt>
    <dgm:pt modelId="{8B9B11B5-22C1-45A4-9FA5-E48E0E484772}" type="parTrans" cxnId="{CE208F4A-992F-40FB-8551-EF18F6032C84}">
      <dgm:prSet/>
      <dgm:spPr/>
      <dgm:t>
        <a:bodyPr/>
        <a:lstStyle/>
        <a:p>
          <a:endParaRPr lang="en-US"/>
        </a:p>
      </dgm:t>
    </dgm:pt>
    <dgm:pt modelId="{758A3113-BF3B-40F3-A55D-9393FA979F99}" type="sibTrans" cxnId="{CE208F4A-992F-40FB-8551-EF18F6032C84}">
      <dgm:prSet/>
      <dgm:spPr/>
      <dgm:t>
        <a:bodyPr/>
        <a:lstStyle/>
        <a:p>
          <a:endParaRPr lang="en-US"/>
        </a:p>
      </dgm:t>
    </dgm:pt>
    <dgm:pt modelId="{0CF6E9DB-B0F8-42BD-8AD4-C3620B731219}">
      <dgm:prSet/>
      <dgm:spPr/>
      <dgm:t>
        <a:bodyPr/>
        <a:lstStyle/>
        <a:p>
          <a:r>
            <a:rPr lang="en-US"/>
            <a:t>Miscellaneous </a:t>
          </a:r>
        </a:p>
      </dgm:t>
    </dgm:pt>
    <dgm:pt modelId="{D7292BE4-D06B-402D-A1B4-86B2CECA42E7}" type="parTrans" cxnId="{77D5C31C-A675-4FAF-A682-2582BA04B7DD}">
      <dgm:prSet/>
      <dgm:spPr/>
      <dgm:t>
        <a:bodyPr/>
        <a:lstStyle/>
        <a:p>
          <a:endParaRPr lang="en-US"/>
        </a:p>
      </dgm:t>
    </dgm:pt>
    <dgm:pt modelId="{15C1862B-CDD0-4A94-A522-ED0A12421904}" type="sibTrans" cxnId="{77D5C31C-A675-4FAF-A682-2582BA04B7DD}">
      <dgm:prSet/>
      <dgm:spPr/>
      <dgm:t>
        <a:bodyPr/>
        <a:lstStyle/>
        <a:p>
          <a:endParaRPr lang="en-US"/>
        </a:p>
      </dgm:t>
    </dgm:pt>
    <dgm:pt modelId="{186CB64A-FBAE-4D50-9226-83B5B6A364C1}" type="pres">
      <dgm:prSet presAssocID="{62810198-559E-4AAD-B068-B75966E03642}" presName="linear" presStyleCnt="0">
        <dgm:presLayoutVars>
          <dgm:animLvl val="lvl"/>
          <dgm:resizeHandles val="exact"/>
        </dgm:presLayoutVars>
      </dgm:prSet>
      <dgm:spPr/>
    </dgm:pt>
    <dgm:pt modelId="{B25402C5-D5E7-458A-8319-04C240AA766E}" type="pres">
      <dgm:prSet presAssocID="{0C439FE6-6DE6-449E-8324-5457314853F7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78840418-328F-4DD6-9B8B-C071CD97B7F1}" type="pres">
      <dgm:prSet presAssocID="{FCB03713-C4C7-4A06-AD3A-8382327E1C6F}" presName="spacer" presStyleCnt="0"/>
      <dgm:spPr/>
    </dgm:pt>
    <dgm:pt modelId="{96355448-CCFF-4497-8779-456699C2EE37}" type="pres">
      <dgm:prSet presAssocID="{D4ED4D1C-8F4B-4DAC-A952-D335EAD99132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E2F0427F-47E4-43D3-9C8F-F09016A7B34A}" type="pres">
      <dgm:prSet presAssocID="{29E89763-6BF5-485A-82BC-42154C1F2513}" presName="spacer" presStyleCnt="0"/>
      <dgm:spPr/>
    </dgm:pt>
    <dgm:pt modelId="{9FCC560C-72A0-4321-BCF1-395C40207983}" type="pres">
      <dgm:prSet presAssocID="{9D22D580-F3B0-4AB9-B7DC-00D1FFC17169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77CB94EE-86E9-4996-BD27-419C4E1ACF2A}" type="pres">
      <dgm:prSet presAssocID="{3712594E-F1D2-49E4-AAF3-146EC30AE583}" presName="spacer" presStyleCnt="0"/>
      <dgm:spPr/>
    </dgm:pt>
    <dgm:pt modelId="{4A9C3764-DF59-4B21-8A49-977B844E56CB}" type="pres">
      <dgm:prSet presAssocID="{74A0555A-4E79-4081-AA6F-CAC33939FF6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D2DA5D41-7B3C-44D3-AADE-AD445ABE0B69}" type="pres">
      <dgm:prSet presAssocID="{DB677500-D113-442E-84BA-8B46B78F1BD7}" presName="spacer" presStyleCnt="0"/>
      <dgm:spPr/>
    </dgm:pt>
    <dgm:pt modelId="{23D60A41-857B-4F74-82F1-D8BB2B97AABF}" type="pres">
      <dgm:prSet presAssocID="{1666A3F2-3819-4525-9872-3092CF1C08F7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3ECE241E-93AA-425E-BBDA-6531D0C33A97}" type="pres">
      <dgm:prSet presAssocID="{ADA97FC7-9379-492A-9CE0-11E7BC08B798}" presName="spacer" presStyleCnt="0"/>
      <dgm:spPr/>
    </dgm:pt>
    <dgm:pt modelId="{2DCF59F7-0E42-415D-B1D9-E762F1BEBF21}" type="pres">
      <dgm:prSet presAssocID="{BBE99094-8300-4AA7-B56F-2A2228DE2459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88312E19-971F-481F-B15D-CDF8886F7DD4}" type="pres">
      <dgm:prSet presAssocID="{E5BD6192-8668-4376-ABE0-7A86D8658193}" presName="spacer" presStyleCnt="0"/>
      <dgm:spPr/>
    </dgm:pt>
    <dgm:pt modelId="{E3809F46-40E6-48C8-93CD-849CA3E9E6BF}" type="pres">
      <dgm:prSet presAssocID="{2A320CE3-CD5E-442A-8EBC-E034A97546CA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02D41EFC-CD08-4BD1-A9E5-08E5F968FAC0}" type="pres">
      <dgm:prSet presAssocID="{1ED3BE44-CC9B-4F66-B377-6B723F377525}" presName="spacer" presStyleCnt="0"/>
      <dgm:spPr/>
    </dgm:pt>
    <dgm:pt modelId="{37A975DC-5043-401E-A58F-9AD555293CF0}" type="pres">
      <dgm:prSet presAssocID="{93F31E66-2A04-4F39-9060-A94773D6043E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E6AD07FF-FA35-4B5C-9CB1-0363FE81BE53}" type="pres">
      <dgm:prSet presAssocID="{72DD7DCB-EB8A-4C04-BCBD-92613BE06890}" presName="spacer" presStyleCnt="0"/>
      <dgm:spPr/>
    </dgm:pt>
    <dgm:pt modelId="{D28499F4-DDB1-4D93-B08E-C3101C262E13}" type="pres">
      <dgm:prSet presAssocID="{EA2C0B47-CDBE-4FC6-B283-9CEC2A27D32D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99B1AE84-CC67-4433-A4EB-B992005F67D9}" type="pres">
      <dgm:prSet presAssocID="{758A3113-BF3B-40F3-A55D-9393FA979F99}" presName="spacer" presStyleCnt="0"/>
      <dgm:spPr/>
    </dgm:pt>
    <dgm:pt modelId="{B6EF804A-53DA-4E47-BC88-EB042E0C09B8}" type="pres">
      <dgm:prSet presAssocID="{0CF6E9DB-B0F8-42BD-8AD4-C3620B731219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08903105-325B-44D1-B4C7-6D3B02D51E57}" srcId="{62810198-559E-4AAD-B068-B75966E03642}" destId="{0C439FE6-6DE6-449E-8324-5457314853F7}" srcOrd="0" destOrd="0" parTransId="{BBCE26DD-D7B4-437D-B3D6-C6F2AA7F5724}" sibTransId="{FCB03713-C4C7-4A06-AD3A-8382327E1C6F}"/>
    <dgm:cxn modelId="{A1AC410C-ADC9-460F-982D-F094FF0CBFB3}" srcId="{62810198-559E-4AAD-B068-B75966E03642}" destId="{74A0555A-4E79-4081-AA6F-CAC33939FF6A}" srcOrd="3" destOrd="0" parTransId="{B67EE970-B0C4-4F7D-BF0E-BA24BE182D5B}" sibTransId="{DB677500-D113-442E-84BA-8B46B78F1BD7}"/>
    <dgm:cxn modelId="{CE866714-71D1-4170-873F-809BA90DCB74}" type="presOf" srcId="{9D22D580-F3B0-4AB9-B7DC-00D1FFC17169}" destId="{9FCC560C-72A0-4321-BCF1-395C40207983}" srcOrd="0" destOrd="0" presId="urn:microsoft.com/office/officeart/2005/8/layout/vList2"/>
    <dgm:cxn modelId="{77D5C31C-A675-4FAF-A682-2582BA04B7DD}" srcId="{62810198-559E-4AAD-B068-B75966E03642}" destId="{0CF6E9DB-B0F8-42BD-8AD4-C3620B731219}" srcOrd="9" destOrd="0" parTransId="{D7292BE4-D06B-402D-A1B4-86B2CECA42E7}" sibTransId="{15C1862B-CDD0-4A94-A522-ED0A12421904}"/>
    <dgm:cxn modelId="{14561D37-E8B6-44EC-A854-5D59D96E24DA}" type="presOf" srcId="{2A320CE3-CD5E-442A-8EBC-E034A97546CA}" destId="{E3809F46-40E6-48C8-93CD-849CA3E9E6BF}" srcOrd="0" destOrd="0" presId="urn:microsoft.com/office/officeart/2005/8/layout/vList2"/>
    <dgm:cxn modelId="{06531644-A1A6-4B69-9F29-42DC0A2C4DCF}" type="presOf" srcId="{1666A3F2-3819-4525-9872-3092CF1C08F7}" destId="{23D60A41-857B-4F74-82F1-D8BB2B97AABF}" srcOrd="0" destOrd="0" presId="urn:microsoft.com/office/officeart/2005/8/layout/vList2"/>
    <dgm:cxn modelId="{15F51848-2548-437C-A0D6-363787BDCF15}" srcId="{62810198-559E-4AAD-B068-B75966E03642}" destId="{2A320CE3-CD5E-442A-8EBC-E034A97546CA}" srcOrd="6" destOrd="0" parTransId="{DB4A7976-CC8B-4DFE-AD9F-F5FEB5EE2736}" sibTransId="{1ED3BE44-CC9B-4F66-B377-6B723F377525}"/>
    <dgm:cxn modelId="{E8D3EB49-8E1B-45C0-8716-76F6B8AA79CC}" srcId="{62810198-559E-4AAD-B068-B75966E03642}" destId="{93F31E66-2A04-4F39-9060-A94773D6043E}" srcOrd="7" destOrd="0" parTransId="{32186518-7FD8-41DE-A39E-00EE21A4C222}" sibTransId="{72DD7DCB-EB8A-4C04-BCBD-92613BE06890}"/>
    <dgm:cxn modelId="{CE208F4A-992F-40FB-8551-EF18F6032C84}" srcId="{62810198-559E-4AAD-B068-B75966E03642}" destId="{EA2C0B47-CDBE-4FC6-B283-9CEC2A27D32D}" srcOrd="8" destOrd="0" parTransId="{8B9B11B5-22C1-45A4-9FA5-E48E0E484772}" sibTransId="{758A3113-BF3B-40F3-A55D-9393FA979F99}"/>
    <dgm:cxn modelId="{B4FFD050-F569-47F7-98FE-43A032601489}" srcId="{62810198-559E-4AAD-B068-B75966E03642}" destId="{1666A3F2-3819-4525-9872-3092CF1C08F7}" srcOrd="4" destOrd="0" parTransId="{59A5ECD9-8AAC-461A-B8C2-62BCC3199A9E}" sibTransId="{ADA97FC7-9379-492A-9CE0-11E7BC08B798}"/>
    <dgm:cxn modelId="{374F5192-083E-4564-BC2B-120221A7E390}" type="presOf" srcId="{0CF6E9DB-B0F8-42BD-8AD4-C3620B731219}" destId="{B6EF804A-53DA-4E47-BC88-EB042E0C09B8}" srcOrd="0" destOrd="0" presId="urn:microsoft.com/office/officeart/2005/8/layout/vList2"/>
    <dgm:cxn modelId="{696947A4-CF3C-4535-B8DB-7AA9E2A7CDDA}" type="presOf" srcId="{93F31E66-2A04-4F39-9060-A94773D6043E}" destId="{37A975DC-5043-401E-A58F-9AD555293CF0}" srcOrd="0" destOrd="0" presId="urn:microsoft.com/office/officeart/2005/8/layout/vList2"/>
    <dgm:cxn modelId="{0D7B09AC-E04E-480D-843F-E84284198904}" srcId="{62810198-559E-4AAD-B068-B75966E03642}" destId="{BBE99094-8300-4AA7-B56F-2A2228DE2459}" srcOrd="5" destOrd="0" parTransId="{97D60A91-DBC8-4CAC-8672-A9D58C4FB4A8}" sibTransId="{E5BD6192-8668-4376-ABE0-7A86D8658193}"/>
    <dgm:cxn modelId="{5C5FD2B0-91E4-4C98-B27D-87693B295516}" type="presOf" srcId="{62810198-559E-4AAD-B068-B75966E03642}" destId="{186CB64A-FBAE-4D50-9226-83B5B6A364C1}" srcOrd="0" destOrd="0" presId="urn:microsoft.com/office/officeart/2005/8/layout/vList2"/>
    <dgm:cxn modelId="{C211AEBE-5E18-4CDA-917E-C541B649E781}" type="presOf" srcId="{0C439FE6-6DE6-449E-8324-5457314853F7}" destId="{B25402C5-D5E7-458A-8319-04C240AA766E}" srcOrd="0" destOrd="0" presId="urn:microsoft.com/office/officeart/2005/8/layout/vList2"/>
    <dgm:cxn modelId="{140504C3-E20D-49D5-B14B-D5090B7077CA}" srcId="{62810198-559E-4AAD-B068-B75966E03642}" destId="{9D22D580-F3B0-4AB9-B7DC-00D1FFC17169}" srcOrd="2" destOrd="0" parTransId="{8FB7F2D4-6BDC-4FCA-A1BA-7A9EFCC6E887}" sibTransId="{3712594E-F1D2-49E4-AAF3-146EC30AE583}"/>
    <dgm:cxn modelId="{56843FCA-7EC2-4D06-B46E-E9E0B32C46F8}" type="presOf" srcId="{74A0555A-4E79-4081-AA6F-CAC33939FF6A}" destId="{4A9C3764-DF59-4B21-8A49-977B844E56CB}" srcOrd="0" destOrd="0" presId="urn:microsoft.com/office/officeart/2005/8/layout/vList2"/>
    <dgm:cxn modelId="{D567C6D2-3BD2-4986-8F78-94DFEE08BC85}" type="presOf" srcId="{D4ED4D1C-8F4B-4DAC-A952-D335EAD99132}" destId="{96355448-CCFF-4497-8779-456699C2EE37}" srcOrd="0" destOrd="0" presId="urn:microsoft.com/office/officeart/2005/8/layout/vList2"/>
    <dgm:cxn modelId="{AEB1C1E1-04C2-4A6C-9FE3-15654023A756}" type="presOf" srcId="{EA2C0B47-CDBE-4FC6-B283-9CEC2A27D32D}" destId="{D28499F4-DDB1-4D93-B08E-C3101C262E13}" srcOrd="0" destOrd="0" presId="urn:microsoft.com/office/officeart/2005/8/layout/vList2"/>
    <dgm:cxn modelId="{3A9635EC-2477-4B37-9DDE-9C2D8EDFF161}" type="presOf" srcId="{BBE99094-8300-4AA7-B56F-2A2228DE2459}" destId="{2DCF59F7-0E42-415D-B1D9-E762F1BEBF21}" srcOrd="0" destOrd="0" presId="urn:microsoft.com/office/officeart/2005/8/layout/vList2"/>
    <dgm:cxn modelId="{5EE73AEF-F924-459E-B92E-4B02CE887B0B}" srcId="{62810198-559E-4AAD-B068-B75966E03642}" destId="{D4ED4D1C-8F4B-4DAC-A952-D335EAD99132}" srcOrd="1" destOrd="0" parTransId="{E3D8C5B8-2544-41B9-84E7-EF1CF94D62F5}" sibTransId="{29E89763-6BF5-485A-82BC-42154C1F2513}"/>
    <dgm:cxn modelId="{9BE3334A-5D07-42A0-B3A2-57ED2C9B8EEF}" type="presParOf" srcId="{186CB64A-FBAE-4D50-9226-83B5B6A364C1}" destId="{B25402C5-D5E7-458A-8319-04C240AA766E}" srcOrd="0" destOrd="0" presId="urn:microsoft.com/office/officeart/2005/8/layout/vList2"/>
    <dgm:cxn modelId="{D9A41ADB-1605-4AA8-A282-2989836FB7E3}" type="presParOf" srcId="{186CB64A-FBAE-4D50-9226-83B5B6A364C1}" destId="{78840418-328F-4DD6-9B8B-C071CD97B7F1}" srcOrd="1" destOrd="0" presId="urn:microsoft.com/office/officeart/2005/8/layout/vList2"/>
    <dgm:cxn modelId="{FB89F0FE-0671-4F88-B426-7646EECFAA9B}" type="presParOf" srcId="{186CB64A-FBAE-4D50-9226-83B5B6A364C1}" destId="{96355448-CCFF-4497-8779-456699C2EE37}" srcOrd="2" destOrd="0" presId="urn:microsoft.com/office/officeart/2005/8/layout/vList2"/>
    <dgm:cxn modelId="{7C43C50D-977C-4D1C-9B03-1CDBE13E75AC}" type="presParOf" srcId="{186CB64A-FBAE-4D50-9226-83B5B6A364C1}" destId="{E2F0427F-47E4-43D3-9C8F-F09016A7B34A}" srcOrd="3" destOrd="0" presId="urn:microsoft.com/office/officeart/2005/8/layout/vList2"/>
    <dgm:cxn modelId="{382B5218-B737-4C23-978B-D7F367C22EF8}" type="presParOf" srcId="{186CB64A-FBAE-4D50-9226-83B5B6A364C1}" destId="{9FCC560C-72A0-4321-BCF1-395C40207983}" srcOrd="4" destOrd="0" presId="urn:microsoft.com/office/officeart/2005/8/layout/vList2"/>
    <dgm:cxn modelId="{78A23CCD-B5B1-40D6-9D47-B5CC33C6C450}" type="presParOf" srcId="{186CB64A-FBAE-4D50-9226-83B5B6A364C1}" destId="{77CB94EE-86E9-4996-BD27-419C4E1ACF2A}" srcOrd="5" destOrd="0" presId="urn:microsoft.com/office/officeart/2005/8/layout/vList2"/>
    <dgm:cxn modelId="{90B38085-3EE7-4E6C-BDCE-6D0485052B63}" type="presParOf" srcId="{186CB64A-FBAE-4D50-9226-83B5B6A364C1}" destId="{4A9C3764-DF59-4B21-8A49-977B844E56CB}" srcOrd="6" destOrd="0" presId="urn:microsoft.com/office/officeart/2005/8/layout/vList2"/>
    <dgm:cxn modelId="{5A94095C-30BD-4F92-A0DB-B1478C3DB283}" type="presParOf" srcId="{186CB64A-FBAE-4D50-9226-83B5B6A364C1}" destId="{D2DA5D41-7B3C-44D3-AADE-AD445ABE0B69}" srcOrd="7" destOrd="0" presId="urn:microsoft.com/office/officeart/2005/8/layout/vList2"/>
    <dgm:cxn modelId="{5B8EAD05-F83B-4092-9001-B4EA4A6BAEB7}" type="presParOf" srcId="{186CB64A-FBAE-4D50-9226-83B5B6A364C1}" destId="{23D60A41-857B-4F74-82F1-D8BB2B97AABF}" srcOrd="8" destOrd="0" presId="urn:microsoft.com/office/officeart/2005/8/layout/vList2"/>
    <dgm:cxn modelId="{868C1C4E-2EEF-43C5-89D0-1D95E3EE89D5}" type="presParOf" srcId="{186CB64A-FBAE-4D50-9226-83B5B6A364C1}" destId="{3ECE241E-93AA-425E-BBDA-6531D0C33A97}" srcOrd="9" destOrd="0" presId="urn:microsoft.com/office/officeart/2005/8/layout/vList2"/>
    <dgm:cxn modelId="{D057FDB1-D0C4-4BDE-81DF-9851759669BA}" type="presParOf" srcId="{186CB64A-FBAE-4D50-9226-83B5B6A364C1}" destId="{2DCF59F7-0E42-415D-B1D9-E762F1BEBF21}" srcOrd="10" destOrd="0" presId="urn:microsoft.com/office/officeart/2005/8/layout/vList2"/>
    <dgm:cxn modelId="{EC0CC6A5-6A2B-4864-BDB6-92F17295C740}" type="presParOf" srcId="{186CB64A-FBAE-4D50-9226-83B5B6A364C1}" destId="{88312E19-971F-481F-B15D-CDF8886F7DD4}" srcOrd="11" destOrd="0" presId="urn:microsoft.com/office/officeart/2005/8/layout/vList2"/>
    <dgm:cxn modelId="{070D6992-9C82-45CC-BF0F-502356320E4B}" type="presParOf" srcId="{186CB64A-FBAE-4D50-9226-83B5B6A364C1}" destId="{E3809F46-40E6-48C8-93CD-849CA3E9E6BF}" srcOrd="12" destOrd="0" presId="urn:microsoft.com/office/officeart/2005/8/layout/vList2"/>
    <dgm:cxn modelId="{B193A4D8-99CB-439F-A517-7063A45B8D33}" type="presParOf" srcId="{186CB64A-FBAE-4D50-9226-83B5B6A364C1}" destId="{02D41EFC-CD08-4BD1-A9E5-08E5F968FAC0}" srcOrd="13" destOrd="0" presId="urn:microsoft.com/office/officeart/2005/8/layout/vList2"/>
    <dgm:cxn modelId="{64439B21-BD7F-4260-A778-EB0C729D791E}" type="presParOf" srcId="{186CB64A-FBAE-4D50-9226-83B5B6A364C1}" destId="{37A975DC-5043-401E-A58F-9AD555293CF0}" srcOrd="14" destOrd="0" presId="urn:microsoft.com/office/officeart/2005/8/layout/vList2"/>
    <dgm:cxn modelId="{38E1340F-C930-438C-98A9-28EC59533390}" type="presParOf" srcId="{186CB64A-FBAE-4D50-9226-83B5B6A364C1}" destId="{E6AD07FF-FA35-4B5C-9CB1-0363FE81BE53}" srcOrd="15" destOrd="0" presId="urn:microsoft.com/office/officeart/2005/8/layout/vList2"/>
    <dgm:cxn modelId="{356FAEEF-24CD-41C2-A3EF-242378A00686}" type="presParOf" srcId="{186CB64A-FBAE-4D50-9226-83B5B6A364C1}" destId="{D28499F4-DDB1-4D93-B08E-C3101C262E13}" srcOrd="16" destOrd="0" presId="urn:microsoft.com/office/officeart/2005/8/layout/vList2"/>
    <dgm:cxn modelId="{48F8AC51-135D-4D0C-B0F2-A3BCE43348BA}" type="presParOf" srcId="{186CB64A-FBAE-4D50-9226-83B5B6A364C1}" destId="{99B1AE84-CC67-4433-A4EB-B992005F67D9}" srcOrd="17" destOrd="0" presId="urn:microsoft.com/office/officeart/2005/8/layout/vList2"/>
    <dgm:cxn modelId="{80EC2439-D98F-419A-AEBA-94951EAA7E5F}" type="presParOf" srcId="{186CB64A-FBAE-4D50-9226-83B5B6A364C1}" destId="{B6EF804A-53DA-4E47-BC88-EB042E0C09B8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9F478C-9CB2-4789-85CC-5BEAFB5DA2E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993B060-0A7B-4DA6-B875-2ABE4C594857}">
      <dgm:prSet custT="1"/>
      <dgm:spPr/>
      <dgm:t>
        <a:bodyPr/>
        <a:lstStyle/>
        <a:p>
          <a:pPr>
            <a:defRPr cap="all"/>
          </a:pPr>
          <a:r>
            <a:rPr lang="en-US" sz="2100" dirty="0"/>
            <a:t>Go beyond the minimum A-G requirements</a:t>
          </a:r>
        </a:p>
      </dgm:t>
    </dgm:pt>
    <dgm:pt modelId="{A0BC1308-0953-479E-B046-CEDE70C1123D}" type="parTrans" cxnId="{7D85F661-FA0D-4BBD-A99C-9703AB447D4D}">
      <dgm:prSet/>
      <dgm:spPr/>
      <dgm:t>
        <a:bodyPr/>
        <a:lstStyle/>
        <a:p>
          <a:endParaRPr lang="en-US"/>
        </a:p>
      </dgm:t>
    </dgm:pt>
    <dgm:pt modelId="{73E7CD61-BF7D-4270-9F43-36AB0F0DA3F6}" type="sibTrans" cxnId="{7D85F661-FA0D-4BBD-A99C-9703AB447D4D}">
      <dgm:prSet/>
      <dgm:spPr/>
      <dgm:t>
        <a:bodyPr/>
        <a:lstStyle/>
        <a:p>
          <a:endParaRPr lang="en-US"/>
        </a:p>
      </dgm:t>
    </dgm:pt>
    <dgm:pt modelId="{B21DF89B-B646-4847-820E-771635492B2F}">
      <dgm:prSet/>
      <dgm:spPr/>
      <dgm:t>
        <a:bodyPr/>
        <a:lstStyle/>
        <a:p>
          <a:pPr>
            <a:defRPr cap="all"/>
          </a:pPr>
          <a:r>
            <a:rPr lang="en-US" dirty="0"/>
            <a:t>Support a career choice</a:t>
          </a:r>
        </a:p>
      </dgm:t>
    </dgm:pt>
    <dgm:pt modelId="{06C554CB-4DB9-43F5-92F5-28F791FEC711}" type="parTrans" cxnId="{DF669452-F9C0-494E-B8A7-E2381AD707AB}">
      <dgm:prSet/>
      <dgm:spPr/>
      <dgm:t>
        <a:bodyPr/>
        <a:lstStyle/>
        <a:p>
          <a:endParaRPr lang="en-US"/>
        </a:p>
      </dgm:t>
    </dgm:pt>
    <dgm:pt modelId="{7344805D-1568-486F-9DAF-7C09A6471CDA}" type="sibTrans" cxnId="{DF669452-F9C0-494E-B8A7-E2381AD707AB}">
      <dgm:prSet/>
      <dgm:spPr/>
      <dgm:t>
        <a:bodyPr/>
        <a:lstStyle/>
        <a:p>
          <a:endParaRPr lang="en-US"/>
        </a:p>
      </dgm:t>
    </dgm:pt>
    <dgm:pt modelId="{9104C9B4-AB82-4376-9E2E-E56C9B6484A5}">
      <dgm:prSet/>
      <dgm:spPr/>
      <dgm:t>
        <a:bodyPr/>
        <a:lstStyle/>
        <a:p>
          <a:pPr>
            <a:defRPr cap="all"/>
          </a:pPr>
          <a:r>
            <a:rPr lang="en-US"/>
            <a:t>Learn or enhance a skill</a:t>
          </a:r>
        </a:p>
      </dgm:t>
    </dgm:pt>
    <dgm:pt modelId="{F24473CC-0113-4E3A-9115-F727F4873FF4}" type="parTrans" cxnId="{98D7DBBD-D384-4986-8844-7A0F2D86C3BC}">
      <dgm:prSet/>
      <dgm:spPr/>
      <dgm:t>
        <a:bodyPr/>
        <a:lstStyle/>
        <a:p>
          <a:endParaRPr lang="en-US"/>
        </a:p>
      </dgm:t>
    </dgm:pt>
    <dgm:pt modelId="{BF8BBC93-E7F8-408E-8A8C-057A041AE17E}" type="sibTrans" cxnId="{98D7DBBD-D384-4986-8844-7A0F2D86C3BC}">
      <dgm:prSet/>
      <dgm:spPr/>
      <dgm:t>
        <a:bodyPr/>
        <a:lstStyle/>
        <a:p>
          <a:endParaRPr lang="en-US"/>
        </a:p>
      </dgm:t>
    </dgm:pt>
    <dgm:pt modelId="{721870A9-66FA-4AAA-B957-B7FFB5C36786}">
      <dgm:prSet/>
      <dgm:spPr/>
      <dgm:t>
        <a:bodyPr/>
        <a:lstStyle/>
        <a:p>
          <a:pPr>
            <a:defRPr cap="all"/>
          </a:pPr>
          <a:r>
            <a:rPr lang="en-US"/>
            <a:t>Support a hobby or passion</a:t>
          </a:r>
        </a:p>
      </dgm:t>
    </dgm:pt>
    <dgm:pt modelId="{A422BD8A-2EF9-4DFB-8DAE-D54C695D6F15}" type="parTrans" cxnId="{2EA6C5CD-103E-440E-A24B-6955E86E6186}">
      <dgm:prSet/>
      <dgm:spPr/>
      <dgm:t>
        <a:bodyPr/>
        <a:lstStyle/>
        <a:p>
          <a:endParaRPr lang="en-US"/>
        </a:p>
      </dgm:t>
    </dgm:pt>
    <dgm:pt modelId="{2B857457-6804-4FAA-9C16-4E006661DBBB}" type="sibTrans" cxnId="{2EA6C5CD-103E-440E-A24B-6955E86E6186}">
      <dgm:prSet/>
      <dgm:spPr/>
      <dgm:t>
        <a:bodyPr/>
        <a:lstStyle/>
        <a:p>
          <a:endParaRPr lang="en-US"/>
        </a:p>
      </dgm:t>
    </dgm:pt>
    <dgm:pt modelId="{8CFECCBA-E15F-416E-AA78-BE135FBFB793}" type="pres">
      <dgm:prSet presAssocID="{C59F478C-9CB2-4789-85CC-5BEAFB5DA2E1}" presName="root" presStyleCnt="0">
        <dgm:presLayoutVars>
          <dgm:dir/>
          <dgm:resizeHandles val="exact"/>
        </dgm:presLayoutVars>
      </dgm:prSet>
      <dgm:spPr/>
    </dgm:pt>
    <dgm:pt modelId="{ECE5C56E-223F-49CB-8E2A-6810900CF087}" type="pres">
      <dgm:prSet presAssocID="{3993B060-0A7B-4DA6-B875-2ABE4C594857}" presName="compNode" presStyleCnt="0"/>
      <dgm:spPr/>
    </dgm:pt>
    <dgm:pt modelId="{E3428CBF-4D78-4D79-BA53-373ABCDC7ACA}" type="pres">
      <dgm:prSet presAssocID="{3993B060-0A7B-4DA6-B875-2ABE4C594857}" presName="iconBgRect" presStyleLbl="bgShp" presStyleIdx="0" presStyleCnt="4"/>
      <dgm:spPr/>
    </dgm:pt>
    <dgm:pt modelId="{820F4668-48D6-4B08-9F97-A02D8F49C5A8}" type="pres">
      <dgm:prSet presAssocID="{3993B060-0A7B-4DA6-B875-2ABE4C59485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CAC6BC1A-0DCB-4478-81B1-98454DF11C10}" type="pres">
      <dgm:prSet presAssocID="{3993B060-0A7B-4DA6-B875-2ABE4C594857}" presName="spaceRect" presStyleCnt="0"/>
      <dgm:spPr/>
    </dgm:pt>
    <dgm:pt modelId="{46CA8490-C3E9-4E15-8DFF-FDC08EDA042C}" type="pres">
      <dgm:prSet presAssocID="{3993B060-0A7B-4DA6-B875-2ABE4C594857}" presName="textRect" presStyleLbl="revTx" presStyleIdx="0" presStyleCnt="4">
        <dgm:presLayoutVars>
          <dgm:chMax val="1"/>
          <dgm:chPref val="1"/>
        </dgm:presLayoutVars>
      </dgm:prSet>
      <dgm:spPr/>
    </dgm:pt>
    <dgm:pt modelId="{CFC6513F-8C49-45CC-8B1B-3A315BF39C0F}" type="pres">
      <dgm:prSet presAssocID="{73E7CD61-BF7D-4270-9F43-36AB0F0DA3F6}" presName="sibTrans" presStyleCnt="0"/>
      <dgm:spPr/>
    </dgm:pt>
    <dgm:pt modelId="{EEFF8722-C3C3-4213-9295-21BAC18345C0}" type="pres">
      <dgm:prSet presAssocID="{B21DF89B-B646-4847-820E-771635492B2F}" presName="compNode" presStyleCnt="0"/>
      <dgm:spPr/>
    </dgm:pt>
    <dgm:pt modelId="{9BB71221-02EC-43DD-88E0-2C6DD637443A}" type="pres">
      <dgm:prSet presAssocID="{B21DF89B-B646-4847-820E-771635492B2F}" presName="iconBgRect" presStyleLbl="bgShp" presStyleIdx="1" presStyleCnt="4"/>
      <dgm:spPr/>
    </dgm:pt>
    <dgm:pt modelId="{B9F09D53-B096-4E58-A98C-287CF424DCC3}" type="pres">
      <dgm:prSet presAssocID="{B21DF89B-B646-4847-820E-771635492B2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B7501C2-FA79-409F-A85A-38251067F60A}" type="pres">
      <dgm:prSet presAssocID="{B21DF89B-B646-4847-820E-771635492B2F}" presName="spaceRect" presStyleCnt="0"/>
      <dgm:spPr/>
    </dgm:pt>
    <dgm:pt modelId="{7E011246-F979-40FD-8944-D065C6D8529F}" type="pres">
      <dgm:prSet presAssocID="{B21DF89B-B646-4847-820E-771635492B2F}" presName="textRect" presStyleLbl="revTx" presStyleIdx="1" presStyleCnt="4">
        <dgm:presLayoutVars>
          <dgm:chMax val="1"/>
          <dgm:chPref val="1"/>
        </dgm:presLayoutVars>
      </dgm:prSet>
      <dgm:spPr/>
    </dgm:pt>
    <dgm:pt modelId="{CAC8239B-EDBB-4A30-9B43-5E390C0189B7}" type="pres">
      <dgm:prSet presAssocID="{7344805D-1568-486F-9DAF-7C09A6471CDA}" presName="sibTrans" presStyleCnt="0"/>
      <dgm:spPr/>
    </dgm:pt>
    <dgm:pt modelId="{47F27A4A-70B1-4762-BC9D-17E3A0876DCC}" type="pres">
      <dgm:prSet presAssocID="{9104C9B4-AB82-4376-9E2E-E56C9B6484A5}" presName="compNode" presStyleCnt="0"/>
      <dgm:spPr/>
    </dgm:pt>
    <dgm:pt modelId="{F5B08DF0-6682-4872-B0A6-E58ED8B118A5}" type="pres">
      <dgm:prSet presAssocID="{9104C9B4-AB82-4376-9E2E-E56C9B6484A5}" presName="iconBgRect" presStyleLbl="bgShp" presStyleIdx="2" presStyleCnt="4"/>
      <dgm:spPr/>
    </dgm:pt>
    <dgm:pt modelId="{AF32CAD9-2154-4CB0-9492-F650DB499B00}" type="pres">
      <dgm:prSet presAssocID="{9104C9B4-AB82-4376-9E2E-E56C9B6484A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F1B086F-7136-462D-9B18-098ADD60B2C7}" type="pres">
      <dgm:prSet presAssocID="{9104C9B4-AB82-4376-9E2E-E56C9B6484A5}" presName="spaceRect" presStyleCnt="0"/>
      <dgm:spPr/>
    </dgm:pt>
    <dgm:pt modelId="{0A0D477D-7C8A-4207-8CCB-8790FB858FB3}" type="pres">
      <dgm:prSet presAssocID="{9104C9B4-AB82-4376-9E2E-E56C9B6484A5}" presName="textRect" presStyleLbl="revTx" presStyleIdx="2" presStyleCnt="4">
        <dgm:presLayoutVars>
          <dgm:chMax val="1"/>
          <dgm:chPref val="1"/>
        </dgm:presLayoutVars>
      </dgm:prSet>
      <dgm:spPr/>
    </dgm:pt>
    <dgm:pt modelId="{7569B1C6-BE4E-43EC-A853-FAAB7E51AE4B}" type="pres">
      <dgm:prSet presAssocID="{BF8BBC93-E7F8-408E-8A8C-057A041AE17E}" presName="sibTrans" presStyleCnt="0"/>
      <dgm:spPr/>
    </dgm:pt>
    <dgm:pt modelId="{32FFCE2A-E323-4FC3-A0B3-F7A7DCE9E95A}" type="pres">
      <dgm:prSet presAssocID="{721870A9-66FA-4AAA-B957-B7FFB5C36786}" presName="compNode" presStyleCnt="0"/>
      <dgm:spPr/>
    </dgm:pt>
    <dgm:pt modelId="{26BD3215-1980-4A69-9CF2-92AC96D86FF0}" type="pres">
      <dgm:prSet presAssocID="{721870A9-66FA-4AAA-B957-B7FFB5C36786}" presName="iconBgRect" presStyleLbl="bgShp" presStyleIdx="3" presStyleCnt="4"/>
      <dgm:spPr/>
    </dgm:pt>
    <dgm:pt modelId="{7A72B6EB-D0E6-49B1-A413-47C9A10F0BBC}" type="pres">
      <dgm:prSet presAssocID="{721870A9-66FA-4AAA-B957-B7FFB5C367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64FDACD8-4B5D-4864-8702-5297837F76B5}" type="pres">
      <dgm:prSet presAssocID="{721870A9-66FA-4AAA-B957-B7FFB5C36786}" presName="spaceRect" presStyleCnt="0"/>
      <dgm:spPr/>
    </dgm:pt>
    <dgm:pt modelId="{5A7176A5-13F9-42C6-A00C-29078C763110}" type="pres">
      <dgm:prSet presAssocID="{721870A9-66FA-4AAA-B957-B7FFB5C3678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6B7EC12-2F79-49FA-AA8B-0675DBD7EE76}" type="presOf" srcId="{B21DF89B-B646-4847-820E-771635492B2F}" destId="{7E011246-F979-40FD-8944-D065C6D8529F}" srcOrd="0" destOrd="0" presId="urn:microsoft.com/office/officeart/2018/5/layout/IconCircleLabelList"/>
    <dgm:cxn modelId="{7605FD1D-167E-49E9-9150-41321C35BD4B}" type="presOf" srcId="{9104C9B4-AB82-4376-9E2E-E56C9B6484A5}" destId="{0A0D477D-7C8A-4207-8CCB-8790FB858FB3}" srcOrd="0" destOrd="0" presId="urn:microsoft.com/office/officeart/2018/5/layout/IconCircleLabelList"/>
    <dgm:cxn modelId="{A69DCC38-A3D9-4853-A7E6-B16E7DB68739}" type="presOf" srcId="{721870A9-66FA-4AAA-B957-B7FFB5C36786}" destId="{5A7176A5-13F9-42C6-A00C-29078C763110}" srcOrd="0" destOrd="0" presId="urn:microsoft.com/office/officeart/2018/5/layout/IconCircleLabelList"/>
    <dgm:cxn modelId="{7D85F661-FA0D-4BBD-A99C-9703AB447D4D}" srcId="{C59F478C-9CB2-4789-85CC-5BEAFB5DA2E1}" destId="{3993B060-0A7B-4DA6-B875-2ABE4C594857}" srcOrd="0" destOrd="0" parTransId="{A0BC1308-0953-479E-B046-CEDE70C1123D}" sibTransId="{73E7CD61-BF7D-4270-9F43-36AB0F0DA3F6}"/>
    <dgm:cxn modelId="{DF669452-F9C0-494E-B8A7-E2381AD707AB}" srcId="{C59F478C-9CB2-4789-85CC-5BEAFB5DA2E1}" destId="{B21DF89B-B646-4847-820E-771635492B2F}" srcOrd="1" destOrd="0" parTransId="{06C554CB-4DB9-43F5-92F5-28F791FEC711}" sibTransId="{7344805D-1568-486F-9DAF-7C09A6471CDA}"/>
    <dgm:cxn modelId="{98D7DBBD-D384-4986-8844-7A0F2D86C3BC}" srcId="{C59F478C-9CB2-4789-85CC-5BEAFB5DA2E1}" destId="{9104C9B4-AB82-4376-9E2E-E56C9B6484A5}" srcOrd="2" destOrd="0" parTransId="{F24473CC-0113-4E3A-9115-F727F4873FF4}" sibTransId="{BF8BBC93-E7F8-408E-8A8C-057A041AE17E}"/>
    <dgm:cxn modelId="{2EA6C5CD-103E-440E-A24B-6955E86E6186}" srcId="{C59F478C-9CB2-4789-85CC-5BEAFB5DA2E1}" destId="{721870A9-66FA-4AAA-B957-B7FFB5C36786}" srcOrd="3" destOrd="0" parTransId="{A422BD8A-2EF9-4DFB-8DAE-D54C695D6F15}" sibTransId="{2B857457-6804-4FAA-9C16-4E006661DBBB}"/>
    <dgm:cxn modelId="{A6F49FDD-C093-4A36-90CE-F70D1C57C8DD}" type="presOf" srcId="{C59F478C-9CB2-4789-85CC-5BEAFB5DA2E1}" destId="{8CFECCBA-E15F-416E-AA78-BE135FBFB793}" srcOrd="0" destOrd="0" presId="urn:microsoft.com/office/officeart/2018/5/layout/IconCircleLabelList"/>
    <dgm:cxn modelId="{4DD9CCE0-6963-4A0B-8BCF-63A2F96157A6}" type="presOf" srcId="{3993B060-0A7B-4DA6-B875-2ABE4C594857}" destId="{46CA8490-C3E9-4E15-8DFF-FDC08EDA042C}" srcOrd="0" destOrd="0" presId="urn:microsoft.com/office/officeart/2018/5/layout/IconCircleLabelList"/>
    <dgm:cxn modelId="{FE9CEE5D-9E72-4C95-A0CB-DCE9AB3F4EF2}" type="presParOf" srcId="{8CFECCBA-E15F-416E-AA78-BE135FBFB793}" destId="{ECE5C56E-223F-49CB-8E2A-6810900CF087}" srcOrd="0" destOrd="0" presId="urn:microsoft.com/office/officeart/2018/5/layout/IconCircleLabelList"/>
    <dgm:cxn modelId="{B146C259-DFF4-4250-A84A-32A2478B8E2F}" type="presParOf" srcId="{ECE5C56E-223F-49CB-8E2A-6810900CF087}" destId="{E3428CBF-4D78-4D79-BA53-373ABCDC7ACA}" srcOrd="0" destOrd="0" presId="urn:microsoft.com/office/officeart/2018/5/layout/IconCircleLabelList"/>
    <dgm:cxn modelId="{D0577831-5C66-4B17-BFAF-A300BD8CA5C7}" type="presParOf" srcId="{ECE5C56E-223F-49CB-8E2A-6810900CF087}" destId="{820F4668-48D6-4B08-9F97-A02D8F49C5A8}" srcOrd="1" destOrd="0" presId="urn:microsoft.com/office/officeart/2018/5/layout/IconCircleLabelList"/>
    <dgm:cxn modelId="{B3F1A5B8-AEF7-4A65-BBC1-89FD25A39622}" type="presParOf" srcId="{ECE5C56E-223F-49CB-8E2A-6810900CF087}" destId="{CAC6BC1A-0DCB-4478-81B1-98454DF11C10}" srcOrd="2" destOrd="0" presId="urn:microsoft.com/office/officeart/2018/5/layout/IconCircleLabelList"/>
    <dgm:cxn modelId="{7CC8B8AB-44D3-4E2A-BE8A-3C8F378FB59A}" type="presParOf" srcId="{ECE5C56E-223F-49CB-8E2A-6810900CF087}" destId="{46CA8490-C3E9-4E15-8DFF-FDC08EDA042C}" srcOrd="3" destOrd="0" presId="urn:microsoft.com/office/officeart/2018/5/layout/IconCircleLabelList"/>
    <dgm:cxn modelId="{8279859D-F02F-4660-9D5C-EEE54CF10DB3}" type="presParOf" srcId="{8CFECCBA-E15F-416E-AA78-BE135FBFB793}" destId="{CFC6513F-8C49-45CC-8B1B-3A315BF39C0F}" srcOrd="1" destOrd="0" presId="urn:microsoft.com/office/officeart/2018/5/layout/IconCircleLabelList"/>
    <dgm:cxn modelId="{624C5A3A-BE92-4417-9BCC-E3D6577E0A80}" type="presParOf" srcId="{8CFECCBA-E15F-416E-AA78-BE135FBFB793}" destId="{EEFF8722-C3C3-4213-9295-21BAC18345C0}" srcOrd="2" destOrd="0" presId="urn:microsoft.com/office/officeart/2018/5/layout/IconCircleLabelList"/>
    <dgm:cxn modelId="{7443C920-2642-4FDE-AA5B-B69774912D3A}" type="presParOf" srcId="{EEFF8722-C3C3-4213-9295-21BAC18345C0}" destId="{9BB71221-02EC-43DD-88E0-2C6DD637443A}" srcOrd="0" destOrd="0" presId="urn:microsoft.com/office/officeart/2018/5/layout/IconCircleLabelList"/>
    <dgm:cxn modelId="{D476A520-0CB6-4FF6-A4B2-AB3DEAEF8DAA}" type="presParOf" srcId="{EEFF8722-C3C3-4213-9295-21BAC18345C0}" destId="{B9F09D53-B096-4E58-A98C-287CF424DCC3}" srcOrd="1" destOrd="0" presId="urn:microsoft.com/office/officeart/2018/5/layout/IconCircleLabelList"/>
    <dgm:cxn modelId="{AD75A2C2-2816-439D-AAFA-7C10DB75E857}" type="presParOf" srcId="{EEFF8722-C3C3-4213-9295-21BAC18345C0}" destId="{8B7501C2-FA79-409F-A85A-38251067F60A}" srcOrd="2" destOrd="0" presId="urn:microsoft.com/office/officeart/2018/5/layout/IconCircleLabelList"/>
    <dgm:cxn modelId="{49DD0692-7886-45D3-B31A-C53D3E6A9BAD}" type="presParOf" srcId="{EEFF8722-C3C3-4213-9295-21BAC18345C0}" destId="{7E011246-F979-40FD-8944-D065C6D8529F}" srcOrd="3" destOrd="0" presId="urn:microsoft.com/office/officeart/2018/5/layout/IconCircleLabelList"/>
    <dgm:cxn modelId="{D2608F93-FBAA-4EF7-88FC-66478EA4FBBE}" type="presParOf" srcId="{8CFECCBA-E15F-416E-AA78-BE135FBFB793}" destId="{CAC8239B-EDBB-4A30-9B43-5E390C0189B7}" srcOrd="3" destOrd="0" presId="urn:microsoft.com/office/officeart/2018/5/layout/IconCircleLabelList"/>
    <dgm:cxn modelId="{DFF08666-F95A-41B7-B735-8A93F4566BF7}" type="presParOf" srcId="{8CFECCBA-E15F-416E-AA78-BE135FBFB793}" destId="{47F27A4A-70B1-4762-BC9D-17E3A0876DCC}" srcOrd="4" destOrd="0" presId="urn:microsoft.com/office/officeart/2018/5/layout/IconCircleLabelList"/>
    <dgm:cxn modelId="{D62384F0-2908-4091-9B08-5DA8219F50D3}" type="presParOf" srcId="{47F27A4A-70B1-4762-BC9D-17E3A0876DCC}" destId="{F5B08DF0-6682-4872-B0A6-E58ED8B118A5}" srcOrd="0" destOrd="0" presId="urn:microsoft.com/office/officeart/2018/5/layout/IconCircleLabelList"/>
    <dgm:cxn modelId="{8EFD8FDE-B4ED-420B-AF81-613C9D709018}" type="presParOf" srcId="{47F27A4A-70B1-4762-BC9D-17E3A0876DCC}" destId="{AF32CAD9-2154-4CB0-9492-F650DB499B00}" srcOrd="1" destOrd="0" presId="urn:microsoft.com/office/officeart/2018/5/layout/IconCircleLabelList"/>
    <dgm:cxn modelId="{94430336-34FD-4D6E-864E-A5C3889A6D96}" type="presParOf" srcId="{47F27A4A-70B1-4762-BC9D-17E3A0876DCC}" destId="{0F1B086F-7136-462D-9B18-098ADD60B2C7}" srcOrd="2" destOrd="0" presId="urn:microsoft.com/office/officeart/2018/5/layout/IconCircleLabelList"/>
    <dgm:cxn modelId="{0B097A38-88FE-48CA-BB13-40BE71E76BAE}" type="presParOf" srcId="{47F27A4A-70B1-4762-BC9D-17E3A0876DCC}" destId="{0A0D477D-7C8A-4207-8CCB-8790FB858FB3}" srcOrd="3" destOrd="0" presId="urn:microsoft.com/office/officeart/2018/5/layout/IconCircleLabelList"/>
    <dgm:cxn modelId="{3507AF69-A1A0-48DF-8522-0A525743C9A7}" type="presParOf" srcId="{8CFECCBA-E15F-416E-AA78-BE135FBFB793}" destId="{7569B1C6-BE4E-43EC-A853-FAAB7E51AE4B}" srcOrd="5" destOrd="0" presId="urn:microsoft.com/office/officeart/2018/5/layout/IconCircleLabelList"/>
    <dgm:cxn modelId="{13673D1E-3E87-410A-86A8-C7E76A759FB5}" type="presParOf" srcId="{8CFECCBA-E15F-416E-AA78-BE135FBFB793}" destId="{32FFCE2A-E323-4FC3-A0B3-F7A7DCE9E95A}" srcOrd="6" destOrd="0" presId="urn:microsoft.com/office/officeart/2018/5/layout/IconCircleLabelList"/>
    <dgm:cxn modelId="{F5F488ED-8197-4F98-9244-EA9824EAFFE7}" type="presParOf" srcId="{32FFCE2A-E323-4FC3-A0B3-F7A7DCE9E95A}" destId="{26BD3215-1980-4A69-9CF2-92AC96D86FF0}" srcOrd="0" destOrd="0" presId="urn:microsoft.com/office/officeart/2018/5/layout/IconCircleLabelList"/>
    <dgm:cxn modelId="{2AE998BB-CC8E-4311-BB0A-D34D0F1F9C43}" type="presParOf" srcId="{32FFCE2A-E323-4FC3-A0B3-F7A7DCE9E95A}" destId="{7A72B6EB-D0E6-49B1-A413-47C9A10F0BBC}" srcOrd="1" destOrd="0" presId="urn:microsoft.com/office/officeart/2018/5/layout/IconCircleLabelList"/>
    <dgm:cxn modelId="{12AF5C29-D2F4-4A7C-9107-CC3CA2E7FEBE}" type="presParOf" srcId="{32FFCE2A-E323-4FC3-A0B3-F7A7DCE9E95A}" destId="{64FDACD8-4B5D-4864-8702-5297837F76B5}" srcOrd="2" destOrd="0" presId="urn:microsoft.com/office/officeart/2018/5/layout/IconCircleLabelList"/>
    <dgm:cxn modelId="{B3147087-C69E-4C34-9B4D-D0B334A5711D}" type="presParOf" srcId="{32FFCE2A-E323-4FC3-A0B3-F7A7DCE9E95A}" destId="{5A7176A5-13F9-42C6-A00C-29078C76311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CA7DEB-8032-4CB9-B05B-656CEE4C67B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27CEA7-72EB-4E12-B516-64EFA18274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Gives description of classes</a:t>
          </a:r>
          <a:endParaRPr lang="en-US" dirty="0"/>
        </a:p>
      </dgm:t>
    </dgm:pt>
    <dgm:pt modelId="{5BEE9255-DCA5-4511-B052-FB006D352015}" type="parTrans" cxnId="{94B1AD9C-2881-4DAD-8A30-F06E00E14BF4}">
      <dgm:prSet/>
      <dgm:spPr/>
      <dgm:t>
        <a:bodyPr/>
        <a:lstStyle/>
        <a:p>
          <a:endParaRPr lang="en-US"/>
        </a:p>
      </dgm:t>
    </dgm:pt>
    <dgm:pt modelId="{40882E4A-6716-4534-9FBD-2A0992A524E8}" type="sibTrans" cxnId="{94B1AD9C-2881-4DAD-8A30-F06E00E14BF4}">
      <dgm:prSet/>
      <dgm:spPr/>
      <dgm:t>
        <a:bodyPr/>
        <a:lstStyle/>
        <a:p>
          <a:endParaRPr lang="en-US"/>
        </a:p>
      </dgm:t>
    </dgm:pt>
    <dgm:pt modelId="{C3E09902-2D8C-4C8F-A30D-0EA18C5FA3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Provides prerequisite and A-G information</a:t>
          </a:r>
        </a:p>
      </dgm:t>
    </dgm:pt>
    <dgm:pt modelId="{F32F281C-32F2-42F5-96BE-B480FDCD56E0}" type="parTrans" cxnId="{2594696C-F2B7-4D8B-8F61-E07C845C6E60}">
      <dgm:prSet/>
      <dgm:spPr/>
      <dgm:t>
        <a:bodyPr/>
        <a:lstStyle/>
        <a:p>
          <a:endParaRPr lang="en-US"/>
        </a:p>
      </dgm:t>
    </dgm:pt>
    <dgm:pt modelId="{4D1AC441-9650-4722-AC98-0BCD2D74EDE4}" type="sibTrans" cxnId="{2594696C-F2B7-4D8B-8F61-E07C845C6E60}">
      <dgm:prSet/>
      <dgm:spPr/>
      <dgm:t>
        <a:bodyPr/>
        <a:lstStyle/>
        <a:p>
          <a:endParaRPr lang="en-US"/>
        </a:p>
      </dgm:t>
    </dgm:pt>
    <dgm:pt modelId="{8C3301C6-79FA-42A0-A532-71666184CB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Please see East Union’s course selection sheet for the classes offered at East Union.</a:t>
          </a:r>
          <a:endParaRPr lang="en-US" dirty="0"/>
        </a:p>
      </dgm:t>
    </dgm:pt>
    <dgm:pt modelId="{F18D8D78-C795-4AFF-8CB6-711F67758496}" type="parTrans" cxnId="{BF305C1B-A639-48C0-826A-482E8777BDA6}">
      <dgm:prSet/>
      <dgm:spPr/>
      <dgm:t>
        <a:bodyPr/>
        <a:lstStyle/>
        <a:p>
          <a:endParaRPr lang="en-US"/>
        </a:p>
      </dgm:t>
    </dgm:pt>
    <dgm:pt modelId="{B87F8483-2434-4A23-BBD2-600FB6F6236E}" type="sibTrans" cxnId="{BF305C1B-A639-48C0-826A-482E8777BDA6}">
      <dgm:prSet/>
      <dgm:spPr/>
      <dgm:t>
        <a:bodyPr/>
        <a:lstStyle/>
        <a:p>
          <a:endParaRPr lang="en-US"/>
        </a:p>
      </dgm:t>
    </dgm:pt>
    <dgm:pt modelId="{B004F131-B280-4ABF-9A59-8A4EF4D03A28}" type="pres">
      <dgm:prSet presAssocID="{EFCA7DEB-8032-4CB9-B05B-656CEE4C67B1}" presName="root" presStyleCnt="0">
        <dgm:presLayoutVars>
          <dgm:dir/>
          <dgm:resizeHandles val="exact"/>
        </dgm:presLayoutVars>
      </dgm:prSet>
      <dgm:spPr/>
    </dgm:pt>
    <dgm:pt modelId="{83F6866D-DE50-455C-9152-E0EAE6EC224C}" type="pres">
      <dgm:prSet presAssocID="{1A27CEA7-72EB-4E12-B516-64EFA1827493}" presName="compNode" presStyleCnt="0"/>
      <dgm:spPr/>
    </dgm:pt>
    <dgm:pt modelId="{8FBF1C89-194B-4F11-9064-9235C9599DC7}" type="pres">
      <dgm:prSet presAssocID="{1A27CEA7-72EB-4E12-B516-64EFA1827493}" presName="bgRect" presStyleLbl="bgShp" presStyleIdx="0" presStyleCnt="3"/>
      <dgm:spPr/>
    </dgm:pt>
    <dgm:pt modelId="{D3C83733-FAD1-48E5-A701-25C365945126}" type="pres">
      <dgm:prSet presAssocID="{1A27CEA7-72EB-4E12-B516-64EFA182749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20AC471-50EE-4C92-98F1-A236DFEC4A96}" type="pres">
      <dgm:prSet presAssocID="{1A27CEA7-72EB-4E12-B516-64EFA1827493}" presName="spaceRect" presStyleCnt="0"/>
      <dgm:spPr/>
    </dgm:pt>
    <dgm:pt modelId="{5062E3DF-3CFF-4E8E-8F4E-8624B8930909}" type="pres">
      <dgm:prSet presAssocID="{1A27CEA7-72EB-4E12-B516-64EFA1827493}" presName="parTx" presStyleLbl="revTx" presStyleIdx="0" presStyleCnt="3">
        <dgm:presLayoutVars>
          <dgm:chMax val="0"/>
          <dgm:chPref val="0"/>
        </dgm:presLayoutVars>
      </dgm:prSet>
      <dgm:spPr/>
    </dgm:pt>
    <dgm:pt modelId="{AF64DB23-DE85-4C6F-940A-9574DBA519B0}" type="pres">
      <dgm:prSet presAssocID="{40882E4A-6716-4534-9FBD-2A0992A524E8}" presName="sibTrans" presStyleCnt="0"/>
      <dgm:spPr/>
    </dgm:pt>
    <dgm:pt modelId="{F8833E08-A076-409C-BD7D-C7254688DAC3}" type="pres">
      <dgm:prSet presAssocID="{C3E09902-2D8C-4C8F-A30D-0EA18C5FA3F7}" presName="compNode" presStyleCnt="0"/>
      <dgm:spPr/>
    </dgm:pt>
    <dgm:pt modelId="{2964319F-F825-4BFD-A6B8-F95ED40B15B6}" type="pres">
      <dgm:prSet presAssocID="{C3E09902-2D8C-4C8F-A30D-0EA18C5FA3F7}" presName="bgRect" presStyleLbl="bgShp" presStyleIdx="1" presStyleCnt="3"/>
      <dgm:spPr/>
    </dgm:pt>
    <dgm:pt modelId="{1E07615C-B8C2-4D91-A3B4-950C6FEAF2CE}" type="pres">
      <dgm:prSet presAssocID="{C3E09902-2D8C-4C8F-A30D-0EA18C5FA3F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8DD315A-8B10-46F4-BEB9-27FE463D67BF}" type="pres">
      <dgm:prSet presAssocID="{C3E09902-2D8C-4C8F-A30D-0EA18C5FA3F7}" presName="spaceRect" presStyleCnt="0"/>
      <dgm:spPr/>
    </dgm:pt>
    <dgm:pt modelId="{80ABD1AA-2C4F-4BAF-A557-193413C457C5}" type="pres">
      <dgm:prSet presAssocID="{C3E09902-2D8C-4C8F-A30D-0EA18C5FA3F7}" presName="parTx" presStyleLbl="revTx" presStyleIdx="1" presStyleCnt="3">
        <dgm:presLayoutVars>
          <dgm:chMax val="0"/>
          <dgm:chPref val="0"/>
        </dgm:presLayoutVars>
      </dgm:prSet>
      <dgm:spPr/>
    </dgm:pt>
    <dgm:pt modelId="{23FA4C29-BFBA-43B5-8A03-4B38458683BB}" type="pres">
      <dgm:prSet presAssocID="{4D1AC441-9650-4722-AC98-0BCD2D74EDE4}" presName="sibTrans" presStyleCnt="0"/>
      <dgm:spPr/>
    </dgm:pt>
    <dgm:pt modelId="{744DF6D1-880F-4800-8EFA-3F58F4493B50}" type="pres">
      <dgm:prSet presAssocID="{8C3301C6-79FA-42A0-A532-71666184CB5B}" presName="compNode" presStyleCnt="0"/>
      <dgm:spPr/>
    </dgm:pt>
    <dgm:pt modelId="{24F79BBC-862C-475D-B64D-97C1205328B5}" type="pres">
      <dgm:prSet presAssocID="{8C3301C6-79FA-42A0-A532-71666184CB5B}" presName="bgRect" presStyleLbl="bgShp" presStyleIdx="2" presStyleCnt="3"/>
      <dgm:spPr/>
    </dgm:pt>
    <dgm:pt modelId="{0B29ED53-0B4E-4EBB-9D11-32CC21040FA0}" type="pres">
      <dgm:prSet presAssocID="{8C3301C6-79FA-42A0-A532-71666184CB5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61FA863-16DC-44EF-A622-2F43718C6C9C}" type="pres">
      <dgm:prSet presAssocID="{8C3301C6-79FA-42A0-A532-71666184CB5B}" presName="spaceRect" presStyleCnt="0"/>
      <dgm:spPr/>
    </dgm:pt>
    <dgm:pt modelId="{485C2A71-49D3-4777-85C6-CA5AA3C868A1}" type="pres">
      <dgm:prSet presAssocID="{8C3301C6-79FA-42A0-A532-71666184CB5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F305C1B-A639-48C0-826A-482E8777BDA6}" srcId="{EFCA7DEB-8032-4CB9-B05B-656CEE4C67B1}" destId="{8C3301C6-79FA-42A0-A532-71666184CB5B}" srcOrd="2" destOrd="0" parTransId="{F18D8D78-C795-4AFF-8CB6-711F67758496}" sibTransId="{B87F8483-2434-4A23-BBD2-600FB6F6236E}"/>
    <dgm:cxn modelId="{95FBFE2F-EB2F-4D36-A87E-8DDFB705B2B1}" type="presOf" srcId="{1A27CEA7-72EB-4E12-B516-64EFA1827493}" destId="{5062E3DF-3CFF-4E8E-8F4E-8624B8930909}" srcOrd="0" destOrd="0" presId="urn:microsoft.com/office/officeart/2018/2/layout/IconVerticalSolidList"/>
    <dgm:cxn modelId="{2594696C-F2B7-4D8B-8F61-E07C845C6E60}" srcId="{EFCA7DEB-8032-4CB9-B05B-656CEE4C67B1}" destId="{C3E09902-2D8C-4C8F-A30D-0EA18C5FA3F7}" srcOrd="1" destOrd="0" parTransId="{F32F281C-32F2-42F5-96BE-B480FDCD56E0}" sibTransId="{4D1AC441-9650-4722-AC98-0BCD2D74EDE4}"/>
    <dgm:cxn modelId="{94B1AD9C-2881-4DAD-8A30-F06E00E14BF4}" srcId="{EFCA7DEB-8032-4CB9-B05B-656CEE4C67B1}" destId="{1A27CEA7-72EB-4E12-B516-64EFA1827493}" srcOrd="0" destOrd="0" parTransId="{5BEE9255-DCA5-4511-B052-FB006D352015}" sibTransId="{40882E4A-6716-4534-9FBD-2A0992A524E8}"/>
    <dgm:cxn modelId="{3945BFA7-70A5-4167-BE4C-0517F0D2E1F0}" type="presOf" srcId="{C3E09902-2D8C-4C8F-A30D-0EA18C5FA3F7}" destId="{80ABD1AA-2C4F-4BAF-A557-193413C457C5}" srcOrd="0" destOrd="0" presId="urn:microsoft.com/office/officeart/2018/2/layout/IconVerticalSolidList"/>
    <dgm:cxn modelId="{351FD7E7-AFBC-48ED-AFA7-274B644FBBB0}" type="presOf" srcId="{EFCA7DEB-8032-4CB9-B05B-656CEE4C67B1}" destId="{B004F131-B280-4ABF-9A59-8A4EF4D03A28}" srcOrd="0" destOrd="0" presId="urn:microsoft.com/office/officeart/2018/2/layout/IconVerticalSolidList"/>
    <dgm:cxn modelId="{2BF5C4FD-A3D2-4F6F-B7E8-D33E525E8DC2}" type="presOf" srcId="{8C3301C6-79FA-42A0-A532-71666184CB5B}" destId="{485C2A71-49D3-4777-85C6-CA5AA3C868A1}" srcOrd="0" destOrd="0" presId="urn:microsoft.com/office/officeart/2018/2/layout/IconVerticalSolidList"/>
    <dgm:cxn modelId="{BF98B03F-24DF-46DB-8E93-C97B50FD45FA}" type="presParOf" srcId="{B004F131-B280-4ABF-9A59-8A4EF4D03A28}" destId="{83F6866D-DE50-455C-9152-E0EAE6EC224C}" srcOrd="0" destOrd="0" presId="urn:microsoft.com/office/officeart/2018/2/layout/IconVerticalSolidList"/>
    <dgm:cxn modelId="{08DB2C42-1A14-44D1-AD3C-B57381F67C6A}" type="presParOf" srcId="{83F6866D-DE50-455C-9152-E0EAE6EC224C}" destId="{8FBF1C89-194B-4F11-9064-9235C9599DC7}" srcOrd="0" destOrd="0" presId="urn:microsoft.com/office/officeart/2018/2/layout/IconVerticalSolidList"/>
    <dgm:cxn modelId="{2153894F-008D-41F2-93F3-D4FF53281A5C}" type="presParOf" srcId="{83F6866D-DE50-455C-9152-E0EAE6EC224C}" destId="{D3C83733-FAD1-48E5-A701-25C365945126}" srcOrd="1" destOrd="0" presId="urn:microsoft.com/office/officeart/2018/2/layout/IconVerticalSolidList"/>
    <dgm:cxn modelId="{79E9EA82-61A1-42F8-A5DA-C1FE3A741B78}" type="presParOf" srcId="{83F6866D-DE50-455C-9152-E0EAE6EC224C}" destId="{020AC471-50EE-4C92-98F1-A236DFEC4A96}" srcOrd="2" destOrd="0" presId="urn:microsoft.com/office/officeart/2018/2/layout/IconVerticalSolidList"/>
    <dgm:cxn modelId="{151EEDAF-B61E-46B4-9A9F-10C0B86146B1}" type="presParOf" srcId="{83F6866D-DE50-455C-9152-E0EAE6EC224C}" destId="{5062E3DF-3CFF-4E8E-8F4E-8624B8930909}" srcOrd="3" destOrd="0" presId="urn:microsoft.com/office/officeart/2018/2/layout/IconVerticalSolidList"/>
    <dgm:cxn modelId="{934D0B6D-A168-48AA-A224-2931D177824B}" type="presParOf" srcId="{B004F131-B280-4ABF-9A59-8A4EF4D03A28}" destId="{AF64DB23-DE85-4C6F-940A-9574DBA519B0}" srcOrd="1" destOrd="0" presId="urn:microsoft.com/office/officeart/2018/2/layout/IconVerticalSolidList"/>
    <dgm:cxn modelId="{79CC9C8A-5C45-438A-BC51-31EC2AA338DD}" type="presParOf" srcId="{B004F131-B280-4ABF-9A59-8A4EF4D03A28}" destId="{F8833E08-A076-409C-BD7D-C7254688DAC3}" srcOrd="2" destOrd="0" presId="urn:microsoft.com/office/officeart/2018/2/layout/IconVerticalSolidList"/>
    <dgm:cxn modelId="{B0DB47D4-2157-4D67-B5D8-682879F821CB}" type="presParOf" srcId="{F8833E08-A076-409C-BD7D-C7254688DAC3}" destId="{2964319F-F825-4BFD-A6B8-F95ED40B15B6}" srcOrd="0" destOrd="0" presId="urn:microsoft.com/office/officeart/2018/2/layout/IconVerticalSolidList"/>
    <dgm:cxn modelId="{5F9EB52D-05BF-486C-B6C7-BF893B91EF41}" type="presParOf" srcId="{F8833E08-A076-409C-BD7D-C7254688DAC3}" destId="{1E07615C-B8C2-4D91-A3B4-950C6FEAF2CE}" srcOrd="1" destOrd="0" presId="urn:microsoft.com/office/officeart/2018/2/layout/IconVerticalSolidList"/>
    <dgm:cxn modelId="{975C3CBD-E4A4-44D5-9A0A-2BCD8A84B227}" type="presParOf" srcId="{F8833E08-A076-409C-BD7D-C7254688DAC3}" destId="{68DD315A-8B10-46F4-BEB9-27FE463D67BF}" srcOrd="2" destOrd="0" presId="urn:microsoft.com/office/officeart/2018/2/layout/IconVerticalSolidList"/>
    <dgm:cxn modelId="{3EFDEE75-B4AE-4C77-9BC7-160DCD2A0480}" type="presParOf" srcId="{F8833E08-A076-409C-BD7D-C7254688DAC3}" destId="{80ABD1AA-2C4F-4BAF-A557-193413C457C5}" srcOrd="3" destOrd="0" presId="urn:microsoft.com/office/officeart/2018/2/layout/IconVerticalSolidList"/>
    <dgm:cxn modelId="{73E2A861-E5F2-45AB-9838-E41477CC8CA1}" type="presParOf" srcId="{B004F131-B280-4ABF-9A59-8A4EF4D03A28}" destId="{23FA4C29-BFBA-43B5-8A03-4B38458683BB}" srcOrd="3" destOrd="0" presId="urn:microsoft.com/office/officeart/2018/2/layout/IconVerticalSolidList"/>
    <dgm:cxn modelId="{92D9DA88-5E03-40D3-A27C-AB83B4E8EA34}" type="presParOf" srcId="{B004F131-B280-4ABF-9A59-8A4EF4D03A28}" destId="{744DF6D1-880F-4800-8EFA-3F58F4493B50}" srcOrd="4" destOrd="0" presId="urn:microsoft.com/office/officeart/2018/2/layout/IconVerticalSolidList"/>
    <dgm:cxn modelId="{76236286-F105-4FAD-B0D4-85CEC4B3167F}" type="presParOf" srcId="{744DF6D1-880F-4800-8EFA-3F58F4493B50}" destId="{24F79BBC-862C-475D-B64D-97C1205328B5}" srcOrd="0" destOrd="0" presId="urn:microsoft.com/office/officeart/2018/2/layout/IconVerticalSolidList"/>
    <dgm:cxn modelId="{14087E6B-C739-41A4-8741-42FCF9C59E63}" type="presParOf" srcId="{744DF6D1-880F-4800-8EFA-3F58F4493B50}" destId="{0B29ED53-0B4E-4EBB-9D11-32CC21040FA0}" srcOrd="1" destOrd="0" presId="urn:microsoft.com/office/officeart/2018/2/layout/IconVerticalSolidList"/>
    <dgm:cxn modelId="{5F40FF44-3D09-4C26-83B3-232A370FAAED}" type="presParOf" srcId="{744DF6D1-880F-4800-8EFA-3F58F4493B50}" destId="{C61FA863-16DC-44EF-A622-2F43718C6C9C}" srcOrd="2" destOrd="0" presId="urn:microsoft.com/office/officeart/2018/2/layout/IconVerticalSolidList"/>
    <dgm:cxn modelId="{223E44C5-8976-4A48-B405-D3B0A86A8425}" type="presParOf" srcId="{744DF6D1-880F-4800-8EFA-3F58F4493B50}" destId="{485C2A71-49D3-4777-85C6-CA5AA3C868A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4622F8-0304-4607-9854-3257DBD0B67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21FBCF4-D03C-4292-91A9-BC7E3E852C29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79DC7ABE-AC48-47C9-B87F-4DF8E9721E4D}" type="parTrans" cxnId="{35ACFA74-3476-44F3-A0E6-267043358A97}">
      <dgm:prSet/>
      <dgm:spPr/>
      <dgm:t>
        <a:bodyPr/>
        <a:lstStyle/>
        <a:p>
          <a:endParaRPr lang="en-US"/>
        </a:p>
      </dgm:t>
    </dgm:pt>
    <dgm:pt modelId="{A55DC9F5-B0E3-40C4-B34E-5801DE37556A}" type="sibTrans" cxnId="{35ACFA74-3476-44F3-A0E6-267043358A97}">
      <dgm:prSet/>
      <dgm:spPr/>
      <dgm:t>
        <a:bodyPr/>
        <a:lstStyle/>
        <a:p>
          <a:endParaRPr lang="en-US"/>
        </a:p>
      </dgm:t>
    </dgm:pt>
    <dgm:pt modelId="{98DA8949-1834-4B95-B65D-56D00991328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Please email or send a message through TEAMS. </a:t>
          </a:r>
          <a:endParaRPr lang="en-US" sz="2800" dirty="0"/>
        </a:p>
      </dgm:t>
    </dgm:pt>
    <dgm:pt modelId="{50EC9FAB-D897-4279-A294-D8858F7378E6}" type="parTrans" cxnId="{A1CAB73C-9F40-446C-8652-E814458BAF09}">
      <dgm:prSet/>
      <dgm:spPr/>
      <dgm:t>
        <a:bodyPr/>
        <a:lstStyle/>
        <a:p>
          <a:endParaRPr lang="en-US"/>
        </a:p>
      </dgm:t>
    </dgm:pt>
    <dgm:pt modelId="{E8F8F1BC-4A4B-46A8-9F0C-B61BEB63EDAA}" type="sibTrans" cxnId="{A1CAB73C-9F40-446C-8652-E814458BAF09}">
      <dgm:prSet/>
      <dgm:spPr/>
      <dgm:t>
        <a:bodyPr/>
        <a:lstStyle/>
        <a:p>
          <a:endParaRPr lang="en-US"/>
        </a:p>
      </dgm:t>
    </dgm:pt>
    <dgm:pt modelId="{8F162F16-A735-4205-8797-690EC4922A94}" type="pres">
      <dgm:prSet presAssocID="{D14622F8-0304-4607-9854-3257DBD0B675}" presName="root" presStyleCnt="0">
        <dgm:presLayoutVars>
          <dgm:dir/>
          <dgm:resizeHandles val="exact"/>
        </dgm:presLayoutVars>
      </dgm:prSet>
      <dgm:spPr/>
    </dgm:pt>
    <dgm:pt modelId="{98DF8CA9-EF4B-4DC0-A3B0-4EE7F30B82AF}" type="pres">
      <dgm:prSet presAssocID="{121FBCF4-D03C-4292-91A9-BC7E3E852C29}" presName="compNode" presStyleCnt="0"/>
      <dgm:spPr/>
    </dgm:pt>
    <dgm:pt modelId="{AA2A60D9-FCFC-400E-9EDF-7C9F68524FCA}" type="pres">
      <dgm:prSet presAssocID="{121FBCF4-D03C-4292-91A9-BC7E3E852C29}" presName="bgRect" presStyleLbl="bgShp" presStyleIdx="0" presStyleCnt="2" custScaleY="100098" custLinFactNeighborY="74"/>
      <dgm:spPr/>
    </dgm:pt>
    <dgm:pt modelId="{2A66D6F9-5E13-4A7A-9D05-9DBCFAE063E1}" type="pres">
      <dgm:prSet presAssocID="{121FBCF4-D03C-4292-91A9-BC7E3E852C29}" presName="iconRect" presStyleLbl="node1" presStyleIdx="0" presStyleCnt="2" custLinFactY="100000" custLinFactNeighborX="4504" custLinFactNeighborY="12493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B862058D-9156-4D30-BB56-E77347E0A16F}" type="pres">
      <dgm:prSet presAssocID="{121FBCF4-D03C-4292-91A9-BC7E3E852C29}" presName="spaceRect" presStyleCnt="0"/>
      <dgm:spPr/>
    </dgm:pt>
    <dgm:pt modelId="{070BBDDF-FC73-4F01-9942-CCD2F86D88AE}" type="pres">
      <dgm:prSet presAssocID="{121FBCF4-D03C-4292-91A9-BC7E3E852C29}" presName="parTx" presStyleLbl="revTx" presStyleIdx="0" presStyleCnt="2">
        <dgm:presLayoutVars>
          <dgm:chMax val="0"/>
          <dgm:chPref val="0"/>
        </dgm:presLayoutVars>
      </dgm:prSet>
      <dgm:spPr/>
    </dgm:pt>
    <dgm:pt modelId="{2464FA61-6590-4339-A929-31F02AED7AC0}" type="pres">
      <dgm:prSet presAssocID="{A55DC9F5-B0E3-40C4-B34E-5801DE37556A}" presName="sibTrans" presStyleCnt="0"/>
      <dgm:spPr/>
    </dgm:pt>
    <dgm:pt modelId="{B1BD3BB7-1D3F-479F-A393-D3245F4A3F7C}" type="pres">
      <dgm:prSet presAssocID="{98DA8949-1834-4B95-B65D-56D009913283}" presName="compNode" presStyleCnt="0"/>
      <dgm:spPr/>
    </dgm:pt>
    <dgm:pt modelId="{7DCCEA24-F0E6-412A-A346-C3678C903115}" type="pres">
      <dgm:prSet presAssocID="{98DA8949-1834-4B95-B65D-56D009913283}" presName="bgRect" presStyleLbl="bgShp" presStyleIdx="1" presStyleCnt="2"/>
      <dgm:spPr/>
    </dgm:pt>
    <dgm:pt modelId="{A1F5741A-FB8B-4184-B98B-6FB5A573B38A}" type="pres">
      <dgm:prSet presAssocID="{98DA8949-1834-4B95-B65D-56D009913283}" presName="iconRect" presStyleLbl="node1" presStyleIdx="1" presStyleCnt="2" custLinFactY="-100000" custLinFactNeighborX="-4489" custLinFactNeighborY="-12395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sor"/>
        </a:ext>
      </dgm:extLst>
    </dgm:pt>
    <dgm:pt modelId="{21A9347D-0FE5-4A37-89A8-DFF132B4563B}" type="pres">
      <dgm:prSet presAssocID="{98DA8949-1834-4B95-B65D-56D009913283}" presName="spaceRect" presStyleCnt="0"/>
      <dgm:spPr/>
    </dgm:pt>
    <dgm:pt modelId="{FB482B37-A55A-43B0-BBB3-2103E19A5B23}" type="pres">
      <dgm:prSet presAssocID="{98DA8949-1834-4B95-B65D-56D009913283}" presName="parTx" presStyleLbl="revTx" presStyleIdx="1" presStyleCnt="2" custLinFactNeighborX="-1734" custLinFactNeighborY="-938">
        <dgm:presLayoutVars>
          <dgm:chMax val="0"/>
          <dgm:chPref val="0"/>
        </dgm:presLayoutVars>
      </dgm:prSet>
      <dgm:spPr/>
    </dgm:pt>
  </dgm:ptLst>
  <dgm:cxnLst>
    <dgm:cxn modelId="{7BD0BA29-546A-4A63-9238-78493DD3C443}" type="presOf" srcId="{D14622F8-0304-4607-9854-3257DBD0B675}" destId="{8F162F16-A735-4205-8797-690EC4922A94}" srcOrd="0" destOrd="0" presId="urn:microsoft.com/office/officeart/2018/2/layout/IconVerticalSolidList"/>
    <dgm:cxn modelId="{A1CAB73C-9F40-446C-8652-E814458BAF09}" srcId="{D14622F8-0304-4607-9854-3257DBD0B675}" destId="{98DA8949-1834-4B95-B65D-56D009913283}" srcOrd="1" destOrd="0" parTransId="{50EC9FAB-D897-4279-A294-D8858F7378E6}" sibTransId="{E8F8F1BC-4A4B-46A8-9F0C-B61BEB63EDAA}"/>
    <dgm:cxn modelId="{ADD4C342-25A3-4A3C-BC3B-DEB086497040}" type="presOf" srcId="{98DA8949-1834-4B95-B65D-56D009913283}" destId="{FB482B37-A55A-43B0-BBB3-2103E19A5B23}" srcOrd="0" destOrd="0" presId="urn:microsoft.com/office/officeart/2018/2/layout/IconVerticalSolidList"/>
    <dgm:cxn modelId="{35ACFA74-3476-44F3-A0E6-267043358A97}" srcId="{D14622F8-0304-4607-9854-3257DBD0B675}" destId="{121FBCF4-D03C-4292-91A9-BC7E3E852C29}" srcOrd="0" destOrd="0" parTransId="{79DC7ABE-AC48-47C9-B87F-4DF8E9721E4D}" sibTransId="{A55DC9F5-B0E3-40C4-B34E-5801DE37556A}"/>
    <dgm:cxn modelId="{6E3D6EE2-81AD-4512-A2D0-B90866B33E39}" type="presOf" srcId="{121FBCF4-D03C-4292-91A9-BC7E3E852C29}" destId="{070BBDDF-FC73-4F01-9942-CCD2F86D88AE}" srcOrd="0" destOrd="0" presId="urn:microsoft.com/office/officeart/2018/2/layout/IconVerticalSolidList"/>
    <dgm:cxn modelId="{14F9FA3E-5209-40E9-A19C-E2C31963E048}" type="presParOf" srcId="{8F162F16-A735-4205-8797-690EC4922A94}" destId="{98DF8CA9-EF4B-4DC0-A3B0-4EE7F30B82AF}" srcOrd="0" destOrd="0" presId="urn:microsoft.com/office/officeart/2018/2/layout/IconVerticalSolidList"/>
    <dgm:cxn modelId="{7E4FEC82-7C03-4156-B405-787D416700D8}" type="presParOf" srcId="{98DF8CA9-EF4B-4DC0-A3B0-4EE7F30B82AF}" destId="{AA2A60D9-FCFC-400E-9EDF-7C9F68524FCA}" srcOrd="0" destOrd="0" presId="urn:microsoft.com/office/officeart/2018/2/layout/IconVerticalSolidList"/>
    <dgm:cxn modelId="{84331CFE-B916-4BC4-8595-6F509CFBC28F}" type="presParOf" srcId="{98DF8CA9-EF4B-4DC0-A3B0-4EE7F30B82AF}" destId="{2A66D6F9-5E13-4A7A-9D05-9DBCFAE063E1}" srcOrd="1" destOrd="0" presId="urn:microsoft.com/office/officeart/2018/2/layout/IconVerticalSolidList"/>
    <dgm:cxn modelId="{1383B6C7-09F3-4645-9685-0A6B50CCC3E9}" type="presParOf" srcId="{98DF8CA9-EF4B-4DC0-A3B0-4EE7F30B82AF}" destId="{B862058D-9156-4D30-BB56-E77347E0A16F}" srcOrd="2" destOrd="0" presId="urn:microsoft.com/office/officeart/2018/2/layout/IconVerticalSolidList"/>
    <dgm:cxn modelId="{C25F52B0-0597-4A45-B826-82853A581A32}" type="presParOf" srcId="{98DF8CA9-EF4B-4DC0-A3B0-4EE7F30B82AF}" destId="{070BBDDF-FC73-4F01-9942-CCD2F86D88AE}" srcOrd="3" destOrd="0" presId="urn:microsoft.com/office/officeart/2018/2/layout/IconVerticalSolidList"/>
    <dgm:cxn modelId="{B0874C4A-E484-4C24-B6C0-C05568A6957B}" type="presParOf" srcId="{8F162F16-A735-4205-8797-690EC4922A94}" destId="{2464FA61-6590-4339-A929-31F02AED7AC0}" srcOrd="1" destOrd="0" presId="urn:microsoft.com/office/officeart/2018/2/layout/IconVerticalSolidList"/>
    <dgm:cxn modelId="{3CA41A8A-C160-4889-A8C1-43510E97D013}" type="presParOf" srcId="{8F162F16-A735-4205-8797-690EC4922A94}" destId="{B1BD3BB7-1D3F-479F-A393-D3245F4A3F7C}" srcOrd="2" destOrd="0" presId="urn:microsoft.com/office/officeart/2018/2/layout/IconVerticalSolidList"/>
    <dgm:cxn modelId="{903AE9A9-9ABA-433C-A7E9-E3F82209D51F}" type="presParOf" srcId="{B1BD3BB7-1D3F-479F-A393-D3245F4A3F7C}" destId="{7DCCEA24-F0E6-412A-A346-C3678C903115}" srcOrd="0" destOrd="0" presId="urn:microsoft.com/office/officeart/2018/2/layout/IconVerticalSolidList"/>
    <dgm:cxn modelId="{A4E0AEB2-E12B-46A3-8313-8820EAE0A97D}" type="presParOf" srcId="{B1BD3BB7-1D3F-479F-A393-D3245F4A3F7C}" destId="{A1F5741A-FB8B-4184-B98B-6FB5A573B38A}" srcOrd="1" destOrd="0" presId="urn:microsoft.com/office/officeart/2018/2/layout/IconVerticalSolidList"/>
    <dgm:cxn modelId="{2562C35D-8640-4256-AF6D-42B2099FC21C}" type="presParOf" srcId="{B1BD3BB7-1D3F-479F-A393-D3245F4A3F7C}" destId="{21A9347D-0FE5-4A37-89A8-DFF132B4563B}" srcOrd="2" destOrd="0" presId="urn:microsoft.com/office/officeart/2018/2/layout/IconVerticalSolidList"/>
    <dgm:cxn modelId="{B6B93295-E0A7-4086-AF27-64A3E8F9F334}" type="presParOf" srcId="{B1BD3BB7-1D3F-479F-A393-D3245F4A3F7C}" destId="{FB482B37-A55A-43B0-BBB3-2103E19A5B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E13A5-5873-4B93-A0C5-E18DB0224BD1}">
      <dsp:nvSpPr>
        <dsp:cNvPr id="0" name=""/>
        <dsp:cNvSpPr/>
      </dsp:nvSpPr>
      <dsp:spPr>
        <a:xfrm>
          <a:off x="0" y="0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Career</a:t>
          </a:r>
        </a:p>
      </dsp:txBody>
      <dsp:txXfrm>
        <a:off x="31789" y="31789"/>
        <a:ext cx="7378458" cy="1021775"/>
      </dsp:txXfrm>
    </dsp:sp>
    <dsp:sp modelId="{EA485C3A-74B8-4B9E-AE55-517F8B448AB0}">
      <dsp:nvSpPr>
        <dsp:cNvPr id="0" name=""/>
        <dsp:cNvSpPr/>
      </dsp:nvSpPr>
      <dsp:spPr>
        <a:xfrm>
          <a:off x="754379" y="1266245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6150002"/>
            <a:satOff val="0"/>
            <a:lumOff val="-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Major or Specialty</a:t>
          </a:r>
        </a:p>
      </dsp:txBody>
      <dsp:txXfrm>
        <a:off x="786168" y="1298034"/>
        <a:ext cx="7026202" cy="1021775"/>
      </dsp:txXfrm>
    </dsp:sp>
    <dsp:sp modelId="{629F62E1-0536-4BB2-928A-625F4BEF1F1D}">
      <dsp:nvSpPr>
        <dsp:cNvPr id="0" name=""/>
        <dsp:cNvSpPr/>
      </dsp:nvSpPr>
      <dsp:spPr>
        <a:xfrm>
          <a:off x="1508759" y="2532491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12300005"/>
            <a:satOff val="0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Education or Training</a:t>
          </a:r>
        </a:p>
      </dsp:txBody>
      <dsp:txXfrm>
        <a:off x="1540548" y="2564280"/>
        <a:ext cx="7026202" cy="1021775"/>
      </dsp:txXfrm>
    </dsp:sp>
    <dsp:sp modelId="{3FE4B257-2B89-4916-BEB9-D79B2A000B06}">
      <dsp:nvSpPr>
        <dsp:cNvPr id="0" name=""/>
        <dsp:cNvSpPr/>
      </dsp:nvSpPr>
      <dsp:spPr>
        <a:xfrm>
          <a:off x="7844160" y="82305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002893" y="823059"/>
        <a:ext cx="388013" cy="530873"/>
      </dsp:txXfrm>
    </dsp:sp>
    <dsp:sp modelId="{2E56444E-E70D-463F-9882-62933653A2AD}">
      <dsp:nvSpPr>
        <dsp:cNvPr id="0" name=""/>
        <dsp:cNvSpPr/>
      </dsp:nvSpPr>
      <dsp:spPr>
        <a:xfrm>
          <a:off x="8598540" y="208206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3224229"/>
            <a:satOff val="-60758"/>
            <a:lumOff val="-441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757273" y="2082069"/>
        <a:ext cx="388013" cy="5308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9665A-E6F2-4F3C-B7C5-22FAE954D371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4 year College or University</a:t>
          </a:r>
        </a:p>
      </dsp:txBody>
      <dsp:txXfrm>
        <a:off x="581501" y="2044"/>
        <a:ext cx="2779811" cy="1667887"/>
      </dsp:txXfrm>
    </dsp:sp>
    <dsp:sp modelId="{D9971A64-FC58-4CDE-A176-C32E80185EBC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2">
            <a:hueOff val="-2460001"/>
            <a:satOff val="0"/>
            <a:lumOff val="2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 year Community College</a:t>
          </a:r>
        </a:p>
      </dsp:txBody>
      <dsp:txXfrm>
        <a:off x="3639294" y="2044"/>
        <a:ext cx="2779811" cy="1667887"/>
      </dsp:txXfrm>
    </dsp:sp>
    <dsp:sp modelId="{E4F8A00C-A1F7-424F-8A82-BD22034D6D92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2">
            <a:hueOff val="-4920002"/>
            <a:satOff val="0"/>
            <a:lumOff val="4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Trade or Technical School</a:t>
          </a:r>
        </a:p>
      </dsp:txBody>
      <dsp:txXfrm>
        <a:off x="6697087" y="2044"/>
        <a:ext cx="2779811" cy="1667887"/>
      </dsp:txXfrm>
    </dsp:sp>
    <dsp:sp modelId="{7A7C58CC-FB1D-42DF-9A37-7C9023AD9FB8}">
      <dsp:nvSpPr>
        <dsp:cNvPr id="0" name=""/>
        <dsp:cNvSpPr/>
      </dsp:nvSpPr>
      <dsp:spPr>
        <a:xfrm>
          <a:off x="581501" y="1947913"/>
          <a:ext cx="2779811" cy="1667887"/>
        </a:xfrm>
        <a:prstGeom prst="rect">
          <a:avLst/>
        </a:prstGeom>
        <a:solidFill>
          <a:schemeClr val="accent2">
            <a:hueOff val="-7380003"/>
            <a:satOff val="0"/>
            <a:lumOff val="7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Military</a:t>
          </a:r>
        </a:p>
      </dsp:txBody>
      <dsp:txXfrm>
        <a:off x="581501" y="1947913"/>
        <a:ext cx="2779811" cy="1667887"/>
      </dsp:txXfrm>
    </dsp:sp>
    <dsp:sp modelId="{D480964F-1835-440E-8E66-2636271B2184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2">
            <a:hueOff val="-9840004"/>
            <a:satOff val="0"/>
            <a:lumOff val="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Workforce</a:t>
          </a:r>
        </a:p>
      </dsp:txBody>
      <dsp:txXfrm>
        <a:off x="3639294" y="1947913"/>
        <a:ext cx="2779811" cy="1667887"/>
      </dsp:txXfrm>
    </dsp:sp>
    <dsp:sp modelId="{56457B33-1326-4C5D-912D-E994F57B27B4}">
      <dsp:nvSpPr>
        <dsp:cNvPr id="0" name=""/>
        <dsp:cNvSpPr/>
      </dsp:nvSpPr>
      <dsp:spPr>
        <a:xfrm>
          <a:off x="6697087" y="1947913"/>
          <a:ext cx="2779811" cy="1667887"/>
        </a:xfrm>
        <a:prstGeom prst="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Unsure? </a:t>
          </a:r>
          <a:r>
            <a:rPr lang="en-US" sz="34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6697087" y="1947913"/>
        <a:ext cx="2779811" cy="16678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402C5-D5E7-458A-8319-04C240AA766E}">
      <dsp:nvSpPr>
        <dsp:cNvPr id="0" name=""/>
        <dsp:cNvSpPr/>
      </dsp:nvSpPr>
      <dsp:spPr>
        <a:xfrm>
          <a:off x="0" y="106980"/>
          <a:ext cx="5349205" cy="514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Math</a:t>
          </a:r>
        </a:p>
      </dsp:txBody>
      <dsp:txXfrm>
        <a:off x="25130" y="132110"/>
        <a:ext cx="5298945" cy="464540"/>
      </dsp:txXfrm>
    </dsp:sp>
    <dsp:sp modelId="{96355448-CCFF-4497-8779-456699C2EE37}">
      <dsp:nvSpPr>
        <dsp:cNvPr id="0" name=""/>
        <dsp:cNvSpPr/>
      </dsp:nvSpPr>
      <dsp:spPr>
        <a:xfrm>
          <a:off x="0" y="685140"/>
          <a:ext cx="5349205" cy="514800"/>
        </a:xfrm>
        <a:prstGeom prst="roundRect">
          <a:avLst/>
        </a:prstGeom>
        <a:solidFill>
          <a:schemeClr val="accent2">
            <a:hueOff val="-1366667"/>
            <a:satOff val="0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Social Science</a:t>
          </a:r>
        </a:p>
      </dsp:txBody>
      <dsp:txXfrm>
        <a:off x="25130" y="710270"/>
        <a:ext cx="5298945" cy="464540"/>
      </dsp:txXfrm>
    </dsp:sp>
    <dsp:sp modelId="{9FCC560C-72A0-4321-BCF1-395C40207983}">
      <dsp:nvSpPr>
        <dsp:cNvPr id="0" name=""/>
        <dsp:cNvSpPr/>
      </dsp:nvSpPr>
      <dsp:spPr>
        <a:xfrm>
          <a:off x="0" y="1263300"/>
          <a:ext cx="5349205" cy="514800"/>
        </a:xfrm>
        <a:prstGeom prst="roundRect">
          <a:avLst/>
        </a:prstGeom>
        <a:solidFill>
          <a:schemeClr val="accent2">
            <a:hueOff val="-2733334"/>
            <a:satOff val="0"/>
            <a:lumOff val="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Life or Physical Science</a:t>
          </a:r>
        </a:p>
      </dsp:txBody>
      <dsp:txXfrm>
        <a:off x="25130" y="1288430"/>
        <a:ext cx="5298945" cy="464540"/>
      </dsp:txXfrm>
    </dsp:sp>
    <dsp:sp modelId="{4A9C3764-DF59-4B21-8A49-977B844E56CB}">
      <dsp:nvSpPr>
        <dsp:cNvPr id="0" name=""/>
        <dsp:cNvSpPr/>
      </dsp:nvSpPr>
      <dsp:spPr>
        <a:xfrm>
          <a:off x="0" y="1841460"/>
          <a:ext cx="5349205" cy="514800"/>
        </a:xfrm>
        <a:prstGeom prst="roundRect">
          <a:avLst/>
        </a:prstGeom>
        <a:solidFill>
          <a:schemeClr val="accent2">
            <a:hueOff val="-4100002"/>
            <a:satOff val="0"/>
            <a:lumOff val="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World Language</a:t>
          </a:r>
        </a:p>
      </dsp:txBody>
      <dsp:txXfrm>
        <a:off x="25130" y="1866590"/>
        <a:ext cx="5298945" cy="464540"/>
      </dsp:txXfrm>
    </dsp:sp>
    <dsp:sp modelId="{23D60A41-857B-4F74-82F1-D8BB2B97AABF}">
      <dsp:nvSpPr>
        <dsp:cNvPr id="0" name=""/>
        <dsp:cNvSpPr/>
      </dsp:nvSpPr>
      <dsp:spPr>
        <a:xfrm>
          <a:off x="0" y="2419620"/>
          <a:ext cx="5349205" cy="514800"/>
        </a:xfrm>
        <a:prstGeom prst="roundRect">
          <a:avLst/>
        </a:prstGeom>
        <a:solidFill>
          <a:schemeClr val="accent2">
            <a:hueOff val="-5466669"/>
            <a:satOff val="0"/>
            <a:lumOff val="5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Visual/Performing Art</a:t>
          </a:r>
        </a:p>
      </dsp:txBody>
      <dsp:txXfrm>
        <a:off x="25130" y="2444750"/>
        <a:ext cx="5298945" cy="464540"/>
      </dsp:txXfrm>
    </dsp:sp>
    <dsp:sp modelId="{2DCF59F7-0E42-415D-B1D9-E762F1BEBF21}">
      <dsp:nvSpPr>
        <dsp:cNvPr id="0" name=""/>
        <dsp:cNvSpPr/>
      </dsp:nvSpPr>
      <dsp:spPr>
        <a:xfrm>
          <a:off x="0" y="2997780"/>
          <a:ext cx="5349205" cy="514800"/>
        </a:xfrm>
        <a:prstGeom prst="roundRect">
          <a:avLst/>
        </a:prstGeom>
        <a:solidFill>
          <a:schemeClr val="accent2">
            <a:hueOff val="-6833336"/>
            <a:satOff val="0"/>
            <a:lumOff val="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Agriculture</a:t>
          </a:r>
        </a:p>
      </dsp:txBody>
      <dsp:txXfrm>
        <a:off x="25130" y="3022910"/>
        <a:ext cx="5298945" cy="464540"/>
      </dsp:txXfrm>
    </dsp:sp>
    <dsp:sp modelId="{E3809F46-40E6-48C8-93CD-849CA3E9E6BF}">
      <dsp:nvSpPr>
        <dsp:cNvPr id="0" name=""/>
        <dsp:cNvSpPr/>
      </dsp:nvSpPr>
      <dsp:spPr>
        <a:xfrm>
          <a:off x="0" y="3575940"/>
          <a:ext cx="5349205" cy="514800"/>
        </a:xfrm>
        <a:prstGeom prst="roundRect">
          <a:avLst/>
        </a:prstGeom>
        <a:solidFill>
          <a:schemeClr val="accent2">
            <a:hueOff val="-8200003"/>
            <a:satOff val="0"/>
            <a:lumOff val="8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Business</a:t>
          </a:r>
        </a:p>
      </dsp:txBody>
      <dsp:txXfrm>
        <a:off x="25130" y="3601070"/>
        <a:ext cx="5298945" cy="464540"/>
      </dsp:txXfrm>
    </dsp:sp>
    <dsp:sp modelId="{37A975DC-5043-401E-A58F-9AD555293CF0}">
      <dsp:nvSpPr>
        <dsp:cNvPr id="0" name=""/>
        <dsp:cNvSpPr/>
      </dsp:nvSpPr>
      <dsp:spPr>
        <a:xfrm>
          <a:off x="0" y="4154100"/>
          <a:ext cx="5349205" cy="514800"/>
        </a:xfrm>
        <a:prstGeom prst="roundRect">
          <a:avLst/>
        </a:prstGeom>
        <a:solidFill>
          <a:schemeClr val="accent2">
            <a:hueOff val="-9566670"/>
            <a:satOff val="0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CTE</a:t>
          </a:r>
        </a:p>
      </dsp:txBody>
      <dsp:txXfrm>
        <a:off x="25130" y="4179230"/>
        <a:ext cx="5298945" cy="464540"/>
      </dsp:txXfrm>
    </dsp:sp>
    <dsp:sp modelId="{D28499F4-DDB1-4D93-B08E-C3101C262E13}">
      <dsp:nvSpPr>
        <dsp:cNvPr id="0" name=""/>
        <dsp:cNvSpPr/>
      </dsp:nvSpPr>
      <dsp:spPr>
        <a:xfrm>
          <a:off x="0" y="4732260"/>
          <a:ext cx="5349205" cy="514800"/>
        </a:xfrm>
        <a:prstGeom prst="roundRect">
          <a:avLst/>
        </a:prstGeom>
        <a:solidFill>
          <a:schemeClr val="accent2">
            <a:hueOff val="-10933337"/>
            <a:satOff val="0"/>
            <a:lumOff val="1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PE</a:t>
          </a:r>
        </a:p>
      </dsp:txBody>
      <dsp:txXfrm>
        <a:off x="25130" y="4757390"/>
        <a:ext cx="5298945" cy="464540"/>
      </dsp:txXfrm>
    </dsp:sp>
    <dsp:sp modelId="{B6EF804A-53DA-4E47-BC88-EB042E0C09B8}">
      <dsp:nvSpPr>
        <dsp:cNvPr id="0" name=""/>
        <dsp:cNvSpPr/>
      </dsp:nvSpPr>
      <dsp:spPr>
        <a:xfrm>
          <a:off x="0" y="5310420"/>
          <a:ext cx="5349205" cy="514800"/>
        </a:xfrm>
        <a:prstGeom prst="round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Miscellaneous </a:t>
          </a:r>
        </a:p>
      </dsp:txBody>
      <dsp:txXfrm>
        <a:off x="25130" y="5335550"/>
        <a:ext cx="5298945" cy="464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28CBF-4D78-4D79-BA53-373ABCDC7ACA}">
      <dsp:nvSpPr>
        <dsp:cNvPr id="0" name=""/>
        <dsp:cNvSpPr/>
      </dsp:nvSpPr>
      <dsp:spPr>
        <a:xfrm>
          <a:off x="872732" y="665233"/>
          <a:ext cx="1477853" cy="14778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F4668-48D6-4B08-9F97-A02D8F49C5A8}">
      <dsp:nvSpPr>
        <dsp:cNvPr id="0" name=""/>
        <dsp:cNvSpPr/>
      </dsp:nvSpPr>
      <dsp:spPr>
        <a:xfrm>
          <a:off x="118768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A8490-C3E9-4E15-8DFF-FDC08EDA042C}">
      <dsp:nvSpPr>
        <dsp:cNvPr id="0" name=""/>
        <dsp:cNvSpPr/>
      </dsp:nvSpPr>
      <dsp:spPr>
        <a:xfrm>
          <a:off x="40030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Go beyond the minimum A-G requirements</a:t>
          </a:r>
        </a:p>
      </dsp:txBody>
      <dsp:txXfrm>
        <a:off x="400304" y="2603401"/>
        <a:ext cx="2422710" cy="855000"/>
      </dsp:txXfrm>
    </dsp:sp>
    <dsp:sp modelId="{9BB71221-02EC-43DD-88E0-2C6DD637443A}">
      <dsp:nvSpPr>
        <dsp:cNvPr id="0" name=""/>
        <dsp:cNvSpPr/>
      </dsp:nvSpPr>
      <dsp:spPr>
        <a:xfrm>
          <a:off x="3719417" y="665233"/>
          <a:ext cx="1477853" cy="14778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F09D53-B096-4E58-A98C-287CF424DCC3}">
      <dsp:nvSpPr>
        <dsp:cNvPr id="0" name=""/>
        <dsp:cNvSpPr/>
      </dsp:nvSpPr>
      <dsp:spPr>
        <a:xfrm>
          <a:off x="4034370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11246-F979-40FD-8944-D065C6D8529F}">
      <dsp:nvSpPr>
        <dsp:cNvPr id="0" name=""/>
        <dsp:cNvSpPr/>
      </dsp:nvSpPr>
      <dsp:spPr>
        <a:xfrm>
          <a:off x="3246989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Support a career choice</a:t>
          </a:r>
        </a:p>
      </dsp:txBody>
      <dsp:txXfrm>
        <a:off x="3246989" y="2603401"/>
        <a:ext cx="2422710" cy="855000"/>
      </dsp:txXfrm>
    </dsp:sp>
    <dsp:sp modelId="{F5B08DF0-6682-4872-B0A6-E58ED8B118A5}">
      <dsp:nvSpPr>
        <dsp:cNvPr id="0" name=""/>
        <dsp:cNvSpPr/>
      </dsp:nvSpPr>
      <dsp:spPr>
        <a:xfrm>
          <a:off x="6566103" y="665233"/>
          <a:ext cx="1477853" cy="14778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2CAD9-2154-4CB0-9492-F650DB499B00}">
      <dsp:nvSpPr>
        <dsp:cNvPr id="0" name=""/>
        <dsp:cNvSpPr/>
      </dsp:nvSpPr>
      <dsp:spPr>
        <a:xfrm>
          <a:off x="688105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D477D-7C8A-4207-8CCB-8790FB858FB3}">
      <dsp:nvSpPr>
        <dsp:cNvPr id="0" name=""/>
        <dsp:cNvSpPr/>
      </dsp:nvSpPr>
      <dsp:spPr>
        <a:xfrm>
          <a:off x="609367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Learn or enhance a skill</a:t>
          </a:r>
        </a:p>
      </dsp:txBody>
      <dsp:txXfrm>
        <a:off x="6093674" y="2603401"/>
        <a:ext cx="2422710" cy="855000"/>
      </dsp:txXfrm>
    </dsp:sp>
    <dsp:sp modelId="{26BD3215-1980-4A69-9CF2-92AC96D86FF0}">
      <dsp:nvSpPr>
        <dsp:cNvPr id="0" name=""/>
        <dsp:cNvSpPr/>
      </dsp:nvSpPr>
      <dsp:spPr>
        <a:xfrm>
          <a:off x="9412788" y="665233"/>
          <a:ext cx="1477853" cy="14778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2B6EB-D0E6-49B1-A413-47C9A10F0BBC}">
      <dsp:nvSpPr>
        <dsp:cNvPr id="0" name=""/>
        <dsp:cNvSpPr/>
      </dsp:nvSpPr>
      <dsp:spPr>
        <a:xfrm>
          <a:off x="9727741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176A5-13F9-42C6-A00C-29078C763110}">
      <dsp:nvSpPr>
        <dsp:cNvPr id="0" name=""/>
        <dsp:cNvSpPr/>
      </dsp:nvSpPr>
      <dsp:spPr>
        <a:xfrm>
          <a:off x="8940360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Support a hobby or passion</a:t>
          </a:r>
        </a:p>
      </dsp:txBody>
      <dsp:txXfrm>
        <a:off x="8940360" y="2603401"/>
        <a:ext cx="2422710" cy="855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F1C89-194B-4F11-9064-9235C9599DC7}">
      <dsp:nvSpPr>
        <dsp:cNvPr id="0" name=""/>
        <dsp:cNvSpPr/>
      </dsp:nvSpPr>
      <dsp:spPr>
        <a:xfrm>
          <a:off x="0" y="485"/>
          <a:ext cx="4754562" cy="11363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83733-FAD1-48E5-A701-25C365945126}">
      <dsp:nvSpPr>
        <dsp:cNvPr id="0" name=""/>
        <dsp:cNvSpPr/>
      </dsp:nvSpPr>
      <dsp:spPr>
        <a:xfrm>
          <a:off x="343752" y="256169"/>
          <a:ext cx="625004" cy="6250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2E3DF-3CFF-4E8E-8F4E-8624B8930909}">
      <dsp:nvSpPr>
        <dsp:cNvPr id="0" name=""/>
        <dsp:cNvSpPr/>
      </dsp:nvSpPr>
      <dsp:spPr>
        <a:xfrm>
          <a:off x="1312510" y="485"/>
          <a:ext cx="3442051" cy="113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66" tIns="120266" rIns="120266" bIns="12026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Gives description of classes</a:t>
          </a:r>
          <a:endParaRPr lang="en-US" sz="1800" kern="1200" dirty="0"/>
        </a:p>
      </dsp:txBody>
      <dsp:txXfrm>
        <a:off x="1312510" y="485"/>
        <a:ext cx="3442051" cy="1136372"/>
      </dsp:txXfrm>
    </dsp:sp>
    <dsp:sp modelId="{2964319F-F825-4BFD-A6B8-F95ED40B15B6}">
      <dsp:nvSpPr>
        <dsp:cNvPr id="0" name=""/>
        <dsp:cNvSpPr/>
      </dsp:nvSpPr>
      <dsp:spPr>
        <a:xfrm>
          <a:off x="0" y="1420951"/>
          <a:ext cx="4754562" cy="11363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7615C-B8C2-4D91-A3B4-950C6FEAF2CE}">
      <dsp:nvSpPr>
        <dsp:cNvPr id="0" name=""/>
        <dsp:cNvSpPr/>
      </dsp:nvSpPr>
      <dsp:spPr>
        <a:xfrm>
          <a:off x="343752" y="1676635"/>
          <a:ext cx="625004" cy="6250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BD1AA-2C4F-4BAF-A557-193413C457C5}">
      <dsp:nvSpPr>
        <dsp:cNvPr id="0" name=""/>
        <dsp:cNvSpPr/>
      </dsp:nvSpPr>
      <dsp:spPr>
        <a:xfrm>
          <a:off x="1312510" y="1420951"/>
          <a:ext cx="3442051" cy="113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66" tIns="120266" rIns="120266" bIns="12026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Provides prerequisite and A-G information</a:t>
          </a:r>
        </a:p>
      </dsp:txBody>
      <dsp:txXfrm>
        <a:off x="1312510" y="1420951"/>
        <a:ext cx="3442051" cy="1136372"/>
      </dsp:txXfrm>
    </dsp:sp>
    <dsp:sp modelId="{24F79BBC-862C-475D-B64D-97C1205328B5}">
      <dsp:nvSpPr>
        <dsp:cNvPr id="0" name=""/>
        <dsp:cNvSpPr/>
      </dsp:nvSpPr>
      <dsp:spPr>
        <a:xfrm>
          <a:off x="0" y="2841416"/>
          <a:ext cx="4754562" cy="113637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29ED53-0B4E-4EBB-9D11-32CC21040FA0}">
      <dsp:nvSpPr>
        <dsp:cNvPr id="0" name=""/>
        <dsp:cNvSpPr/>
      </dsp:nvSpPr>
      <dsp:spPr>
        <a:xfrm>
          <a:off x="343752" y="3097100"/>
          <a:ext cx="625004" cy="6250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C2A71-49D3-4777-85C6-CA5AA3C868A1}">
      <dsp:nvSpPr>
        <dsp:cNvPr id="0" name=""/>
        <dsp:cNvSpPr/>
      </dsp:nvSpPr>
      <dsp:spPr>
        <a:xfrm>
          <a:off x="1312510" y="2841416"/>
          <a:ext cx="3442051" cy="11363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266" tIns="120266" rIns="120266" bIns="12026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Please see East Union’s course selection sheet for the classes offered at East Union.</a:t>
          </a:r>
          <a:endParaRPr lang="en-US" sz="1800" kern="1200" dirty="0"/>
        </a:p>
      </dsp:txBody>
      <dsp:txXfrm>
        <a:off x="1312510" y="2841416"/>
        <a:ext cx="3442051" cy="11363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A60D9-FCFC-400E-9EDF-7C9F68524FCA}">
      <dsp:nvSpPr>
        <dsp:cNvPr id="0" name=""/>
        <dsp:cNvSpPr/>
      </dsp:nvSpPr>
      <dsp:spPr>
        <a:xfrm>
          <a:off x="0" y="908469"/>
          <a:ext cx="6572250" cy="16780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6D6F9-5E13-4A7A-9D05-9DBCFAE063E1}">
      <dsp:nvSpPr>
        <dsp:cNvPr id="0" name=""/>
        <dsp:cNvSpPr/>
      </dsp:nvSpPr>
      <dsp:spPr>
        <a:xfrm>
          <a:off x="548638" y="3359213"/>
          <a:ext cx="922020" cy="9220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0BBDDF-FC73-4F01-9942-CCD2F86D88AE}">
      <dsp:nvSpPr>
        <dsp:cNvPr id="0" name=""/>
        <dsp:cNvSpPr/>
      </dsp:nvSpPr>
      <dsp:spPr>
        <a:xfrm>
          <a:off x="1936242" y="908049"/>
          <a:ext cx="4636008" cy="16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177419" rIns="177419" bIns="17741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936242" y="908049"/>
        <a:ext cx="4636008" cy="1676400"/>
      </dsp:txXfrm>
    </dsp:sp>
    <dsp:sp modelId="{7DCCEA24-F0E6-412A-A346-C3678C903115}">
      <dsp:nvSpPr>
        <dsp:cNvPr id="0" name=""/>
        <dsp:cNvSpPr/>
      </dsp:nvSpPr>
      <dsp:spPr>
        <a:xfrm>
          <a:off x="0" y="3004371"/>
          <a:ext cx="6572250" cy="16764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5741A-FB8B-4184-B98B-6FB5A573B38A}">
      <dsp:nvSpPr>
        <dsp:cNvPr id="0" name=""/>
        <dsp:cNvSpPr/>
      </dsp:nvSpPr>
      <dsp:spPr>
        <a:xfrm>
          <a:off x="465721" y="1316651"/>
          <a:ext cx="922020" cy="9220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82B37-A55A-43B0-BBB3-2103E19A5B23}">
      <dsp:nvSpPr>
        <dsp:cNvPr id="0" name=""/>
        <dsp:cNvSpPr/>
      </dsp:nvSpPr>
      <dsp:spPr>
        <a:xfrm>
          <a:off x="1855853" y="2988646"/>
          <a:ext cx="4636008" cy="16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177419" rIns="177419" bIns="17741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Please email or send a message through TEAMS. </a:t>
          </a:r>
          <a:endParaRPr lang="en-US" sz="2800" kern="1200" dirty="0"/>
        </a:p>
      </dsp:txBody>
      <dsp:txXfrm>
        <a:off x="1855853" y="2988646"/>
        <a:ext cx="4636008" cy="16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spc="5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9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37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2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5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spc="5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2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3.xml"/><Relationship Id="rId5" Type="http://schemas.microsoft.com/office/2007/relationships/hdphoto" Target="../media/hdphoto3.wdp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0.png"/><Relationship Id="rId9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microsoft.com/office/2007/relationships/hdphoto" Target="../media/hdphoto1.wdp"/><Relationship Id="rId7" Type="http://schemas.openxmlformats.org/officeDocument/2006/relationships/diagramLayout" Target="../diagrams/layou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5" Type="http://schemas.microsoft.com/office/2007/relationships/hdphoto" Target="../media/hdphoto2.wdp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5.xml"/><Relationship Id="rId2" Type="http://schemas.openxmlformats.org/officeDocument/2006/relationships/hyperlink" Target="https://www.mantecausd.net/cms/lib/CA50000459/Centricity/domain/4/documents/2021-22%20HS%20Course%20Catalog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tecausd.net/eastunionhighschool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mantecausd.net/cms/lib/CA50000459/Centricity/domain/4/documents/2021-22%20HS%20Course%20Catalog.pdf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45.svg"/><Relationship Id="rId5" Type="http://schemas.openxmlformats.org/officeDocument/2006/relationships/diagramData" Target="../diagrams/data6.xml"/><Relationship Id="rId10" Type="http://schemas.openxmlformats.org/officeDocument/2006/relationships/image" Target="../media/image41.png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0385E9-C138-466F-94B7-0342BBF87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0" y="1460388"/>
            <a:ext cx="4972511" cy="3106732"/>
          </a:xfrm>
        </p:spPr>
        <p:txBody>
          <a:bodyPr anchor="b">
            <a:normAutofit/>
          </a:bodyPr>
          <a:lstStyle/>
          <a:p>
            <a:r>
              <a:rPr lang="en-US" sz="7200" dirty="0">
                <a:solidFill>
                  <a:schemeClr val="tx1"/>
                </a:solidFill>
              </a:rPr>
              <a:t>Senior Course Selection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27627-FB1E-4DC4-A676-0FF82ADA2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697" y="4954016"/>
            <a:ext cx="5969303" cy="15170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Presented By: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Angeleena Sim 	       Susan Taiariol</a:t>
            </a:r>
          </a:p>
          <a:p>
            <a:r>
              <a:rPr lang="en-US" sz="2000" dirty="0">
                <a:solidFill>
                  <a:srgbClr val="FFFFFF"/>
                </a:solidFill>
              </a:rPr>
              <a:t>Jessica Muñoz          Lori Pellegrino-Jackson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EC75D31-4A4B-4A69-8222-339FC517E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19" b="1"/>
          <a:stretch/>
        </p:blipFill>
        <p:spPr>
          <a:xfrm>
            <a:off x="663388" y="1806732"/>
            <a:ext cx="3972222" cy="32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16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A-</a:t>
            </a:r>
            <a:r>
              <a:rPr lang="en-US" dirty="0" err="1">
                <a:solidFill>
                  <a:srgbClr val="FFFFFF"/>
                </a:solidFill>
              </a:rPr>
              <a:t>Gom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656573" y="5132143"/>
            <a:ext cx="2382391" cy="1632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Muñoz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AVID, CARE, EL, Migrant, Foster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Pellegrino-Jackson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P-Z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lpellegrinojackson@musd.net 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Mrs. Taiariol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Gon-O</a:t>
            </a:r>
          </a:p>
          <a:p>
            <a:r>
              <a:rPr lang="en-US" dirty="0">
                <a:solidFill>
                  <a:srgbClr val="FFFFFF"/>
                </a:solidFill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4020563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22C2A4-96CC-47B7-8DA6-93E93862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comes after high school?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7ABD9DA4-E793-41E0-B314-143193FD240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256700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5759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BBB1-3C42-4A8F-9CC2-2A3E618F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78" y="444290"/>
            <a:ext cx="10974244" cy="1609344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6000" dirty="0"/>
              <a:t>Where to start…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25">
            <a:extLst>
              <a:ext uri="{FF2B5EF4-FFF2-40B4-BE49-F238E27FC236}">
                <a16:creationId xmlns:a16="http://schemas.microsoft.com/office/drawing/2014/main" id="{91B76925-A220-4572-8A13-B053B54AFA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939899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2743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25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D98605-845A-407A-9F3D-8BA9D38C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  <a:latin typeface="Rockwell Condensed"/>
              </a:rPr>
              <a:t>Graduation vs a-g requirements</a:t>
            </a:r>
            <a:endParaRPr lang="en-US">
              <a:solidFill>
                <a:srgbClr val="0070C0"/>
              </a:solidFill>
            </a:endParaRPr>
          </a:p>
        </p:txBody>
      </p:sp>
      <p:pic>
        <p:nvPicPr>
          <p:cNvPr id="2" name="Picture 2" descr="Table&#10;&#10;Description automatically generated">
            <a:extLst>
              <a:ext uri="{FF2B5EF4-FFF2-40B4-BE49-F238E27FC236}">
                <a16:creationId xmlns:a16="http://schemas.microsoft.com/office/drawing/2014/main" id="{5E2454BE-3730-4C38-B667-3033E4FC91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9231" y="2037328"/>
            <a:ext cx="4875886" cy="3717359"/>
          </a:xfrm>
        </p:spPr>
      </p:pic>
      <p:pic>
        <p:nvPicPr>
          <p:cNvPr id="3" name="Picture 6" descr="Text&#10;&#10;Description automatically generated">
            <a:extLst>
              <a:ext uri="{FF2B5EF4-FFF2-40B4-BE49-F238E27FC236}">
                <a16:creationId xmlns:a16="http://schemas.microsoft.com/office/drawing/2014/main" id="{C49151E3-6554-4CCD-AF2E-94E11CB551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21493" y="2099037"/>
            <a:ext cx="5735767" cy="365657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4C34BD-2397-4720-AD8B-396B0EFE9307}"/>
              </a:ext>
            </a:extLst>
          </p:cNvPr>
          <p:cNvSpPr txBox="1"/>
          <p:nvPr/>
        </p:nvSpPr>
        <p:spPr>
          <a:xfrm>
            <a:off x="458917" y="5754687"/>
            <a:ext cx="1141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We always encourage you to go above and beyond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the minimum requirements! </a:t>
            </a:r>
          </a:p>
        </p:txBody>
      </p:sp>
    </p:spTree>
    <p:extLst>
      <p:ext uri="{BB962C8B-B14F-4D97-AF65-F5344CB8AC3E}">
        <p14:creationId xmlns:p14="http://schemas.microsoft.com/office/powerpoint/2010/main" val="303146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0B683-4DF4-4FC0-96F3-7DC18FF4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0279" y="505509"/>
            <a:ext cx="5967640" cy="1609344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000" dirty="0"/>
              <a:t>Know your Transcript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F54BB-D224-4E7F-986C-816D1F83E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23937" y="2197644"/>
            <a:ext cx="6239036" cy="4061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3600" dirty="0">
                <a:solidFill>
                  <a:srgbClr val="0070C0"/>
                </a:solidFill>
              </a:rPr>
              <a:t>Record of your classes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sz="3600" dirty="0">
                <a:solidFill>
                  <a:srgbClr val="00B050"/>
                </a:solidFill>
              </a:rPr>
              <a:t>Graduation  Requirements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GPA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Courses in Progress</a:t>
            </a:r>
          </a:p>
          <a:p>
            <a:pPr lvl="1">
              <a:buClr>
                <a:srgbClr val="BF0000"/>
              </a:buClr>
            </a:pPr>
            <a:r>
              <a:rPr lang="en-US" sz="3600" dirty="0">
                <a:solidFill>
                  <a:srgbClr val="7030A0"/>
                </a:solidFill>
              </a:rPr>
              <a:t>Counselor</a:t>
            </a:r>
          </a:p>
          <a:p>
            <a:pPr lvl="1">
              <a:buClr>
                <a:srgbClr val="BF0000"/>
              </a:buClr>
            </a:pPr>
            <a:r>
              <a:rPr lang="en-US" sz="3600" dirty="0">
                <a:solidFill>
                  <a:srgbClr val="FF6699"/>
                </a:solidFill>
              </a:rPr>
              <a:t>Testing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8">
            <a:extLst>
              <a:ext uri="{FF2B5EF4-FFF2-40B4-BE49-F238E27FC236}">
                <a16:creationId xmlns:a16="http://schemas.microsoft.com/office/drawing/2014/main" id="{BC825EFD-AD3B-483B-87D0-D3D7CF91EC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250608" y="263464"/>
            <a:ext cx="5593866" cy="6597667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BDACAE-D373-4421-89AC-68390C81DACF}"/>
              </a:ext>
            </a:extLst>
          </p:cNvPr>
          <p:cNvSpPr/>
          <p:nvPr/>
        </p:nvSpPr>
        <p:spPr>
          <a:xfrm>
            <a:off x="3357561" y="1432001"/>
            <a:ext cx="2410162" cy="756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4CF099-AF34-4C31-AAE9-A7AEED18984C}"/>
              </a:ext>
            </a:extLst>
          </p:cNvPr>
          <p:cNvSpPr/>
          <p:nvPr/>
        </p:nvSpPr>
        <p:spPr>
          <a:xfrm>
            <a:off x="330071" y="2253851"/>
            <a:ext cx="1792934" cy="433679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EF110D-F9D4-4C9F-9699-49DAB783103E}"/>
              </a:ext>
            </a:extLst>
          </p:cNvPr>
          <p:cNvSpPr/>
          <p:nvPr/>
        </p:nvSpPr>
        <p:spPr>
          <a:xfrm>
            <a:off x="2156783" y="2253850"/>
            <a:ext cx="1787820" cy="292761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63E099-9BA3-4B37-B72B-462298D6C049}"/>
              </a:ext>
            </a:extLst>
          </p:cNvPr>
          <p:cNvSpPr/>
          <p:nvPr/>
        </p:nvSpPr>
        <p:spPr>
          <a:xfrm>
            <a:off x="3977540" y="2253849"/>
            <a:ext cx="1809327" cy="130967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BA181-3D31-45E7-9876-8F199AFB708A}"/>
              </a:ext>
            </a:extLst>
          </p:cNvPr>
          <p:cNvSpPr/>
          <p:nvPr/>
        </p:nvSpPr>
        <p:spPr>
          <a:xfrm>
            <a:off x="2150828" y="5181703"/>
            <a:ext cx="1793775" cy="140894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EB7250-37E2-401E-B8E0-D0449F81565F}"/>
              </a:ext>
            </a:extLst>
          </p:cNvPr>
          <p:cNvSpPr/>
          <p:nvPr/>
        </p:nvSpPr>
        <p:spPr>
          <a:xfrm>
            <a:off x="3357561" y="1001248"/>
            <a:ext cx="2412942" cy="23452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DE0714-8B34-40A4-94DE-15B165BF56DD}"/>
              </a:ext>
            </a:extLst>
          </p:cNvPr>
          <p:cNvSpPr/>
          <p:nvPr/>
        </p:nvSpPr>
        <p:spPr>
          <a:xfrm>
            <a:off x="3975746" y="3590525"/>
            <a:ext cx="1794758" cy="956076"/>
          </a:xfrm>
          <a:prstGeom prst="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8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83BC00-534C-459B-89BE-0EF5C106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9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Course selection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18DE24-3A65-4144-ADB1-A9D8FDBB6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4913336"/>
            <a:ext cx="7891272" cy="10698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What you need for senior year…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35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English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1088" y="725394"/>
            <a:ext cx="5777837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AP English Literature</a:t>
            </a:r>
          </a:p>
          <a:p>
            <a:r>
              <a:rPr lang="en-US" sz="3600" dirty="0"/>
              <a:t>English IV</a:t>
            </a:r>
          </a:p>
          <a:p>
            <a:r>
              <a:rPr lang="en-US" sz="3600" dirty="0"/>
              <a:t>English IV Multicultural</a:t>
            </a:r>
          </a:p>
        </p:txBody>
      </p:sp>
    </p:spTree>
    <p:extLst>
      <p:ext uri="{BB962C8B-B14F-4D97-AF65-F5344CB8AC3E}">
        <p14:creationId xmlns:p14="http://schemas.microsoft.com/office/powerpoint/2010/main" val="4225711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Social Science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71420" y="725394"/>
            <a:ext cx="6487506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Government/Economics</a:t>
            </a:r>
          </a:p>
          <a:p>
            <a:r>
              <a:rPr lang="en-US" sz="3600" dirty="0"/>
              <a:t>AP American Government</a:t>
            </a:r>
          </a:p>
          <a:p>
            <a:r>
              <a:rPr lang="en-US" sz="3600" dirty="0"/>
              <a:t>AP Microeconomics</a:t>
            </a:r>
          </a:p>
        </p:txBody>
      </p:sp>
    </p:spTree>
    <p:extLst>
      <p:ext uri="{BB962C8B-B14F-4D97-AF65-F5344CB8AC3E}">
        <p14:creationId xmlns:p14="http://schemas.microsoft.com/office/powerpoint/2010/main" val="4284877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3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7" name="Rectangle 2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Oval 29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9" name="Oval 31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Elective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areas</a:t>
            </a:r>
          </a:p>
        </p:txBody>
      </p:sp>
      <p:sp>
        <p:nvSpPr>
          <p:cNvPr id="40" name="Rectangle 3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06756AE-034A-475B-A819-0BCBF0B700E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03071285"/>
              </p:ext>
            </p:extLst>
          </p:nvPr>
        </p:nvGraphicFramePr>
        <p:xfrm>
          <a:off x="6023326" y="462897"/>
          <a:ext cx="5349205" cy="593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08444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8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D569AA-C09E-4F85-AE56-FAC02C05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Use Electives to….</a:t>
            </a:r>
            <a:endParaRPr lang="en-US" dirty="0"/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150EC9B-DA2A-4FEA-8AC3-7B3727D443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22710207"/>
              </p:ext>
            </p:extLst>
          </p:nvPr>
        </p:nvGraphicFramePr>
        <p:xfrm>
          <a:off x="214312" y="2249733"/>
          <a:ext cx="11763375" cy="412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9640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E9FE55BD-84D8-4C56-90FE-B304AA426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057" y="1982805"/>
            <a:ext cx="3380733" cy="4390564"/>
          </a:xfrm>
          <a:prstGeom prst="rect">
            <a:avLst/>
          </a:prstGeom>
          <a:effectLst>
            <a:glow rad="127000">
              <a:srgbClr val="0070C0"/>
            </a:glow>
          </a:effec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6CE7FE3-0226-48F7-8165-936F1EF6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71075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MUSD High school Course catalog</a:t>
            </a:r>
          </a:p>
        </p:txBody>
      </p:sp>
      <p:graphicFrame>
        <p:nvGraphicFramePr>
          <p:cNvPr id="24" name="Content Placeholder 3">
            <a:extLst>
              <a:ext uri="{FF2B5EF4-FFF2-40B4-BE49-F238E27FC236}">
                <a16:creationId xmlns:a16="http://schemas.microsoft.com/office/drawing/2014/main" id="{09E4EB04-D347-44D4-A508-3C3F190CBCB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45170115"/>
              </p:ext>
            </p:extLst>
          </p:nvPr>
        </p:nvGraphicFramePr>
        <p:xfrm>
          <a:off x="6364288" y="2193925"/>
          <a:ext cx="4754562" cy="397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08472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2DECD5-AE2B-4293-9C89-E23713D8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complete your course selection form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2FCD7C-C900-450D-A45E-D5737EB4D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45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E5CBFA-71FE-4B7A-8587-5DE26B4E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243DB0-4B97-45E9-8D57-884B35867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39" y="131140"/>
            <a:ext cx="11725722" cy="65957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90A287-2A2F-4365-85FB-D4504E56A58E}"/>
              </a:ext>
            </a:extLst>
          </p:cNvPr>
          <p:cNvSpPr/>
          <p:nvPr/>
        </p:nvSpPr>
        <p:spPr>
          <a:xfrm>
            <a:off x="5396947" y="2737027"/>
            <a:ext cx="6132443" cy="227606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Go to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3"/>
              </a:rPr>
              <a:t>East Union Website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Counseling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Course Selection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AA19F2-46B4-430E-A416-41E800D797C8}"/>
              </a:ext>
            </a:extLst>
          </p:cNvPr>
          <p:cNvSpPr/>
          <p:nvPr/>
        </p:nvSpPr>
        <p:spPr>
          <a:xfrm>
            <a:off x="3599848" y="2093976"/>
            <a:ext cx="808523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C63DF3-A6CC-4C7D-A339-E1ECBA66982D}"/>
              </a:ext>
            </a:extLst>
          </p:cNvPr>
          <p:cNvSpPr/>
          <p:nvPr/>
        </p:nvSpPr>
        <p:spPr>
          <a:xfrm>
            <a:off x="3599847" y="2891268"/>
            <a:ext cx="1097281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24BB40-CB46-41A4-A6E8-662704BA5E35}"/>
              </a:ext>
            </a:extLst>
          </p:cNvPr>
          <p:cNvCxnSpPr>
            <a:cxnSpLocks/>
          </p:cNvCxnSpPr>
          <p:nvPr/>
        </p:nvCxnSpPr>
        <p:spPr>
          <a:xfrm>
            <a:off x="4408371" y="2256563"/>
            <a:ext cx="2906829" cy="15646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B837B0-2234-41C6-82A9-C5B4F4418275}"/>
              </a:ext>
            </a:extLst>
          </p:cNvPr>
          <p:cNvCxnSpPr>
            <a:cxnSpLocks/>
          </p:cNvCxnSpPr>
          <p:nvPr/>
        </p:nvCxnSpPr>
        <p:spPr>
          <a:xfrm>
            <a:off x="4697128" y="3094522"/>
            <a:ext cx="2329314" cy="12849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918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2D551CF-72FD-4952-8670-8BC1EA5D0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41" y="94185"/>
            <a:ext cx="11857118" cy="6669629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453098-289A-495A-BEB1-EAE56A4D59AF}"/>
              </a:ext>
            </a:extLst>
          </p:cNvPr>
          <p:cNvSpPr/>
          <p:nvPr/>
        </p:nvSpPr>
        <p:spPr>
          <a:xfrm>
            <a:off x="5515276" y="390868"/>
            <a:ext cx="6374530" cy="2804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This is the page you will see once you have clicked on “course selection” under the counseling tab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80EE98-BE91-4073-8B9F-62AF1C7604BC}"/>
              </a:ext>
            </a:extLst>
          </p:cNvPr>
          <p:cNvSpPr/>
          <p:nvPr/>
        </p:nvSpPr>
        <p:spPr>
          <a:xfrm>
            <a:off x="308008" y="4908884"/>
            <a:ext cx="3137835" cy="1135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Step by step instructions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B9AE8D-81B2-4E7B-98FD-B3F10E2D6699}"/>
              </a:ext>
            </a:extLst>
          </p:cNvPr>
          <p:cNvCxnSpPr>
            <a:cxnSpLocks/>
          </p:cNvCxnSpPr>
          <p:nvPr/>
        </p:nvCxnSpPr>
        <p:spPr>
          <a:xfrm flipV="1">
            <a:off x="2945331" y="4822257"/>
            <a:ext cx="1424538" cy="5582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6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78E020-A749-4AAE-AC43-2DFA952C8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667" y="2242686"/>
            <a:ext cx="9748665" cy="447815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F9A59A-AA26-4E53-980A-1C3B12A3DB0B}"/>
              </a:ext>
            </a:extLst>
          </p:cNvPr>
          <p:cNvSpPr/>
          <p:nvPr/>
        </p:nvSpPr>
        <p:spPr>
          <a:xfrm>
            <a:off x="1395663" y="548640"/>
            <a:ext cx="9086249" cy="1337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PART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the  grade you will be in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NEXT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year.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EE4D503-1A58-4DD6-9638-B42A75CFD8B8}"/>
              </a:ext>
            </a:extLst>
          </p:cNvPr>
          <p:cNvSpPr/>
          <p:nvPr/>
        </p:nvSpPr>
        <p:spPr>
          <a:xfrm>
            <a:off x="297642" y="5553775"/>
            <a:ext cx="924025" cy="433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1106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94640" y="352234"/>
            <a:ext cx="4869873" cy="564730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>
                <a:tab pos="632097" algn="l"/>
                <a:tab pos="3070865" algn="l"/>
                <a:tab pos="4028535" algn="l"/>
                <a:tab pos="4860651" algn="l"/>
              </a:tabLst>
              <a:defRPr/>
            </a:pPr>
            <a:r>
              <a:rPr kumimoji="0" sz="122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Name:	</a:t>
            </a:r>
            <a:r>
              <a:rPr kumimoji="0" sz="1227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122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27" b="0" i="0" u="none" strike="noStrike" kern="1200" cap="none" spc="-11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2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ID#</a:t>
            </a:r>
            <a:r>
              <a:rPr kumimoji="0" sz="1227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	</a:t>
            </a:r>
            <a:r>
              <a:rPr kumimoji="0" sz="1227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Date: </a:t>
            </a:r>
            <a:r>
              <a:rPr kumimoji="0" sz="1227" b="0" i="0" u="heavy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endParaRPr kumimoji="0" sz="122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620840" marR="0" lvl="0" indent="0" algn="l" defTabSz="457200" rtl="0" eaLnBrk="1" fontAlgn="auto" latinLnBrk="0" hangingPunct="1">
              <a:lnSpc>
                <a:spcPct val="100000"/>
              </a:lnSpc>
              <a:spcBef>
                <a:spcPts val="41"/>
              </a:spcBef>
              <a:spcAft>
                <a:spcPts val="0"/>
              </a:spcAft>
              <a:buClrTx/>
              <a:buSzTx/>
              <a:buFontTx/>
              <a:buNone/>
              <a:tabLst>
                <a:tab pos="2094145" algn="l"/>
              </a:tabLst>
              <a:defRPr/>
            </a:pPr>
            <a:r>
              <a:rPr kumimoji="0" sz="818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Last</a:t>
            </a:r>
            <a:r>
              <a:rPr kumimoji="0" sz="818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Name	First</a:t>
            </a:r>
            <a:r>
              <a:rPr kumimoji="0" sz="818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Name</a:t>
            </a:r>
            <a:endParaRPr kumimoji="0" sz="81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55072" algn="l"/>
                <a:tab pos="1728308" algn="l"/>
                <a:tab pos="2291567" algn="l"/>
                <a:tab pos="3072164" algn="l"/>
                <a:tab pos="4132441" algn="l"/>
              </a:tabLst>
              <a:defRPr/>
            </a:pPr>
            <a:r>
              <a:rPr kumimoji="0" sz="81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Post</a:t>
            </a:r>
            <a:r>
              <a:rPr kumimoji="0" sz="818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Grad</a:t>
            </a:r>
            <a:r>
              <a:rPr kumimoji="0" sz="81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Plans:	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Employment	Military	Trade</a:t>
            </a:r>
            <a:r>
              <a:rPr kumimoji="0" sz="81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School	Community</a:t>
            </a:r>
            <a:r>
              <a:rPr kumimoji="0" sz="818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College	</a:t>
            </a:r>
            <a:r>
              <a:rPr kumimoji="0" sz="81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</a:t>
            </a:r>
            <a:r>
              <a:rPr kumimoji="0" sz="818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Year</a:t>
            </a:r>
            <a:r>
              <a:rPr kumimoji="0" sz="818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College</a:t>
            </a:r>
            <a:endParaRPr kumimoji="0" sz="81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4641" y="967548"/>
            <a:ext cx="471920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Counselor:</a:t>
            </a:r>
            <a:endParaRPr kumimoji="0" sz="81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88098" y="1196496"/>
            <a:ext cx="669348" cy="106074"/>
          </a:xfrm>
          <a:custGeom>
            <a:avLst/>
            <a:gdLst/>
            <a:ahLst/>
            <a:cxnLst/>
            <a:rect l="l" t="t" r="r" b="b"/>
            <a:pathLst>
              <a:path w="981710" h="155575">
                <a:moveTo>
                  <a:pt x="981456" y="0"/>
                </a:moveTo>
                <a:lnTo>
                  <a:pt x="0" y="0"/>
                </a:lnTo>
                <a:lnTo>
                  <a:pt x="0" y="155448"/>
                </a:lnTo>
                <a:lnTo>
                  <a:pt x="981456" y="155448"/>
                </a:lnTo>
                <a:lnTo>
                  <a:pt x="98145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70049" y="1196496"/>
            <a:ext cx="719570" cy="10259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REQUIRED</a:t>
            </a:r>
            <a:r>
              <a:rPr kumimoji="0" sz="682" b="1" i="0" u="sng" strike="noStrike" kern="1200" cap="none" spc="-3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CLASSES: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8106" y="1183957"/>
            <a:ext cx="3075709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ELECTIVE</a:t>
            </a: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CLASSES:</a:t>
            </a:r>
            <a:r>
              <a:rPr kumimoji="0" sz="682" b="1" i="0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CHOOSE</a:t>
            </a:r>
            <a:r>
              <a:rPr kumimoji="0" sz="682" b="1" i="1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8</a:t>
            </a:r>
            <a:r>
              <a:rPr kumimoji="0" sz="682" b="1" i="1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ELECTIVES</a:t>
            </a:r>
            <a:r>
              <a:rPr kumimoji="0" sz="682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AND</a:t>
            </a:r>
            <a:r>
              <a:rPr kumimoji="0" sz="682" b="1" i="1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NUMBER</a:t>
            </a:r>
            <a:r>
              <a:rPr kumimoji="0" sz="682" b="1" i="1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1-8</a:t>
            </a:r>
            <a:r>
              <a:rPr kumimoji="0" sz="682" b="1" i="1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682" b="1" i="1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</a:t>
            </a:r>
            <a:r>
              <a:rPr kumimoji="0" sz="682" b="1" i="1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682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PREFERENCE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88099" y="1288974"/>
            <a:ext cx="689263" cy="5195"/>
          </a:xfrm>
          <a:custGeom>
            <a:avLst/>
            <a:gdLst/>
            <a:ahLst/>
            <a:cxnLst/>
            <a:rect l="l" t="t" r="r" b="b"/>
            <a:pathLst>
              <a:path w="1010920" h="7619">
                <a:moveTo>
                  <a:pt x="1010412" y="0"/>
                </a:moveTo>
                <a:lnTo>
                  <a:pt x="0" y="0"/>
                </a:lnTo>
                <a:lnTo>
                  <a:pt x="0" y="7620"/>
                </a:lnTo>
                <a:lnTo>
                  <a:pt x="1010412" y="7620"/>
                </a:lnTo>
                <a:lnTo>
                  <a:pt x="10104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69010" y="1354437"/>
            <a:ext cx="1643495" cy="119495"/>
          </a:xfrm>
          <a:custGeom>
            <a:avLst/>
            <a:gdLst/>
            <a:ahLst/>
            <a:cxnLst/>
            <a:rect l="l" t="t" r="r" b="b"/>
            <a:pathLst>
              <a:path w="2410460" h="175260">
                <a:moveTo>
                  <a:pt x="2391778" y="0"/>
                </a:moveTo>
                <a:lnTo>
                  <a:pt x="18288" y="0"/>
                </a:lnTo>
                <a:lnTo>
                  <a:pt x="0" y="0"/>
                </a:lnTo>
                <a:lnTo>
                  <a:pt x="0" y="18288"/>
                </a:lnTo>
                <a:lnTo>
                  <a:pt x="0" y="19812"/>
                </a:lnTo>
                <a:lnTo>
                  <a:pt x="0" y="175260"/>
                </a:lnTo>
                <a:lnTo>
                  <a:pt x="18288" y="175260"/>
                </a:lnTo>
                <a:lnTo>
                  <a:pt x="18288" y="19812"/>
                </a:lnTo>
                <a:lnTo>
                  <a:pt x="18288" y="18288"/>
                </a:lnTo>
                <a:lnTo>
                  <a:pt x="2391778" y="18288"/>
                </a:lnTo>
                <a:lnTo>
                  <a:pt x="2391778" y="0"/>
                </a:lnTo>
                <a:close/>
              </a:path>
              <a:path w="2410460" h="175260">
                <a:moveTo>
                  <a:pt x="2410079" y="0"/>
                </a:moveTo>
                <a:lnTo>
                  <a:pt x="2391791" y="0"/>
                </a:lnTo>
                <a:lnTo>
                  <a:pt x="2391791" y="18288"/>
                </a:lnTo>
                <a:lnTo>
                  <a:pt x="2391791" y="19812"/>
                </a:lnTo>
                <a:lnTo>
                  <a:pt x="2391791" y="175260"/>
                </a:lnTo>
                <a:lnTo>
                  <a:pt x="2410079" y="175260"/>
                </a:lnTo>
                <a:lnTo>
                  <a:pt x="2410079" y="19812"/>
                </a:lnTo>
                <a:lnTo>
                  <a:pt x="2410079" y="18288"/>
                </a:lnTo>
                <a:lnTo>
                  <a:pt x="24100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2004" y="149133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69010" y="1473933"/>
            <a:ext cx="1643495" cy="105208"/>
          </a:xfrm>
          <a:custGeom>
            <a:avLst/>
            <a:gdLst/>
            <a:ahLst/>
            <a:cxnLst/>
            <a:rect l="l" t="t" r="r" b="b"/>
            <a:pathLst>
              <a:path w="2410460" h="154305">
                <a:moveTo>
                  <a:pt x="18288" y="0"/>
                </a:moveTo>
                <a:lnTo>
                  <a:pt x="0" y="0"/>
                </a:lnTo>
                <a:lnTo>
                  <a:pt x="0" y="153924"/>
                </a:lnTo>
                <a:lnTo>
                  <a:pt x="18288" y="153924"/>
                </a:lnTo>
                <a:lnTo>
                  <a:pt x="18288" y="0"/>
                </a:lnTo>
                <a:close/>
              </a:path>
              <a:path w="2410460" h="154305">
                <a:moveTo>
                  <a:pt x="2410079" y="0"/>
                </a:moveTo>
                <a:lnTo>
                  <a:pt x="2391791" y="0"/>
                </a:lnTo>
                <a:lnTo>
                  <a:pt x="2391791" y="153924"/>
                </a:lnTo>
                <a:lnTo>
                  <a:pt x="2410079" y="153924"/>
                </a:lnTo>
                <a:lnTo>
                  <a:pt x="24100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22004" y="1597325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69010" y="1578881"/>
            <a:ext cx="1643495" cy="106074"/>
          </a:xfrm>
          <a:custGeom>
            <a:avLst/>
            <a:gdLst/>
            <a:ahLst/>
            <a:cxnLst/>
            <a:rect l="l" t="t" r="r" b="b"/>
            <a:pathLst>
              <a:path w="2410460" h="155575">
                <a:moveTo>
                  <a:pt x="18288" y="0"/>
                </a:moveTo>
                <a:lnTo>
                  <a:pt x="0" y="0"/>
                </a:lnTo>
                <a:lnTo>
                  <a:pt x="0" y="155448"/>
                </a:lnTo>
                <a:lnTo>
                  <a:pt x="18288" y="155448"/>
                </a:lnTo>
                <a:lnTo>
                  <a:pt x="18288" y="0"/>
                </a:lnTo>
                <a:close/>
              </a:path>
              <a:path w="2410460" h="155575">
                <a:moveTo>
                  <a:pt x="2410079" y="0"/>
                </a:moveTo>
                <a:lnTo>
                  <a:pt x="2391791" y="0"/>
                </a:lnTo>
                <a:lnTo>
                  <a:pt x="2391791" y="155448"/>
                </a:lnTo>
                <a:lnTo>
                  <a:pt x="2410079" y="155448"/>
                </a:lnTo>
                <a:lnTo>
                  <a:pt x="24100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22004" y="170331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12057" y="1356170"/>
            <a:ext cx="1337396" cy="42816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ENGLISH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8532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1040 AP ENGLISH LITERATURE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(AR)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8532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1140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ENGLISH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8532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1150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ENGLISH 4 MULTICULTURAL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69010" y="1684868"/>
            <a:ext cx="1643495" cy="264102"/>
          </a:xfrm>
          <a:custGeom>
            <a:avLst/>
            <a:gdLst/>
            <a:ahLst/>
            <a:cxnLst/>
            <a:rect l="l" t="t" r="r" b="b"/>
            <a:pathLst>
              <a:path w="2410460" h="387350">
                <a:moveTo>
                  <a:pt x="18288" y="0"/>
                </a:moveTo>
                <a:lnTo>
                  <a:pt x="0" y="0"/>
                </a:lnTo>
                <a:lnTo>
                  <a:pt x="0" y="155448"/>
                </a:lnTo>
                <a:lnTo>
                  <a:pt x="0" y="233172"/>
                </a:lnTo>
                <a:lnTo>
                  <a:pt x="0" y="387096"/>
                </a:lnTo>
                <a:lnTo>
                  <a:pt x="18288" y="387096"/>
                </a:lnTo>
                <a:lnTo>
                  <a:pt x="18288" y="233172"/>
                </a:lnTo>
                <a:lnTo>
                  <a:pt x="18288" y="155448"/>
                </a:lnTo>
                <a:lnTo>
                  <a:pt x="18288" y="0"/>
                </a:lnTo>
                <a:close/>
              </a:path>
              <a:path w="2410460" h="387350">
                <a:moveTo>
                  <a:pt x="2410079" y="0"/>
                </a:moveTo>
                <a:lnTo>
                  <a:pt x="2391791" y="0"/>
                </a:lnTo>
                <a:lnTo>
                  <a:pt x="2391791" y="155448"/>
                </a:lnTo>
                <a:lnTo>
                  <a:pt x="2391791" y="233172"/>
                </a:lnTo>
                <a:lnTo>
                  <a:pt x="2391791" y="387096"/>
                </a:lnTo>
                <a:lnTo>
                  <a:pt x="2410079" y="387096"/>
                </a:lnTo>
                <a:lnTo>
                  <a:pt x="2410079" y="233172"/>
                </a:lnTo>
                <a:lnTo>
                  <a:pt x="2410079" y="155448"/>
                </a:lnTo>
                <a:lnTo>
                  <a:pt x="24100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22004" y="196724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169010" y="1948797"/>
            <a:ext cx="1643495" cy="106074"/>
          </a:xfrm>
          <a:custGeom>
            <a:avLst/>
            <a:gdLst/>
            <a:ahLst/>
            <a:cxnLst/>
            <a:rect l="l" t="t" r="r" b="b"/>
            <a:pathLst>
              <a:path w="2410460" h="155575">
                <a:moveTo>
                  <a:pt x="18288" y="0"/>
                </a:moveTo>
                <a:lnTo>
                  <a:pt x="0" y="0"/>
                </a:lnTo>
                <a:lnTo>
                  <a:pt x="0" y="155448"/>
                </a:lnTo>
                <a:lnTo>
                  <a:pt x="18288" y="155448"/>
                </a:lnTo>
                <a:lnTo>
                  <a:pt x="18288" y="0"/>
                </a:lnTo>
                <a:close/>
              </a:path>
              <a:path w="2410460" h="155575">
                <a:moveTo>
                  <a:pt x="2410079" y="0"/>
                </a:moveTo>
                <a:lnTo>
                  <a:pt x="2391791" y="0"/>
                </a:lnTo>
                <a:lnTo>
                  <a:pt x="2391791" y="155448"/>
                </a:lnTo>
                <a:lnTo>
                  <a:pt x="2410079" y="155448"/>
                </a:lnTo>
                <a:lnTo>
                  <a:pt x="24100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22004" y="207348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69010" y="2054836"/>
            <a:ext cx="1643495" cy="106507"/>
          </a:xfrm>
          <a:custGeom>
            <a:avLst/>
            <a:gdLst/>
            <a:ahLst/>
            <a:cxnLst/>
            <a:rect l="l" t="t" r="r" b="b"/>
            <a:pathLst>
              <a:path w="2410460" h="156210">
                <a:moveTo>
                  <a:pt x="18288" y="0"/>
                </a:moveTo>
                <a:lnTo>
                  <a:pt x="0" y="0"/>
                </a:lnTo>
                <a:lnTo>
                  <a:pt x="0" y="155752"/>
                </a:lnTo>
                <a:lnTo>
                  <a:pt x="18288" y="155752"/>
                </a:lnTo>
                <a:lnTo>
                  <a:pt x="18288" y="0"/>
                </a:lnTo>
                <a:close/>
              </a:path>
              <a:path w="2410460" h="156210">
                <a:moveTo>
                  <a:pt x="2410079" y="0"/>
                </a:moveTo>
                <a:lnTo>
                  <a:pt x="2391791" y="0"/>
                </a:lnTo>
                <a:lnTo>
                  <a:pt x="2391791" y="155752"/>
                </a:lnTo>
                <a:lnTo>
                  <a:pt x="2410079" y="155752"/>
                </a:lnTo>
                <a:lnTo>
                  <a:pt x="24100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22004" y="2179476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12058" y="1831034"/>
            <a:ext cx="1455160" cy="428165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sz="682" b="1" i="0" u="sng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OCIAL</a:t>
            </a:r>
            <a:r>
              <a:rPr kumimoji="0" sz="682" b="1" i="0" u="sng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SCIENCE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8532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1711 Economics/ 1712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Government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8532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1715 AP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ECONOMICS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38532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1720 AP GOVERNMENT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22003" y="2318973"/>
            <a:ext cx="315191" cy="102592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SP/S</a:t>
            </a: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</a:t>
            </a: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222003" y="2424961"/>
            <a:ext cx="1095375" cy="102610"/>
          </a:xfrm>
          <a:custGeom>
            <a:avLst/>
            <a:gdLst/>
            <a:ahLst/>
            <a:cxnLst/>
            <a:rect l="l" t="t" r="r" b="b"/>
            <a:pathLst>
              <a:path w="1606550" h="150495">
                <a:moveTo>
                  <a:pt x="1606550" y="0"/>
                </a:moveTo>
                <a:lnTo>
                  <a:pt x="0" y="0"/>
                </a:lnTo>
                <a:lnTo>
                  <a:pt x="0" y="128524"/>
                </a:lnTo>
                <a:lnTo>
                  <a:pt x="0" y="149974"/>
                </a:lnTo>
                <a:lnTo>
                  <a:pt x="1606550" y="149974"/>
                </a:lnTo>
                <a:lnTo>
                  <a:pt x="1606550" y="128524"/>
                </a:lnTo>
                <a:lnTo>
                  <a:pt x="160655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22004" y="244340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53309" y="2418085"/>
            <a:ext cx="964190" cy="106090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3464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50"/>
              </a:lnSpc>
              <a:spcBef>
                <a:spcPts val="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8025 MODIFIED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ENGLISH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222003" y="2530948"/>
            <a:ext cx="1357313" cy="106074"/>
          </a:xfrm>
          <a:custGeom>
            <a:avLst/>
            <a:gdLst/>
            <a:ahLst/>
            <a:cxnLst/>
            <a:rect l="l" t="t" r="r" b="b"/>
            <a:pathLst>
              <a:path w="1990725" h="155575">
                <a:moveTo>
                  <a:pt x="1990598" y="0"/>
                </a:moveTo>
                <a:lnTo>
                  <a:pt x="0" y="0"/>
                </a:lnTo>
                <a:lnTo>
                  <a:pt x="0" y="130556"/>
                </a:lnTo>
                <a:lnTo>
                  <a:pt x="0" y="139306"/>
                </a:lnTo>
                <a:lnTo>
                  <a:pt x="192608" y="139306"/>
                </a:lnTo>
                <a:lnTo>
                  <a:pt x="192608" y="155448"/>
                </a:lnTo>
                <a:lnTo>
                  <a:pt x="1990598" y="155448"/>
                </a:lnTo>
                <a:lnTo>
                  <a:pt x="1990598" y="139306"/>
                </a:lnTo>
                <a:lnTo>
                  <a:pt x="1990598" y="130556"/>
                </a:lnTo>
                <a:lnTo>
                  <a:pt x="1990598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22004" y="254939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3309" y="2516810"/>
            <a:ext cx="1226127" cy="100902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10391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43"/>
              </a:lnSpc>
              <a:spcBef>
                <a:spcPts val="8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8126 STUDY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SKILLS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TRANSITION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12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222003" y="2636935"/>
            <a:ext cx="1467716" cy="105208"/>
          </a:xfrm>
          <a:custGeom>
            <a:avLst/>
            <a:gdLst/>
            <a:ahLst/>
            <a:cxnLst/>
            <a:rect l="l" t="t" r="r" b="b"/>
            <a:pathLst>
              <a:path w="2152650" h="154304">
                <a:moveTo>
                  <a:pt x="2152142" y="0"/>
                </a:moveTo>
                <a:lnTo>
                  <a:pt x="0" y="0"/>
                </a:lnTo>
                <a:lnTo>
                  <a:pt x="0" y="132588"/>
                </a:lnTo>
                <a:lnTo>
                  <a:pt x="0" y="141351"/>
                </a:lnTo>
                <a:lnTo>
                  <a:pt x="192608" y="141351"/>
                </a:lnTo>
                <a:lnTo>
                  <a:pt x="192608" y="153924"/>
                </a:lnTo>
                <a:lnTo>
                  <a:pt x="2152142" y="153924"/>
                </a:lnTo>
                <a:lnTo>
                  <a:pt x="2152142" y="141351"/>
                </a:lnTo>
                <a:lnTo>
                  <a:pt x="2152142" y="132588"/>
                </a:lnTo>
                <a:lnTo>
                  <a:pt x="215214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22004" y="265434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42191" y="2624120"/>
            <a:ext cx="1354282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8215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FUNCTIONAL LANGUAGE ARTS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222003" y="2741883"/>
            <a:ext cx="1509280" cy="106074"/>
            <a:chOff x="301752" y="4219066"/>
            <a:chExt cx="2213610" cy="155575"/>
          </a:xfrm>
        </p:grpSpPr>
        <p:sp>
          <p:nvSpPr>
            <p:cNvPr id="34" name="object 34"/>
            <p:cNvSpPr/>
            <p:nvPr/>
          </p:nvSpPr>
          <p:spPr>
            <a:xfrm>
              <a:off x="301752" y="4219066"/>
              <a:ext cx="2161540" cy="155575"/>
            </a:xfrm>
            <a:custGeom>
              <a:avLst/>
              <a:gdLst/>
              <a:ahLst/>
              <a:cxnLst/>
              <a:rect l="l" t="t" r="r" b="b"/>
              <a:pathLst>
                <a:path w="2161540" h="155575">
                  <a:moveTo>
                    <a:pt x="2161286" y="0"/>
                  </a:moveTo>
                  <a:lnTo>
                    <a:pt x="0" y="0"/>
                  </a:lnTo>
                  <a:lnTo>
                    <a:pt x="0" y="144907"/>
                  </a:lnTo>
                  <a:lnTo>
                    <a:pt x="0" y="155448"/>
                  </a:lnTo>
                  <a:lnTo>
                    <a:pt x="2161286" y="155448"/>
                  </a:lnTo>
                  <a:lnTo>
                    <a:pt x="2161286" y="144907"/>
                  </a:lnTo>
                  <a:lnTo>
                    <a:pt x="2161286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2463037" y="4219066"/>
              <a:ext cx="52069" cy="155575"/>
            </a:xfrm>
            <a:custGeom>
              <a:avLst/>
              <a:gdLst/>
              <a:ahLst/>
              <a:cxnLst/>
              <a:rect l="l" t="t" r="r" b="b"/>
              <a:pathLst>
                <a:path w="52069" h="155575">
                  <a:moveTo>
                    <a:pt x="51816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51816" y="155448"/>
                  </a:lnTo>
                  <a:lnTo>
                    <a:pt x="5181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222004" y="276032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64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_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53309" y="2737652"/>
            <a:ext cx="1385888" cy="103029"/>
          </a:xfrm>
          <a:prstGeom prst="rect">
            <a:avLst/>
          </a:prstGeom>
          <a:solidFill>
            <a:srgbClr val="D2D2D2"/>
          </a:solidFill>
        </p:spPr>
        <p:txBody>
          <a:bodyPr vert="horz" wrap="square" lIns="0" tIns="433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770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8255/8270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FUNCTIONAL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ECON/GOV’T</a:t>
            </a:r>
            <a:r>
              <a:rPr kumimoji="0" sz="545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+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169009" y="1475206"/>
            <a:ext cx="1643495" cy="1491528"/>
            <a:chOff x="224027" y="2361273"/>
            <a:chExt cx="2410460" cy="2187575"/>
          </a:xfrm>
        </p:grpSpPr>
        <p:sp>
          <p:nvSpPr>
            <p:cNvPr id="39" name="object 39"/>
            <p:cNvSpPr/>
            <p:nvPr/>
          </p:nvSpPr>
          <p:spPr>
            <a:xfrm>
              <a:off x="224028" y="3367150"/>
              <a:ext cx="2410460" cy="1181100"/>
            </a:xfrm>
            <a:custGeom>
              <a:avLst/>
              <a:gdLst/>
              <a:ahLst/>
              <a:cxnLst/>
              <a:rect l="l" t="t" r="r" b="b"/>
              <a:pathLst>
                <a:path w="2410460" h="1181100">
                  <a:moveTo>
                    <a:pt x="2391778" y="1162812"/>
                  </a:moveTo>
                  <a:lnTo>
                    <a:pt x="18288" y="1162812"/>
                  </a:lnTo>
                  <a:lnTo>
                    <a:pt x="18288" y="0"/>
                  </a:lnTo>
                  <a:lnTo>
                    <a:pt x="0" y="0"/>
                  </a:lnTo>
                  <a:lnTo>
                    <a:pt x="0" y="1162812"/>
                  </a:lnTo>
                  <a:lnTo>
                    <a:pt x="0" y="1181100"/>
                  </a:lnTo>
                  <a:lnTo>
                    <a:pt x="18288" y="1181100"/>
                  </a:lnTo>
                  <a:lnTo>
                    <a:pt x="2391778" y="1181100"/>
                  </a:lnTo>
                  <a:lnTo>
                    <a:pt x="2391778" y="1162812"/>
                  </a:lnTo>
                  <a:close/>
                </a:path>
                <a:path w="2410460" h="1181100">
                  <a:moveTo>
                    <a:pt x="2410079" y="0"/>
                  </a:moveTo>
                  <a:lnTo>
                    <a:pt x="2391791" y="0"/>
                  </a:lnTo>
                  <a:lnTo>
                    <a:pt x="2391791" y="1162812"/>
                  </a:lnTo>
                  <a:lnTo>
                    <a:pt x="2391791" y="1181100"/>
                  </a:lnTo>
                  <a:lnTo>
                    <a:pt x="2410079" y="1181100"/>
                  </a:lnTo>
                  <a:lnTo>
                    <a:pt x="2410079" y="1162812"/>
                  </a:lnTo>
                  <a:lnTo>
                    <a:pt x="241007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309" y="2361273"/>
              <a:ext cx="241056" cy="49394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309" y="3024213"/>
              <a:ext cx="241056" cy="49394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53301" y="3737977"/>
              <a:ext cx="241300" cy="166370"/>
            </a:xfrm>
            <a:custGeom>
              <a:avLst/>
              <a:gdLst/>
              <a:ahLst/>
              <a:cxnLst/>
              <a:rect l="l" t="t" r="r" b="b"/>
              <a:pathLst>
                <a:path w="241300" h="166370">
                  <a:moveTo>
                    <a:pt x="241058" y="0"/>
                  </a:moveTo>
                  <a:lnTo>
                    <a:pt x="0" y="0"/>
                  </a:lnTo>
                  <a:lnTo>
                    <a:pt x="0" y="166243"/>
                  </a:lnTo>
                  <a:lnTo>
                    <a:pt x="241058" y="166243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65793" y="3750358"/>
              <a:ext cx="216535" cy="141605"/>
            </a:xfrm>
            <a:custGeom>
              <a:avLst/>
              <a:gdLst/>
              <a:ahLst/>
              <a:cxnLst/>
              <a:rect l="l" t="t" r="r" b="b"/>
              <a:pathLst>
                <a:path w="216534" h="141604">
                  <a:moveTo>
                    <a:pt x="216088" y="0"/>
                  </a:moveTo>
                  <a:lnTo>
                    <a:pt x="203604" y="12390"/>
                  </a:lnTo>
                  <a:lnTo>
                    <a:pt x="203604" y="129082"/>
                  </a:lnTo>
                  <a:lnTo>
                    <a:pt x="12484" y="129082"/>
                  </a:lnTo>
                  <a:lnTo>
                    <a:pt x="0" y="141472"/>
                  </a:lnTo>
                  <a:lnTo>
                    <a:pt x="216088" y="141472"/>
                  </a:lnTo>
                  <a:lnTo>
                    <a:pt x="216088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259551" y="3744163"/>
              <a:ext cx="228600" cy="154305"/>
            </a:xfrm>
            <a:custGeom>
              <a:avLst/>
              <a:gdLst/>
              <a:ahLst/>
              <a:cxnLst/>
              <a:rect l="l" t="t" r="r" b="b"/>
              <a:pathLst>
                <a:path w="228600" h="154304">
                  <a:moveTo>
                    <a:pt x="0" y="153862"/>
                  </a:moveTo>
                  <a:lnTo>
                    <a:pt x="228572" y="153862"/>
                  </a:lnTo>
                  <a:lnTo>
                    <a:pt x="228572" y="0"/>
                  </a:lnTo>
                  <a:lnTo>
                    <a:pt x="0" y="0"/>
                  </a:lnTo>
                  <a:lnTo>
                    <a:pt x="0" y="153862"/>
                  </a:lnTo>
                  <a:close/>
                </a:path>
              </a:pathLst>
            </a:custGeom>
            <a:ln w="12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253301" y="3882770"/>
              <a:ext cx="241300" cy="166370"/>
            </a:xfrm>
            <a:custGeom>
              <a:avLst/>
              <a:gdLst/>
              <a:ahLst/>
              <a:cxnLst/>
              <a:rect l="l" t="t" r="r" b="b"/>
              <a:pathLst>
                <a:path w="241300" h="166370">
                  <a:moveTo>
                    <a:pt x="241058" y="0"/>
                  </a:moveTo>
                  <a:lnTo>
                    <a:pt x="0" y="0"/>
                  </a:lnTo>
                  <a:lnTo>
                    <a:pt x="0" y="166230"/>
                  </a:lnTo>
                  <a:lnTo>
                    <a:pt x="241058" y="166230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65793" y="3895154"/>
              <a:ext cx="216535" cy="141605"/>
            </a:xfrm>
            <a:custGeom>
              <a:avLst/>
              <a:gdLst/>
              <a:ahLst/>
              <a:cxnLst/>
              <a:rect l="l" t="t" r="r" b="b"/>
              <a:pathLst>
                <a:path w="216534" h="141604">
                  <a:moveTo>
                    <a:pt x="216088" y="0"/>
                  </a:moveTo>
                  <a:lnTo>
                    <a:pt x="203604" y="12388"/>
                  </a:lnTo>
                  <a:lnTo>
                    <a:pt x="203604" y="129069"/>
                  </a:lnTo>
                  <a:lnTo>
                    <a:pt x="12484" y="129069"/>
                  </a:lnTo>
                  <a:lnTo>
                    <a:pt x="0" y="141458"/>
                  </a:lnTo>
                  <a:lnTo>
                    <a:pt x="216088" y="141458"/>
                  </a:lnTo>
                  <a:lnTo>
                    <a:pt x="216088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259551" y="3888959"/>
              <a:ext cx="228600" cy="154305"/>
            </a:xfrm>
            <a:custGeom>
              <a:avLst/>
              <a:gdLst/>
              <a:ahLst/>
              <a:cxnLst/>
              <a:rect l="l" t="t" r="r" b="b"/>
              <a:pathLst>
                <a:path w="228600" h="154304">
                  <a:moveTo>
                    <a:pt x="0" y="153847"/>
                  </a:moveTo>
                  <a:lnTo>
                    <a:pt x="228572" y="153847"/>
                  </a:lnTo>
                  <a:lnTo>
                    <a:pt x="228572" y="0"/>
                  </a:lnTo>
                  <a:lnTo>
                    <a:pt x="0" y="0"/>
                  </a:lnTo>
                  <a:lnTo>
                    <a:pt x="0" y="153847"/>
                  </a:lnTo>
                  <a:close/>
                </a:path>
              </a:pathLst>
            </a:custGeom>
            <a:ln w="124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253301" y="4040250"/>
              <a:ext cx="241300" cy="166370"/>
            </a:xfrm>
            <a:custGeom>
              <a:avLst/>
              <a:gdLst/>
              <a:ahLst/>
              <a:cxnLst/>
              <a:rect l="l" t="t" r="r" b="b"/>
              <a:pathLst>
                <a:path w="241300" h="166370">
                  <a:moveTo>
                    <a:pt x="241058" y="0"/>
                  </a:moveTo>
                  <a:lnTo>
                    <a:pt x="0" y="0"/>
                  </a:lnTo>
                  <a:lnTo>
                    <a:pt x="0" y="166243"/>
                  </a:lnTo>
                  <a:lnTo>
                    <a:pt x="241058" y="166243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265793" y="4052630"/>
              <a:ext cx="216535" cy="141605"/>
            </a:xfrm>
            <a:custGeom>
              <a:avLst/>
              <a:gdLst/>
              <a:ahLst/>
              <a:cxnLst/>
              <a:rect l="l" t="t" r="r" b="b"/>
              <a:pathLst>
                <a:path w="216534" h="141604">
                  <a:moveTo>
                    <a:pt x="216088" y="0"/>
                  </a:moveTo>
                  <a:lnTo>
                    <a:pt x="203604" y="12390"/>
                  </a:lnTo>
                  <a:lnTo>
                    <a:pt x="203604" y="129082"/>
                  </a:lnTo>
                  <a:lnTo>
                    <a:pt x="12484" y="129082"/>
                  </a:lnTo>
                  <a:lnTo>
                    <a:pt x="0" y="141472"/>
                  </a:lnTo>
                  <a:lnTo>
                    <a:pt x="216088" y="141472"/>
                  </a:lnTo>
                  <a:lnTo>
                    <a:pt x="216088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259551" y="4046435"/>
              <a:ext cx="228600" cy="154305"/>
            </a:xfrm>
            <a:custGeom>
              <a:avLst/>
              <a:gdLst/>
              <a:ahLst/>
              <a:cxnLst/>
              <a:rect l="l" t="t" r="r" b="b"/>
              <a:pathLst>
                <a:path w="228600" h="154304">
                  <a:moveTo>
                    <a:pt x="0" y="153862"/>
                  </a:moveTo>
                  <a:lnTo>
                    <a:pt x="228572" y="153862"/>
                  </a:lnTo>
                  <a:lnTo>
                    <a:pt x="228572" y="0"/>
                  </a:lnTo>
                  <a:lnTo>
                    <a:pt x="0" y="0"/>
                  </a:lnTo>
                  <a:lnTo>
                    <a:pt x="0" y="153862"/>
                  </a:lnTo>
                  <a:close/>
                </a:path>
              </a:pathLst>
            </a:custGeom>
            <a:ln w="12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253301" y="4197730"/>
              <a:ext cx="241300" cy="166370"/>
            </a:xfrm>
            <a:custGeom>
              <a:avLst/>
              <a:gdLst/>
              <a:ahLst/>
              <a:cxnLst/>
              <a:rect l="l" t="t" r="r" b="b"/>
              <a:pathLst>
                <a:path w="241300" h="166370">
                  <a:moveTo>
                    <a:pt x="241058" y="0"/>
                  </a:moveTo>
                  <a:lnTo>
                    <a:pt x="0" y="0"/>
                  </a:lnTo>
                  <a:lnTo>
                    <a:pt x="0" y="166243"/>
                  </a:lnTo>
                  <a:lnTo>
                    <a:pt x="241058" y="166243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65793" y="4210110"/>
              <a:ext cx="216535" cy="141605"/>
            </a:xfrm>
            <a:custGeom>
              <a:avLst/>
              <a:gdLst/>
              <a:ahLst/>
              <a:cxnLst/>
              <a:rect l="l" t="t" r="r" b="b"/>
              <a:pathLst>
                <a:path w="216534" h="141604">
                  <a:moveTo>
                    <a:pt x="216088" y="0"/>
                  </a:moveTo>
                  <a:lnTo>
                    <a:pt x="203604" y="12390"/>
                  </a:lnTo>
                  <a:lnTo>
                    <a:pt x="203604" y="129082"/>
                  </a:lnTo>
                  <a:lnTo>
                    <a:pt x="12484" y="129082"/>
                  </a:lnTo>
                  <a:lnTo>
                    <a:pt x="0" y="141472"/>
                  </a:lnTo>
                  <a:lnTo>
                    <a:pt x="216088" y="141472"/>
                  </a:lnTo>
                  <a:lnTo>
                    <a:pt x="216088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59551" y="4203915"/>
              <a:ext cx="228600" cy="154305"/>
            </a:xfrm>
            <a:custGeom>
              <a:avLst/>
              <a:gdLst/>
              <a:ahLst/>
              <a:cxnLst/>
              <a:rect l="l" t="t" r="r" b="b"/>
              <a:pathLst>
                <a:path w="228600" h="154304">
                  <a:moveTo>
                    <a:pt x="0" y="153862"/>
                  </a:moveTo>
                  <a:lnTo>
                    <a:pt x="228572" y="153862"/>
                  </a:lnTo>
                  <a:lnTo>
                    <a:pt x="228572" y="0"/>
                  </a:lnTo>
                  <a:lnTo>
                    <a:pt x="0" y="0"/>
                  </a:lnTo>
                  <a:lnTo>
                    <a:pt x="0" y="153862"/>
                  </a:lnTo>
                  <a:close/>
                </a:path>
              </a:pathLst>
            </a:custGeom>
            <a:ln w="124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sp>
        <p:nvSpPr>
          <p:cNvPr id="54" name="object 54"/>
          <p:cNvSpPr/>
          <p:nvPr/>
        </p:nvSpPr>
        <p:spPr>
          <a:xfrm>
            <a:off x="6203300" y="3019321"/>
            <a:ext cx="669780" cy="106074"/>
          </a:xfrm>
          <a:custGeom>
            <a:avLst/>
            <a:gdLst/>
            <a:ahLst/>
            <a:cxnLst/>
            <a:rect l="l" t="t" r="r" b="b"/>
            <a:pathLst>
              <a:path w="982344" h="155575">
                <a:moveTo>
                  <a:pt x="981760" y="0"/>
                </a:moveTo>
                <a:lnTo>
                  <a:pt x="0" y="0"/>
                </a:lnTo>
                <a:lnTo>
                  <a:pt x="0" y="155448"/>
                </a:lnTo>
                <a:lnTo>
                  <a:pt x="981760" y="155448"/>
                </a:lnTo>
                <a:lnTo>
                  <a:pt x="98176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03300" y="3007544"/>
            <a:ext cx="669780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</a:t>
            </a: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CTIV</a:t>
            </a: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</a:t>
            </a:r>
            <a:r>
              <a:rPr kumimoji="0" sz="682" b="1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CLA</a:t>
            </a: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</a:t>
            </a: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S: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6203300" y="3111800"/>
            <a:ext cx="689263" cy="5195"/>
          </a:xfrm>
          <a:custGeom>
            <a:avLst/>
            <a:gdLst/>
            <a:ahLst/>
            <a:cxnLst/>
            <a:rect l="l" t="t" r="r" b="b"/>
            <a:pathLst>
              <a:path w="1010919" h="7620">
                <a:moveTo>
                  <a:pt x="1010716" y="0"/>
                </a:moveTo>
                <a:lnTo>
                  <a:pt x="0" y="0"/>
                </a:lnTo>
                <a:lnTo>
                  <a:pt x="0" y="7620"/>
                </a:lnTo>
                <a:lnTo>
                  <a:pt x="1010716" y="7620"/>
                </a:lnTo>
                <a:lnTo>
                  <a:pt x="10107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2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194641" y="5962078"/>
            <a:ext cx="1148628" cy="216627"/>
          </a:xfrm>
          <a:prstGeom prst="rect">
            <a:avLst/>
          </a:prstGeom>
        </p:spPr>
        <p:txBody>
          <a:bodyPr vert="horz" wrap="square" lIns="0" tIns="6061" rIns="0" bIns="0" rtlCol="0">
            <a:spAutoFit/>
          </a:bodyPr>
          <a:lstStyle/>
          <a:p>
            <a:pPr marL="324274" marR="3464" lvl="0" indent="-316048" algn="l" defTabSz="457200" rtl="0" eaLnBrk="1" fontAlgn="auto" latinLnBrk="0" hangingPunct="1">
              <a:lnSpc>
                <a:spcPct val="102000"/>
              </a:lnSpc>
              <a:spcBef>
                <a:spcPts val="48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6790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AGRISCIENCE SYSTEMS </a:t>
            </a:r>
            <a:r>
              <a:rPr kumimoji="0" sz="682" b="0" i="0" u="none" strike="noStrike" kern="1200" cap="none" spc="-14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MANAGEMENT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177322" y="3061905"/>
            <a:ext cx="1675534" cy="2884812"/>
          </a:xfrm>
          <a:prstGeom prst="rect">
            <a:avLst/>
          </a:prstGeom>
        </p:spPr>
        <p:txBody>
          <a:bodyPr vert="horz" wrap="square" lIns="0" tIns="60181" rIns="0" bIns="0" rtlCol="0">
            <a:spAutoFit/>
          </a:bodyPr>
          <a:lstStyle/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7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48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CHOOSE</a:t>
            </a:r>
            <a:r>
              <a:rPr kumimoji="0" sz="648" b="1" i="1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48" b="1" i="1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8</a:t>
            </a:r>
            <a:r>
              <a:rPr kumimoji="0" sz="648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48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ELECTIVES</a:t>
            </a:r>
            <a:r>
              <a:rPr kumimoji="0" sz="648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48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648" b="1" i="1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48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ORDER OF PREFERENCE</a:t>
            </a:r>
            <a:endParaRPr kumimoji="0" sz="64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2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MATHEMATICS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2240 AP STATISTICS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2310 ALGEBRA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2318 FINITE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MATH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2320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PRE-CALCULUS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2330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CALCULUS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A/B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2335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CALCULUS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B/C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SOCIAL</a:t>
            </a:r>
            <a:r>
              <a:rPr kumimoji="0" sz="682" b="1" i="0" u="sng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SCIENCE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1513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WORLD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GEOGRAPHY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1740</a:t>
            </a:r>
            <a:r>
              <a:rPr kumimoji="0" sz="682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ETHNIC</a:t>
            </a:r>
            <a:r>
              <a:rPr kumimoji="0" sz="682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STUDIES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1751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PSYCHOLOGY</a:t>
            </a:r>
            <a:r>
              <a:rPr kumimoji="0" sz="682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LIFE</a:t>
            </a:r>
            <a:r>
              <a:rPr kumimoji="0" sz="682" b="1" i="0" u="sng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SCIENCE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3140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BIOLOGY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3230</a:t>
            </a:r>
            <a:r>
              <a:rPr kumimoji="0" sz="682" b="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PHYSIOLOGY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3275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ZOOLOGY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6770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SUSTAINABLE AG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BIOLOGY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2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none" strike="noStrike" kern="1200" cap="none" spc="-36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</a:t>
            </a:r>
            <a:r>
              <a:rPr kumimoji="0" sz="1023" b="0" i="0" u="sng" strike="noStrike" kern="1200" cap="none" spc="-5" normalizeH="0" baseline="13888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1023" b="0" i="0" u="sng" strike="noStrike" kern="1200" cap="none" spc="76" normalizeH="0" baseline="13888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</a:t>
            </a: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</a:t>
            </a: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IC</a:t>
            </a:r>
            <a:r>
              <a:rPr kumimoji="0" sz="68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682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 SCIEN</a:t>
            </a:r>
            <a:r>
              <a:rPr kumimoji="0" sz="682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CE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3032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PHYSICS of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Universe</a:t>
            </a:r>
            <a:r>
              <a:rPr kumimoji="0" sz="682" b="0" i="0" u="none" strike="noStrike" kern="1200" cap="none" spc="-3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3145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 ENVIRONMENTAL SCIENCE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3222 AP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PHYSICS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3252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CHEMISTRY in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Earth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Systems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3211 AP CHEMISTRY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3270 ASTRONOMY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6555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SOIL CHEMISTRY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95372" y="1342661"/>
            <a:ext cx="1665576" cy="451704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WORLD</a:t>
            </a:r>
            <a:r>
              <a:rPr kumimoji="0" sz="682" b="1" i="0" u="sng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LANGUAGE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4110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SPANISH 1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4120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SPANISH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4130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SPANISH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4140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SPANISH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4150 AP SPANISH LANG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818" b="1" i="0" u="sng" strike="noStrike" kern="1200" cap="none" spc="0" normalizeH="0" baseline="3125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4160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SPANISH SPEAKERS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(AR)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4170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SPANISH SPEAKERS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4210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FRENCH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4220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FRENCH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4230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FRENCH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4240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FRENCH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AGRICULTURE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6500 AG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SCIENCE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6700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BASIC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6720 AG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EQUIP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CONTRUCTION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972" b="1" i="1" u="sng" strike="noStrike" kern="1200" cap="none" spc="-5" normalizeH="0" baseline="-14619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6760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POWER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MECHANICS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6765 AG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WOOD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6775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AG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WOOD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(RC)</a:t>
            </a:r>
            <a:r>
              <a:rPr kumimoji="0" sz="545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6740 ART/HIST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FLORICULTURE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$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6750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FLORICULTURE</a:t>
            </a:r>
            <a:r>
              <a:rPr kumimoji="0" sz="682" b="0" i="0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2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BUSINESS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4500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INTRO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BUSINESS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4626 DIGITAL LITERACY</a:t>
            </a:r>
            <a:r>
              <a:rPr kumimoji="0" sz="682" b="0" i="0" u="none" strike="noStrike" kern="1200" cap="none" spc="-3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4630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COMPUTER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APPLICATION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4645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COMPUTER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SCIENCE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4700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BUSINESS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PERSONAL FINANCE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^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4725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ACCOUNTING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(Automated)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r>
              <a:rPr kumimoji="0" sz="545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^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PHYSICAL</a:t>
            </a:r>
            <a:r>
              <a:rPr kumimoji="0" sz="682" b="1" i="0" u="sng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EDUCATION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2710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BODY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CONDITIONING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2711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BODY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CONDITIONING/SPORTS</a:t>
            </a:r>
            <a:r>
              <a:rPr kumimoji="0" sz="682" b="0" i="0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43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(AR)(RC)</a:t>
            </a:r>
            <a:endParaRPr kumimoji="0" sz="44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2730 AEROBICS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2740 TEAM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SPORTS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2750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JROTC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2760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JROTC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2770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JROTC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818" b="1" i="0" u="sng" strike="noStrike" kern="1200" cap="none" spc="0" normalizeH="0" baseline="-1736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2780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JROTC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42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MISCELLANEOUS</a:t>
            </a:r>
            <a:endParaRPr kumimoji="0" sz="68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5500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LIFE MANAGEMENT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5600 CULINARY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ARTS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</a:p>
          <a:p>
            <a:pPr marL="25977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54561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5800 ADULT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586839" y="1342661"/>
            <a:ext cx="1620116" cy="2788683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VISUAL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&amp;</a:t>
            </a:r>
            <a:r>
              <a:rPr kumimoji="0" sz="682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PERFORMING </a:t>
            </a:r>
            <a:r>
              <a:rPr kumimoji="0" sz="682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ARTS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6000</a:t>
            </a:r>
            <a:r>
              <a:rPr kumimoji="0" sz="682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INTRO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ART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6010 ADV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ART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2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6020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COLOR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&amp; DESIGN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6030 CERAMICS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6035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CERAMICS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(RC)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6055 DIGITAL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MEDIA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PRODUCTION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47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6100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THREE DIMENSIONAL ART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$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6120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GRAPHIC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DESIGN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6105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ANIMATION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PROD.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 $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6115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COMP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GRAPHICS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ANIMATION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477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6215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DIGITAL PHOTOGRAPHY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6220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DIGITAL PHOTO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6240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INTRO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TO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THEATRE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6250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INTERMEDIATE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THEATRE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(AR) (RC)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6260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THEATRE</a:t>
            </a:r>
            <a:r>
              <a:rPr kumimoji="0" sz="682" b="0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(AR) (RC)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6263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MUSICAL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THEATRE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6264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MUSICAL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THEATRE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6315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CONCERT</a:t>
            </a:r>
            <a:r>
              <a:rPr kumimoji="0" sz="682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BAND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AY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6320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BAND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AY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r>
              <a:rPr kumimoji="0" sz="545" b="0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6400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CHOIR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6430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CHOIR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AY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(RC)</a:t>
            </a:r>
            <a:r>
              <a:rPr kumimoji="0" sz="545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6450 GUITAR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(RC)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6460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PIANO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6470 ADV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PIANO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CP</a:t>
            </a:r>
            <a:r>
              <a:rPr kumimoji="0" sz="545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(RC)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42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82" b="1" i="0" u="sng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CTE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(YEAR LONG</a:t>
            </a:r>
            <a:r>
              <a:rPr kumimoji="0" sz="682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CLASSES</a:t>
            </a:r>
            <a:r>
              <a:rPr kumimoji="0" sz="682" b="1" i="0" u="sng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</a:t>
            </a:r>
            <a:r>
              <a:rPr kumimoji="0" sz="682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OFF</a:t>
            </a:r>
            <a:r>
              <a:rPr kumimoji="0" sz="682" b="1" i="1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CAMPUS.</a:t>
            </a:r>
            <a:r>
              <a:rPr kumimoji="0" sz="682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)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586840" y="4514399"/>
            <a:ext cx="1615786" cy="848023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1800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ADMINISTRATION 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JUSTICE</a:t>
            </a:r>
            <a:endParaRPr kumimoji="0" sz="68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4985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CULINARY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ARTS/ FOOD SERVICE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$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*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5015 AUTOMOTIVE TECH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(2</a:t>
            </a:r>
            <a:r>
              <a:rPr kumimoji="0" sz="477" b="0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periods </a:t>
            </a:r>
            <a:r>
              <a:rPr kumimoji="0" sz="477" b="0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477" b="0" i="1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477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term)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5025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AUTOMOTIVE TECH</a:t>
            </a:r>
            <a:r>
              <a:rPr kumimoji="0" sz="682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2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(2</a:t>
            </a:r>
            <a:r>
              <a:rPr kumimoji="0" sz="477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periods</a:t>
            </a:r>
            <a:r>
              <a:rPr kumimoji="0" sz="477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</a:t>
            </a:r>
            <a:r>
              <a:rPr kumimoji="0" sz="477" b="0" i="1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</a:t>
            </a:r>
            <a:r>
              <a:rPr kumimoji="0" sz="477" b="0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477" b="0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term)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5540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INTERIOR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DESIGN</a:t>
            </a:r>
            <a:r>
              <a:rPr kumimoji="0" sz="682" b="0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5855 FASHION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MERCHANDISING</a:t>
            </a:r>
            <a:r>
              <a:rPr kumimoji="0" sz="68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5865 CAREERS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W/</a:t>
            </a:r>
            <a:r>
              <a:rPr kumimoji="0" sz="682" b="0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CHILDREN</a:t>
            </a:r>
            <a:r>
              <a:rPr kumimoji="0" sz="682" b="0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14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243" algn="l"/>
              </a:tabLst>
              <a:defRPr/>
            </a:pPr>
            <a:r>
              <a:rPr kumimoji="0" sz="682" b="0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libri"/>
                <a:ea typeface="+mn-ea"/>
                <a:cs typeface="Calibri"/>
              </a:rPr>
              <a:t> 	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5875</a:t>
            </a:r>
            <a:r>
              <a:rPr kumimoji="0" sz="682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HEALTH</a:t>
            </a:r>
            <a:r>
              <a:rPr kumimoji="0" sz="682" b="0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82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CAREERS </a:t>
            </a:r>
            <a:r>
              <a:rPr kumimoji="0" sz="54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//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905347" y="6340308"/>
            <a:ext cx="1011815" cy="292842"/>
          </a:xfrm>
          <a:prstGeom prst="rect">
            <a:avLst/>
          </a:prstGeom>
        </p:spPr>
        <p:txBody>
          <a:bodyPr vert="horz" wrap="square" lIns="0" tIns="6927" rIns="0" bIns="0" rtlCol="0">
            <a:spAutoFit/>
          </a:bodyPr>
          <a:lstStyle/>
          <a:p>
            <a:pPr marL="8226" marR="3464" lvl="0" indent="-433" algn="ctr" defTabSz="457200" rtl="0" eaLnBrk="1" fontAlgn="auto" latinLnBrk="0" hangingPunct="1">
              <a:lnSpc>
                <a:spcPct val="1018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14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View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course</a:t>
            </a:r>
            <a:r>
              <a:rPr kumimoji="0" sz="614" b="1" i="1" u="none" strike="noStrike" kern="1200" cap="none" spc="13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descriptions</a:t>
            </a:r>
            <a:r>
              <a:rPr kumimoji="0" sz="614" b="1" i="1" u="none" strike="noStrike" kern="1200" cap="none" spc="13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 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the</a:t>
            </a:r>
            <a:r>
              <a:rPr kumimoji="0" sz="614" b="1" i="1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MUSD</a:t>
            </a:r>
            <a:r>
              <a:rPr kumimoji="0" sz="614" b="1" i="1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High</a:t>
            </a:r>
            <a:r>
              <a:rPr kumimoji="0" sz="614" b="1" i="1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School</a:t>
            </a:r>
            <a:r>
              <a:rPr kumimoji="0" sz="614" b="1" i="1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Catalog </a:t>
            </a:r>
            <a:r>
              <a:rPr kumimoji="0" sz="614" b="1" i="1" u="none" strike="noStrike" kern="1200" cap="none" spc="-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</a:t>
            </a:r>
            <a:r>
              <a:rPr kumimoji="0" sz="614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clicking</a:t>
            </a:r>
            <a:r>
              <a:rPr kumimoji="0" sz="614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614" b="1" i="1" u="sng" strike="noStrike" kern="1200" cap="none" spc="-3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>
                  <a:solidFill>
                    <a:srgbClr val="0000FF"/>
                  </a:solidFill>
                </a:uFill>
                <a:latin typeface="Calibri"/>
                <a:ea typeface="+mn-ea"/>
                <a:cs typeface="Calibri"/>
                <a:hlinkClick r:id="rId3"/>
              </a:rPr>
              <a:t>here.</a:t>
            </a:r>
            <a:endParaRPr kumimoji="0" sz="614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639660" y="4185007"/>
            <a:ext cx="1394980" cy="197467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29441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23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You</a:t>
            </a:r>
            <a:r>
              <a:rPr kumimoji="0" sz="545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must</a:t>
            </a:r>
            <a:r>
              <a:rPr kumimoji="0" sz="545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take</a:t>
            </a:r>
            <a:r>
              <a:rPr kumimoji="0" sz="54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a</a:t>
            </a:r>
            <a:r>
              <a:rPr kumimoji="0" sz="545" b="1" i="1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bus </a:t>
            </a:r>
            <a:r>
              <a:rPr kumimoji="0" sz="54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1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6452" marR="0" lvl="0" indent="0" algn="ctr" defTabSz="457200" rtl="0" eaLnBrk="1" fontAlgn="auto" latinLnBrk="0" hangingPunct="1">
              <a:lnSpc>
                <a:spcPct val="100000"/>
              </a:lnSpc>
              <a:spcBef>
                <a:spcPts val="1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54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CTE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classes scheduled 2</a:t>
            </a:r>
            <a:r>
              <a:rPr kumimoji="0" sz="511" b="1" i="1" u="none" strike="noStrike" kern="1200" cap="none" spc="-5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nd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-</a:t>
            </a:r>
            <a:r>
              <a:rPr kumimoji="0" sz="545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4</a:t>
            </a:r>
            <a:r>
              <a:rPr kumimoji="0" sz="511" b="1" i="1" u="none" strike="noStrike" kern="1200" cap="none" spc="0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th</a:t>
            </a:r>
            <a:r>
              <a:rPr kumimoji="0" sz="511" b="1" i="1" u="none" strike="noStrike" kern="1200" cap="none" spc="61" normalizeH="0" baseline="27777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545" b="1" i="1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period</a:t>
            </a:r>
            <a:endParaRPr kumimoji="0" sz="54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64" name="object 6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9046" y="5974062"/>
            <a:ext cx="2110913" cy="625021"/>
          </a:xfrm>
          <a:prstGeom prst="rect">
            <a:avLst/>
          </a:prstGeom>
        </p:spPr>
      </p:pic>
      <p:sp>
        <p:nvSpPr>
          <p:cNvPr id="65" name="object 65"/>
          <p:cNvSpPr txBox="1"/>
          <p:nvPr/>
        </p:nvSpPr>
        <p:spPr>
          <a:xfrm>
            <a:off x="7562256" y="5999485"/>
            <a:ext cx="635144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8" b="0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COMMENTS:</a:t>
            </a:r>
            <a:endParaRPr kumimoji="0" sz="81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9631248" y="5400456"/>
            <a:ext cx="1543483" cy="906174"/>
            <a:chOff x="5301977" y="8118306"/>
            <a:chExt cx="2263775" cy="1329055"/>
          </a:xfrm>
        </p:grpSpPr>
        <p:pic>
          <p:nvPicPr>
            <p:cNvPr id="67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1977" y="8118306"/>
              <a:ext cx="2263176" cy="132901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01995" y="8164067"/>
              <a:ext cx="2263140" cy="1237488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0095" y="8136635"/>
              <a:ext cx="2190750" cy="12573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340095" y="8136635"/>
              <a:ext cx="2190750" cy="1257300"/>
            </a:xfrm>
            <a:custGeom>
              <a:avLst/>
              <a:gdLst/>
              <a:ahLst/>
              <a:cxnLst/>
              <a:rect l="l" t="t" r="r" b="b"/>
              <a:pathLst>
                <a:path w="2190750" h="1257300">
                  <a:moveTo>
                    <a:pt x="0" y="1257299"/>
                  </a:moveTo>
                  <a:lnTo>
                    <a:pt x="2190750" y="1257299"/>
                  </a:lnTo>
                  <a:lnTo>
                    <a:pt x="2190750" y="0"/>
                  </a:lnTo>
                  <a:lnTo>
                    <a:pt x="0" y="0"/>
                  </a:lnTo>
                  <a:lnTo>
                    <a:pt x="0" y="12572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9714647" y="5436333"/>
            <a:ext cx="270597" cy="455761"/>
          </a:xfrm>
          <a:prstGeom prst="rect">
            <a:avLst/>
          </a:prstGeom>
        </p:spPr>
        <p:txBody>
          <a:bodyPr vert="horz" wrap="square" lIns="0" tIns="12123" rIns="0" bIns="0" rtlCol="0">
            <a:spAutoFit/>
          </a:bodyPr>
          <a:lstStyle/>
          <a:p>
            <a:pPr marL="8659" marR="3464" lvl="0" indent="0" algn="l" defTabSz="457200" rtl="0" eaLnBrk="1" fontAlgn="auto" latinLnBrk="0" hangingPunct="1">
              <a:lnSpc>
                <a:spcPts val="558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178805" algn="l"/>
              </a:tabLst>
              <a:defRPr/>
            </a:pPr>
            <a:r>
              <a:rPr kumimoji="0" sz="477" b="1" i="0" u="sng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Cambria"/>
                <a:ea typeface="+mn-ea"/>
                <a:cs typeface="Cambria"/>
              </a:rPr>
              <a:t>LEGEND 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AY	=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8659" marR="51087" lvl="0" indent="0" algn="l" defTabSz="457200" rtl="0" eaLnBrk="1" fontAlgn="auto" latinLnBrk="0" hangingPunct="1">
              <a:lnSpc>
                <a:spcPts val="558"/>
              </a:lnSpc>
              <a:spcBef>
                <a:spcPts val="3"/>
              </a:spcBef>
              <a:spcAft>
                <a:spcPts val="0"/>
              </a:spcAft>
              <a:buClrTx/>
              <a:buSzTx/>
              <a:buFontTx/>
              <a:buNone/>
              <a:tabLst>
                <a:tab pos="174475" algn="l"/>
              </a:tabLst>
              <a:defRPr/>
            </a:pP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C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P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	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=  (AR)</a:t>
            </a:r>
            <a:r>
              <a:rPr kumimoji="0" sz="477" b="1" i="0" u="none" strike="noStrike" kern="1200" cap="none" spc="15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=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8659" marR="0" lvl="0" indent="0" algn="l" defTabSz="457200" rtl="0" eaLnBrk="1" fontAlgn="auto" latinLnBrk="0" hangingPunct="1">
              <a:lnSpc>
                <a:spcPts val="5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(RC)</a:t>
            </a:r>
            <a:r>
              <a:rPr kumimoji="0" sz="477" b="1" i="0" u="none" strike="noStrike" kern="1200" cap="none" spc="14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=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8659" marR="0" lvl="0" indent="0" algn="l" defTabSz="457200" rtl="0" eaLnBrk="1" fontAlgn="auto" latinLnBrk="0" hangingPunct="1">
              <a:lnSpc>
                <a:spcPts val="5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75775" algn="l"/>
              </a:tabLst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$	=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697329" y="5506990"/>
            <a:ext cx="1291503" cy="744598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98731" marR="0" lvl="0" indent="0" algn="l" defTabSz="457200" rtl="0" eaLnBrk="1" fontAlgn="auto" latinLnBrk="0" hangingPunct="1">
              <a:lnSpc>
                <a:spcPts val="569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All</a:t>
            </a:r>
            <a:r>
              <a:rPr kumimoji="0" sz="477" b="1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Year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292669" marR="405235" lvl="0" indent="1732" algn="l" defTabSz="457200" rtl="0" eaLnBrk="1" fontAlgn="auto" latinLnBrk="0" hangingPunct="1">
              <a:lnSpc>
                <a:spcPct val="97900"/>
              </a:lnSpc>
              <a:spcBef>
                <a:spcPts val="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College prep class 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Approval Required 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Repeatable</a:t>
            </a:r>
            <a:r>
              <a:rPr kumimoji="0" sz="477" b="1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for</a:t>
            </a:r>
            <a:r>
              <a:rPr kumimoji="0" sz="477" b="1" i="0" u="none" strike="noStrike" kern="1200" cap="none" spc="-1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credit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309121" marR="0" lvl="0" indent="0" algn="l" defTabSz="457200" rtl="0" eaLnBrk="1" fontAlgn="auto" latinLnBrk="0" hangingPunct="1">
              <a:lnSpc>
                <a:spcPts val="54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Fee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required 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for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class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($32</a:t>
            </a:r>
            <a:r>
              <a:rPr kumimoji="0" sz="477" b="1" i="0" u="none" strike="noStrike" kern="1200" cap="none" spc="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– $42)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25977" marR="0" lvl="0" indent="0" algn="l" defTabSz="457200" rtl="0" eaLnBrk="1" fontAlgn="auto" latinLnBrk="0" hangingPunct="1">
              <a:lnSpc>
                <a:spcPts val="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7897" algn="l"/>
              </a:tabLst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*	=</a:t>
            </a:r>
            <a:r>
              <a:rPr kumimoji="0" sz="477" b="1" i="0" u="none" strike="noStrike" kern="1200" cap="none" spc="102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31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Pre-requisite</a:t>
            </a:r>
            <a:r>
              <a:rPr kumimoji="0" sz="477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required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25977" marR="0" lvl="0" indent="0" algn="l" defTabSz="457200" rtl="0" eaLnBrk="1" fontAlgn="auto" latinLnBrk="0" hangingPunct="1">
              <a:lnSpc>
                <a:spcPts val="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702" algn="l"/>
              </a:tabLst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+	=</a:t>
            </a:r>
            <a:r>
              <a:rPr kumimoji="0" sz="477" b="1" i="0" u="none" strike="noStrike" kern="1200" cap="none" spc="10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 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Semester</a:t>
            </a:r>
            <a:r>
              <a:rPr kumimoji="0" sz="477" b="1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class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25977" marR="0" lvl="0" indent="0" algn="l" defTabSz="457200" rtl="0" eaLnBrk="1" fontAlgn="auto" latinLnBrk="0" hangingPunct="1">
              <a:lnSpc>
                <a:spcPts val="55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2702" algn="l"/>
              </a:tabLst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^	=</a:t>
            </a:r>
            <a:r>
              <a:rPr kumimoji="0" sz="477" b="1" i="0" u="none" strike="noStrike" kern="1200" cap="none" spc="10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 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Counts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towards</a:t>
            </a:r>
            <a:r>
              <a:rPr kumimoji="0" sz="477" b="1" i="0" u="none" strike="noStrike" kern="1200" cap="none" spc="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a 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3</a:t>
            </a:r>
            <a:r>
              <a:rPr kumimoji="0" sz="460" b="1" i="0" u="none" strike="noStrike" kern="1200" cap="none" spc="0" normalizeH="0" baseline="18518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rd</a:t>
            </a:r>
            <a:r>
              <a:rPr kumimoji="0" sz="460" b="1" i="0" u="none" strike="noStrike" kern="1200" cap="none" spc="56" normalizeH="0" baseline="18518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year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of</a:t>
            </a:r>
            <a:r>
              <a:rPr kumimoji="0" sz="477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Math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  <a:p>
            <a:pPr marL="299163" marR="220801" lvl="0" indent="-273620" algn="l" defTabSz="457200" rtl="0" eaLnBrk="1" fontAlgn="auto" latinLnBrk="0" hangingPunct="1">
              <a:lnSpc>
                <a:spcPts val="558"/>
              </a:lnSpc>
              <a:spcBef>
                <a:spcPts val="27"/>
              </a:spcBef>
              <a:spcAft>
                <a:spcPts val="0"/>
              </a:spcAft>
              <a:buClrTx/>
              <a:buSzTx/>
              <a:buFontTx/>
              <a:buNone/>
              <a:tabLst>
                <a:tab pos="180537" algn="l"/>
              </a:tabLst>
              <a:defRPr/>
            </a:pP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//	=</a:t>
            </a:r>
            <a:r>
              <a:rPr kumimoji="0" sz="477" b="1" i="0" u="none" strike="noStrike" kern="1200" cap="none" spc="106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  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You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must</a:t>
            </a:r>
            <a:r>
              <a:rPr kumimoji="0" sz="477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provide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your</a:t>
            </a:r>
            <a:r>
              <a:rPr kumimoji="0" sz="477" b="1" i="0" u="none" strike="noStrike" kern="1200" cap="none" spc="-7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own </a:t>
            </a:r>
            <a:r>
              <a:rPr kumimoji="0" sz="477" b="1" i="0" u="none" strike="noStrike" kern="1200" cap="none" spc="-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transportation</a:t>
            </a:r>
            <a:r>
              <a:rPr kumimoji="0" sz="477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to</a:t>
            </a:r>
            <a:r>
              <a:rPr kumimoji="0" sz="477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job</a:t>
            </a:r>
            <a:r>
              <a:rPr kumimoji="0" sz="477" b="1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 </a:t>
            </a:r>
            <a:r>
              <a:rPr kumimoji="0" sz="477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Cambria"/>
              </a:rPr>
              <a:t>sites.</a:t>
            </a:r>
            <a:endParaRPr kumimoji="0" sz="47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Cambria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6951445" y="766424"/>
            <a:ext cx="153266" cy="153266"/>
            <a:chOff x="1371600" y="1321727"/>
            <a:chExt cx="224790" cy="224790"/>
          </a:xfrm>
        </p:grpSpPr>
        <p:sp>
          <p:nvSpPr>
            <p:cNvPr id="74" name="object 74"/>
            <p:cNvSpPr/>
            <p:nvPr/>
          </p:nvSpPr>
          <p:spPr>
            <a:xfrm>
              <a:off x="1397000" y="1347127"/>
              <a:ext cx="173990" cy="173990"/>
            </a:xfrm>
            <a:custGeom>
              <a:avLst/>
              <a:gdLst/>
              <a:ahLst/>
              <a:cxnLst/>
              <a:rect l="l" t="t" r="r" b="b"/>
              <a:pathLst>
                <a:path w="173990" h="173990">
                  <a:moveTo>
                    <a:pt x="173647" y="0"/>
                  </a:moveTo>
                  <a:lnTo>
                    <a:pt x="148247" y="25400"/>
                  </a:lnTo>
                  <a:lnTo>
                    <a:pt x="148247" y="148247"/>
                  </a:lnTo>
                  <a:lnTo>
                    <a:pt x="25400" y="148247"/>
                  </a:lnTo>
                  <a:lnTo>
                    <a:pt x="0" y="173647"/>
                  </a:lnTo>
                  <a:lnTo>
                    <a:pt x="173647" y="173647"/>
                  </a:lnTo>
                  <a:lnTo>
                    <a:pt x="173647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75" name="object 75"/>
            <p:cNvSpPr/>
            <p:nvPr/>
          </p:nvSpPr>
          <p:spPr>
            <a:xfrm>
              <a:off x="1384300" y="1334427"/>
              <a:ext cx="199390" cy="199390"/>
            </a:xfrm>
            <a:custGeom>
              <a:avLst/>
              <a:gdLst/>
              <a:ahLst/>
              <a:cxnLst/>
              <a:rect l="l" t="t" r="r" b="b"/>
              <a:pathLst>
                <a:path w="199390" h="199390">
                  <a:moveTo>
                    <a:pt x="0" y="199047"/>
                  </a:moveTo>
                  <a:lnTo>
                    <a:pt x="199047" y="199047"/>
                  </a:lnTo>
                  <a:lnTo>
                    <a:pt x="199047" y="0"/>
                  </a:lnTo>
                  <a:lnTo>
                    <a:pt x="0" y="0"/>
                  </a:lnTo>
                  <a:lnTo>
                    <a:pt x="0" y="199047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7727940" y="777759"/>
            <a:ext cx="155864" cy="155864"/>
            <a:chOff x="2510459" y="1338351"/>
            <a:chExt cx="228600" cy="228600"/>
          </a:xfrm>
        </p:grpSpPr>
        <p:sp>
          <p:nvSpPr>
            <p:cNvPr id="77" name="object 77"/>
            <p:cNvSpPr/>
            <p:nvPr/>
          </p:nvSpPr>
          <p:spPr>
            <a:xfrm>
              <a:off x="2535859" y="1363751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78" name="object 78"/>
            <p:cNvSpPr/>
            <p:nvPr/>
          </p:nvSpPr>
          <p:spPr>
            <a:xfrm>
              <a:off x="2523159" y="1351051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8294712" y="777765"/>
            <a:ext cx="155864" cy="150235"/>
            <a:chOff x="3341725" y="1338359"/>
            <a:chExt cx="228600" cy="220345"/>
          </a:xfrm>
        </p:grpSpPr>
        <p:sp>
          <p:nvSpPr>
            <p:cNvPr id="80" name="object 80"/>
            <p:cNvSpPr/>
            <p:nvPr/>
          </p:nvSpPr>
          <p:spPr>
            <a:xfrm>
              <a:off x="3367125" y="1363759"/>
              <a:ext cx="177800" cy="169545"/>
            </a:xfrm>
            <a:custGeom>
              <a:avLst/>
              <a:gdLst/>
              <a:ahLst/>
              <a:cxnLst/>
              <a:rect l="l" t="t" r="r" b="b"/>
              <a:pathLst>
                <a:path w="177800" h="169544">
                  <a:moveTo>
                    <a:pt x="177800" y="0"/>
                  </a:moveTo>
                  <a:lnTo>
                    <a:pt x="152400" y="25400"/>
                  </a:lnTo>
                  <a:lnTo>
                    <a:pt x="152400" y="144086"/>
                  </a:lnTo>
                  <a:lnTo>
                    <a:pt x="25400" y="144086"/>
                  </a:lnTo>
                  <a:lnTo>
                    <a:pt x="0" y="169486"/>
                  </a:lnTo>
                  <a:lnTo>
                    <a:pt x="177800" y="169486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81" name="object 81"/>
            <p:cNvSpPr/>
            <p:nvPr/>
          </p:nvSpPr>
          <p:spPr>
            <a:xfrm>
              <a:off x="3354425" y="1351059"/>
              <a:ext cx="203200" cy="194945"/>
            </a:xfrm>
            <a:custGeom>
              <a:avLst/>
              <a:gdLst/>
              <a:ahLst/>
              <a:cxnLst/>
              <a:rect l="l" t="t" r="r" b="b"/>
              <a:pathLst>
                <a:path w="203200" h="194944">
                  <a:moveTo>
                    <a:pt x="0" y="194886"/>
                  </a:moveTo>
                  <a:lnTo>
                    <a:pt x="203200" y="194886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194886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9085841" y="772096"/>
            <a:ext cx="155864" cy="155864"/>
            <a:chOff x="4502048" y="1330045"/>
            <a:chExt cx="228600" cy="228600"/>
          </a:xfrm>
        </p:grpSpPr>
        <p:sp>
          <p:nvSpPr>
            <p:cNvPr id="83" name="object 83"/>
            <p:cNvSpPr/>
            <p:nvPr/>
          </p:nvSpPr>
          <p:spPr>
            <a:xfrm>
              <a:off x="4527448" y="1355445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84" name="object 84"/>
            <p:cNvSpPr/>
            <p:nvPr/>
          </p:nvSpPr>
          <p:spPr>
            <a:xfrm>
              <a:off x="4514748" y="1342745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0136751" y="783430"/>
            <a:ext cx="155864" cy="155864"/>
            <a:chOff x="6043383" y="1346669"/>
            <a:chExt cx="228600" cy="228600"/>
          </a:xfrm>
        </p:grpSpPr>
        <p:sp>
          <p:nvSpPr>
            <p:cNvPr id="86" name="object 86"/>
            <p:cNvSpPr/>
            <p:nvPr/>
          </p:nvSpPr>
          <p:spPr>
            <a:xfrm>
              <a:off x="6068783" y="1372069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  <p:sp>
          <p:nvSpPr>
            <p:cNvPr id="87" name="object 87"/>
            <p:cNvSpPr/>
            <p:nvPr/>
          </p:nvSpPr>
          <p:spPr>
            <a:xfrm>
              <a:off x="6056083" y="1359369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2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endParaRPr>
            </a:p>
          </p:txBody>
        </p:sp>
      </p:grpSp>
      <p:sp>
        <p:nvSpPr>
          <p:cNvPr id="88" name="object 88"/>
          <p:cNvSpPr txBox="1"/>
          <p:nvPr/>
        </p:nvSpPr>
        <p:spPr>
          <a:xfrm>
            <a:off x="6765671" y="946127"/>
            <a:ext cx="579293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 marR="0" lvl="0" indent="0" algn="l" defTabSz="457200" rtl="0" eaLnBrk="1" fontAlgn="auto" latinLnBrk="0" hangingPunct="1">
              <a:lnSpc>
                <a:spcPct val="100000"/>
              </a:lnSpc>
              <a:spcBef>
                <a:spcPts val="6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8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Click</a:t>
            </a:r>
            <a:r>
              <a:rPr kumimoji="0" sz="818" b="1" i="0" u="none" strike="noStrike" kern="1200" cap="none" spc="-4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 </a:t>
            </a:r>
            <a:r>
              <a:rPr kumimoji="0" sz="818" b="1" i="0" u="none" strike="noStrike" kern="1200" cap="none" spc="-3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Georgia"/>
              </a:rPr>
              <a:t>Here</a:t>
            </a:r>
            <a:endParaRPr kumimoji="0" sz="81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Georgia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D6C84D4-B5DB-494A-B783-B9A4A4D86227}"/>
              </a:ext>
            </a:extLst>
          </p:cNvPr>
          <p:cNvSpPr txBox="1"/>
          <p:nvPr/>
        </p:nvSpPr>
        <p:spPr>
          <a:xfrm>
            <a:off x="649058" y="2001834"/>
            <a:ext cx="47914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Make sure to fill out your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NAME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ID#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DATE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POST GRADUATION PLAN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COUNSELOR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Please choose 8 ELECTIVE classes and number them 1-8 in order of preference.</a:t>
            </a:r>
          </a:p>
        </p:txBody>
      </p:sp>
      <p:sp>
        <p:nvSpPr>
          <p:cNvPr id="92" name="Title 1">
            <a:extLst>
              <a:ext uri="{FF2B5EF4-FFF2-40B4-BE49-F238E27FC236}">
                <a16:creationId xmlns:a16="http://schemas.microsoft.com/office/drawing/2014/main" id="{129F3ADC-1C57-44EA-8F8D-A8824FE55497}"/>
              </a:ext>
            </a:extLst>
          </p:cNvPr>
          <p:cNvSpPr txBox="1">
            <a:spLocks/>
          </p:cNvSpPr>
          <p:nvPr/>
        </p:nvSpPr>
        <p:spPr>
          <a:xfrm>
            <a:off x="-60650" y="492045"/>
            <a:ext cx="5989975" cy="1383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Filling out your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course selection form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4E174DC-EB03-4D78-B894-08F9A430D007}"/>
              </a:ext>
            </a:extLst>
          </p:cNvPr>
          <p:cNvSpPr/>
          <p:nvPr/>
        </p:nvSpPr>
        <p:spPr>
          <a:xfrm>
            <a:off x="6118669" y="352234"/>
            <a:ext cx="5055641" cy="7652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57771E3A-00FA-4C60-9079-9020A99F7DFB}"/>
              </a:ext>
            </a:extLst>
          </p:cNvPr>
          <p:cNvSpPr/>
          <p:nvPr/>
        </p:nvSpPr>
        <p:spPr>
          <a:xfrm>
            <a:off x="6169010" y="2966325"/>
            <a:ext cx="1675534" cy="3289649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0B397E2-7BC6-491A-9946-02A42860AB19}"/>
              </a:ext>
            </a:extLst>
          </p:cNvPr>
          <p:cNvSpPr/>
          <p:nvPr/>
        </p:nvSpPr>
        <p:spPr>
          <a:xfrm>
            <a:off x="7825072" y="1173659"/>
            <a:ext cx="1720538" cy="4680847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26FE211-7248-4ADA-A601-5E56771268A4}"/>
              </a:ext>
            </a:extLst>
          </p:cNvPr>
          <p:cNvSpPr/>
          <p:nvPr/>
        </p:nvSpPr>
        <p:spPr>
          <a:xfrm>
            <a:off x="9545200" y="1329262"/>
            <a:ext cx="1675534" cy="4063368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9AA04A54-5AD4-439B-BE12-DE931E67E24F}"/>
              </a:ext>
            </a:extLst>
          </p:cNvPr>
          <p:cNvCxnSpPr/>
          <p:nvPr/>
        </p:nvCxnSpPr>
        <p:spPr>
          <a:xfrm flipV="1">
            <a:off x="4514248" y="1183956"/>
            <a:ext cx="1581752" cy="1648369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901AA605-58D7-4AB3-BA84-42C448DCED9F}"/>
              </a:ext>
            </a:extLst>
          </p:cNvPr>
          <p:cNvCxnSpPr>
            <a:cxnSpLocks/>
          </p:cNvCxnSpPr>
          <p:nvPr/>
        </p:nvCxnSpPr>
        <p:spPr>
          <a:xfrm flipV="1">
            <a:off x="4861441" y="3724977"/>
            <a:ext cx="1234559" cy="981777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EC77-BE8D-4A47-80BB-5BBE1198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33719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2"/>
                </a:solidFill>
              </a:rPr>
              <a:t>Remember to save your PDF form!</a:t>
            </a:r>
          </a:p>
        </p:txBody>
      </p:sp>
      <p:pic>
        <p:nvPicPr>
          <p:cNvPr id="5" name="Content Placeholder 4" descr="Warning">
            <a:extLst>
              <a:ext uri="{FF2B5EF4-FFF2-40B4-BE49-F238E27FC236}">
                <a16:creationId xmlns:a16="http://schemas.microsoft.com/office/drawing/2014/main" id="{14093282-95AF-4B1B-80BE-37833C409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6792" y="1978473"/>
            <a:ext cx="2458416" cy="2458416"/>
          </a:xfr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3AA5C06-339C-4C93-9D8A-6496C9DFB91B}"/>
              </a:ext>
            </a:extLst>
          </p:cNvPr>
          <p:cNvSpPr txBox="1">
            <a:spLocks/>
          </p:cNvSpPr>
          <p:nvPr/>
        </p:nvSpPr>
        <p:spPr>
          <a:xfrm>
            <a:off x="1066800" y="4764025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The form must be saved in order to upload it in part 2.</a:t>
            </a:r>
          </a:p>
        </p:txBody>
      </p:sp>
    </p:spTree>
    <p:extLst>
      <p:ext uri="{BB962C8B-B14F-4D97-AF65-F5344CB8AC3E}">
        <p14:creationId xmlns:p14="http://schemas.microsoft.com/office/powerpoint/2010/main" val="303476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7FD9E-DBF7-4A76-AFD2-51DCFBEE3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63" y="331923"/>
            <a:ext cx="7043175" cy="6194155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B89543D0-7B27-4E7A-9CB6-29BFC5C30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0371" y="331923"/>
            <a:ext cx="2783311" cy="2783311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140B2259-94A2-414A-AF77-7B69CF07701E}"/>
              </a:ext>
            </a:extLst>
          </p:cNvPr>
          <p:cNvSpPr/>
          <p:nvPr/>
        </p:nvSpPr>
        <p:spPr>
          <a:xfrm>
            <a:off x="6096000" y="4947386"/>
            <a:ext cx="4687503" cy="6641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815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Part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5707B-EF88-4105-AEC1-034603F899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48"/>
          <a:stretch/>
        </p:blipFill>
        <p:spPr>
          <a:xfrm>
            <a:off x="6096000" y="2114489"/>
            <a:ext cx="5284274" cy="40572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64" y="3281768"/>
            <a:ext cx="5284273" cy="2413802"/>
          </a:xfrm>
        </p:spPr>
        <p:txBody>
          <a:bodyPr anchor="ctr">
            <a:normAutofit fontScale="25000" lnSpcReduction="20000"/>
          </a:bodyPr>
          <a:lstStyle/>
          <a:p>
            <a:endParaRPr lang="en-US" sz="9800" dirty="0"/>
          </a:p>
          <a:p>
            <a:r>
              <a:rPr lang="en-US" sz="9800" dirty="0"/>
              <a:t>Fill in the online form with the required information.</a:t>
            </a:r>
          </a:p>
          <a:p>
            <a:pPr marL="0" indent="0">
              <a:buNone/>
            </a:pPr>
            <a:endParaRPr lang="en-US" sz="9800" dirty="0"/>
          </a:p>
          <a:p>
            <a:r>
              <a:rPr lang="en-US" sz="9800" dirty="0"/>
              <a:t>Make sure to use your musd.net email</a:t>
            </a:r>
            <a:r>
              <a:rPr lang="en-US" sz="5800" dirty="0"/>
              <a:t>.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122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2974" y="553762"/>
            <a:ext cx="3889513" cy="13744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Upload and submit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604" y="2849011"/>
            <a:ext cx="5057788" cy="3167682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3000" dirty="0"/>
              <a:t>At the bottom of the online form, upload your saved PDF.</a:t>
            </a:r>
          </a:p>
          <a:p>
            <a:endParaRPr lang="en-US" sz="3000" dirty="0"/>
          </a:p>
          <a:p>
            <a:r>
              <a:rPr lang="en-US" sz="3000" dirty="0"/>
              <a:t>Once your saved PDF has been uploaded click the submit button.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87D04-D540-4206-8151-995CC9619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74" y="298174"/>
            <a:ext cx="7067553" cy="59550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92B68A2-81BC-4025-A2CB-D0F0BA0A2291}"/>
              </a:ext>
            </a:extLst>
          </p:cNvPr>
          <p:cNvSpPr/>
          <p:nvPr/>
        </p:nvSpPr>
        <p:spPr>
          <a:xfrm>
            <a:off x="5506278" y="3816626"/>
            <a:ext cx="155713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59C6C4-7E54-4FCF-9D95-84A8C812DA54}"/>
              </a:ext>
            </a:extLst>
          </p:cNvPr>
          <p:cNvSpPr/>
          <p:nvPr/>
        </p:nvSpPr>
        <p:spPr>
          <a:xfrm>
            <a:off x="7179469" y="5355064"/>
            <a:ext cx="255167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4C069C-563A-429B-9661-11873BAC1DD6}"/>
              </a:ext>
            </a:extLst>
          </p:cNvPr>
          <p:cNvCxnSpPr/>
          <p:nvPr/>
        </p:nvCxnSpPr>
        <p:spPr>
          <a:xfrm>
            <a:off x="4340994" y="3429000"/>
            <a:ext cx="1049153" cy="5751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47E279-92BB-4074-913E-E60A9FA9BA27}"/>
              </a:ext>
            </a:extLst>
          </p:cNvPr>
          <p:cNvCxnSpPr>
            <a:cxnSpLocks/>
          </p:cNvCxnSpPr>
          <p:nvPr/>
        </p:nvCxnSpPr>
        <p:spPr>
          <a:xfrm>
            <a:off x="3991321" y="4584098"/>
            <a:ext cx="1591332" cy="77096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610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32176BD-E229-4B3C-8A16-9440E356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877" y="200311"/>
            <a:ext cx="3572523" cy="6218236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6600" dirty="0"/>
              <a:t>Need </a:t>
            </a:r>
            <a:br>
              <a:rPr lang="en-US" sz="6600" dirty="0"/>
            </a:br>
            <a:r>
              <a:rPr lang="en-US" sz="6600" dirty="0"/>
              <a:t>More Guidance?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3" name="Content Placeholder 5">
            <a:extLst>
              <a:ext uri="{FF2B5EF4-FFF2-40B4-BE49-F238E27FC236}">
                <a16:creationId xmlns:a16="http://schemas.microsoft.com/office/drawing/2014/main" id="{5CD02A37-9E57-4DF3-8CD7-91405DC014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7911" y="641681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5EB9AB5-47E7-42A6-ADD1-DC272ED7BD5C}"/>
              </a:ext>
            </a:extLst>
          </p:cNvPr>
          <p:cNvSpPr txBox="1"/>
          <p:nvPr/>
        </p:nvSpPr>
        <p:spPr>
          <a:xfrm>
            <a:off x="2453783" y="1832101"/>
            <a:ext cx="4697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Contact your counselor if you have questions regarding course selections.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Graphic 3" descr="Open envelope">
            <a:extLst>
              <a:ext uri="{FF2B5EF4-FFF2-40B4-BE49-F238E27FC236}">
                <a16:creationId xmlns:a16="http://schemas.microsoft.com/office/drawing/2014/main" id="{AF100A30-E199-4E07-AA22-E2A8866575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6800" y="40113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34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A-</a:t>
            </a:r>
            <a:r>
              <a:rPr lang="en-US" dirty="0" err="1">
                <a:solidFill>
                  <a:srgbClr val="FFFFFF"/>
                </a:solidFill>
              </a:rPr>
              <a:t>Gom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674714" y="5132143"/>
            <a:ext cx="2364250" cy="1632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Ms. Muñoz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AVID, CARE, EL, Migrant, Foster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Ms. Pellegrino-Jackson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P-Z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lpellegrinojackson@musd.net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Mrs. Taiariol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Gon-O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0000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34584493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1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FF0000"/>
      </a:accent1>
      <a:accent2>
        <a:srgbClr val="0070C0"/>
      </a:accent2>
      <a:accent3>
        <a:srgbClr val="FF0000"/>
      </a:accent3>
      <a:accent4>
        <a:srgbClr val="0070C0"/>
      </a:accent4>
      <a:accent5>
        <a:srgbClr val="FF0000"/>
      </a:accent5>
      <a:accent6>
        <a:srgbClr val="0070C0"/>
      </a:accent6>
      <a:hlink>
        <a:srgbClr val="0070C0"/>
      </a:hlink>
      <a:folHlink>
        <a:srgbClr val="0070C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329A0C281344F97F04379EB7791BA" ma:contentTypeVersion="15" ma:contentTypeDescription="Create a new document." ma:contentTypeScope="" ma:versionID="6c00bf33fca0f45dbc7625534bb26a66">
  <xsd:schema xmlns:xsd="http://www.w3.org/2001/XMLSchema" xmlns:xs="http://www.w3.org/2001/XMLSchema" xmlns:p="http://schemas.microsoft.com/office/2006/metadata/properties" xmlns:ns1="http://schemas.microsoft.com/sharepoint/v3" xmlns:ns3="dfb34527-c3c7-4972-9ea8-8a651e1fdd24" xmlns:ns4="da550155-2dc3-46c3-923c-d202d64dc0ae" targetNamespace="http://schemas.microsoft.com/office/2006/metadata/properties" ma:root="true" ma:fieldsID="c6381a17c08205363c92d372075bb5a3" ns1:_="" ns3:_="" ns4:_="">
    <xsd:import namespace="http://schemas.microsoft.com/sharepoint/v3"/>
    <xsd:import namespace="dfb34527-c3c7-4972-9ea8-8a651e1fdd24"/>
    <xsd:import namespace="da550155-2dc3-46c3-923c-d202d64dc0a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34527-c3c7-4972-9ea8-8a651e1fdd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50155-2dc3-46c3-923c-d202d64dc0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44C9ACA-8921-4A2D-8859-9BB358A408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BEEEC1-47BF-4D40-AF7B-9DBB579C5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fb34527-c3c7-4972-9ea8-8a651e1fdd24"/>
    <ds:schemaRef ds:uri="da550155-2dc3-46c3-923c-d202d64dc0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7A5093-917C-4B48-9DFD-E924D117E4D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1445</Words>
  <Application>Microsoft Office PowerPoint</Application>
  <PresentationFormat>Widescreen</PresentationFormat>
  <Paragraphs>268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Cambria</vt:lpstr>
      <vt:lpstr>Georgia</vt:lpstr>
      <vt:lpstr>Rockwell</vt:lpstr>
      <vt:lpstr>Rockwell Condensed</vt:lpstr>
      <vt:lpstr>Rockwell Extra Bold</vt:lpstr>
      <vt:lpstr>Times New Roman</vt:lpstr>
      <vt:lpstr>Wingdings</vt:lpstr>
      <vt:lpstr>Wood Type</vt:lpstr>
      <vt:lpstr>Senior Course Selection</vt:lpstr>
      <vt:lpstr>East Union counselors</vt:lpstr>
      <vt:lpstr>What comes after high school?</vt:lpstr>
      <vt:lpstr>Where to start…</vt:lpstr>
      <vt:lpstr>Graduation vs a-g requirements</vt:lpstr>
      <vt:lpstr>Know your Transcript</vt:lpstr>
      <vt:lpstr>Course selection</vt:lpstr>
      <vt:lpstr>English</vt:lpstr>
      <vt:lpstr>Social Science</vt:lpstr>
      <vt:lpstr>Elective areas</vt:lpstr>
      <vt:lpstr>Use Electives to….</vt:lpstr>
      <vt:lpstr>MUSD High school Course catalog</vt:lpstr>
      <vt:lpstr>How to complete your course selection form</vt:lpstr>
      <vt:lpstr>PowerPoint Presentation</vt:lpstr>
      <vt:lpstr>PowerPoint Presentation</vt:lpstr>
      <vt:lpstr>PowerPoint Presentation</vt:lpstr>
      <vt:lpstr>PowerPoint Presentation</vt:lpstr>
      <vt:lpstr>Remember to save your PDF form!</vt:lpstr>
      <vt:lpstr>PowerPoint Presentation</vt:lpstr>
      <vt:lpstr>Part 2</vt:lpstr>
      <vt:lpstr>Upload and submit</vt:lpstr>
      <vt:lpstr>Need  More Guidance?</vt:lpstr>
      <vt:lpstr>East Union counselors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 Course Selection</dc:title>
  <dc:creator>Susan Taiariol</dc:creator>
  <cp:lastModifiedBy>Susan Taiariol</cp:lastModifiedBy>
  <cp:revision>1</cp:revision>
  <dcterms:created xsi:type="dcterms:W3CDTF">2021-02-18T17:49:14Z</dcterms:created>
  <dcterms:modified xsi:type="dcterms:W3CDTF">2021-02-20T01:46:19Z</dcterms:modified>
</cp:coreProperties>
</file>