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22" roundtripDataSignature="AMtx7mg7TWu1MdwgNx8lc4yYHs3CYkdQZ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customschemas.google.com/relationships/presentationmetadata" Target="metadata"/><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04" name="Google Shape;104;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5" name="Google Shape;105;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70" name="Google Shape;170;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1" name="Google Shape;171;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77" name="Google Shape;177;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8" name="Google Shape;178;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84" name="Google Shape;184;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5" name="Google Shape;185;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91" name="Google Shape;191;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2" name="Google Shape;192;p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1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98" name="Google Shape;198;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9" name="Google Shape;199;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1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05" name="Google Shape;205;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6" name="Google Shape;206;p1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2" name="Google Shape;212;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14" name="Google Shape;114;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5" name="Google Shape;115;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21" name="Google Shape;121;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2" name="Google Shape;122;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29" name="Google Shape;129;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0" name="Google Shape;130;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36" name="Google Shape;136;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7" name="Google Shape;137;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43" name="Google Shape;143;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4" name="Google Shape;144;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50" name="Google Shape;150;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1" name="Google Shape;151;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57" name="Google Shape;157;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8" name="Google Shape;158;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63" name="Google Shape;16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64" name="Google Shape;164;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9" name="Shape 19"/>
        <p:cNvGrpSpPr/>
        <p:nvPr/>
      </p:nvGrpSpPr>
      <p:grpSpPr>
        <a:xfrm>
          <a:off x="0" y="0"/>
          <a:ext cx="0" cy="0"/>
          <a:chOff x="0" y="0"/>
          <a:chExt cx="0" cy="0"/>
        </a:xfrm>
      </p:grpSpPr>
      <p:sp>
        <p:nvSpPr>
          <p:cNvPr id="20" name="Google Shape;20;p18"/>
          <p:cNvSpPr/>
          <p:nvPr/>
        </p:nvSpPr>
        <p:spPr>
          <a:xfrm>
            <a:off x="-2" y="4664147"/>
            <a:ext cx="9151089" cy="0"/>
          </a:xfrm>
          <a:prstGeom prst="rtTriangle">
            <a:avLst/>
          </a:prstGeom>
          <a:gradFill>
            <a:gsLst>
              <a:gs pos="0">
                <a:srgbClr val="007795"/>
              </a:gs>
              <a:gs pos="55000">
                <a:srgbClr val="47BBE0"/>
              </a:gs>
              <a:gs pos="100000">
                <a:srgbClr val="007795"/>
              </a:gs>
            </a:gsLst>
            <a:lin ang="3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 name="Google Shape;21;p18"/>
          <p:cNvSpPr txBox="1"/>
          <p:nvPr>
            <p:ph type="ctrTitle"/>
          </p:nvPr>
        </p:nvSpPr>
        <p:spPr>
          <a:xfrm>
            <a:off x="685800" y="1752601"/>
            <a:ext cx="7772400" cy="1829761"/>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chemeClr val="dk2"/>
              </a:buClr>
              <a:buSzPts val="4800"/>
              <a:buFont typeface="Arial"/>
              <a:buNone/>
              <a:defRPr b="1" sz="48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18"/>
          <p:cNvSpPr txBox="1"/>
          <p:nvPr>
            <p:ph idx="1" type="subTitle"/>
          </p:nvPr>
        </p:nvSpPr>
        <p:spPr>
          <a:xfrm>
            <a:off x="685800" y="3611607"/>
            <a:ext cx="7772400" cy="1199704"/>
          </a:xfrm>
          <a:prstGeom prst="rect">
            <a:avLst/>
          </a:prstGeom>
          <a:noFill/>
          <a:ln>
            <a:noFill/>
          </a:ln>
        </p:spPr>
        <p:txBody>
          <a:bodyPr anchorCtr="0" anchor="t" bIns="45700" lIns="45700" spcFirstLastPara="1" rIns="45700" wrap="square" tIns="45700">
            <a:normAutofit/>
          </a:bodyPr>
          <a:lstStyle>
            <a:lvl1pPr lvl="0" marR="64008" algn="r">
              <a:spcBef>
                <a:spcPts val="400"/>
              </a:spcBef>
              <a:spcAft>
                <a:spcPts val="0"/>
              </a:spcAft>
              <a:buSzPts val="1836"/>
              <a:buNone/>
              <a:defRPr>
                <a:solidFill>
                  <a:schemeClr val="dk2"/>
                </a:solidFill>
              </a:defRPr>
            </a:lvl1pPr>
            <a:lvl2pPr lvl="1" algn="ctr">
              <a:spcBef>
                <a:spcPts val="324"/>
              </a:spcBef>
              <a:spcAft>
                <a:spcPts val="0"/>
              </a:spcAft>
              <a:buSzPts val="1800"/>
              <a:buNone/>
              <a:defRPr/>
            </a:lvl2pPr>
            <a:lvl3pPr lvl="2" algn="ctr">
              <a:spcBef>
                <a:spcPts val="350"/>
              </a:spcBef>
              <a:spcAft>
                <a:spcPts val="0"/>
              </a:spcAft>
              <a:buSzPts val="1800"/>
              <a:buNone/>
              <a:defRPr/>
            </a:lvl3pPr>
            <a:lvl4pPr lvl="3" algn="ctr">
              <a:spcBef>
                <a:spcPts val="350"/>
              </a:spcBef>
              <a:spcAft>
                <a:spcPts val="0"/>
              </a:spcAft>
              <a:buSzPts val="1800"/>
              <a:buNone/>
              <a:defRPr/>
            </a:lvl4pPr>
            <a:lvl5pPr lvl="4" algn="ctr">
              <a:spcBef>
                <a:spcPts val="350"/>
              </a:spcBef>
              <a:spcAft>
                <a:spcPts val="0"/>
              </a:spcAft>
              <a:buSzPts val="1800"/>
              <a:buNone/>
              <a:defRPr/>
            </a:lvl5pPr>
            <a:lvl6pPr lvl="5" algn="ctr">
              <a:spcBef>
                <a:spcPts val="350"/>
              </a:spcBef>
              <a:spcAft>
                <a:spcPts val="0"/>
              </a:spcAft>
              <a:buSzPts val="1800"/>
              <a:buNone/>
              <a:defRPr/>
            </a:lvl6pPr>
            <a:lvl7pPr lvl="6" algn="ctr">
              <a:spcBef>
                <a:spcPts val="350"/>
              </a:spcBef>
              <a:spcAft>
                <a:spcPts val="0"/>
              </a:spcAft>
              <a:buSzPts val="1800"/>
              <a:buNone/>
              <a:defRPr/>
            </a:lvl7pPr>
            <a:lvl8pPr lvl="7" algn="ctr">
              <a:spcBef>
                <a:spcPts val="350"/>
              </a:spcBef>
              <a:spcAft>
                <a:spcPts val="0"/>
              </a:spcAft>
              <a:buSzPts val="1800"/>
              <a:buNone/>
              <a:defRPr/>
            </a:lvl8pPr>
            <a:lvl9pPr lvl="8" algn="ctr">
              <a:spcBef>
                <a:spcPts val="350"/>
              </a:spcBef>
              <a:spcAft>
                <a:spcPts val="0"/>
              </a:spcAft>
              <a:buSzPts val="1800"/>
              <a:buNone/>
              <a:defRPr/>
            </a:lvl9pPr>
          </a:lstStyle>
          <a:p/>
        </p:txBody>
      </p:sp>
      <p:grpSp>
        <p:nvGrpSpPr>
          <p:cNvPr id="23" name="Google Shape;23;p18"/>
          <p:cNvGrpSpPr/>
          <p:nvPr/>
        </p:nvGrpSpPr>
        <p:grpSpPr>
          <a:xfrm>
            <a:off x="-3765" y="4953000"/>
            <a:ext cx="9147765" cy="1912088"/>
            <a:chOff x="-3765" y="4832896"/>
            <a:chExt cx="9147765" cy="2032192"/>
          </a:xfrm>
        </p:grpSpPr>
        <p:sp>
          <p:nvSpPr>
            <p:cNvPr id="24" name="Google Shape;24;p18"/>
            <p:cNvSpPr/>
            <p:nvPr/>
          </p:nvSpPr>
          <p:spPr>
            <a:xfrm>
              <a:off x="1687513" y="4832896"/>
              <a:ext cx="7456487" cy="518816"/>
            </a:xfrm>
            <a:custGeom>
              <a:rect b="b" l="l" r="r" t="t"/>
              <a:pathLst>
                <a:path extrusionOk="0" h="367" w="4697">
                  <a:moveTo>
                    <a:pt x="4697" y="0"/>
                  </a:moveTo>
                  <a:lnTo>
                    <a:pt x="4697" y="367"/>
                  </a:lnTo>
                  <a:lnTo>
                    <a:pt x="0" y="218"/>
                  </a:lnTo>
                  <a:lnTo>
                    <a:pt x="4697" y="0"/>
                  </a:lnTo>
                  <a:close/>
                </a:path>
              </a:pathLst>
            </a:custGeom>
            <a:solidFill>
              <a:srgbClr val="9CCADC">
                <a:alpha val="400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5" name="Google Shape;25;p18"/>
            <p:cNvSpPr/>
            <p:nvPr/>
          </p:nvSpPr>
          <p:spPr>
            <a:xfrm>
              <a:off x="35443" y="5135526"/>
              <a:ext cx="9108557" cy="838200"/>
            </a:xfrm>
            <a:custGeom>
              <a:rect b="b" l="l" r="r" t="t"/>
              <a:pathLst>
                <a:path extrusionOk="0" h="528" w="5760">
                  <a:moveTo>
                    <a:pt x="0" y="0"/>
                  </a:moveTo>
                  <a:lnTo>
                    <a:pt x="5760" y="0"/>
                  </a:lnTo>
                  <a:lnTo>
                    <a:pt x="5760" y="528"/>
                  </a:lnTo>
                  <a:lnTo>
                    <a:pt x="48" y="0"/>
                  </a:lnTo>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6" name="Google Shape;26;p18"/>
            <p:cNvSpPr/>
            <p:nvPr/>
          </p:nvSpPr>
          <p:spPr>
            <a:xfrm>
              <a:off x="0" y="4883888"/>
              <a:ext cx="9144000" cy="1981200"/>
            </a:xfrm>
            <a:custGeom>
              <a:rect b="b" l="l" r="r" t="t"/>
              <a:pathLst>
                <a:path extrusionOk="0" h="1248" w="5760">
                  <a:moveTo>
                    <a:pt x="0" y="0"/>
                  </a:moveTo>
                  <a:lnTo>
                    <a:pt x="0" y="1248"/>
                  </a:lnTo>
                  <a:lnTo>
                    <a:pt x="5760" y="1248"/>
                  </a:lnTo>
                  <a:lnTo>
                    <a:pt x="5760" y="528"/>
                  </a:lnTo>
                  <a:lnTo>
                    <a:pt x="0" y="0"/>
                  </a:lnTo>
                  <a:close/>
                </a:path>
              </a:pathLst>
            </a:custGeom>
            <a:blipFill rotWithShape="1">
              <a:blip r:embed="rId2">
                <a:alphaModFix amt="50000"/>
              </a:blip>
              <a:tile algn="t" flip="none" tx="0" sx="50000" ty="0" sy="50000"/>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27" name="Google Shape;27;p18"/>
            <p:cNvCxnSpPr/>
            <p:nvPr/>
          </p:nvCxnSpPr>
          <p:spPr>
            <a:xfrm>
              <a:off x="-3765" y="4880373"/>
              <a:ext cx="9147765" cy="839943"/>
            </a:xfrm>
            <a:prstGeom prst="straightConnector1">
              <a:avLst/>
            </a:prstGeom>
            <a:noFill/>
            <a:ln cap="flat" cmpd="sng" w="12050">
              <a:solidFill>
                <a:srgbClr val="93C5D8"/>
              </a:solidFill>
              <a:prstDash val="solid"/>
              <a:miter lim="800000"/>
              <a:headEnd len="sm" w="sm" type="none"/>
              <a:tailEnd len="sm" w="sm" type="none"/>
            </a:ln>
          </p:spPr>
        </p:cxnSp>
      </p:grpSp>
      <p:sp>
        <p:nvSpPr>
          <p:cNvPr id="28" name="Google Shape;28;p18"/>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8"/>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solidFill>
                  <a:srgbClr val="E7F0F4"/>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8"/>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b="0" sz="1000">
                <a:solidFill>
                  <a:srgbClr val="FFFFFF"/>
                </a:solidFill>
                <a:latin typeface="Arial"/>
                <a:ea typeface="Arial"/>
                <a:cs typeface="Arial"/>
                <a:sym typeface="Arial"/>
              </a:defRPr>
            </a:lvl1pPr>
            <a:lvl2pPr indent="0" lvl="1" marL="0" algn="r">
              <a:spcBef>
                <a:spcPts val="0"/>
              </a:spcBef>
              <a:buNone/>
              <a:defRPr b="0" sz="1000">
                <a:solidFill>
                  <a:srgbClr val="FFFFFF"/>
                </a:solidFill>
                <a:latin typeface="Arial"/>
                <a:ea typeface="Arial"/>
                <a:cs typeface="Arial"/>
                <a:sym typeface="Arial"/>
              </a:defRPr>
            </a:lvl2pPr>
            <a:lvl3pPr indent="0" lvl="2" marL="0" algn="r">
              <a:spcBef>
                <a:spcPts val="0"/>
              </a:spcBef>
              <a:buNone/>
              <a:defRPr b="0" sz="1000">
                <a:solidFill>
                  <a:srgbClr val="FFFFFF"/>
                </a:solidFill>
                <a:latin typeface="Arial"/>
                <a:ea typeface="Arial"/>
                <a:cs typeface="Arial"/>
                <a:sym typeface="Arial"/>
              </a:defRPr>
            </a:lvl3pPr>
            <a:lvl4pPr indent="0" lvl="3" marL="0" algn="r">
              <a:spcBef>
                <a:spcPts val="0"/>
              </a:spcBef>
              <a:buNone/>
              <a:defRPr b="0" sz="1000">
                <a:solidFill>
                  <a:srgbClr val="FFFFFF"/>
                </a:solidFill>
                <a:latin typeface="Arial"/>
                <a:ea typeface="Arial"/>
                <a:cs typeface="Arial"/>
                <a:sym typeface="Arial"/>
              </a:defRPr>
            </a:lvl4pPr>
            <a:lvl5pPr indent="0" lvl="4" marL="0" algn="r">
              <a:spcBef>
                <a:spcPts val="0"/>
              </a:spcBef>
              <a:buNone/>
              <a:defRPr b="0" sz="1000">
                <a:solidFill>
                  <a:srgbClr val="FFFFFF"/>
                </a:solidFill>
                <a:latin typeface="Arial"/>
                <a:ea typeface="Arial"/>
                <a:cs typeface="Arial"/>
                <a:sym typeface="Arial"/>
              </a:defRPr>
            </a:lvl5pPr>
            <a:lvl6pPr indent="0" lvl="5" marL="0" algn="r">
              <a:spcBef>
                <a:spcPts val="0"/>
              </a:spcBef>
              <a:buNone/>
              <a:defRPr b="0" sz="1000">
                <a:solidFill>
                  <a:srgbClr val="FFFFFF"/>
                </a:solidFill>
                <a:latin typeface="Arial"/>
                <a:ea typeface="Arial"/>
                <a:cs typeface="Arial"/>
                <a:sym typeface="Arial"/>
              </a:defRPr>
            </a:lvl6pPr>
            <a:lvl7pPr indent="0" lvl="6" marL="0" algn="r">
              <a:spcBef>
                <a:spcPts val="0"/>
              </a:spcBef>
              <a:buNone/>
              <a:defRPr b="0" sz="1000">
                <a:solidFill>
                  <a:srgbClr val="FFFFFF"/>
                </a:solidFill>
                <a:latin typeface="Arial"/>
                <a:ea typeface="Arial"/>
                <a:cs typeface="Arial"/>
                <a:sym typeface="Arial"/>
              </a:defRPr>
            </a:lvl7pPr>
            <a:lvl8pPr indent="0" lvl="7" marL="0" algn="r">
              <a:spcBef>
                <a:spcPts val="0"/>
              </a:spcBef>
              <a:buNone/>
              <a:defRPr b="0" sz="1000">
                <a:solidFill>
                  <a:srgbClr val="FFFFFF"/>
                </a:solidFill>
                <a:latin typeface="Arial"/>
                <a:ea typeface="Arial"/>
                <a:cs typeface="Arial"/>
                <a:sym typeface="Arial"/>
              </a:defRPr>
            </a:lvl8pPr>
            <a:lvl9pPr indent="0" lvl="8" marL="0" algn="r">
              <a:spcBef>
                <a:spcPts val="0"/>
              </a:spcBef>
              <a:buNone/>
              <a:defRPr b="0" sz="1000">
                <a:solidFill>
                  <a:srgbClr val="FFFFF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90" name="Shape 90"/>
        <p:cNvGrpSpPr/>
        <p:nvPr/>
      </p:nvGrpSpPr>
      <p:grpSpPr>
        <a:xfrm>
          <a:off x="0" y="0"/>
          <a:ext cx="0" cy="0"/>
          <a:chOff x="0" y="0"/>
          <a:chExt cx="0" cy="0"/>
        </a:xfrm>
      </p:grpSpPr>
      <p:sp>
        <p:nvSpPr>
          <p:cNvPr id="91" name="Google Shape;91;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27"/>
          <p:cNvSpPr txBox="1"/>
          <p:nvPr>
            <p:ph idx="1" type="body"/>
          </p:nvPr>
        </p:nvSpPr>
        <p:spPr>
          <a:xfrm rot="5400000">
            <a:off x="2378964" y="-440436"/>
            <a:ext cx="4386071" cy="8229600"/>
          </a:xfrm>
          <a:prstGeom prst="rect">
            <a:avLst/>
          </a:prstGeom>
          <a:noFill/>
          <a:ln>
            <a:noFill/>
          </a:ln>
        </p:spPr>
        <p:txBody>
          <a:bodyPr anchorCtr="0" anchor="t" bIns="45700" lIns="91425" spcFirstLastPara="1" rIns="91425" wrap="square" tIns="45700">
            <a:normAutofit/>
          </a:bodyPr>
          <a:lstStyle>
            <a:lvl1pPr indent="-306324" lvl="0" marL="457200" algn="l">
              <a:spcBef>
                <a:spcPts val="400"/>
              </a:spcBef>
              <a:spcAft>
                <a:spcPts val="0"/>
              </a:spcAft>
              <a:buSzPts val="1224"/>
              <a:buChar char="🞂"/>
              <a:defRPr/>
            </a:lvl1pPr>
            <a:lvl2pPr indent="-342900" lvl="1" marL="914400" algn="l">
              <a:spcBef>
                <a:spcPts val="324"/>
              </a:spcBef>
              <a:spcAft>
                <a:spcPts val="0"/>
              </a:spcAft>
              <a:buSzPts val="1800"/>
              <a:buChar char="◦"/>
              <a:defRPr/>
            </a:lvl2pPr>
            <a:lvl3pPr indent="-342900" lvl="2" marL="1371600" algn="l">
              <a:spcBef>
                <a:spcPts val="350"/>
              </a:spcBef>
              <a:spcAft>
                <a:spcPts val="0"/>
              </a:spcAft>
              <a:buSzPts val="1800"/>
              <a:buChar char="●"/>
              <a:defRPr/>
            </a:lvl3pPr>
            <a:lvl4pPr indent="-342900" lvl="3" marL="1828800" algn="l">
              <a:spcBef>
                <a:spcPts val="350"/>
              </a:spcBef>
              <a:spcAft>
                <a:spcPts val="0"/>
              </a:spcAft>
              <a:buSzPts val="1800"/>
              <a:buChar char="●"/>
              <a:defRPr/>
            </a:lvl4pPr>
            <a:lvl5pPr indent="-342900" lvl="4" marL="2286000" algn="l">
              <a:spcBef>
                <a:spcPts val="350"/>
              </a:spcBef>
              <a:spcAft>
                <a:spcPts val="0"/>
              </a:spcAft>
              <a:buSzPts val="1800"/>
              <a:buChar char="●"/>
              <a:defRPr/>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93" name="Google Shape;93;p27"/>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27"/>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27"/>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96" name="Shape 96"/>
        <p:cNvGrpSpPr/>
        <p:nvPr/>
      </p:nvGrpSpPr>
      <p:grpSpPr>
        <a:xfrm>
          <a:off x="0" y="0"/>
          <a:ext cx="0" cy="0"/>
          <a:chOff x="0" y="0"/>
          <a:chExt cx="0" cy="0"/>
        </a:xfrm>
      </p:grpSpPr>
      <p:sp>
        <p:nvSpPr>
          <p:cNvPr id="97" name="Google Shape;97;p28"/>
          <p:cNvSpPr txBox="1"/>
          <p:nvPr>
            <p:ph type="title"/>
          </p:nvPr>
        </p:nvSpPr>
        <p:spPr>
          <a:xfrm rot="5400000">
            <a:off x="4936367" y="2182285"/>
            <a:ext cx="5592761" cy="177747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28"/>
          <p:cNvSpPr txBox="1"/>
          <p:nvPr>
            <p:ph idx="1" type="body"/>
          </p:nvPr>
        </p:nvSpPr>
        <p:spPr>
          <a:xfrm rot="5400000">
            <a:off x="823120" y="-91279"/>
            <a:ext cx="5592760" cy="6324600"/>
          </a:xfrm>
          <a:prstGeom prst="rect">
            <a:avLst/>
          </a:prstGeom>
          <a:noFill/>
          <a:ln>
            <a:noFill/>
          </a:ln>
        </p:spPr>
        <p:txBody>
          <a:bodyPr anchorCtr="0" anchor="t" bIns="45700" lIns="91425" spcFirstLastPara="1" rIns="91425" wrap="square" tIns="45700">
            <a:normAutofit/>
          </a:bodyPr>
          <a:lstStyle>
            <a:lvl1pPr indent="-306324" lvl="0" marL="457200" algn="l">
              <a:spcBef>
                <a:spcPts val="400"/>
              </a:spcBef>
              <a:spcAft>
                <a:spcPts val="0"/>
              </a:spcAft>
              <a:buSzPts val="1224"/>
              <a:buChar char="🞂"/>
              <a:defRPr/>
            </a:lvl1pPr>
            <a:lvl2pPr indent="-342900" lvl="1" marL="914400" algn="l">
              <a:spcBef>
                <a:spcPts val="324"/>
              </a:spcBef>
              <a:spcAft>
                <a:spcPts val="0"/>
              </a:spcAft>
              <a:buSzPts val="1800"/>
              <a:buChar char="◦"/>
              <a:defRPr/>
            </a:lvl2pPr>
            <a:lvl3pPr indent="-342900" lvl="2" marL="1371600" algn="l">
              <a:spcBef>
                <a:spcPts val="350"/>
              </a:spcBef>
              <a:spcAft>
                <a:spcPts val="0"/>
              </a:spcAft>
              <a:buSzPts val="1800"/>
              <a:buChar char="●"/>
              <a:defRPr/>
            </a:lvl3pPr>
            <a:lvl4pPr indent="-342900" lvl="3" marL="1828800" algn="l">
              <a:spcBef>
                <a:spcPts val="350"/>
              </a:spcBef>
              <a:spcAft>
                <a:spcPts val="0"/>
              </a:spcAft>
              <a:buSzPts val="1800"/>
              <a:buChar char="●"/>
              <a:defRPr/>
            </a:lvl4pPr>
            <a:lvl5pPr indent="-342900" lvl="4" marL="2286000" algn="l">
              <a:spcBef>
                <a:spcPts val="350"/>
              </a:spcBef>
              <a:spcAft>
                <a:spcPts val="0"/>
              </a:spcAft>
              <a:buSzPts val="1800"/>
              <a:buChar char="●"/>
              <a:defRPr/>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99" name="Google Shape;99;p28"/>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8"/>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28"/>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1" name="Shape 31"/>
        <p:cNvGrpSpPr/>
        <p:nvPr/>
      </p:nvGrpSpPr>
      <p:grpSpPr>
        <a:xfrm>
          <a:off x="0" y="0"/>
          <a:ext cx="0" cy="0"/>
          <a:chOff x="0" y="0"/>
          <a:chExt cx="0" cy="0"/>
        </a:xfrm>
      </p:grpSpPr>
      <p:sp>
        <p:nvSpPr>
          <p:cNvPr id="32" name="Google Shape;32;p19"/>
          <p:cNvSpPr txBox="1"/>
          <p:nvPr>
            <p:ph idx="1" type="body"/>
          </p:nvPr>
        </p:nvSpPr>
        <p:spPr>
          <a:xfrm>
            <a:off x="457200" y="1481328"/>
            <a:ext cx="8229600" cy="4525963"/>
          </a:xfrm>
          <a:prstGeom prst="rect">
            <a:avLst/>
          </a:prstGeom>
          <a:noFill/>
          <a:ln>
            <a:noFill/>
          </a:ln>
        </p:spPr>
        <p:txBody>
          <a:bodyPr anchorCtr="0" anchor="t" bIns="45700" lIns="91425" spcFirstLastPara="1" rIns="91425" wrap="square" tIns="45700">
            <a:normAutofit/>
          </a:bodyPr>
          <a:lstStyle>
            <a:lvl1pPr indent="-306324" lvl="0" marL="457200" algn="l">
              <a:spcBef>
                <a:spcPts val="400"/>
              </a:spcBef>
              <a:spcAft>
                <a:spcPts val="0"/>
              </a:spcAft>
              <a:buSzPts val="1224"/>
              <a:buChar char="🞂"/>
              <a:defRPr/>
            </a:lvl1pPr>
            <a:lvl2pPr indent="-342900" lvl="1" marL="914400" algn="l">
              <a:spcBef>
                <a:spcPts val="324"/>
              </a:spcBef>
              <a:spcAft>
                <a:spcPts val="0"/>
              </a:spcAft>
              <a:buSzPts val="1800"/>
              <a:buChar char="◦"/>
              <a:defRPr/>
            </a:lvl2pPr>
            <a:lvl3pPr indent="-342900" lvl="2" marL="1371600" algn="l">
              <a:spcBef>
                <a:spcPts val="350"/>
              </a:spcBef>
              <a:spcAft>
                <a:spcPts val="0"/>
              </a:spcAft>
              <a:buSzPts val="1800"/>
              <a:buChar char="●"/>
              <a:defRPr/>
            </a:lvl3pPr>
            <a:lvl4pPr indent="-342900" lvl="3" marL="1828800" algn="l">
              <a:spcBef>
                <a:spcPts val="350"/>
              </a:spcBef>
              <a:spcAft>
                <a:spcPts val="0"/>
              </a:spcAft>
              <a:buSzPts val="1800"/>
              <a:buChar char="●"/>
              <a:defRPr/>
            </a:lvl4pPr>
            <a:lvl5pPr indent="-342900" lvl="4" marL="2286000" algn="l">
              <a:spcBef>
                <a:spcPts val="350"/>
              </a:spcBef>
              <a:spcAft>
                <a:spcPts val="0"/>
              </a:spcAft>
              <a:buSzPts val="1800"/>
              <a:buChar char="●"/>
              <a:defRPr/>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33" name="Google Shape;33;p19"/>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9"/>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9"/>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36" name="Google Shape;36;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7" name="Shape 37"/>
        <p:cNvGrpSpPr/>
        <p:nvPr/>
      </p:nvGrpSpPr>
      <p:grpSpPr>
        <a:xfrm>
          <a:off x="0" y="0"/>
          <a:ext cx="0" cy="0"/>
          <a:chOff x="0" y="0"/>
          <a:chExt cx="0" cy="0"/>
        </a:xfrm>
      </p:grpSpPr>
      <p:sp>
        <p:nvSpPr>
          <p:cNvPr id="38" name="Google Shape;38;p20"/>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0"/>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20"/>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gradFill>
          <a:gsLst>
            <a:gs pos="0">
              <a:srgbClr val="B1B1B1"/>
            </a:gs>
            <a:gs pos="40000">
              <a:srgbClr val="9E9E9E"/>
            </a:gs>
            <a:gs pos="100000">
              <a:schemeClr val="dk1"/>
            </a:gs>
          </a:gsLst>
          <a:path path="circle">
            <a:fillToRect b="100%" l="100%"/>
          </a:path>
          <a:tileRect r="-100%" t="-100%"/>
        </a:gradFill>
      </p:bgPr>
    </p:bg>
    <p:spTree>
      <p:nvGrpSpPr>
        <p:cNvPr id="41" name="Shape 41"/>
        <p:cNvGrpSpPr/>
        <p:nvPr/>
      </p:nvGrpSpPr>
      <p:grpSpPr>
        <a:xfrm>
          <a:off x="0" y="0"/>
          <a:ext cx="0" cy="0"/>
          <a:chOff x="0" y="0"/>
          <a:chExt cx="0" cy="0"/>
        </a:xfrm>
      </p:grpSpPr>
      <p:sp>
        <p:nvSpPr>
          <p:cNvPr id="42" name="Google Shape;42;p21"/>
          <p:cNvSpPr txBox="1"/>
          <p:nvPr>
            <p:ph type="title"/>
          </p:nvPr>
        </p:nvSpPr>
        <p:spPr>
          <a:xfrm>
            <a:off x="722376" y="1059712"/>
            <a:ext cx="7772400" cy="1828800"/>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chemeClr val="lt2"/>
              </a:buClr>
              <a:buSzPts val="4800"/>
              <a:buFont typeface="Arial"/>
              <a:buNone/>
              <a:defRPr b="1" sz="48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3" name="Google Shape;43;p21"/>
          <p:cNvSpPr txBox="1"/>
          <p:nvPr>
            <p:ph idx="1" type="body"/>
          </p:nvPr>
        </p:nvSpPr>
        <p:spPr>
          <a:xfrm>
            <a:off x="3922713" y="2931712"/>
            <a:ext cx="4572000" cy="1454888"/>
          </a:xfrm>
          <a:prstGeom prst="rect">
            <a:avLst/>
          </a:prstGeom>
          <a:noFill/>
          <a:ln>
            <a:noFill/>
          </a:ln>
        </p:spPr>
        <p:txBody>
          <a:bodyPr anchorCtr="0" anchor="t" bIns="45700" lIns="91425" spcFirstLastPara="1" rIns="91425" wrap="square" tIns="45700">
            <a:normAutofit/>
          </a:bodyPr>
          <a:lstStyle>
            <a:lvl1pPr indent="-228600" lvl="0" marL="457200" algn="l">
              <a:spcBef>
                <a:spcPts val="400"/>
              </a:spcBef>
              <a:spcAft>
                <a:spcPts val="0"/>
              </a:spcAft>
              <a:buSzPts val="1564"/>
              <a:buNone/>
              <a:defRPr sz="2300">
                <a:solidFill>
                  <a:schemeClr val="lt1"/>
                </a:solidFill>
              </a:defRPr>
            </a:lvl1pPr>
            <a:lvl2pPr indent="-228600" lvl="1" marL="914400" algn="l">
              <a:spcBef>
                <a:spcPts val="324"/>
              </a:spcBef>
              <a:spcAft>
                <a:spcPts val="0"/>
              </a:spcAft>
              <a:buSzPts val="1800"/>
              <a:buNone/>
              <a:defRPr sz="1800">
                <a:solidFill>
                  <a:schemeClr val="lt1"/>
                </a:solidFill>
              </a:defRPr>
            </a:lvl2pPr>
            <a:lvl3pPr indent="-228600" lvl="2" marL="1371600" algn="l">
              <a:spcBef>
                <a:spcPts val="350"/>
              </a:spcBef>
              <a:spcAft>
                <a:spcPts val="0"/>
              </a:spcAft>
              <a:buSzPts val="1600"/>
              <a:buNone/>
              <a:defRPr sz="1600">
                <a:solidFill>
                  <a:schemeClr val="lt1"/>
                </a:solidFill>
              </a:defRPr>
            </a:lvl3pPr>
            <a:lvl4pPr indent="-228600" lvl="3" marL="1828800" algn="l">
              <a:spcBef>
                <a:spcPts val="350"/>
              </a:spcBef>
              <a:spcAft>
                <a:spcPts val="0"/>
              </a:spcAft>
              <a:buSzPts val="1400"/>
              <a:buNone/>
              <a:defRPr sz="1400">
                <a:solidFill>
                  <a:schemeClr val="lt1"/>
                </a:solidFill>
              </a:defRPr>
            </a:lvl4pPr>
            <a:lvl5pPr indent="-228600" lvl="4" marL="2286000" algn="l">
              <a:spcBef>
                <a:spcPts val="350"/>
              </a:spcBef>
              <a:spcAft>
                <a:spcPts val="0"/>
              </a:spcAft>
              <a:buSzPts val="1400"/>
              <a:buNone/>
              <a:defRPr sz="1400">
                <a:solidFill>
                  <a:schemeClr val="lt1"/>
                </a:solidFill>
              </a:defRPr>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44" name="Google Shape;44;p21"/>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21"/>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21"/>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47" name="Google Shape;47;p21"/>
          <p:cNvSpPr/>
          <p:nvPr/>
        </p:nvSpPr>
        <p:spPr>
          <a:xfrm>
            <a:off x="3636680" y="3005472"/>
            <a:ext cx="182880" cy="228600"/>
          </a:xfrm>
          <a:prstGeom prst="chevron">
            <a:avLst>
              <a:gd fmla="val 50000" name="adj"/>
            </a:avLst>
          </a:prstGeom>
          <a:gradFill>
            <a:gsLst>
              <a:gs pos="0">
                <a:srgbClr val="1488A5"/>
              </a:gs>
              <a:gs pos="72000">
                <a:srgbClr val="4DB7DA"/>
              </a:gs>
              <a:gs pos="100000">
                <a:srgbClr val="7CC2DD"/>
              </a:gs>
            </a:gsLst>
            <a:lin ang="16200000" scaled="0"/>
          </a:gradFill>
          <a:ln cap="rnd" cmpd="sng" w="9525">
            <a:solidFill>
              <a:srgbClr val="20768B"/>
            </a:solidFill>
            <a:prstDash val="solid"/>
            <a:round/>
            <a:headEnd len="sm" w="sm" type="none"/>
            <a:tailEnd len="sm" w="sm" type="none"/>
          </a:ln>
          <a:effectLst>
            <a:outerShdw blurRad="50800" dir="5400000" dist="25400">
              <a:srgbClr val="000000">
                <a:alpha val="45882"/>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48" name="Google Shape;48;p21"/>
          <p:cNvSpPr/>
          <p:nvPr/>
        </p:nvSpPr>
        <p:spPr>
          <a:xfrm>
            <a:off x="3450264" y="3005472"/>
            <a:ext cx="182880" cy="228600"/>
          </a:xfrm>
          <a:prstGeom prst="chevron">
            <a:avLst>
              <a:gd fmla="val 50000" name="adj"/>
            </a:avLst>
          </a:prstGeom>
          <a:gradFill>
            <a:gsLst>
              <a:gs pos="0">
                <a:srgbClr val="1488A5"/>
              </a:gs>
              <a:gs pos="72000">
                <a:srgbClr val="4DB7DA"/>
              </a:gs>
              <a:gs pos="100000">
                <a:srgbClr val="7CC2DD"/>
              </a:gs>
            </a:gsLst>
            <a:lin ang="16200000" scaled="0"/>
          </a:gradFill>
          <a:ln cap="rnd" cmpd="sng" w="9525">
            <a:solidFill>
              <a:srgbClr val="20768B"/>
            </a:solidFill>
            <a:prstDash val="solid"/>
            <a:round/>
            <a:headEnd len="sm" w="sm" type="none"/>
            <a:tailEnd len="sm" w="sm" type="none"/>
          </a:ln>
          <a:effectLst>
            <a:outerShdw blurRad="50800" dir="5400000" dist="25400">
              <a:srgbClr val="000000">
                <a:alpha val="45882"/>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bg>
      <p:bgPr>
        <a:gradFill>
          <a:gsLst>
            <a:gs pos="0">
              <a:srgbClr val="B1B1B1"/>
            </a:gs>
            <a:gs pos="40000">
              <a:srgbClr val="9E9E9E"/>
            </a:gs>
            <a:gs pos="100000">
              <a:schemeClr val="dk1"/>
            </a:gs>
          </a:gsLst>
          <a:path path="circle">
            <a:fillToRect b="100%" l="100%"/>
          </a:path>
          <a:tileRect r="-100%" t="-100%"/>
        </a:gradFill>
      </p:bgPr>
    </p:bg>
    <p:spTree>
      <p:nvGrpSpPr>
        <p:cNvPr id="49" name="Shape 49"/>
        <p:cNvGrpSpPr/>
        <p:nvPr/>
      </p:nvGrpSpPr>
      <p:grpSpPr>
        <a:xfrm>
          <a:off x="0" y="0"/>
          <a:ext cx="0" cy="0"/>
          <a:chOff x="0" y="0"/>
          <a:chExt cx="0" cy="0"/>
        </a:xfrm>
      </p:grpSpPr>
      <p:sp>
        <p:nvSpPr>
          <p:cNvPr id="50" name="Google Shape;50;p22"/>
          <p:cNvSpPr txBox="1"/>
          <p:nvPr>
            <p:ph idx="1" type="body"/>
          </p:nvPr>
        </p:nvSpPr>
        <p:spPr>
          <a:xfrm>
            <a:off x="457200" y="1481328"/>
            <a:ext cx="4038600" cy="4525963"/>
          </a:xfrm>
          <a:prstGeom prst="rect">
            <a:avLst/>
          </a:prstGeom>
          <a:noFill/>
          <a:ln>
            <a:noFill/>
          </a:ln>
        </p:spPr>
        <p:txBody>
          <a:bodyPr anchorCtr="0" anchor="t" bIns="45700" lIns="91425" spcFirstLastPara="1" rIns="91425" wrap="square" tIns="45700">
            <a:normAutofit/>
          </a:bodyPr>
          <a:lstStyle>
            <a:lvl1pPr indent="-349504" lvl="0" marL="457200" algn="l">
              <a:spcBef>
                <a:spcPts val="400"/>
              </a:spcBef>
              <a:spcAft>
                <a:spcPts val="0"/>
              </a:spcAft>
              <a:buSzPts val="1904"/>
              <a:buChar char="🞂"/>
              <a:defRPr sz="2800"/>
            </a:lvl1pPr>
            <a:lvl2pPr indent="-381000" lvl="1" marL="914400" algn="l">
              <a:spcBef>
                <a:spcPts val="324"/>
              </a:spcBef>
              <a:spcAft>
                <a:spcPts val="0"/>
              </a:spcAft>
              <a:buSzPts val="2400"/>
              <a:buChar char="◦"/>
              <a:defRPr sz="2400"/>
            </a:lvl2pPr>
            <a:lvl3pPr indent="-355600" lvl="2" marL="1371600" algn="l">
              <a:spcBef>
                <a:spcPts val="350"/>
              </a:spcBef>
              <a:spcAft>
                <a:spcPts val="0"/>
              </a:spcAft>
              <a:buSzPts val="2000"/>
              <a:buChar char="●"/>
              <a:defRPr sz="2000"/>
            </a:lvl3pPr>
            <a:lvl4pPr indent="-342900" lvl="3" marL="1828800" algn="l">
              <a:spcBef>
                <a:spcPts val="350"/>
              </a:spcBef>
              <a:spcAft>
                <a:spcPts val="0"/>
              </a:spcAft>
              <a:buSzPts val="1800"/>
              <a:buChar char="●"/>
              <a:defRPr sz="1800"/>
            </a:lvl4pPr>
            <a:lvl5pPr indent="-342900" lvl="4" marL="2286000" algn="l">
              <a:spcBef>
                <a:spcPts val="350"/>
              </a:spcBef>
              <a:spcAft>
                <a:spcPts val="0"/>
              </a:spcAft>
              <a:buSzPts val="1800"/>
              <a:buChar char="●"/>
              <a:defRPr sz="18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51" name="Google Shape;51;p22"/>
          <p:cNvSpPr txBox="1"/>
          <p:nvPr>
            <p:ph idx="2" type="body"/>
          </p:nvPr>
        </p:nvSpPr>
        <p:spPr>
          <a:xfrm>
            <a:off x="4648200" y="1481328"/>
            <a:ext cx="4038600" cy="4525963"/>
          </a:xfrm>
          <a:prstGeom prst="rect">
            <a:avLst/>
          </a:prstGeom>
          <a:noFill/>
          <a:ln>
            <a:noFill/>
          </a:ln>
        </p:spPr>
        <p:txBody>
          <a:bodyPr anchorCtr="0" anchor="t" bIns="45700" lIns="91425" spcFirstLastPara="1" rIns="91425" wrap="square" tIns="45700">
            <a:normAutofit/>
          </a:bodyPr>
          <a:lstStyle>
            <a:lvl1pPr indent="-349504" lvl="0" marL="457200" algn="l">
              <a:spcBef>
                <a:spcPts val="400"/>
              </a:spcBef>
              <a:spcAft>
                <a:spcPts val="0"/>
              </a:spcAft>
              <a:buSzPts val="1904"/>
              <a:buChar char="🞂"/>
              <a:defRPr sz="2800"/>
            </a:lvl1pPr>
            <a:lvl2pPr indent="-381000" lvl="1" marL="914400" algn="l">
              <a:spcBef>
                <a:spcPts val="324"/>
              </a:spcBef>
              <a:spcAft>
                <a:spcPts val="0"/>
              </a:spcAft>
              <a:buSzPts val="2400"/>
              <a:buChar char="◦"/>
              <a:defRPr sz="2400"/>
            </a:lvl2pPr>
            <a:lvl3pPr indent="-355600" lvl="2" marL="1371600" algn="l">
              <a:spcBef>
                <a:spcPts val="350"/>
              </a:spcBef>
              <a:spcAft>
                <a:spcPts val="0"/>
              </a:spcAft>
              <a:buSzPts val="2000"/>
              <a:buChar char="●"/>
              <a:defRPr sz="2000"/>
            </a:lvl3pPr>
            <a:lvl4pPr indent="-342900" lvl="3" marL="1828800" algn="l">
              <a:spcBef>
                <a:spcPts val="350"/>
              </a:spcBef>
              <a:spcAft>
                <a:spcPts val="0"/>
              </a:spcAft>
              <a:buSzPts val="1800"/>
              <a:buChar char="●"/>
              <a:defRPr sz="1800"/>
            </a:lvl4pPr>
            <a:lvl5pPr indent="-342900" lvl="4" marL="2286000" algn="l">
              <a:spcBef>
                <a:spcPts val="350"/>
              </a:spcBef>
              <a:spcAft>
                <a:spcPts val="0"/>
              </a:spcAft>
              <a:buSzPts val="1800"/>
              <a:buChar char="●"/>
              <a:defRPr sz="18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52" name="Google Shape;52;p22"/>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2"/>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22"/>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55" name="Google Shape;55;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l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showMasterSp="0" type="twoTxTwoObj">
  <p:cSld name="TWO_OBJECTS_WITH_TEXT">
    <p:bg>
      <p:bgPr>
        <a:blipFill rotWithShape="1">
          <a:blip r:embed="rId2">
            <a:alphaModFix/>
          </a:blip>
          <a:tile algn="tl" flip="none" tx="0" sx="50000" ty="0" sy="50000"/>
        </a:blipFill>
      </p:bgPr>
    </p:bg>
    <p:spTree>
      <p:nvGrpSpPr>
        <p:cNvPr id="56" name="Shape 56"/>
        <p:cNvGrpSpPr/>
        <p:nvPr/>
      </p:nvGrpSpPr>
      <p:grpSpPr>
        <a:xfrm>
          <a:off x="0" y="0"/>
          <a:ext cx="0" cy="0"/>
          <a:chOff x="0" y="0"/>
          <a:chExt cx="0" cy="0"/>
        </a:xfrm>
      </p:grpSpPr>
      <p:sp>
        <p:nvSpPr>
          <p:cNvPr id="57" name="Google Shape;57;p23"/>
          <p:cNvSpPr txBox="1"/>
          <p:nvPr>
            <p:ph type="title"/>
          </p:nvPr>
        </p:nvSpPr>
        <p:spPr>
          <a:xfrm>
            <a:off x="457200" y="273050"/>
            <a:ext cx="8229600" cy="11430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41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23"/>
          <p:cNvSpPr txBox="1"/>
          <p:nvPr>
            <p:ph idx="1" type="body"/>
          </p:nvPr>
        </p:nvSpPr>
        <p:spPr>
          <a:xfrm>
            <a:off x="457200" y="5410200"/>
            <a:ext cx="4040188" cy="762000"/>
          </a:xfrm>
          <a:prstGeom prst="rect">
            <a:avLst/>
          </a:prstGeom>
          <a:solidFill>
            <a:schemeClr val="accent1"/>
          </a:solidFill>
          <a:ln cap="flat" cmpd="sng" w="9650">
            <a:solidFill>
              <a:schemeClr val="accent1"/>
            </a:solidFill>
            <a:prstDash val="solid"/>
            <a:miter lim="800000"/>
            <a:headEnd len="sm" w="sm" type="none"/>
            <a:tailEnd len="sm" w="sm" type="none"/>
          </a:ln>
        </p:spPr>
        <p:txBody>
          <a:bodyPr anchorCtr="0" anchor="ctr" bIns="45700" lIns="182875" spcFirstLastPara="1" rIns="91425" wrap="square" tIns="45700">
            <a:normAutofit/>
          </a:bodyPr>
          <a:lstStyle>
            <a:lvl1pPr indent="-228600" lvl="0" marL="457200" algn="l">
              <a:spcBef>
                <a:spcPts val="400"/>
              </a:spcBef>
              <a:spcAft>
                <a:spcPts val="0"/>
              </a:spcAft>
              <a:buSzPts val="1632"/>
              <a:buNone/>
              <a:defRPr b="0" sz="2400">
                <a:solidFill>
                  <a:schemeClr val="lt1"/>
                </a:solidFill>
              </a:defRPr>
            </a:lvl1pPr>
            <a:lvl2pPr indent="-228600" lvl="1" marL="914400" algn="l">
              <a:spcBef>
                <a:spcPts val="324"/>
              </a:spcBef>
              <a:spcAft>
                <a:spcPts val="0"/>
              </a:spcAft>
              <a:buSzPts val="2000"/>
              <a:buNone/>
              <a:defRPr b="1" sz="2000"/>
            </a:lvl2pPr>
            <a:lvl3pPr indent="-228600" lvl="2" marL="1371600" algn="l">
              <a:spcBef>
                <a:spcPts val="350"/>
              </a:spcBef>
              <a:spcAft>
                <a:spcPts val="0"/>
              </a:spcAft>
              <a:buSzPts val="1800"/>
              <a:buNone/>
              <a:defRPr b="1" sz="1800"/>
            </a:lvl3pPr>
            <a:lvl4pPr indent="-228600" lvl="3" marL="1828800" algn="l">
              <a:spcBef>
                <a:spcPts val="350"/>
              </a:spcBef>
              <a:spcAft>
                <a:spcPts val="0"/>
              </a:spcAft>
              <a:buSzPts val="1600"/>
              <a:buNone/>
              <a:defRPr b="1" sz="1600"/>
            </a:lvl4pPr>
            <a:lvl5pPr indent="-228600" lvl="4" marL="2286000" algn="l">
              <a:spcBef>
                <a:spcPts val="350"/>
              </a:spcBef>
              <a:spcAft>
                <a:spcPts val="0"/>
              </a:spcAft>
              <a:buSzPts val="1600"/>
              <a:buNone/>
              <a:defRPr b="1" sz="16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59" name="Google Shape;59;p23"/>
          <p:cNvSpPr txBox="1"/>
          <p:nvPr>
            <p:ph idx="2" type="body"/>
          </p:nvPr>
        </p:nvSpPr>
        <p:spPr>
          <a:xfrm>
            <a:off x="4645026" y="5410200"/>
            <a:ext cx="4041775" cy="762000"/>
          </a:xfrm>
          <a:prstGeom prst="rect">
            <a:avLst/>
          </a:prstGeom>
          <a:solidFill>
            <a:schemeClr val="accent1"/>
          </a:solidFill>
          <a:ln cap="flat" cmpd="sng" w="9650">
            <a:solidFill>
              <a:schemeClr val="accent1"/>
            </a:solidFill>
            <a:prstDash val="solid"/>
            <a:miter lim="800000"/>
            <a:headEnd len="sm" w="sm" type="none"/>
            <a:tailEnd len="sm" w="sm" type="none"/>
          </a:ln>
        </p:spPr>
        <p:txBody>
          <a:bodyPr anchorCtr="0" anchor="ctr" bIns="45700" lIns="182875" spcFirstLastPara="1" rIns="91425" wrap="square" tIns="45700">
            <a:normAutofit/>
          </a:bodyPr>
          <a:lstStyle>
            <a:lvl1pPr indent="-228600" lvl="0" marL="457200" algn="l">
              <a:spcBef>
                <a:spcPts val="400"/>
              </a:spcBef>
              <a:spcAft>
                <a:spcPts val="0"/>
              </a:spcAft>
              <a:buSzPts val="1632"/>
              <a:buNone/>
              <a:defRPr b="0" sz="2400">
                <a:solidFill>
                  <a:schemeClr val="lt1"/>
                </a:solidFill>
              </a:defRPr>
            </a:lvl1pPr>
            <a:lvl2pPr indent="-228600" lvl="1" marL="914400" algn="l">
              <a:spcBef>
                <a:spcPts val="324"/>
              </a:spcBef>
              <a:spcAft>
                <a:spcPts val="0"/>
              </a:spcAft>
              <a:buSzPts val="2000"/>
              <a:buNone/>
              <a:defRPr b="1" sz="2000"/>
            </a:lvl2pPr>
            <a:lvl3pPr indent="-228600" lvl="2" marL="1371600" algn="l">
              <a:spcBef>
                <a:spcPts val="350"/>
              </a:spcBef>
              <a:spcAft>
                <a:spcPts val="0"/>
              </a:spcAft>
              <a:buSzPts val="1800"/>
              <a:buNone/>
              <a:defRPr b="1" sz="1800"/>
            </a:lvl3pPr>
            <a:lvl4pPr indent="-228600" lvl="3" marL="1828800" algn="l">
              <a:spcBef>
                <a:spcPts val="350"/>
              </a:spcBef>
              <a:spcAft>
                <a:spcPts val="0"/>
              </a:spcAft>
              <a:buSzPts val="1600"/>
              <a:buNone/>
              <a:defRPr b="1" sz="1600"/>
            </a:lvl4pPr>
            <a:lvl5pPr indent="-228600" lvl="4" marL="2286000" algn="l">
              <a:spcBef>
                <a:spcPts val="350"/>
              </a:spcBef>
              <a:spcAft>
                <a:spcPts val="0"/>
              </a:spcAft>
              <a:buSzPts val="1600"/>
              <a:buNone/>
              <a:defRPr b="1" sz="16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60" name="Google Shape;60;p23"/>
          <p:cNvSpPr txBox="1"/>
          <p:nvPr>
            <p:ph idx="3" type="body"/>
          </p:nvPr>
        </p:nvSpPr>
        <p:spPr>
          <a:xfrm>
            <a:off x="457200" y="1444294"/>
            <a:ext cx="4040188" cy="3941763"/>
          </a:xfrm>
          <a:prstGeom prst="rect">
            <a:avLst/>
          </a:prstGeom>
          <a:noFill/>
          <a:ln>
            <a:noFill/>
          </a:ln>
        </p:spPr>
        <p:txBody>
          <a:bodyPr anchorCtr="0" anchor="t" bIns="45700" lIns="91425" spcFirstLastPara="1" rIns="91425" wrap="square" tIns="45700">
            <a:normAutofit/>
          </a:bodyPr>
          <a:lstStyle>
            <a:lvl1pPr indent="-332232" lvl="0" marL="457200" algn="l">
              <a:spcBef>
                <a:spcPts val="400"/>
              </a:spcBef>
              <a:spcAft>
                <a:spcPts val="0"/>
              </a:spcAft>
              <a:buSzPts val="1632"/>
              <a:buChar char="🞂"/>
              <a:defRPr sz="2400"/>
            </a:lvl1pPr>
            <a:lvl2pPr indent="-355600" lvl="1" marL="914400" algn="l">
              <a:spcBef>
                <a:spcPts val="324"/>
              </a:spcBef>
              <a:spcAft>
                <a:spcPts val="0"/>
              </a:spcAft>
              <a:buSzPts val="2000"/>
              <a:buChar char="◦"/>
              <a:defRPr sz="2000"/>
            </a:lvl2pPr>
            <a:lvl3pPr indent="-342900" lvl="2" marL="1371600" algn="l">
              <a:spcBef>
                <a:spcPts val="350"/>
              </a:spcBef>
              <a:spcAft>
                <a:spcPts val="0"/>
              </a:spcAft>
              <a:buSzPts val="1800"/>
              <a:buChar char="●"/>
              <a:defRPr sz="1800"/>
            </a:lvl3pPr>
            <a:lvl4pPr indent="-330200" lvl="3" marL="1828800" algn="l">
              <a:spcBef>
                <a:spcPts val="350"/>
              </a:spcBef>
              <a:spcAft>
                <a:spcPts val="0"/>
              </a:spcAft>
              <a:buSzPts val="1600"/>
              <a:buChar char="●"/>
              <a:defRPr sz="1600"/>
            </a:lvl4pPr>
            <a:lvl5pPr indent="-330200" lvl="4" marL="2286000" algn="l">
              <a:spcBef>
                <a:spcPts val="350"/>
              </a:spcBef>
              <a:spcAft>
                <a:spcPts val="0"/>
              </a:spcAft>
              <a:buSzPts val="1600"/>
              <a:buChar char="●"/>
              <a:defRPr sz="16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61" name="Google Shape;61;p23"/>
          <p:cNvSpPr txBox="1"/>
          <p:nvPr>
            <p:ph idx="4" type="body"/>
          </p:nvPr>
        </p:nvSpPr>
        <p:spPr>
          <a:xfrm>
            <a:off x="4645025" y="1444294"/>
            <a:ext cx="4041775" cy="3941763"/>
          </a:xfrm>
          <a:prstGeom prst="rect">
            <a:avLst/>
          </a:prstGeom>
          <a:noFill/>
          <a:ln>
            <a:noFill/>
          </a:ln>
        </p:spPr>
        <p:txBody>
          <a:bodyPr anchorCtr="0" anchor="t" bIns="45700" lIns="91425" spcFirstLastPara="1" rIns="91425" wrap="square" tIns="45700">
            <a:normAutofit/>
          </a:bodyPr>
          <a:lstStyle>
            <a:lvl1pPr indent="-332232" lvl="0" marL="457200" algn="l">
              <a:spcBef>
                <a:spcPts val="0"/>
              </a:spcBef>
              <a:spcAft>
                <a:spcPts val="0"/>
              </a:spcAft>
              <a:buSzPts val="1632"/>
              <a:buChar char="🞂"/>
              <a:defRPr sz="2400"/>
            </a:lvl1pPr>
            <a:lvl2pPr indent="-355600" lvl="1" marL="914400" algn="l">
              <a:spcBef>
                <a:spcPts val="324"/>
              </a:spcBef>
              <a:spcAft>
                <a:spcPts val="0"/>
              </a:spcAft>
              <a:buSzPts val="2000"/>
              <a:buChar char="◦"/>
              <a:defRPr sz="2000"/>
            </a:lvl2pPr>
            <a:lvl3pPr indent="-342900" lvl="2" marL="1371600" algn="l">
              <a:spcBef>
                <a:spcPts val="350"/>
              </a:spcBef>
              <a:spcAft>
                <a:spcPts val="0"/>
              </a:spcAft>
              <a:buSzPts val="1800"/>
              <a:buChar char="●"/>
              <a:defRPr sz="1800"/>
            </a:lvl3pPr>
            <a:lvl4pPr indent="-330200" lvl="3" marL="1828800" algn="l">
              <a:spcBef>
                <a:spcPts val="350"/>
              </a:spcBef>
              <a:spcAft>
                <a:spcPts val="0"/>
              </a:spcAft>
              <a:buSzPts val="1600"/>
              <a:buChar char="●"/>
              <a:defRPr sz="1600"/>
            </a:lvl4pPr>
            <a:lvl5pPr indent="-330200" lvl="4" marL="2286000" algn="l">
              <a:spcBef>
                <a:spcPts val="350"/>
              </a:spcBef>
              <a:spcAft>
                <a:spcPts val="0"/>
              </a:spcAft>
              <a:buSzPts val="1600"/>
              <a:buChar char="●"/>
              <a:defRPr sz="16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62" name="Google Shape;62;p23"/>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3"/>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3"/>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gradFill>
          <a:gsLst>
            <a:gs pos="0">
              <a:srgbClr val="B1B1B1"/>
            </a:gs>
            <a:gs pos="40000">
              <a:srgbClr val="9E9E9E"/>
            </a:gs>
            <a:gs pos="100000">
              <a:schemeClr val="dk1"/>
            </a:gs>
          </a:gsLst>
          <a:path path="circle">
            <a:fillToRect b="100%" l="100%"/>
          </a:path>
          <a:tileRect r="-100%" t="-100%"/>
        </a:gradFill>
      </p:bgPr>
    </p:bg>
    <p:spTree>
      <p:nvGrpSpPr>
        <p:cNvPr id="65" name="Shape 65"/>
        <p:cNvGrpSpPr/>
        <p:nvPr/>
      </p:nvGrpSpPr>
      <p:grpSpPr>
        <a:xfrm>
          <a:off x="0" y="0"/>
          <a:ext cx="0" cy="0"/>
          <a:chOff x="0" y="0"/>
          <a:chExt cx="0" cy="0"/>
        </a:xfrm>
      </p:grpSpPr>
      <p:sp>
        <p:nvSpPr>
          <p:cNvPr id="66" name="Google Shape;66;p24"/>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4"/>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24"/>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69" name="Google Shape;69;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l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bg>
      <p:bgPr>
        <a:blipFill rotWithShape="1">
          <a:blip r:embed="rId2">
            <a:alphaModFix/>
          </a:blip>
          <a:tile algn="tl" flip="none" tx="0" sx="50000" ty="0" sy="50000"/>
        </a:blipFill>
      </p:bgPr>
    </p:bg>
    <p:spTree>
      <p:nvGrpSpPr>
        <p:cNvPr id="70" name="Shape 70"/>
        <p:cNvGrpSpPr/>
        <p:nvPr/>
      </p:nvGrpSpPr>
      <p:grpSpPr>
        <a:xfrm>
          <a:off x="0" y="0"/>
          <a:ext cx="0" cy="0"/>
          <a:chOff x="0" y="0"/>
          <a:chExt cx="0" cy="0"/>
        </a:xfrm>
      </p:grpSpPr>
      <p:sp>
        <p:nvSpPr>
          <p:cNvPr id="71" name="Google Shape;71;p25"/>
          <p:cNvSpPr txBox="1"/>
          <p:nvPr>
            <p:ph type="title"/>
          </p:nvPr>
        </p:nvSpPr>
        <p:spPr>
          <a:xfrm>
            <a:off x="914400" y="4876800"/>
            <a:ext cx="7481776" cy="457200"/>
          </a:xfrm>
          <a:prstGeom prst="rect">
            <a:avLst/>
          </a:prstGeom>
          <a:noFill/>
          <a:ln>
            <a:noFill/>
          </a:ln>
        </p:spPr>
        <p:txBody>
          <a:bodyPr anchorCtr="0" anchor="t" bIns="45700" lIns="91425" spcFirstLastPara="1" rIns="91425" wrap="square" tIns="45700">
            <a:noAutofit/>
          </a:bodyPr>
          <a:lstStyle>
            <a:lvl1pPr lvl="0" algn="r">
              <a:spcBef>
                <a:spcPts val="0"/>
              </a:spcBef>
              <a:spcAft>
                <a:spcPts val="0"/>
              </a:spcAft>
              <a:buClr>
                <a:schemeClr val="accent1"/>
              </a:buClr>
              <a:buSzPts val="2500"/>
              <a:buFont typeface="Arial"/>
              <a:buNone/>
              <a:defRPr b="0" sz="25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25"/>
          <p:cNvSpPr txBox="1"/>
          <p:nvPr>
            <p:ph idx="1" type="body"/>
          </p:nvPr>
        </p:nvSpPr>
        <p:spPr>
          <a:xfrm>
            <a:off x="4419600" y="5355102"/>
            <a:ext cx="3974592" cy="914400"/>
          </a:xfrm>
          <a:prstGeom prst="rect">
            <a:avLst/>
          </a:prstGeom>
          <a:noFill/>
          <a:ln>
            <a:noFill/>
          </a:ln>
        </p:spPr>
        <p:txBody>
          <a:bodyPr anchorCtr="0" anchor="t" bIns="45700" lIns="91425" spcFirstLastPara="1" rIns="91425" wrap="square" tIns="45700">
            <a:normAutofit/>
          </a:bodyPr>
          <a:lstStyle>
            <a:lvl1pPr indent="-228600" lvl="0" marL="457200" algn="r">
              <a:spcBef>
                <a:spcPts val="400"/>
              </a:spcBef>
              <a:spcAft>
                <a:spcPts val="0"/>
              </a:spcAft>
              <a:buSzPts val="1088"/>
              <a:buNone/>
              <a:defRPr sz="1600"/>
            </a:lvl1pPr>
            <a:lvl2pPr indent="-228600" lvl="1" marL="914400" algn="l">
              <a:spcBef>
                <a:spcPts val="324"/>
              </a:spcBef>
              <a:spcAft>
                <a:spcPts val="0"/>
              </a:spcAft>
              <a:buSzPts val="1200"/>
              <a:buNone/>
              <a:defRPr sz="1200"/>
            </a:lvl2pPr>
            <a:lvl3pPr indent="-228600" lvl="2" marL="1371600" algn="l">
              <a:spcBef>
                <a:spcPts val="350"/>
              </a:spcBef>
              <a:spcAft>
                <a:spcPts val="0"/>
              </a:spcAft>
              <a:buSzPts val="1000"/>
              <a:buNone/>
              <a:defRPr sz="1000"/>
            </a:lvl3pPr>
            <a:lvl4pPr indent="-228600" lvl="3" marL="1828800" algn="l">
              <a:spcBef>
                <a:spcPts val="350"/>
              </a:spcBef>
              <a:spcAft>
                <a:spcPts val="0"/>
              </a:spcAft>
              <a:buSzPts val="900"/>
              <a:buNone/>
              <a:defRPr sz="900"/>
            </a:lvl4pPr>
            <a:lvl5pPr indent="-228600" lvl="4" marL="2286000" algn="l">
              <a:spcBef>
                <a:spcPts val="350"/>
              </a:spcBef>
              <a:spcAft>
                <a:spcPts val="0"/>
              </a:spcAft>
              <a:buSzPts val="900"/>
              <a:buNone/>
              <a:defRPr sz="9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73" name="Google Shape;73;p25"/>
          <p:cNvSpPr txBox="1"/>
          <p:nvPr>
            <p:ph idx="2" type="body"/>
          </p:nvPr>
        </p:nvSpPr>
        <p:spPr>
          <a:xfrm>
            <a:off x="914400" y="274320"/>
            <a:ext cx="7479792" cy="4572000"/>
          </a:xfrm>
          <a:prstGeom prst="rect">
            <a:avLst/>
          </a:prstGeom>
          <a:noFill/>
          <a:ln>
            <a:noFill/>
          </a:ln>
        </p:spPr>
        <p:txBody>
          <a:bodyPr anchorCtr="0" anchor="t" bIns="45700" lIns="91425" spcFirstLastPara="1" rIns="91425" wrap="square" tIns="45700">
            <a:normAutofit/>
          </a:bodyPr>
          <a:lstStyle>
            <a:lvl1pPr indent="-366776" lvl="0" marL="457200" algn="l">
              <a:spcBef>
                <a:spcPts val="400"/>
              </a:spcBef>
              <a:spcAft>
                <a:spcPts val="0"/>
              </a:spcAft>
              <a:buSzPts val="2176"/>
              <a:buChar char="🞂"/>
              <a:defRPr sz="3200"/>
            </a:lvl1pPr>
            <a:lvl2pPr indent="-406400" lvl="1" marL="914400" algn="l">
              <a:spcBef>
                <a:spcPts val="324"/>
              </a:spcBef>
              <a:spcAft>
                <a:spcPts val="0"/>
              </a:spcAft>
              <a:buSzPts val="2800"/>
              <a:buChar char="◦"/>
              <a:defRPr sz="2800"/>
            </a:lvl2pPr>
            <a:lvl3pPr indent="-381000" lvl="2" marL="1371600" algn="l">
              <a:spcBef>
                <a:spcPts val="350"/>
              </a:spcBef>
              <a:spcAft>
                <a:spcPts val="0"/>
              </a:spcAft>
              <a:buSzPts val="2400"/>
              <a:buChar char="●"/>
              <a:defRPr sz="2400"/>
            </a:lvl3pPr>
            <a:lvl4pPr indent="-355600" lvl="3" marL="1828800" algn="l">
              <a:spcBef>
                <a:spcPts val="350"/>
              </a:spcBef>
              <a:spcAft>
                <a:spcPts val="0"/>
              </a:spcAft>
              <a:buSzPts val="2000"/>
              <a:buChar char="●"/>
              <a:defRPr sz="2000"/>
            </a:lvl4pPr>
            <a:lvl5pPr indent="-355600" lvl="4" marL="2286000" algn="l">
              <a:spcBef>
                <a:spcPts val="350"/>
              </a:spcBef>
              <a:spcAft>
                <a:spcPts val="0"/>
              </a:spcAft>
              <a:buSzPts val="2000"/>
              <a:buChar char="●"/>
              <a:defRPr sz="20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74" name="Google Shape;74;p25"/>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25"/>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5"/>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bg>
      <p:bgPr>
        <a:gradFill>
          <a:gsLst>
            <a:gs pos="0">
              <a:srgbClr val="B1B1B1"/>
            </a:gs>
            <a:gs pos="40000">
              <a:srgbClr val="9E9E9E"/>
            </a:gs>
            <a:gs pos="100000">
              <a:schemeClr val="dk1"/>
            </a:gs>
          </a:gsLst>
          <a:path path="circle">
            <a:fillToRect b="100%" l="100%"/>
          </a:path>
          <a:tileRect r="-100%" t="-100%"/>
        </a:gradFill>
      </p:bgPr>
    </p:bg>
    <p:spTree>
      <p:nvGrpSpPr>
        <p:cNvPr id="77" name="Shape 77"/>
        <p:cNvGrpSpPr/>
        <p:nvPr/>
      </p:nvGrpSpPr>
      <p:grpSpPr>
        <a:xfrm>
          <a:off x="0" y="0"/>
          <a:ext cx="0" cy="0"/>
          <a:chOff x="0" y="0"/>
          <a:chExt cx="0" cy="0"/>
        </a:xfrm>
      </p:grpSpPr>
      <p:sp>
        <p:nvSpPr>
          <p:cNvPr id="78" name="Google Shape;78;p26"/>
          <p:cNvSpPr txBox="1"/>
          <p:nvPr>
            <p:ph idx="1" type="body"/>
          </p:nvPr>
        </p:nvSpPr>
        <p:spPr>
          <a:xfrm>
            <a:off x="1141232" y="5443402"/>
            <a:ext cx="7162800" cy="648232"/>
          </a:xfrm>
          <a:prstGeom prst="rect">
            <a:avLst/>
          </a:prstGeom>
          <a:noFill/>
          <a:ln>
            <a:noFill/>
          </a:ln>
        </p:spPr>
        <p:txBody>
          <a:bodyPr anchorCtr="0" anchor="t" bIns="45700" lIns="91425" spcFirstLastPara="1" rIns="91425" wrap="square" tIns="0">
            <a:normAutofit/>
          </a:bodyPr>
          <a:lstStyle>
            <a:lvl1pPr indent="-228600" lvl="0" marL="457200" marR="18288" algn="r">
              <a:spcBef>
                <a:spcPts val="400"/>
              </a:spcBef>
              <a:spcAft>
                <a:spcPts val="0"/>
              </a:spcAft>
              <a:buSzPts val="952"/>
              <a:buNone/>
              <a:defRPr sz="1400"/>
            </a:lvl1pPr>
            <a:lvl2pPr indent="-304800" lvl="1" marL="914400" algn="l">
              <a:spcBef>
                <a:spcPts val="324"/>
              </a:spcBef>
              <a:spcAft>
                <a:spcPts val="0"/>
              </a:spcAft>
              <a:buSzPts val="1200"/>
              <a:buChar char="◦"/>
              <a:defRPr sz="1200"/>
            </a:lvl2pPr>
            <a:lvl3pPr indent="-292100" lvl="2" marL="1371600" algn="l">
              <a:spcBef>
                <a:spcPts val="350"/>
              </a:spcBef>
              <a:spcAft>
                <a:spcPts val="0"/>
              </a:spcAft>
              <a:buSzPts val="1000"/>
              <a:buChar char="●"/>
              <a:defRPr sz="1000"/>
            </a:lvl3pPr>
            <a:lvl4pPr indent="-285750" lvl="3" marL="1828800" algn="l">
              <a:spcBef>
                <a:spcPts val="350"/>
              </a:spcBef>
              <a:spcAft>
                <a:spcPts val="0"/>
              </a:spcAft>
              <a:buSzPts val="900"/>
              <a:buChar char="●"/>
              <a:defRPr sz="900"/>
            </a:lvl4pPr>
            <a:lvl5pPr indent="-285750" lvl="4" marL="2286000" algn="l">
              <a:spcBef>
                <a:spcPts val="350"/>
              </a:spcBef>
              <a:spcAft>
                <a:spcPts val="0"/>
              </a:spcAft>
              <a:buSzPts val="900"/>
              <a:buChar char="●"/>
              <a:defRPr sz="9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79" name="Google Shape;79;p26"/>
          <p:cNvSpPr/>
          <p:nvPr>
            <p:ph idx="2" type="pic"/>
          </p:nvPr>
        </p:nvSpPr>
        <p:spPr>
          <a:xfrm>
            <a:off x="228600" y="189968"/>
            <a:ext cx="8686800" cy="4389120"/>
          </a:xfrm>
          <a:prstGeom prst="rect">
            <a:avLst/>
          </a:prstGeom>
          <a:solidFill>
            <a:schemeClr val="dk2"/>
          </a:solidFill>
          <a:ln cap="flat" cmpd="sng" w="9525">
            <a:solidFill>
              <a:schemeClr val="dk1"/>
            </a:solidFill>
            <a:prstDash val="solid"/>
            <a:round/>
            <a:headEnd len="sm" w="sm" type="none"/>
            <a:tailEnd len="sm" w="sm" type="none"/>
          </a:ln>
        </p:spPr>
        <p:txBody>
          <a:bodyPr anchorCtr="0" anchor="t" bIns="45700" lIns="91425" spcFirstLastPara="1" rIns="91425" wrap="square" tIns="45700">
            <a:normAutofit/>
          </a:bodyPr>
          <a:lstStyle>
            <a:lvl1pPr lvl="0" marR="0" rtl="0" algn="l">
              <a:spcBef>
                <a:spcPts val="400"/>
              </a:spcBef>
              <a:spcAft>
                <a:spcPts val="0"/>
              </a:spcAft>
              <a:buClr>
                <a:schemeClr val="accent1"/>
              </a:buClr>
              <a:buSzPts val="2176"/>
              <a:buFont typeface="Noto Sans Symbols"/>
              <a:buNone/>
              <a:defRPr b="0" i="0" sz="3200" u="none" cap="none" strike="noStrike">
                <a:solidFill>
                  <a:schemeClr val="lt1"/>
                </a:solidFill>
                <a:latin typeface="Arial"/>
                <a:ea typeface="Arial"/>
                <a:cs typeface="Arial"/>
                <a:sym typeface="Arial"/>
              </a:defRPr>
            </a:lvl1pPr>
            <a:lvl2pPr lvl="1" marR="0" rtl="0" algn="l">
              <a:spcBef>
                <a:spcPts val="324"/>
              </a:spcBef>
              <a:spcAft>
                <a:spcPts val="0"/>
              </a:spcAft>
              <a:buClr>
                <a:schemeClr val="accent1"/>
              </a:buClr>
              <a:buSzPts val="2300"/>
              <a:buFont typeface="Verdana"/>
              <a:buChar char="◦"/>
              <a:defRPr b="0" i="0" sz="2300" u="none" cap="none" strike="noStrike">
                <a:solidFill>
                  <a:schemeClr val="lt1"/>
                </a:solidFill>
                <a:latin typeface="Arial"/>
                <a:ea typeface="Arial"/>
                <a:cs typeface="Arial"/>
                <a:sym typeface="Arial"/>
              </a:defRPr>
            </a:lvl2pPr>
            <a:lvl3pPr lvl="2" marR="0" rtl="0" algn="l">
              <a:spcBef>
                <a:spcPts val="350"/>
              </a:spcBef>
              <a:spcAft>
                <a:spcPts val="0"/>
              </a:spcAft>
              <a:buClr>
                <a:schemeClr val="accent2"/>
              </a:buClr>
              <a:buSzPts val="2100"/>
              <a:buFont typeface="Noto Sans Symbols"/>
              <a:buChar char="●"/>
              <a:defRPr b="0" i="0" sz="2100" u="none" cap="none" strike="noStrike">
                <a:solidFill>
                  <a:schemeClr val="lt1"/>
                </a:solidFill>
                <a:latin typeface="Arial"/>
                <a:ea typeface="Arial"/>
                <a:cs typeface="Arial"/>
                <a:sym typeface="Arial"/>
              </a:defRPr>
            </a:lvl3pPr>
            <a:lvl4pPr lvl="3" marR="0" rtl="0" algn="l">
              <a:spcBef>
                <a:spcPts val="350"/>
              </a:spcBef>
              <a:spcAft>
                <a:spcPts val="0"/>
              </a:spcAft>
              <a:buClr>
                <a:schemeClr val="accent2"/>
              </a:buClr>
              <a:buSzPts val="1900"/>
              <a:buFont typeface="Noto Sans Symbols"/>
              <a:buChar char="●"/>
              <a:defRPr b="0" i="0" sz="1900" u="none" cap="none" strike="noStrike">
                <a:solidFill>
                  <a:schemeClr val="lt1"/>
                </a:solidFill>
                <a:latin typeface="Arial"/>
                <a:ea typeface="Arial"/>
                <a:cs typeface="Arial"/>
                <a:sym typeface="Arial"/>
              </a:defRPr>
            </a:lvl4pPr>
            <a:lvl5pPr lvl="4" marR="0" rtl="0" algn="l">
              <a:spcBef>
                <a:spcPts val="350"/>
              </a:spcBef>
              <a:spcAft>
                <a:spcPts val="0"/>
              </a:spcAft>
              <a:buClr>
                <a:schemeClr val="accent2"/>
              </a:buClr>
              <a:buSzPts val="1800"/>
              <a:buFont typeface="Noto Sans Symbols"/>
              <a:buChar char="●"/>
              <a:defRPr b="0" i="0" sz="1800" u="none" cap="none" strike="noStrike">
                <a:solidFill>
                  <a:schemeClr val="lt1"/>
                </a:solidFill>
                <a:latin typeface="Arial"/>
                <a:ea typeface="Arial"/>
                <a:cs typeface="Arial"/>
                <a:sym typeface="Arial"/>
              </a:defRPr>
            </a:lvl5pPr>
            <a:lvl6pPr lvl="5" marR="0" rtl="0" algn="l">
              <a:spcBef>
                <a:spcPts val="350"/>
              </a:spcBef>
              <a:spcAft>
                <a:spcPts val="0"/>
              </a:spcAft>
              <a:buClr>
                <a:schemeClr val="accent3"/>
              </a:buClr>
              <a:buSzPts val="1800"/>
              <a:buFont typeface="Noto Sans Symbols"/>
              <a:buChar char="■"/>
              <a:defRPr b="0" i="0" sz="1800" u="none" cap="none" strike="noStrike">
                <a:solidFill>
                  <a:schemeClr val="lt1"/>
                </a:solidFill>
                <a:latin typeface="Arial"/>
                <a:ea typeface="Arial"/>
                <a:cs typeface="Arial"/>
                <a:sym typeface="Arial"/>
              </a:defRPr>
            </a:lvl6pPr>
            <a:lvl7pPr lvl="6" marR="0" rtl="0" algn="l">
              <a:spcBef>
                <a:spcPts val="350"/>
              </a:spcBef>
              <a:spcAft>
                <a:spcPts val="0"/>
              </a:spcAft>
              <a:buClr>
                <a:schemeClr val="accent3"/>
              </a:buClr>
              <a:buSzPts val="1600"/>
              <a:buFont typeface="Noto Sans Symbols"/>
              <a:buChar char="■"/>
              <a:defRPr b="0" i="0" sz="1600" u="none" cap="none" strike="noStrike">
                <a:solidFill>
                  <a:schemeClr val="lt1"/>
                </a:solidFill>
                <a:latin typeface="Arial"/>
                <a:ea typeface="Arial"/>
                <a:cs typeface="Arial"/>
                <a:sym typeface="Arial"/>
              </a:defRPr>
            </a:lvl7pPr>
            <a:lvl8pPr lvl="7" marR="0" rtl="0" algn="l">
              <a:spcBef>
                <a:spcPts val="350"/>
              </a:spcBef>
              <a:spcAft>
                <a:spcPts val="0"/>
              </a:spcAft>
              <a:buClr>
                <a:schemeClr val="accent3"/>
              </a:buClr>
              <a:buSzPts val="1600"/>
              <a:buFont typeface="Noto Sans Symbols"/>
              <a:buChar char="■"/>
              <a:defRPr b="0" i="0" sz="1600" u="none" cap="none" strike="noStrike">
                <a:solidFill>
                  <a:schemeClr val="lt1"/>
                </a:solidFill>
                <a:latin typeface="Arial"/>
                <a:ea typeface="Arial"/>
                <a:cs typeface="Arial"/>
                <a:sym typeface="Arial"/>
              </a:defRPr>
            </a:lvl8pPr>
            <a:lvl9pPr lvl="8" marR="0" rtl="0" algn="l">
              <a:spcBef>
                <a:spcPts val="350"/>
              </a:spcBef>
              <a:spcAft>
                <a:spcPts val="0"/>
              </a:spcAft>
              <a:buClr>
                <a:schemeClr val="accent3"/>
              </a:buClr>
              <a:buSzPts val="1600"/>
              <a:buFont typeface="Noto Sans Symbols"/>
              <a:buChar char="■"/>
              <a:defRPr b="0" i="0" sz="1600" u="none" cap="none" strike="noStrike">
                <a:solidFill>
                  <a:schemeClr val="lt1"/>
                </a:solidFill>
                <a:latin typeface="Arial"/>
                <a:ea typeface="Arial"/>
                <a:cs typeface="Arial"/>
                <a:sym typeface="Arial"/>
              </a:defRPr>
            </a:lvl9pPr>
          </a:lstStyle>
          <a:p/>
        </p:txBody>
      </p:sp>
      <p:sp>
        <p:nvSpPr>
          <p:cNvPr id="80" name="Google Shape;80;p26"/>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26"/>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6"/>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b="0" sz="1000">
                <a:solidFill>
                  <a:schemeClr val="lt1"/>
                </a:solidFill>
                <a:latin typeface="Arial"/>
                <a:ea typeface="Arial"/>
                <a:cs typeface="Arial"/>
                <a:sym typeface="Arial"/>
              </a:defRPr>
            </a:lvl1pPr>
            <a:lvl2pPr indent="0" lvl="1" marL="0" algn="r">
              <a:spcBef>
                <a:spcPts val="0"/>
              </a:spcBef>
              <a:buNone/>
              <a:defRPr b="0" sz="1000">
                <a:solidFill>
                  <a:schemeClr val="lt1"/>
                </a:solidFill>
                <a:latin typeface="Arial"/>
                <a:ea typeface="Arial"/>
                <a:cs typeface="Arial"/>
                <a:sym typeface="Arial"/>
              </a:defRPr>
            </a:lvl2pPr>
            <a:lvl3pPr indent="0" lvl="2" marL="0" algn="r">
              <a:spcBef>
                <a:spcPts val="0"/>
              </a:spcBef>
              <a:buNone/>
              <a:defRPr b="0" sz="1000">
                <a:solidFill>
                  <a:schemeClr val="lt1"/>
                </a:solidFill>
                <a:latin typeface="Arial"/>
                <a:ea typeface="Arial"/>
                <a:cs typeface="Arial"/>
                <a:sym typeface="Arial"/>
              </a:defRPr>
            </a:lvl3pPr>
            <a:lvl4pPr indent="0" lvl="3" marL="0" algn="r">
              <a:spcBef>
                <a:spcPts val="0"/>
              </a:spcBef>
              <a:buNone/>
              <a:defRPr b="0" sz="1000">
                <a:solidFill>
                  <a:schemeClr val="lt1"/>
                </a:solidFill>
                <a:latin typeface="Arial"/>
                <a:ea typeface="Arial"/>
                <a:cs typeface="Arial"/>
                <a:sym typeface="Arial"/>
              </a:defRPr>
            </a:lvl4pPr>
            <a:lvl5pPr indent="0" lvl="4" marL="0" algn="r">
              <a:spcBef>
                <a:spcPts val="0"/>
              </a:spcBef>
              <a:buNone/>
              <a:defRPr b="0" sz="1000">
                <a:solidFill>
                  <a:schemeClr val="lt1"/>
                </a:solidFill>
                <a:latin typeface="Arial"/>
                <a:ea typeface="Arial"/>
                <a:cs typeface="Arial"/>
                <a:sym typeface="Arial"/>
              </a:defRPr>
            </a:lvl5pPr>
            <a:lvl6pPr indent="0" lvl="5" marL="0" algn="r">
              <a:spcBef>
                <a:spcPts val="0"/>
              </a:spcBef>
              <a:buNone/>
              <a:defRPr b="0" sz="1000">
                <a:solidFill>
                  <a:schemeClr val="lt1"/>
                </a:solidFill>
                <a:latin typeface="Arial"/>
                <a:ea typeface="Arial"/>
                <a:cs typeface="Arial"/>
                <a:sym typeface="Arial"/>
              </a:defRPr>
            </a:lvl6pPr>
            <a:lvl7pPr indent="0" lvl="6" marL="0" algn="r">
              <a:spcBef>
                <a:spcPts val="0"/>
              </a:spcBef>
              <a:buNone/>
              <a:defRPr b="0" sz="1000">
                <a:solidFill>
                  <a:schemeClr val="lt1"/>
                </a:solidFill>
                <a:latin typeface="Arial"/>
                <a:ea typeface="Arial"/>
                <a:cs typeface="Arial"/>
                <a:sym typeface="Arial"/>
              </a:defRPr>
            </a:lvl7pPr>
            <a:lvl8pPr indent="0" lvl="7" marL="0" algn="r">
              <a:spcBef>
                <a:spcPts val="0"/>
              </a:spcBef>
              <a:buNone/>
              <a:defRPr b="0" sz="1000">
                <a:solidFill>
                  <a:schemeClr val="lt1"/>
                </a:solidFill>
                <a:latin typeface="Arial"/>
                <a:ea typeface="Arial"/>
                <a:cs typeface="Arial"/>
                <a:sym typeface="Arial"/>
              </a:defRPr>
            </a:lvl8pPr>
            <a:lvl9pPr indent="0" lvl="8" marL="0" algn="r">
              <a:spcBef>
                <a:spcPts val="0"/>
              </a:spcBef>
              <a:buNone/>
              <a:defRPr b="0" sz="10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83" name="Google Shape;83;p26"/>
          <p:cNvSpPr txBox="1"/>
          <p:nvPr>
            <p:ph type="title"/>
          </p:nvPr>
        </p:nvSpPr>
        <p:spPr>
          <a:xfrm>
            <a:off x="228600" y="4865122"/>
            <a:ext cx="8075432" cy="562672"/>
          </a:xfrm>
          <a:prstGeom prst="rect">
            <a:avLst/>
          </a:prstGeom>
          <a:noFill/>
          <a:ln>
            <a:noFill/>
          </a:ln>
        </p:spPr>
        <p:txBody>
          <a:bodyPr anchorCtr="0" anchor="t" bIns="45700" lIns="91425" spcFirstLastPara="1" rIns="91425" wrap="square" tIns="45700">
            <a:normAutofit/>
          </a:bodyPr>
          <a:lstStyle>
            <a:lvl1pPr lvl="0" marR="0" algn="r">
              <a:spcBef>
                <a:spcPts val="0"/>
              </a:spcBef>
              <a:spcAft>
                <a:spcPts val="0"/>
              </a:spcAft>
              <a:buClr>
                <a:schemeClr val="accent1"/>
              </a:buClr>
              <a:buSzPts val="3000"/>
              <a:buFont typeface="Arial"/>
              <a:buNone/>
              <a:defRPr b="0" sz="30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26"/>
          <p:cNvSpPr/>
          <p:nvPr/>
        </p:nvSpPr>
        <p:spPr>
          <a:xfrm>
            <a:off x="499273" y="5944936"/>
            <a:ext cx="4940624" cy="921076"/>
          </a:xfrm>
          <a:custGeom>
            <a:rect b="b" l="l" r="r" t="t"/>
            <a:pathLst>
              <a:path extrusionOk="0" h="337" w="7485">
                <a:moveTo>
                  <a:pt x="0" y="2"/>
                </a:moveTo>
                <a:lnTo>
                  <a:pt x="7485" y="337"/>
                </a:lnTo>
                <a:lnTo>
                  <a:pt x="5558" y="337"/>
                </a:lnTo>
                <a:lnTo>
                  <a:pt x="1" y="0"/>
                </a:lnTo>
              </a:path>
            </a:pathLst>
          </a:custGeom>
          <a:solidFill>
            <a:srgbClr val="9CCADC">
              <a:alpha val="400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85" name="Google Shape;85;p26"/>
          <p:cNvSpPr/>
          <p:nvPr/>
        </p:nvSpPr>
        <p:spPr>
          <a:xfrm>
            <a:off x="485717" y="5939011"/>
            <a:ext cx="3690451" cy="933450"/>
          </a:xfrm>
          <a:custGeom>
            <a:rect b="b" l="l" r="r" t="t"/>
            <a:pathLst>
              <a:path extrusionOk="0" h="588" w="5591">
                <a:moveTo>
                  <a:pt x="0" y="0"/>
                </a:moveTo>
                <a:lnTo>
                  <a:pt x="5591" y="585"/>
                </a:lnTo>
                <a:lnTo>
                  <a:pt x="4415" y="588"/>
                </a:lnTo>
                <a:lnTo>
                  <a:pt x="12" y="4"/>
                </a:lnTo>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86" name="Google Shape;86;p26"/>
          <p:cNvSpPr/>
          <p:nvPr/>
        </p:nvSpPr>
        <p:spPr>
          <a:xfrm>
            <a:off x="-6042" y="5791253"/>
            <a:ext cx="3402314" cy="1080868"/>
          </a:xfrm>
          <a:prstGeom prst="rtTriangle">
            <a:avLst/>
          </a:prstGeom>
          <a:blipFill rotWithShape="1">
            <a:blip r:embed="rId2">
              <a:alphaModFix amt="50000"/>
            </a:blip>
            <a:tile algn="t" flip="none" tx="0" sx="50000" ty="0" sy="50000"/>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87" name="Google Shape;87;p26"/>
          <p:cNvCxnSpPr/>
          <p:nvPr/>
        </p:nvCxnSpPr>
        <p:spPr>
          <a:xfrm>
            <a:off x="-9237" y="5787738"/>
            <a:ext cx="3405509" cy="1084383"/>
          </a:xfrm>
          <a:prstGeom prst="straightConnector1">
            <a:avLst/>
          </a:prstGeom>
          <a:noFill/>
          <a:ln cap="flat" cmpd="sng" w="12050">
            <a:solidFill>
              <a:srgbClr val="93C5D8"/>
            </a:solidFill>
            <a:prstDash val="solid"/>
            <a:miter lim="800000"/>
            <a:headEnd len="sm" w="sm" type="none"/>
            <a:tailEnd len="sm" w="sm" type="none"/>
          </a:ln>
        </p:spPr>
      </p:cxnSp>
      <p:sp>
        <p:nvSpPr>
          <p:cNvPr id="88" name="Google Shape;88;p26"/>
          <p:cNvSpPr/>
          <p:nvPr/>
        </p:nvSpPr>
        <p:spPr>
          <a:xfrm>
            <a:off x="8664112" y="4988440"/>
            <a:ext cx="182880" cy="228600"/>
          </a:xfrm>
          <a:prstGeom prst="chevron">
            <a:avLst>
              <a:gd fmla="val 50000" name="adj"/>
            </a:avLst>
          </a:prstGeom>
          <a:gradFill>
            <a:gsLst>
              <a:gs pos="0">
                <a:srgbClr val="1488A5"/>
              </a:gs>
              <a:gs pos="72000">
                <a:srgbClr val="4DB7DA"/>
              </a:gs>
              <a:gs pos="100000">
                <a:srgbClr val="7CC2DD"/>
              </a:gs>
            </a:gsLst>
            <a:lin ang="16200000" scaled="0"/>
          </a:gradFill>
          <a:ln cap="rnd" cmpd="sng" w="9525">
            <a:solidFill>
              <a:srgbClr val="20768B"/>
            </a:solidFill>
            <a:prstDash val="solid"/>
            <a:round/>
            <a:headEnd len="sm" w="sm" type="none"/>
            <a:tailEnd len="sm" w="sm" type="none"/>
          </a:ln>
          <a:effectLst>
            <a:outerShdw blurRad="50800" dir="5400000" dist="25400">
              <a:srgbClr val="000000">
                <a:alpha val="45882"/>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89" name="Google Shape;89;p26"/>
          <p:cNvSpPr/>
          <p:nvPr/>
        </p:nvSpPr>
        <p:spPr>
          <a:xfrm>
            <a:off x="8477696" y="4988440"/>
            <a:ext cx="182880" cy="228600"/>
          </a:xfrm>
          <a:prstGeom prst="chevron">
            <a:avLst>
              <a:gd fmla="val 50000" name="adj"/>
            </a:avLst>
          </a:prstGeom>
          <a:gradFill>
            <a:gsLst>
              <a:gs pos="0">
                <a:srgbClr val="1488A5"/>
              </a:gs>
              <a:gs pos="72000">
                <a:srgbClr val="4DB7DA"/>
              </a:gs>
              <a:gs pos="100000">
                <a:srgbClr val="7CC2DD"/>
              </a:gs>
            </a:gsLst>
            <a:lin ang="16200000" scaled="0"/>
          </a:gradFill>
          <a:ln cap="rnd" cmpd="sng" w="9525">
            <a:solidFill>
              <a:srgbClr val="20768B"/>
            </a:solidFill>
            <a:prstDash val="solid"/>
            <a:round/>
            <a:headEnd len="sm" w="sm" type="none"/>
            <a:tailEnd len="sm" w="sm" type="none"/>
          </a:ln>
          <a:effectLst>
            <a:outerShdw blurRad="50800" dir="5400000" dist="25400">
              <a:srgbClr val="000000">
                <a:alpha val="45882"/>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7"/>
          <p:cNvSpPr/>
          <p:nvPr/>
        </p:nvSpPr>
        <p:spPr>
          <a:xfrm>
            <a:off x="499273" y="5944936"/>
            <a:ext cx="4940624" cy="921076"/>
          </a:xfrm>
          <a:custGeom>
            <a:rect b="b" l="l" r="r" t="t"/>
            <a:pathLst>
              <a:path extrusionOk="0" h="337" w="7485">
                <a:moveTo>
                  <a:pt x="0" y="2"/>
                </a:moveTo>
                <a:lnTo>
                  <a:pt x="7485" y="337"/>
                </a:lnTo>
                <a:lnTo>
                  <a:pt x="5558" y="337"/>
                </a:lnTo>
                <a:lnTo>
                  <a:pt x="1" y="0"/>
                </a:lnTo>
              </a:path>
            </a:pathLst>
          </a:custGeom>
          <a:solidFill>
            <a:srgbClr val="9CCADC">
              <a:alpha val="400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 name="Google Shape;11;p17"/>
          <p:cNvSpPr/>
          <p:nvPr/>
        </p:nvSpPr>
        <p:spPr>
          <a:xfrm>
            <a:off x="485717" y="5939011"/>
            <a:ext cx="3690451" cy="933450"/>
          </a:xfrm>
          <a:custGeom>
            <a:rect b="b" l="l" r="r" t="t"/>
            <a:pathLst>
              <a:path extrusionOk="0" h="588" w="5591">
                <a:moveTo>
                  <a:pt x="0" y="0"/>
                </a:moveTo>
                <a:lnTo>
                  <a:pt x="5591" y="585"/>
                </a:lnTo>
                <a:lnTo>
                  <a:pt x="4415" y="588"/>
                </a:lnTo>
                <a:lnTo>
                  <a:pt x="12" y="4"/>
                </a:lnTo>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2" name="Google Shape;12;p17"/>
          <p:cNvSpPr/>
          <p:nvPr/>
        </p:nvSpPr>
        <p:spPr>
          <a:xfrm>
            <a:off x="-6042" y="5791253"/>
            <a:ext cx="3402314" cy="1080868"/>
          </a:xfrm>
          <a:prstGeom prst="rtTriangle">
            <a:avLst/>
          </a:prstGeom>
          <a:blipFill rotWithShape="1">
            <a:blip r:embed="rId1">
              <a:alphaModFix amt="50000"/>
            </a:blip>
            <a:tile algn="t" flip="none" tx="0" sx="50000" ty="0" sy="50000"/>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13" name="Google Shape;13;p17"/>
          <p:cNvCxnSpPr/>
          <p:nvPr/>
        </p:nvCxnSpPr>
        <p:spPr>
          <a:xfrm>
            <a:off x="-9237" y="5787738"/>
            <a:ext cx="3405509" cy="1084383"/>
          </a:xfrm>
          <a:prstGeom prst="straightConnector1">
            <a:avLst/>
          </a:prstGeom>
          <a:noFill/>
          <a:ln cap="flat" cmpd="sng" w="12050">
            <a:solidFill>
              <a:srgbClr val="93C5D8"/>
            </a:solidFill>
            <a:prstDash val="solid"/>
            <a:miter lim="800000"/>
            <a:headEnd len="sm" w="sm" type="none"/>
            <a:tailEnd len="sm" w="sm" type="none"/>
          </a:ln>
        </p:spPr>
      </p:cxnSp>
      <p:sp>
        <p:nvSpPr>
          <p:cNvPr id="14" name="Google Shape;14;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l">
              <a:spcBef>
                <a:spcPts val="0"/>
              </a:spcBef>
              <a:spcAft>
                <a:spcPts val="0"/>
              </a:spcAft>
              <a:buClr>
                <a:schemeClr val="dk2"/>
              </a:buClr>
              <a:buSzPts val="4100"/>
              <a:buFont typeface="Arial"/>
              <a:buNone/>
              <a:defRPr b="1" i="0" sz="4100" u="none" cap="none" strike="noStrik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5" name="Google Shape;15;p17"/>
          <p:cNvSpPr txBox="1"/>
          <p:nvPr>
            <p:ph idx="1" type="body"/>
          </p:nvPr>
        </p:nvSpPr>
        <p:spPr>
          <a:xfrm>
            <a:off x="457200" y="1481328"/>
            <a:ext cx="8229600" cy="4525963"/>
          </a:xfrm>
          <a:prstGeom prst="rect">
            <a:avLst/>
          </a:prstGeom>
          <a:noFill/>
          <a:ln>
            <a:noFill/>
          </a:ln>
        </p:spPr>
        <p:txBody>
          <a:bodyPr anchorCtr="0" anchor="t" bIns="45700" lIns="91425" spcFirstLastPara="1" rIns="91425" wrap="square" tIns="45700">
            <a:normAutofit/>
          </a:bodyPr>
          <a:lstStyle>
            <a:lvl1pPr indent="-345186" lvl="0" marL="457200" marR="0" rtl="0" algn="l">
              <a:spcBef>
                <a:spcPts val="400"/>
              </a:spcBef>
              <a:spcAft>
                <a:spcPts val="0"/>
              </a:spcAft>
              <a:buClr>
                <a:schemeClr val="accent1"/>
              </a:buClr>
              <a:buSzPts val="1836"/>
              <a:buFont typeface="Noto Sans Symbols"/>
              <a:buChar char="🞂"/>
              <a:defRPr b="0" i="0" sz="2700" u="none" cap="none" strike="noStrike">
                <a:solidFill>
                  <a:schemeClr val="dk1"/>
                </a:solidFill>
                <a:latin typeface="Arial"/>
                <a:ea typeface="Arial"/>
                <a:cs typeface="Arial"/>
                <a:sym typeface="Arial"/>
              </a:defRPr>
            </a:lvl1pPr>
            <a:lvl2pPr indent="-374650" lvl="1" marL="914400" marR="0" rtl="0" algn="l">
              <a:spcBef>
                <a:spcPts val="324"/>
              </a:spcBef>
              <a:spcAft>
                <a:spcPts val="0"/>
              </a:spcAft>
              <a:buClr>
                <a:schemeClr val="accent1"/>
              </a:buClr>
              <a:buSzPts val="2300"/>
              <a:buFont typeface="Verdana"/>
              <a:buChar char="◦"/>
              <a:defRPr b="0" i="0" sz="2300" u="none" cap="none" strike="noStrike">
                <a:solidFill>
                  <a:schemeClr val="dk1"/>
                </a:solidFill>
                <a:latin typeface="Arial"/>
                <a:ea typeface="Arial"/>
                <a:cs typeface="Arial"/>
                <a:sym typeface="Arial"/>
              </a:defRPr>
            </a:lvl2pPr>
            <a:lvl3pPr indent="-361950" lvl="2" marL="1371600" marR="0" rtl="0" algn="l">
              <a:spcBef>
                <a:spcPts val="350"/>
              </a:spcBef>
              <a:spcAft>
                <a:spcPts val="0"/>
              </a:spcAft>
              <a:buClr>
                <a:schemeClr val="accent2"/>
              </a:buClr>
              <a:buSzPts val="2100"/>
              <a:buFont typeface="Noto Sans Symbols"/>
              <a:buChar char="●"/>
              <a:defRPr b="0" i="0" sz="2100" u="none" cap="none" strike="noStrike">
                <a:solidFill>
                  <a:schemeClr val="dk1"/>
                </a:solidFill>
                <a:latin typeface="Arial"/>
                <a:ea typeface="Arial"/>
                <a:cs typeface="Arial"/>
                <a:sym typeface="Arial"/>
              </a:defRPr>
            </a:lvl3pPr>
            <a:lvl4pPr indent="-349250" lvl="3" marL="1828800" marR="0" rtl="0" algn="l">
              <a:spcBef>
                <a:spcPts val="350"/>
              </a:spcBef>
              <a:spcAft>
                <a:spcPts val="0"/>
              </a:spcAft>
              <a:buClr>
                <a:schemeClr val="accent2"/>
              </a:buClr>
              <a:buSzPts val="1900"/>
              <a:buFont typeface="Noto Sans Symbols"/>
              <a:buChar char="●"/>
              <a:defRPr b="0" i="0" sz="1900" u="none" cap="none" strike="noStrike">
                <a:solidFill>
                  <a:schemeClr val="dk1"/>
                </a:solidFill>
                <a:latin typeface="Arial"/>
                <a:ea typeface="Arial"/>
                <a:cs typeface="Arial"/>
                <a:sym typeface="Arial"/>
              </a:defRPr>
            </a:lvl4pPr>
            <a:lvl5pPr indent="-342900" lvl="4" marL="2286000" marR="0" rtl="0" algn="l">
              <a:spcBef>
                <a:spcPts val="350"/>
              </a:spcBef>
              <a:spcAft>
                <a:spcPts val="0"/>
              </a:spcAft>
              <a:buClr>
                <a:schemeClr val="accent2"/>
              </a:buClr>
              <a:buSzPts val="1800"/>
              <a:buFont typeface="Noto Sans Symbols"/>
              <a:buChar char="●"/>
              <a:defRPr b="0" i="0" sz="1800" u="none" cap="none" strike="noStrike">
                <a:solidFill>
                  <a:schemeClr val="dk1"/>
                </a:solidFill>
                <a:latin typeface="Arial"/>
                <a:ea typeface="Arial"/>
                <a:cs typeface="Arial"/>
                <a:sym typeface="Arial"/>
              </a:defRPr>
            </a:lvl5pPr>
            <a:lvl6pPr indent="-342900" lvl="5" marL="2743200" marR="0" rtl="0" algn="l">
              <a:spcBef>
                <a:spcPts val="350"/>
              </a:spcBef>
              <a:spcAft>
                <a:spcPts val="0"/>
              </a:spcAft>
              <a:buClr>
                <a:schemeClr val="accent3"/>
              </a:buClr>
              <a:buSzPts val="1800"/>
              <a:buFont typeface="Noto Sans Symbols"/>
              <a:buChar char="■"/>
              <a:defRPr b="0" i="0" sz="1800" u="none" cap="none" strike="noStrike">
                <a:solidFill>
                  <a:schemeClr val="dk1"/>
                </a:solidFill>
                <a:latin typeface="Arial"/>
                <a:ea typeface="Arial"/>
                <a:cs typeface="Arial"/>
                <a:sym typeface="Arial"/>
              </a:defRPr>
            </a:lvl6pPr>
            <a:lvl7pPr indent="-330200" lvl="6" marL="3200400" marR="0" rtl="0" algn="l">
              <a:spcBef>
                <a:spcPts val="350"/>
              </a:spcBef>
              <a:spcAft>
                <a:spcPts val="0"/>
              </a:spcAft>
              <a:buClr>
                <a:schemeClr val="accent3"/>
              </a:buClr>
              <a:buSzPts val="1600"/>
              <a:buFont typeface="Noto Sans Symbols"/>
              <a:buChar char="■"/>
              <a:defRPr b="0" i="0" sz="1600" u="none" cap="none" strike="noStrike">
                <a:solidFill>
                  <a:schemeClr val="dk1"/>
                </a:solidFill>
                <a:latin typeface="Arial"/>
                <a:ea typeface="Arial"/>
                <a:cs typeface="Arial"/>
                <a:sym typeface="Arial"/>
              </a:defRPr>
            </a:lvl7pPr>
            <a:lvl8pPr indent="-330200" lvl="7" marL="3657600" marR="0" rtl="0" algn="l">
              <a:spcBef>
                <a:spcPts val="350"/>
              </a:spcBef>
              <a:spcAft>
                <a:spcPts val="0"/>
              </a:spcAft>
              <a:buClr>
                <a:schemeClr val="accent3"/>
              </a:buClr>
              <a:buSzPts val="1600"/>
              <a:buFont typeface="Noto Sans Symbols"/>
              <a:buChar char="■"/>
              <a:defRPr b="0" i="0" sz="1600" u="none" cap="none" strike="noStrike">
                <a:solidFill>
                  <a:schemeClr val="dk1"/>
                </a:solidFill>
                <a:latin typeface="Arial"/>
                <a:ea typeface="Arial"/>
                <a:cs typeface="Arial"/>
                <a:sym typeface="Arial"/>
              </a:defRPr>
            </a:lvl8pPr>
            <a:lvl9pPr indent="-330200" lvl="8" marL="4114800" marR="0" rtl="0" algn="l">
              <a:spcBef>
                <a:spcPts val="350"/>
              </a:spcBef>
              <a:spcAft>
                <a:spcPts val="0"/>
              </a:spcAft>
              <a:buClr>
                <a:schemeClr val="accent3"/>
              </a:buClr>
              <a:buSzPts val="1600"/>
              <a:buFont typeface="Noto Sans Symbols"/>
              <a:buChar char="■"/>
              <a:defRPr b="0" i="0" sz="1600" u="none" cap="none" strike="noStrike">
                <a:solidFill>
                  <a:schemeClr val="dk1"/>
                </a:solidFill>
                <a:latin typeface="Arial"/>
                <a:ea typeface="Arial"/>
                <a:cs typeface="Arial"/>
                <a:sym typeface="Arial"/>
              </a:defRPr>
            </a:lvl9pPr>
          </a:lstStyle>
          <a:p/>
        </p:txBody>
      </p:sp>
      <p:sp>
        <p:nvSpPr>
          <p:cNvPr id="16" name="Google Shape;16;p17"/>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sz="10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7" name="Google Shape;17;p17"/>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marR="0" rtl="0" algn="r">
              <a:spcBef>
                <a:spcPts val="0"/>
              </a:spcBef>
              <a:spcAft>
                <a:spcPts val="0"/>
              </a:spcAft>
              <a:buSzPts val="1400"/>
              <a:buNone/>
              <a:defRPr sz="10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8" name="Google Shape;18;p17"/>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buNone/>
              <a:defRPr b="0" sz="1000" u="none">
                <a:solidFill>
                  <a:schemeClr val="dk1"/>
                </a:solidFill>
                <a:latin typeface="Arial"/>
                <a:ea typeface="Arial"/>
                <a:cs typeface="Arial"/>
                <a:sym typeface="Arial"/>
              </a:defRPr>
            </a:lvl1pPr>
            <a:lvl2pPr indent="0" lvl="1" marL="0" marR="0" rtl="0" algn="r">
              <a:spcBef>
                <a:spcPts val="0"/>
              </a:spcBef>
              <a:buNone/>
              <a:defRPr b="0" sz="1000" u="none">
                <a:solidFill>
                  <a:schemeClr val="dk1"/>
                </a:solidFill>
                <a:latin typeface="Arial"/>
                <a:ea typeface="Arial"/>
                <a:cs typeface="Arial"/>
                <a:sym typeface="Arial"/>
              </a:defRPr>
            </a:lvl2pPr>
            <a:lvl3pPr indent="0" lvl="2" marL="0" marR="0" rtl="0" algn="r">
              <a:spcBef>
                <a:spcPts val="0"/>
              </a:spcBef>
              <a:buNone/>
              <a:defRPr b="0" sz="1000" u="none">
                <a:solidFill>
                  <a:schemeClr val="dk1"/>
                </a:solidFill>
                <a:latin typeface="Arial"/>
                <a:ea typeface="Arial"/>
                <a:cs typeface="Arial"/>
                <a:sym typeface="Arial"/>
              </a:defRPr>
            </a:lvl3pPr>
            <a:lvl4pPr indent="0" lvl="3" marL="0" marR="0" rtl="0" algn="r">
              <a:spcBef>
                <a:spcPts val="0"/>
              </a:spcBef>
              <a:buNone/>
              <a:defRPr b="0" sz="1000" u="none">
                <a:solidFill>
                  <a:schemeClr val="dk1"/>
                </a:solidFill>
                <a:latin typeface="Arial"/>
                <a:ea typeface="Arial"/>
                <a:cs typeface="Arial"/>
                <a:sym typeface="Arial"/>
              </a:defRPr>
            </a:lvl4pPr>
            <a:lvl5pPr indent="0" lvl="4" marL="0" marR="0" rtl="0" algn="r">
              <a:spcBef>
                <a:spcPts val="0"/>
              </a:spcBef>
              <a:buNone/>
              <a:defRPr b="0" sz="1000" u="none">
                <a:solidFill>
                  <a:schemeClr val="dk1"/>
                </a:solidFill>
                <a:latin typeface="Arial"/>
                <a:ea typeface="Arial"/>
                <a:cs typeface="Arial"/>
                <a:sym typeface="Arial"/>
              </a:defRPr>
            </a:lvl5pPr>
            <a:lvl6pPr indent="0" lvl="5" marL="0" marR="0" rtl="0" algn="r">
              <a:spcBef>
                <a:spcPts val="0"/>
              </a:spcBef>
              <a:buNone/>
              <a:defRPr b="0" sz="1000" u="none">
                <a:solidFill>
                  <a:schemeClr val="dk1"/>
                </a:solidFill>
                <a:latin typeface="Arial"/>
                <a:ea typeface="Arial"/>
                <a:cs typeface="Arial"/>
                <a:sym typeface="Arial"/>
              </a:defRPr>
            </a:lvl6pPr>
            <a:lvl7pPr indent="0" lvl="6" marL="0" marR="0" rtl="0" algn="r">
              <a:spcBef>
                <a:spcPts val="0"/>
              </a:spcBef>
              <a:buNone/>
              <a:defRPr b="0" sz="1000" u="none">
                <a:solidFill>
                  <a:schemeClr val="dk1"/>
                </a:solidFill>
                <a:latin typeface="Arial"/>
                <a:ea typeface="Arial"/>
                <a:cs typeface="Arial"/>
                <a:sym typeface="Arial"/>
              </a:defRPr>
            </a:lvl7pPr>
            <a:lvl8pPr indent="0" lvl="7" marL="0" marR="0" rtl="0" algn="r">
              <a:spcBef>
                <a:spcPts val="0"/>
              </a:spcBef>
              <a:buNone/>
              <a:defRPr b="0" sz="1000" u="none">
                <a:solidFill>
                  <a:schemeClr val="dk1"/>
                </a:solidFill>
                <a:latin typeface="Arial"/>
                <a:ea typeface="Arial"/>
                <a:cs typeface="Arial"/>
                <a:sym typeface="Arial"/>
              </a:defRPr>
            </a:lvl8pPr>
            <a:lvl9pPr indent="0" lvl="8" marL="0" marR="0" rtl="0" algn="r">
              <a:spcBef>
                <a:spcPts val="0"/>
              </a:spcBef>
              <a:buNone/>
              <a:defRPr b="0" sz="10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s://www.youtube.com/watch?v=u9QPorRPVps"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hyperlink" Target="https://www.youtube.com/watch?v=i26P860R1AU"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hyperlink" Target="https://www.youtube.com/watch?v=TzDoN4jXaGE" TargetMode="External"/><Relationship Id="rId4" Type="http://schemas.openxmlformats.org/officeDocument/2006/relationships/hyperlink" Target="https://www.youtube.com/watch?v=B_pRovwYuhg" TargetMode="External"/><Relationship Id="rId5" Type="http://schemas.openxmlformats.org/officeDocument/2006/relationships/hyperlink" Target="https://www.youtube.com/watch?v=5oLWLLVgi4Q"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https://www.youtube.com/watch?v=FBEj9H42fa4" TargetMode="External"/><Relationship Id="rId4" Type="http://schemas.openxmlformats.org/officeDocument/2006/relationships/hyperlink" Target="https://www.youtube.com/watch?v=FBEj9H42fa4" TargetMode="External"/><Relationship Id="rId5" Type="http://schemas.openxmlformats.org/officeDocument/2006/relationships/hyperlink" Target="https://www.youtube.com/watch?v=fvlzKoP10iQ"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hyperlink" Target="https://www.youtube.com/watch?v=mol8wf8ZoOo"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s://www.youtube.com/watch?v=NB3b75DN13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youtu.be/ozyruyITxK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s://www.youtube.com/watch?v=Rdb3p9RZoR4" TargetMode="External"/><Relationship Id="rId4" Type="http://schemas.openxmlformats.org/officeDocument/2006/relationships/hyperlink" Target="https://www.youtube.com/watch?v=Rdb3p9RZoR4"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s://www.youtube.com/watch?v=5SIgnfvFvpE" TargetMode="External"/><Relationship Id="rId4" Type="http://schemas.openxmlformats.org/officeDocument/2006/relationships/hyperlink" Target="https://www.youtube.com/watch?v=dH9Y_rby-jQ"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
          <p:cNvSpPr txBox="1"/>
          <p:nvPr>
            <p:ph type="ctrTitle"/>
          </p:nvPr>
        </p:nvSpPr>
        <p:spPr>
          <a:xfrm>
            <a:off x="762000" y="1412875"/>
            <a:ext cx="7010400" cy="2244725"/>
          </a:xfrm>
          <a:prstGeom prst="rect">
            <a:avLst/>
          </a:prstGeom>
          <a:noFill/>
          <a:ln>
            <a:noFill/>
          </a:ln>
        </p:spPr>
        <p:txBody>
          <a:bodyPr anchorCtr="0" anchor="b" bIns="45700" lIns="91425" spcFirstLastPara="1" rIns="91425" wrap="square" tIns="45700">
            <a:normAutofit fontScale="90000"/>
          </a:bodyPr>
          <a:lstStyle/>
          <a:p>
            <a:pPr indent="0" lvl="0" marL="0" rtl="0" algn="r">
              <a:spcBef>
                <a:spcPts val="0"/>
              </a:spcBef>
              <a:spcAft>
                <a:spcPts val="0"/>
              </a:spcAft>
              <a:buClr>
                <a:srgbClr val="000099"/>
              </a:buClr>
              <a:buSzPct val="100000"/>
              <a:buFont typeface="Times New Roman"/>
              <a:buNone/>
            </a:pPr>
            <a:br>
              <a:rPr lang="en-US">
                <a:solidFill>
                  <a:srgbClr val="000099"/>
                </a:solidFill>
                <a:latin typeface="Times New Roman"/>
                <a:ea typeface="Times New Roman"/>
                <a:cs typeface="Times New Roman"/>
                <a:sym typeface="Times New Roman"/>
              </a:rPr>
            </a:br>
            <a:br>
              <a:rPr lang="en-US">
                <a:solidFill>
                  <a:srgbClr val="000099"/>
                </a:solidFill>
                <a:latin typeface="Times New Roman"/>
                <a:ea typeface="Times New Roman"/>
                <a:cs typeface="Times New Roman"/>
                <a:sym typeface="Times New Roman"/>
              </a:rPr>
            </a:br>
            <a:r>
              <a:rPr lang="en-US">
                <a:solidFill>
                  <a:srgbClr val="000000"/>
                </a:solidFill>
                <a:latin typeface="Times New Roman"/>
                <a:ea typeface="Times New Roman"/>
                <a:cs typeface="Times New Roman"/>
                <a:sym typeface="Times New Roman"/>
              </a:rPr>
              <a:t> </a:t>
            </a:r>
            <a:br>
              <a:rPr lang="en-US">
                <a:solidFill>
                  <a:srgbClr val="000000"/>
                </a:solidFill>
                <a:latin typeface="Times New Roman"/>
                <a:ea typeface="Times New Roman"/>
                <a:cs typeface="Times New Roman"/>
                <a:sym typeface="Times New Roman"/>
              </a:rPr>
            </a:br>
            <a:r>
              <a:rPr lang="en-US" sz="5300">
                <a:solidFill>
                  <a:schemeClr val="dk1"/>
                </a:solidFill>
                <a:latin typeface="Times New Roman"/>
                <a:ea typeface="Times New Roman"/>
                <a:cs typeface="Times New Roman"/>
                <a:sym typeface="Times New Roman"/>
              </a:rPr>
              <a:t>Chronic Conditions and Emergencies at School</a:t>
            </a:r>
            <a:endParaRPr>
              <a:solidFill>
                <a:schemeClr val="dk1"/>
              </a:solidFill>
              <a:latin typeface="Times New Roman"/>
              <a:ea typeface="Times New Roman"/>
              <a:cs typeface="Times New Roman"/>
              <a:sym typeface="Times New Roman"/>
            </a:endParaRPr>
          </a:p>
        </p:txBody>
      </p:sp>
      <p:sp>
        <p:nvSpPr>
          <p:cNvPr id="108" name="Google Shape;108;p1"/>
          <p:cNvSpPr txBox="1"/>
          <p:nvPr>
            <p:ph idx="1" type="subTitle"/>
          </p:nvPr>
        </p:nvSpPr>
        <p:spPr>
          <a:xfrm>
            <a:off x="685800" y="4038600"/>
            <a:ext cx="7772400" cy="2667000"/>
          </a:xfrm>
          <a:prstGeom prst="rect">
            <a:avLst/>
          </a:prstGeom>
          <a:solidFill>
            <a:schemeClr val="accent1"/>
          </a:solidFill>
          <a:ln>
            <a:noFill/>
          </a:ln>
        </p:spPr>
        <p:txBody>
          <a:bodyPr anchorCtr="0" anchor="t" bIns="45700" lIns="45700" spcFirstLastPara="1" rIns="45700" wrap="square" tIns="45700">
            <a:normAutofit/>
          </a:bodyPr>
          <a:lstStyle/>
          <a:p>
            <a:pPr indent="0" lvl="0" marL="0" rtl="0" algn="ctr">
              <a:spcBef>
                <a:spcPts val="0"/>
              </a:spcBef>
              <a:spcAft>
                <a:spcPts val="0"/>
              </a:spcAft>
              <a:buSzPts val="2584"/>
              <a:buNone/>
            </a:pPr>
            <a:r>
              <a:rPr lang="en-US" sz="3800">
                <a:solidFill>
                  <a:schemeClr val="dk1"/>
                </a:solidFill>
                <a:latin typeface="Times New Roman"/>
                <a:ea typeface="Times New Roman"/>
                <a:cs typeface="Times New Roman"/>
                <a:sym typeface="Times New Roman"/>
              </a:rPr>
              <a:t>Know: WHO? WHAT? WHEN? </a:t>
            </a:r>
            <a:endParaRPr sz="3800">
              <a:solidFill>
                <a:schemeClr val="dk1"/>
              </a:solidFill>
              <a:latin typeface="Times New Roman"/>
              <a:ea typeface="Times New Roman"/>
              <a:cs typeface="Times New Roman"/>
              <a:sym typeface="Times New Roman"/>
            </a:endParaRPr>
          </a:p>
          <a:p>
            <a:pPr indent="0" lvl="0" marL="0" marR="64008" rtl="0" algn="r">
              <a:spcBef>
                <a:spcPts val="400"/>
              </a:spcBef>
              <a:spcAft>
                <a:spcPts val="0"/>
              </a:spcAft>
              <a:buSzPts val="2584"/>
              <a:buNone/>
            </a:pPr>
            <a:r>
              <a:rPr lang="en-US" sz="3800">
                <a:solidFill>
                  <a:schemeClr val="dk1"/>
                </a:solidFill>
                <a:latin typeface="Times New Roman"/>
                <a:ea typeface="Times New Roman"/>
                <a:cs typeface="Times New Roman"/>
                <a:sym typeface="Times New Roman"/>
              </a:rPr>
              <a:t>WHERE?  AND WHAT DO I DO?</a:t>
            </a:r>
            <a:endParaRPr/>
          </a:p>
          <a:p>
            <a:pPr indent="0" lvl="0" marL="0" marR="64008" rtl="0" algn="r">
              <a:spcBef>
                <a:spcPts val="400"/>
              </a:spcBef>
              <a:spcAft>
                <a:spcPts val="0"/>
              </a:spcAft>
              <a:buSzPts val="2584"/>
              <a:buNone/>
            </a:pPr>
            <a:r>
              <a:t/>
            </a:r>
            <a:endParaRPr sz="3800">
              <a:solidFill>
                <a:schemeClr val="dk1"/>
              </a:solidFill>
              <a:latin typeface="Times New Roman"/>
              <a:ea typeface="Times New Roman"/>
              <a:cs typeface="Times New Roman"/>
              <a:sym typeface="Times New Roman"/>
            </a:endParaRPr>
          </a:p>
          <a:p>
            <a:pPr indent="0" lvl="0" marL="0" marR="64008" rtl="0" algn="r">
              <a:spcBef>
                <a:spcPts val="400"/>
              </a:spcBef>
              <a:spcAft>
                <a:spcPts val="0"/>
              </a:spcAft>
              <a:buSzPts val="1836"/>
              <a:buNone/>
            </a:pPr>
            <a:r>
              <a:rPr lang="en-US">
                <a:solidFill>
                  <a:schemeClr val="dk1"/>
                </a:solidFill>
                <a:latin typeface="Times New Roman"/>
                <a:ea typeface="Times New Roman"/>
                <a:cs typeface="Times New Roman"/>
                <a:sym typeface="Times New Roman"/>
              </a:rPr>
              <a:t> </a:t>
            </a:r>
            <a:endParaRPr/>
          </a:p>
        </p:txBody>
      </p:sp>
      <p:sp>
        <p:nvSpPr>
          <p:cNvPr id="109" name="Google Shape;109;p1"/>
          <p:cNvSpPr txBox="1"/>
          <p:nvPr/>
        </p:nvSpPr>
        <p:spPr>
          <a:xfrm>
            <a:off x="1143000" y="1184275"/>
            <a:ext cx="3521075" cy="457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10" name="Google Shape;110;p1"/>
          <p:cNvSpPr/>
          <p:nvPr/>
        </p:nvSpPr>
        <p:spPr>
          <a:xfrm>
            <a:off x="1618077" y="511328"/>
            <a:ext cx="5298245" cy="178510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800">
                <a:solidFill>
                  <a:schemeClr val="accent1"/>
                </a:solidFill>
                <a:latin typeface="Arial"/>
                <a:ea typeface="Arial"/>
                <a:cs typeface="Arial"/>
                <a:sym typeface="Arial"/>
              </a:rPr>
              <a:t>Montgomery County Schools </a:t>
            </a:r>
            <a:endParaRPr/>
          </a:p>
          <a:p>
            <a:pPr indent="0" lvl="0" marL="0" marR="0" rtl="0" algn="ctr">
              <a:spcBef>
                <a:spcPts val="0"/>
              </a:spcBef>
              <a:spcAft>
                <a:spcPts val="0"/>
              </a:spcAft>
              <a:buNone/>
            </a:pPr>
            <a:r>
              <a:rPr b="0" lang="en-US" sz="2800" cap="none">
                <a:solidFill>
                  <a:schemeClr val="accent1"/>
                </a:solidFill>
                <a:latin typeface="Arial"/>
                <a:ea typeface="Arial"/>
                <a:cs typeface="Arial"/>
                <a:sym typeface="Arial"/>
              </a:rPr>
              <a:t>Annual Training</a:t>
            </a:r>
            <a:endParaRPr/>
          </a:p>
          <a:p>
            <a:pPr indent="0" lvl="0" marL="0" marR="0" rtl="0" algn="ctr">
              <a:spcBef>
                <a:spcPts val="0"/>
              </a:spcBef>
              <a:spcAft>
                <a:spcPts val="0"/>
              </a:spcAft>
              <a:buNone/>
            </a:pPr>
            <a:r>
              <a:t/>
            </a:r>
            <a:endParaRPr b="0" sz="5400" cap="none">
              <a:solidFill>
                <a:schemeClr val="accent1"/>
              </a:solidFill>
              <a:latin typeface="Arial"/>
              <a:ea typeface="Arial"/>
              <a:cs typeface="Arial"/>
              <a:sym typeface="Arial"/>
            </a:endParaRPr>
          </a:p>
        </p:txBody>
      </p:sp>
      <p:sp>
        <p:nvSpPr>
          <p:cNvPr id="111" name="Google Shape;111;p1"/>
          <p:cNvSpPr txBox="1"/>
          <p:nvPr/>
        </p:nvSpPr>
        <p:spPr>
          <a:xfrm>
            <a:off x="4800600" y="5943600"/>
            <a:ext cx="4114800" cy="369332"/>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Arial"/>
                <a:ea typeface="Arial"/>
                <a:cs typeface="Arial"/>
                <a:sym typeface="Arial"/>
              </a:rPr>
              <a:t>Created by: Shanda Brewer, BA, RN</a:t>
            </a:r>
            <a:endParaRPr sz="1800">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0"/>
          <p:cNvSpPr txBox="1"/>
          <p:nvPr>
            <p:ph idx="1" type="body"/>
          </p:nvPr>
        </p:nvSpPr>
        <p:spPr>
          <a:xfrm>
            <a:off x="381000" y="1447800"/>
            <a:ext cx="7924800" cy="4495800"/>
          </a:xfrm>
          <a:prstGeom prst="rect">
            <a:avLst/>
          </a:prstGeom>
          <a:noFill/>
          <a:ln>
            <a:noFill/>
          </a:ln>
        </p:spPr>
        <p:txBody>
          <a:bodyPr anchorCtr="0" anchor="t" bIns="45700" lIns="91425" spcFirstLastPara="1" rIns="91425" wrap="square" tIns="45700">
            <a:normAutofit fontScale="92500"/>
          </a:bodyPr>
          <a:lstStyle/>
          <a:p>
            <a:pPr indent="-256032" lvl="0" marL="365760" rtl="0" algn="l">
              <a:lnSpc>
                <a:spcPct val="80000"/>
              </a:lnSpc>
              <a:spcBef>
                <a:spcPts val="0"/>
              </a:spcBef>
              <a:spcAft>
                <a:spcPts val="0"/>
              </a:spcAft>
              <a:buSzPct val="68000"/>
              <a:buFont typeface="Times New Roman"/>
              <a:buNone/>
            </a:pPr>
            <a:r>
              <a:rPr lang="en-US" sz="2000">
                <a:solidFill>
                  <a:schemeClr val="dk1"/>
                </a:solidFill>
                <a:latin typeface="Times New Roman"/>
                <a:ea typeface="Times New Roman"/>
                <a:cs typeface="Times New Roman"/>
                <a:sym typeface="Times New Roman"/>
              </a:rPr>
              <a:t>If at any time the student with diabetes becomes physically unable to check </a:t>
            </a:r>
            <a:endParaRPr sz="2000">
              <a:solidFill>
                <a:schemeClr val="dk1"/>
              </a:solidFill>
              <a:latin typeface="Times New Roman"/>
              <a:ea typeface="Times New Roman"/>
              <a:cs typeface="Times New Roman"/>
              <a:sym typeface="Times New Roman"/>
            </a:endParaRPr>
          </a:p>
          <a:p>
            <a:pPr indent="-256032" lvl="0" marL="365760" rtl="0" algn="l">
              <a:lnSpc>
                <a:spcPct val="80000"/>
              </a:lnSpc>
              <a:spcBef>
                <a:spcPts val="400"/>
              </a:spcBef>
              <a:spcAft>
                <a:spcPts val="0"/>
              </a:spcAft>
              <a:buSzPct val="68000"/>
              <a:buFont typeface="Times New Roman"/>
              <a:buNone/>
            </a:pPr>
            <a:r>
              <a:rPr lang="en-US" sz="2000">
                <a:solidFill>
                  <a:schemeClr val="dk1"/>
                </a:solidFill>
                <a:latin typeface="Times New Roman"/>
                <a:ea typeface="Times New Roman"/>
                <a:cs typeface="Times New Roman"/>
                <a:sym typeface="Times New Roman"/>
              </a:rPr>
              <a:t>his/her blood sugar (With the exception of physically disabled students), </a:t>
            </a:r>
            <a:endParaRPr sz="2000">
              <a:solidFill>
                <a:schemeClr val="dk1"/>
              </a:solidFill>
              <a:latin typeface="Times New Roman"/>
              <a:ea typeface="Times New Roman"/>
              <a:cs typeface="Times New Roman"/>
              <a:sym typeface="Times New Roman"/>
            </a:endParaRPr>
          </a:p>
          <a:p>
            <a:pPr indent="-256032" lvl="0" marL="365760" rtl="0" algn="l">
              <a:lnSpc>
                <a:spcPct val="80000"/>
              </a:lnSpc>
              <a:spcBef>
                <a:spcPts val="400"/>
              </a:spcBef>
              <a:spcAft>
                <a:spcPts val="0"/>
              </a:spcAft>
              <a:buSzPct val="68000"/>
              <a:buFont typeface="Times New Roman"/>
              <a:buNone/>
            </a:pPr>
            <a:r>
              <a:rPr lang="en-US" sz="2000">
                <a:solidFill>
                  <a:schemeClr val="dk1"/>
                </a:solidFill>
                <a:latin typeface="Times New Roman"/>
                <a:ea typeface="Times New Roman"/>
                <a:cs typeface="Times New Roman"/>
                <a:sym typeface="Times New Roman"/>
              </a:rPr>
              <a:t>becomes unconscious, is having a seizure, becomes unable to communicate </a:t>
            </a:r>
            <a:endParaRPr/>
          </a:p>
          <a:p>
            <a:pPr indent="-256032" lvl="0" marL="365760" rtl="0" algn="l">
              <a:lnSpc>
                <a:spcPct val="80000"/>
              </a:lnSpc>
              <a:spcBef>
                <a:spcPts val="400"/>
              </a:spcBef>
              <a:spcAft>
                <a:spcPts val="0"/>
              </a:spcAft>
              <a:buSzPct val="68000"/>
              <a:buFont typeface="Times New Roman"/>
              <a:buNone/>
            </a:pPr>
            <a:r>
              <a:rPr lang="en-US" sz="2000">
                <a:solidFill>
                  <a:schemeClr val="dk1"/>
                </a:solidFill>
                <a:latin typeface="Times New Roman"/>
                <a:ea typeface="Times New Roman"/>
                <a:cs typeface="Times New Roman"/>
                <a:sym typeface="Times New Roman"/>
              </a:rPr>
              <a:t>normally, or is unable to swallow, </a:t>
            </a:r>
            <a:r>
              <a:rPr b="1" lang="en-US" sz="2000">
                <a:solidFill>
                  <a:schemeClr val="dk1"/>
                </a:solidFill>
                <a:latin typeface="Times New Roman"/>
                <a:ea typeface="Times New Roman"/>
                <a:cs typeface="Times New Roman"/>
                <a:sym typeface="Times New Roman"/>
              </a:rPr>
              <a:t>DO NOT GIVE FOOD OR DRINK! </a:t>
            </a:r>
            <a:br>
              <a:rPr b="1" lang="en-US" sz="2000">
                <a:solidFill>
                  <a:schemeClr val="dk1"/>
                </a:solidFill>
                <a:latin typeface="Times New Roman"/>
                <a:ea typeface="Times New Roman"/>
                <a:cs typeface="Times New Roman"/>
                <a:sym typeface="Times New Roman"/>
              </a:rPr>
            </a:br>
            <a:endParaRPr b="1" sz="2000">
              <a:solidFill>
                <a:schemeClr val="dk1"/>
              </a:solidFill>
              <a:latin typeface="Times New Roman"/>
              <a:ea typeface="Times New Roman"/>
              <a:cs typeface="Times New Roman"/>
              <a:sym typeface="Times New Roman"/>
            </a:endParaRPr>
          </a:p>
          <a:p>
            <a:pPr indent="-514350" lvl="0" marL="514350" rtl="0" algn="l">
              <a:lnSpc>
                <a:spcPct val="80000"/>
              </a:lnSpc>
              <a:spcBef>
                <a:spcPts val="400"/>
              </a:spcBef>
              <a:spcAft>
                <a:spcPts val="0"/>
              </a:spcAft>
              <a:buSzPct val="68000"/>
              <a:buFont typeface="Arial"/>
              <a:buAutoNum type="arabicPeriod"/>
            </a:pPr>
            <a:r>
              <a:rPr b="1" lang="en-US" sz="2400">
                <a:solidFill>
                  <a:schemeClr val="dk1"/>
                </a:solidFill>
                <a:latin typeface="Times New Roman"/>
                <a:ea typeface="Times New Roman"/>
                <a:cs typeface="Times New Roman"/>
                <a:sym typeface="Times New Roman"/>
              </a:rPr>
              <a:t>CALL FOR SCHOOL NURSE</a:t>
            </a:r>
            <a:endParaRPr/>
          </a:p>
          <a:p>
            <a:pPr indent="-377317" lvl="0" marL="457200" rtl="0" algn="l">
              <a:lnSpc>
                <a:spcPct val="80000"/>
              </a:lnSpc>
              <a:spcBef>
                <a:spcPts val="400"/>
              </a:spcBef>
              <a:spcAft>
                <a:spcPts val="0"/>
              </a:spcAft>
              <a:buSzPct val="68000"/>
              <a:buFont typeface="Arial"/>
              <a:buNone/>
            </a:pPr>
            <a:r>
              <a:t/>
            </a:r>
            <a:endParaRPr b="1" sz="2000">
              <a:solidFill>
                <a:schemeClr val="dk1"/>
              </a:solidFill>
              <a:latin typeface="Times New Roman"/>
              <a:ea typeface="Times New Roman"/>
              <a:cs typeface="Times New Roman"/>
              <a:sym typeface="Times New Roman"/>
            </a:endParaRPr>
          </a:p>
          <a:p>
            <a:pPr indent="-457200" lvl="0" marL="457200" rtl="0" algn="l">
              <a:lnSpc>
                <a:spcPct val="80000"/>
              </a:lnSpc>
              <a:spcBef>
                <a:spcPts val="400"/>
              </a:spcBef>
              <a:spcAft>
                <a:spcPts val="0"/>
              </a:spcAft>
              <a:buSzPct val="68000"/>
              <a:buFont typeface="Arial"/>
              <a:buAutoNum type="arabicPeriod"/>
            </a:pPr>
            <a:r>
              <a:rPr b="1" lang="en-US" sz="2400">
                <a:solidFill>
                  <a:schemeClr val="dk1"/>
                </a:solidFill>
                <a:latin typeface="Times New Roman"/>
                <a:ea typeface="Times New Roman"/>
                <a:cs typeface="Times New Roman"/>
                <a:sym typeface="Times New Roman"/>
              </a:rPr>
              <a:t>If there is no nurse in your building at this time, or if it occurs after school, Notify Principal of emergency and to call 911. Assign someone to notify parent/guardian. </a:t>
            </a:r>
            <a:br>
              <a:rPr b="1" lang="en-US" sz="2400">
                <a:solidFill>
                  <a:schemeClr val="dk1"/>
                </a:solidFill>
                <a:latin typeface="Times New Roman"/>
                <a:ea typeface="Times New Roman"/>
                <a:cs typeface="Times New Roman"/>
                <a:sym typeface="Times New Roman"/>
              </a:rPr>
            </a:br>
            <a:endParaRPr b="1" sz="2400">
              <a:solidFill>
                <a:schemeClr val="dk1"/>
              </a:solidFill>
              <a:latin typeface="Times New Roman"/>
              <a:ea typeface="Times New Roman"/>
              <a:cs typeface="Times New Roman"/>
              <a:sym typeface="Times New Roman"/>
            </a:endParaRPr>
          </a:p>
          <a:p>
            <a:pPr indent="-457200" lvl="0" marL="457200" rtl="0" algn="l">
              <a:lnSpc>
                <a:spcPct val="80000"/>
              </a:lnSpc>
              <a:spcBef>
                <a:spcPts val="400"/>
              </a:spcBef>
              <a:spcAft>
                <a:spcPts val="0"/>
              </a:spcAft>
              <a:buSzPct val="68000"/>
              <a:buFont typeface="Arial"/>
              <a:buAutoNum type="arabicPeriod"/>
            </a:pPr>
            <a:r>
              <a:rPr b="1" lang="en-US" sz="2400">
                <a:solidFill>
                  <a:schemeClr val="dk1"/>
                </a:solidFill>
                <a:latin typeface="Times New Roman"/>
                <a:ea typeface="Times New Roman"/>
                <a:cs typeface="Times New Roman"/>
                <a:sym typeface="Times New Roman"/>
              </a:rPr>
              <a:t>Get the student’s Glucagon Kit—if they have one</a:t>
            </a:r>
            <a:endParaRPr/>
          </a:p>
          <a:p>
            <a:pPr indent="-361340" lvl="0" marL="457200" rtl="0" algn="l">
              <a:lnSpc>
                <a:spcPct val="80000"/>
              </a:lnSpc>
              <a:spcBef>
                <a:spcPts val="400"/>
              </a:spcBef>
              <a:spcAft>
                <a:spcPts val="0"/>
              </a:spcAft>
              <a:buSzPct val="68000"/>
              <a:buFont typeface="Arial"/>
              <a:buNone/>
            </a:pPr>
            <a:r>
              <a:t/>
            </a:r>
            <a:endParaRPr b="1" sz="2400">
              <a:solidFill>
                <a:schemeClr val="dk1"/>
              </a:solidFill>
              <a:latin typeface="Times New Roman"/>
              <a:ea typeface="Times New Roman"/>
              <a:cs typeface="Times New Roman"/>
              <a:sym typeface="Times New Roman"/>
            </a:endParaRPr>
          </a:p>
          <a:p>
            <a:pPr indent="0" lvl="0" marL="0" rtl="0" algn="l">
              <a:lnSpc>
                <a:spcPct val="80000"/>
              </a:lnSpc>
              <a:spcBef>
                <a:spcPts val="400"/>
              </a:spcBef>
              <a:spcAft>
                <a:spcPts val="0"/>
              </a:spcAft>
              <a:buSzPct val="68000"/>
              <a:buNone/>
            </a:pPr>
            <a:br>
              <a:rPr b="1" lang="en-US" sz="2400">
                <a:solidFill>
                  <a:schemeClr val="dk1"/>
                </a:solidFill>
                <a:latin typeface="Times New Roman"/>
                <a:ea typeface="Times New Roman"/>
                <a:cs typeface="Times New Roman"/>
                <a:sym typeface="Times New Roman"/>
              </a:rPr>
            </a:br>
            <a:br>
              <a:rPr b="1" lang="en-US" sz="1200">
                <a:solidFill>
                  <a:schemeClr val="dk1"/>
                </a:solidFill>
                <a:latin typeface="Times New Roman"/>
                <a:ea typeface="Times New Roman"/>
                <a:cs typeface="Times New Roman"/>
                <a:sym typeface="Times New Roman"/>
              </a:rPr>
            </a:br>
            <a:endParaRPr b="1" sz="1200">
              <a:solidFill>
                <a:schemeClr val="dk1"/>
              </a:solidFill>
              <a:latin typeface="Times New Roman"/>
              <a:ea typeface="Times New Roman"/>
              <a:cs typeface="Times New Roman"/>
              <a:sym typeface="Times New Roman"/>
            </a:endParaRPr>
          </a:p>
        </p:txBody>
      </p:sp>
      <p:sp>
        <p:nvSpPr>
          <p:cNvPr id="174" name="Google Shape;174;p10"/>
          <p:cNvSpPr txBox="1"/>
          <p:nvPr>
            <p:ph type="title"/>
          </p:nvPr>
        </p:nvSpPr>
        <p:spPr>
          <a:xfrm>
            <a:off x="152400" y="0"/>
            <a:ext cx="7772400" cy="12192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3600"/>
              <a:buFont typeface="Times New Roman"/>
              <a:buNone/>
            </a:pPr>
            <a:r>
              <a:rPr lang="en-US" sz="3600">
                <a:solidFill>
                  <a:schemeClr val="dk1"/>
                </a:solidFill>
                <a:latin typeface="Times New Roman"/>
                <a:ea typeface="Times New Roman"/>
                <a:cs typeface="Times New Roman"/>
                <a:sym typeface="Times New Roman"/>
              </a:rPr>
              <a:t>LOW BLOOD SUGAR EMERGENCY</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1"/>
          <p:cNvSpPr txBox="1"/>
          <p:nvPr>
            <p:ph idx="1" type="body"/>
          </p:nvPr>
        </p:nvSpPr>
        <p:spPr>
          <a:xfrm>
            <a:off x="685800" y="1447800"/>
            <a:ext cx="7696200" cy="4267200"/>
          </a:xfrm>
          <a:prstGeom prst="rect">
            <a:avLst/>
          </a:prstGeom>
          <a:noFill/>
          <a:ln>
            <a:noFill/>
          </a:ln>
        </p:spPr>
        <p:txBody>
          <a:bodyPr anchorCtr="0" anchor="t" bIns="45700" lIns="91425" spcFirstLastPara="1" rIns="91425" wrap="square" tIns="45700">
            <a:normAutofit fontScale="92500" lnSpcReduction="10000"/>
          </a:bodyPr>
          <a:lstStyle/>
          <a:p>
            <a:pPr indent="-533400" lvl="0" marL="533400" rtl="0" algn="l">
              <a:lnSpc>
                <a:spcPct val="80000"/>
              </a:lnSpc>
              <a:spcBef>
                <a:spcPts val="0"/>
              </a:spcBef>
              <a:spcAft>
                <a:spcPts val="0"/>
              </a:spcAft>
              <a:buSzPct val="68000"/>
              <a:buChar char="🞂"/>
            </a:pPr>
            <a:r>
              <a:rPr b="1" lang="en-US" sz="2400">
                <a:solidFill>
                  <a:schemeClr val="dk1"/>
                </a:solidFill>
                <a:latin typeface="Times New Roman"/>
                <a:ea typeface="Times New Roman"/>
                <a:cs typeface="Times New Roman"/>
                <a:sym typeface="Times New Roman"/>
              </a:rPr>
              <a:t>A licensed health service provider/ trained staff member must immediately give prescribed glucagon injection as prescribed by the students physician, according to package instructions and training.  </a:t>
            </a:r>
            <a:endParaRPr/>
          </a:p>
          <a:p>
            <a:pPr indent="-437540" lvl="0" marL="533400" rtl="0" algn="l">
              <a:lnSpc>
                <a:spcPct val="80000"/>
              </a:lnSpc>
              <a:spcBef>
                <a:spcPts val="400"/>
              </a:spcBef>
              <a:spcAft>
                <a:spcPts val="0"/>
              </a:spcAft>
              <a:buSzPct val="68000"/>
              <a:buNone/>
            </a:pPr>
            <a:r>
              <a:t/>
            </a:r>
            <a:endParaRPr b="1" sz="2400">
              <a:solidFill>
                <a:schemeClr val="dk1"/>
              </a:solidFill>
              <a:latin typeface="Times New Roman"/>
              <a:ea typeface="Times New Roman"/>
              <a:cs typeface="Times New Roman"/>
              <a:sym typeface="Times New Roman"/>
            </a:endParaRPr>
          </a:p>
          <a:p>
            <a:pPr indent="-533400" lvl="0" marL="533400" rtl="0" algn="l">
              <a:lnSpc>
                <a:spcPct val="80000"/>
              </a:lnSpc>
              <a:spcBef>
                <a:spcPts val="400"/>
              </a:spcBef>
              <a:spcAft>
                <a:spcPts val="0"/>
              </a:spcAft>
              <a:buSzPct val="68000"/>
              <a:buChar char="🞂"/>
            </a:pPr>
            <a:r>
              <a:rPr b="1" lang="en-US" sz="2400">
                <a:solidFill>
                  <a:schemeClr val="dk1"/>
                </a:solidFill>
                <a:latin typeface="Times New Roman"/>
                <a:ea typeface="Times New Roman"/>
                <a:cs typeface="Times New Roman"/>
                <a:sym typeface="Times New Roman"/>
              </a:rPr>
              <a:t>Directions for mixing and injection are included in the kit</a:t>
            </a:r>
            <a:endParaRPr/>
          </a:p>
          <a:p>
            <a:pPr indent="-437540" lvl="0" marL="533400" rtl="0" algn="l">
              <a:lnSpc>
                <a:spcPct val="80000"/>
              </a:lnSpc>
              <a:spcBef>
                <a:spcPts val="400"/>
              </a:spcBef>
              <a:spcAft>
                <a:spcPts val="0"/>
              </a:spcAft>
              <a:buSzPct val="68000"/>
              <a:buNone/>
            </a:pPr>
            <a:r>
              <a:t/>
            </a:r>
            <a:endParaRPr b="1" sz="2400">
              <a:solidFill>
                <a:schemeClr val="dk1"/>
              </a:solidFill>
              <a:latin typeface="Times New Roman"/>
              <a:ea typeface="Times New Roman"/>
              <a:cs typeface="Times New Roman"/>
              <a:sym typeface="Times New Roman"/>
            </a:endParaRPr>
          </a:p>
          <a:p>
            <a:pPr indent="-533400" lvl="0" marL="533400" rtl="0" algn="l">
              <a:lnSpc>
                <a:spcPct val="80000"/>
              </a:lnSpc>
              <a:spcBef>
                <a:spcPts val="400"/>
              </a:spcBef>
              <a:spcAft>
                <a:spcPts val="0"/>
              </a:spcAft>
              <a:buSzPct val="68000"/>
              <a:buChar char="🞂"/>
            </a:pPr>
            <a:r>
              <a:rPr b="1" lang="en-US" sz="4800" u="sng">
                <a:solidFill>
                  <a:schemeClr val="dk1"/>
                </a:solidFill>
                <a:latin typeface="Times New Roman"/>
                <a:ea typeface="Times New Roman"/>
                <a:cs typeface="Times New Roman"/>
                <a:sym typeface="Times New Roman"/>
                <a:hlinkClick r:id="rId3">
                  <a:extLst>
                    <a:ext uri="{A12FA001-AC4F-418D-AE19-62706E023703}">
                      <ahyp:hlinkClr val="tx"/>
                    </a:ext>
                  </a:extLst>
                </a:hlinkClick>
              </a:rPr>
              <a:t>Glucagon</a:t>
            </a:r>
            <a:endParaRPr b="1" sz="4800">
              <a:solidFill>
                <a:schemeClr val="dk1"/>
              </a:solidFill>
              <a:latin typeface="Times New Roman"/>
              <a:ea typeface="Times New Roman"/>
              <a:cs typeface="Times New Roman"/>
              <a:sym typeface="Times New Roman"/>
            </a:endParaRPr>
          </a:p>
          <a:p>
            <a:pPr indent="-437540" lvl="0" marL="533400" rtl="0" algn="l">
              <a:lnSpc>
                <a:spcPct val="80000"/>
              </a:lnSpc>
              <a:spcBef>
                <a:spcPts val="400"/>
              </a:spcBef>
              <a:spcAft>
                <a:spcPts val="0"/>
              </a:spcAft>
              <a:buSzPct val="68000"/>
              <a:buNone/>
            </a:pPr>
            <a:r>
              <a:t/>
            </a:r>
            <a:endParaRPr b="1" sz="2400">
              <a:solidFill>
                <a:schemeClr val="dk1"/>
              </a:solidFill>
              <a:latin typeface="Times New Roman"/>
              <a:ea typeface="Times New Roman"/>
              <a:cs typeface="Times New Roman"/>
              <a:sym typeface="Times New Roman"/>
            </a:endParaRPr>
          </a:p>
          <a:p>
            <a:pPr indent="-256032" lvl="0" marL="365760" rtl="0" algn="l">
              <a:spcBef>
                <a:spcPts val="400"/>
              </a:spcBef>
              <a:spcAft>
                <a:spcPts val="0"/>
              </a:spcAft>
              <a:buSzPct val="68000"/>
              <a:buChar char="🞂"/>
            </a:pPr>
            <a:r>
              <a:rPr b="1" lang="en-US" sz="2400">
                <a:solidFill>
                  <a:schemeClr val="dk1"/>
                </a:solidFill>
                <a:latin typeface="Times New Roman"/>
                <a:ea typeface="Times New Roman"/>
                <a:cs typeface="Times New Roman"/>
                <a:sym typeface="Times New Roman"/>
              </a:rPr>
              <a:t>Give the used Glucagon Kit to EMS when they arrive. </a:t>
            </a:r>
            <a:endParaRPr/>
          </a:p>
          <a:p>
            <a:pPr indent="-529717" lvl="0" marL="609600" rtl="0" algn="l">
              <a:spcBef>
                <a:spcPts val="400"/>
              </a:spcBef>
              <a:spcAft>
                <a:spcPts val="0"/>
              </a:spcAft>
              <a:buSzPct val="68000"/>
              <a:buNone/>
            </a:pPr>
            <a:r>
              <a:t/>
            </a:r>
            <a:endParaRPr sz="2000">
              <a:solidFill>
                <a:schemeClr val="dk1"/>
              </a:solidFill>
              <a:latin typeface="Times New Roman"/>
              <a:ea typeface="Times New Roman"/>
              <a:cs typeface="Times New Roman"/>
              <a:sym typeface="Times New Roman"/>
            </a:endParaRPr>
          </a:p>
          <a:p>
            <a:pPr indent="-609600" lvl="0" marL="609600" rtl="0" algn="ctr">
              <a:spcBef>
                <a:spcPts val="400"/>
              </a:spcBef>
              <a:spcAft>
                <a:spcPts val="0"/>
              </a:spcAft>
              <a:buSzPct val="68000"/>
              <a:buFont typeface="Times New Roman"/>
              <a:buNone/>
            </a:pPr>
            <a:r>
              <a:rPr lang="en-US" sz="2000">
                <a:solidFill>
                  <a:schemeClr val="dk1"/>
                </a:solidFill>
                <a:latin typeface="Times New Roman"/>
                <a:ea typeface="Times New Roman"/>
                <a:cs typeface="Times New Roman"/>
                <a:sym typeface="Times New Roman"/>
              </a:rPr>
              <a:t>If EMS hasn’t arrived, feed the student AS SOON AS </a:t>
            </a:r>
            <a:endParaRPr/>
          </a:p>
          <a:p>
            <a:pPr indent="-609600" lvl="0" marL="609600" rtl="0" algn="ctr">
              <a:spcBef>
                <a:spcPts val="400"/>
              </a:spcBef>
              <a:spcAft>
                <a:spcPts val="0"/>
              </a:spcAft>
              <a:buSzPct val="68000"/>
              <a:buFont typeface="Times New Roman"/>
              <a:buNone/>
            </a:pPr>
            <a:r>
              <a:rPr lang="en-US" sz="2000">
                <a:solidFill>
                  <a:schemeClr val="dk1"/>
                </a:solidFill>
                <a:latin typeface="Times New Roman"/>
                <a:ea typeface="Times New Roman"/>
                <a:cs typeface="Times New Roman"/>
                <a:sym typeface="Times New Roman"/>
              </a:rPr>
              <a:t>HE/SHE IS AWAKE AND ABLE TO SWALLOW</a:t>
            </a:r>
            <a:endParaRPr sz="2000">
              <a:solidFill>
                <a:schemeClr val="dk1"/>
              </a:solidFill>
              <a:latin typeface="Times New Roman"/>
              <a:ea typeface="Times New Roman"/>
              <a:cs typeface="Times New Roman"/>
              <a:sym typeface="Times New Roman"/>
            </a:endParaRPr>
          </a:p>
        </p:txBody>
      </p:sp>
      <p:sp>
        <p:nvSpPr>
          <p:cNvPr id="181" name="Google Shape;181;p11"/>
          <p:cNvSpPr txBox="1"/>
          <p:nvPr>
            <p:ph type="title"/>
          </p:nvPr>
        </p:nvSpPr>
        <p:spPr>
          <a:xfrm>
            <a:off x="685800" y="152400"/>
            <a:ext cx="6870700" cy="11430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4100"/>
              <a:buFont typeface="Times New Roman"/>
              <a:buNone/>
            </a:pPr>
            <a:r>
              <a:rPr lang="en-US">
                <a:solidFill>
                  <a:schemeClr val="dk1"/>
                </a:solidFill>
                <a:latin typeface="Times New Roman"/>
                <a:ea typeface="Times New Roman"/>
                <a:cs typeface="Times New Roman"/>
                <a:sym typeface="Times New Roman"/>
              </a:rPr>
              <a:t>Glucagon Emergency Kits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12"/>
          <p:cNvSpPr txBox="1"/>
          <p:nvPr>
            <p:ph idx="1" type="body"/>
          </p:nvPr>
        </p:nvSpPr>
        <p:spPr>
          <a:xfrm>
            <a:off x="685800" y="1143000"/>
            <a:ext cx="7696200" cy="4495800"/>
          </a:xfrm>
          <a:prstGeom prst="rect">
            <a:avLst/>
          </a:prstGeom>
          <a:noFill/>
          <a:ln>
            <a:noFill/>
          </a:ln>
        </p:spPr>
        <p:txBody>
          <a:bodyPr anchorCtr="0" anchor="t" bIns="45700" lIns="91425" spcFirstLastPara="1" rIns="91425" wrap="square" tIns="45700">
            <a:normAutofit/>
          </a:bodyPr>
          <a:lstStyle/>
          <a:p>
            <a:pPr indent="-256032" lvl="0" marL="365760" rtl="0" algn="l">
              <a:lnSpc>
                <a:spcPct val="90000"/>
              </a:lnSpc>
              <a:spcBef>
                <a:spcPts val="0"/>
              </a:spcBef>
              <a:spcAft>
                <a:spcPts val="0"/>
              </a:spcAft>
              <a:buSzPts val="3672"/>
              <a:buFont typeface="Times New Roman"/>
              <a:buNone/>
            </a:pPr>
            <a:r>
              <a:rPr lang="en-US" sz="5400" u="sng">
                <a:solidFill>
                  <a:schemeClr val="dk1"/>
                </a:solidFill>
                <a:latin typeface="Times New Roman"/>
                <a:ea typeface="Times New Roman"/>
                <a:cs typeface="Times New Roman"/>
                <a:sym typeface="Times New Roman"/>
                <a:hlinkClick r:id="rId3">
                  <a:extLst>
                    <a:ext uri="{A12FA001-AC4F-418D-AE19-62706E023703}">
                      <ahyp:hlinkClr val="tx"/>
                    </a:ext>
                  </a:extLst>
                </a:hlinkClick>
              </a:rPr>
              <a:t>Hyperglycemia</a:t>
            </a:r>
            <a:endParaRPr sz="5400">
              <a:solidFill>
                <a:schemeClr val="dk1"/>
              </a:solidFill>
              <a:latin typeface="Times New Roman"/>
              <a:ea typeface="Times New Roman"/>
              <a:cs typeface="Times New Roman"/>
              <a:sym typeface="Times New Roman"/>
            </a:endParaRPr>
          </a:p>
        </p:txBody>
      </p:sp>
      <p:sp>
        <p:nvSpPr>
          <p:cNvPr id="188" name="Google Shape;188;p12"/>
          <p:cNvSpPr txBox="1"/>
          <p:nvPr>
            <p:ph type="title"/>
          </p:nvPr>
        </p:nvSpPr>
        <p:spPr>
          <a:xfrm>
            <a:off x="685800" y="2209800"/>
            <a:ext cx="6870700" cy="29718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4000"/>
              <a:buFont typeface="Times New Roman"/>
              <a:buNone/>
            </a:pPr>
            <a:r>
              <a:rPr lang="en-US" sz="4000">
                <a:solidFill>
                  <a:schemeClr val="dk1"/>
                </a:solidFill>
                <a:latin typeface="Times New Roman"/>
                <a:ea typeface="Times New Roman"/>
                <a:cs typeface="Times New Roman"/>
                <a:sym typeface="Times New Roman"/>
              </a:rPr>
              <a:t>Hyperglycemia—not an emergency</a:t>
            </a:r>
            <a:br>
              <a:rPr lang="en-US" sz="4000">
                <a:solidFill>
                  <a:schemeClr val="dk1"/>
                </a:solidFill>
                <a:latin typeface="Times New Roman"/>
                <a:ea typeface="Times New Roman"/>
                <a:cs typeface="Times New Roman"/>
                <a:sym typeface="Times New Roman"/>
              </a:rPr>
            </a:br>
            <a:endParaRPr sz="4000">
              <a:solidFill>
                <a:schemeClr val="dk1"/>
              </a:solidFill>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13"/>
          <p:cNvSpPr txBox="1"/>
          <p:nvPr>
            <p:ph idx="1" type="body"/>
          </p:nvPr>
        </p:nvSpPr>
        <p:spPr>
          <a:xfrm>
            <a:off x="304800" y="1447800"/>
            <a:ext cx="8153400" cy="4191000"/>
          </a:xfrm>
          <a:prstGeom prst="rect">
            <a:avLst/>
          </a:prstGeom>
          <a:solidFill>
            <a:schemeClr val="lt1"/>
          </a:solidFill>
          <a:ln>
            <a:noFill/>
          </a:ln>
        </p:spPr>
        <p:txBody>
          <a:bodyPr anchorCtr="0" anchor="t" bIns="45700" lIns="91425" spcFirstLastPara="1" rIns="91425" wrap="square" tIns="45700">
            <a:normAutofit fontScale="92500" lnSpcReduction="10000"/>
          </a:bodyPr>
          <a:lstStyle/>
          <a:p>
            <a:pPr indent="-256032" lvl="0" marL="365760" rtl="0" algn="l">
              <a:lnSpc>
                <a:spcPct val="80000"/>
              </a:lnSpc>
              <a:spcBef>
                <a:spcPts val="0"/>
              </a:spcBef>
              <a:spcAft>
                <a:spcPts val="0"/>
              </a:spcAft>
              <a:buSzPct val="68000"/>
              <a:buFont typeface="Noto Sans Symbols"/>
              <a:buChar char="✔"/>
            </a:pPr>
            <a:r>
              <a:rPr b="1" lang="en-US" sz="2400">
                <a:solidFill>
                  <a:schemeClr val="dk1"/>
                </a:solidFill>
                <a:latin typeface="Times New Roman"/>
                <a:ea typeface="Times New Roman"/>
                <a:cs typeface="Times New Roman"/>
                <a:sym typeface="Times New Roman"/>
              </a:rPr>
              <a:t>ENSURE STUDENT SAFETY: Protect the student’s head, roll to left side if possible, speak in calming voice to student</a:t>
            </a:r>
            <a:endParaRPr/>
          </a:p>
          <a:p>
            <a:pPr indent="0" lvl="0" marL="0" rtl="0" algn="l">
              <a:lnSpc>
                <a:spcPct val="80000"/>
              </a:lnSpc>
              <a:spcBef>
                <a:spcPts val="400"/>
              </a:spcBef>
              <a:spcAft>
                <a:spcPts val="0"/>
              </a:spcAft>
              <a:buSzPct val="68000"/>
              <a:buNone/>
            </a:pPr>
            <a:r>
              <a:t/>
            </a:r>
            <a:endParaRPr b="1" sz="2400">
              <a:solidFill>
                <a:schemeClr val="dk1"/>
              </a:solidFill>
              <a:latin typeface="Times New Roman"/>
              <a:ea typeface="Times New Roman"/>
              <a:cs typeface="Times New Roman"/>
              <a:sym typeface="Times New Roman"/>
            </a:endParaRPr>
          </a:p>
          <a:p>
            <a:pPr indent="-256032" lvl="0" marL="365760" rtl="0" algn="l">
              <a:lnSpc>
                <a:spcPct val="80000"/>
              </a:lnSpc>
              <a:spcBef>
                <a:spcPts val="400"/>
              </a:spcBef>
              <a:spcAft>
                <a:spcPts val="0"/>
              </a:spcAft>
              <a:buSzPct val="68000"/>
              <a:buFont typeface="Noto Sans Symbols"/>
              <a:buChar char="✔"/>
            </a:pPr>
            <a:r>
              <a:rPr b="1" lang="en-US" sz="2400">
                <a:solidFill>
                  <a:schemeClr val="dk1"/>
                </a:solidFill>
                <a:latin typeface="Times New Roman"/>
                <a:ea typeface="Times New Roman"/>
                <a:cs typeface="Times New Roman"/>
                <a:sym typeface="Times New Roman"/>
              </a:rPr>
              <a:t>ENVIRONMENTAL SAFETY: Remove hazards in the area, such as sharp or hard objects</a:t>
            </a:r>
            <a:endParaRPr/>
          </a:p>
          <a:p>
            <a:pPr indent="-160172" lvl="0" marL="365760" rtl="0" algn="l">
              <a:lnSpc>
                <a:spcPct val="80000"/>
              </a:lnSpc>
              <a:spcBef>
                <a:spcPts val="400"/>
              </a:spcBef>
              <a:spcAft>
                <a:spcPts val="0"/>
              </a:spcAft>
              <a:buSzPct val="68000"/>
              <a:buFont typeface="Noto Sans Symbols"/>
              <a:buNone/>
            </a:pPr>
            <a:r>
              <a:t/>
            </a:r>
            <a:endParaRPr b="1" sz="2400">
              <a:solidFill>
                <a:schemeClr val="dk1"/>
              </a:solidFill>
              <a:latin typeface="Times New Roman"/>
              <a:ea typeface="Times New Roman"/>
              <a:cs typeface="Times New Roman"/>
              <a:sym typeface="Times New Roman"/>
            </a:endParaRPr>
          </a:p>
          <a:p>
            <a:pPr indent="-256032" lvl="0" marL="365760" rtl="0" algn="l">
              <a:lnSpc>
                <a:spcPct val="80000"/>
              </a:lnSpc>
              <a:spcBef>
                <a:spcPts val="400"/>
              </a:spcBef>
              <a:spcAft>
                <a:spcPts val="0"/>
              </a:spcAft>
              <a:buSzPct val="68000"/>
              <a:buFont typeface="Noto Sans Symbols"/>
              <a:buChar char="✔"/>
            </a:pPr>
            <a:r>
              <a:rPr b="1" lang="en-US" sz="2400">
                <a:solidFill>
                  <a:schemeClr val="dk1"/>
                </a:solidFill>
                <a:latin typeface="Times New Roman"/>
                <a:ea typeface="Times New Roman"/>
                <a:cs typeface="Times New Roman"/>
                <a:sym typeface="Times New Roman"/>
              </a:rPr>
              <a:t>DO NOT:  </a:t>
            </a:r>
            <a:r>
              <a:rPr lang="en-US" sz="2400">
                <a:solidFill>
                  <a:schemeClr val="dk1"/>
                </a:solidFill>
                <a:latin typeface="Times New Roman"/>
                <a:ea typeface="Times New Roman"/>
                <a:cs typeface="Times New Roman"/>
                <a:sym typeface="Times New Roman"/>
              </a:rPr>
              <a:t>Put anything in the mouth, attempt to hold down, try to waken, move to another location—unless the current location is dangerous, or ask the student sit up or walk before the nurse/EMS has assessed the student. </a:t>
            </a:r>
            <a:endParaRPr/>
          </a:p>
          <a:p>
            <a:pPr indent="-256032" lvl="0" marL="365760" rtl="0" algn="l">
              <a:lnSpc>
                <a:spcPct val="90000"/>
              </a:lnSpc>
              <a:spcBef>
                <a:spcPts val="400"/>
              </a:spcBef>
              <a:spcAft>
                <a:spcPts val="0"/>
              </a:spcAft>
              <a:buSzPct val="68000"/>
              <a:buFont typeface="Arial"/>
              <a:buNone/>
            </a:pPr>
            <a:r>
              <a:t/>
            </a:r>
            <a:endParaRPr sz="2400">
              <a:solidFill>
                <a:schemeClr val="dk1"/>
              </a:solidFill>
              <a:latin typeface="Times New Roman"/>
              <a:ea typeface="Times New Roman"/>
              <a:cs typeface="Times New Roman"/>
              <a:sym typeface="Times New Roman"/>
            </a:endParaRPr>
          </a:p>
          <a:p>
            <a:pPr indent="-256053" lvl="0" marL="365760" rtl="0" algn="l">
              <a:lnSpc>
                <a:spcPct val="80000"/>
              </a:lnSpc>
              <a:spcBef>
                <a:spcPts val="400"/>
              </a:spcBef>
              <a:spcAft>
                <a:spcPts val="0"/>
              </a:spcAft>
              <a:buSzPct val="68000"/>
              <a:buFont typeface="Noto Sans Symbols"/>
              <a:buChar char="✔"/>
            </a:pPr>
            <a:r>
              <a:rPr b="1" lang="en-US" u="sng">
                <a:solidFill>
                  <a:schemeClr val="dk1"/>
                </a:solidFill>
                <a:latin typeface="Times New Roman"/>
                <a:ea typeface="Times New Roman"/>
                <a:cs typeface="Times New Roman"/>
                <a:sym typeface="Times New Roman"/>
                <a:hlinkClick r:id="rId3">
                  <a:extLst>
                    <a:ext uri="{A12FA001-AC4F-418D-AE19-62706E023703}">
                      <ahyp:hlinkClr val="tx"/>
                    </a:ext>
                  </a:extLst>
                </a:hlinkClick>
              </a:rPr>
              <a:t>Actual Seizure</a:t>
            </a:r>
            <a:endParaRPr b="1">
              <a:solidFill>
                <a:schemeClr val="dk1"/>
              </a:solidFill>
              <a:latin typeface="Times New Roman"/>
              <a:ea typeface="Times New Roman"/>
              <a:cs typeface="Times New Roman"/>
              <a:sym typeface="Times New Roman"/>
            </a:endParaRPr>
          </a:p>
          <a:p>
            <a:pPr indent="-256053" lvl="0" marL="365760" rtl="0" algn="l">
              <a:lnSpc>
                <a:spcPct val="80000"/>
              </a:lnSpc>
              <a:spcBef>
                <a:spcPts val="400"/>
              </a:spcBef>
              <a:spcAft>
                <a:spcPts val="0"/>
              </a:spcAft>
              <a:buSzPct val="68000"/>
              <a:buFont typeface="Noto Sans Symbols"/>
              <a:buChar char="✔"/>
            </a:pPr>
            <a:r>
              <a:rPr b="1" lang="en-US" u="sng">
                <a:solidFill>
                  <a:schemeClr val="dk1"/>
                </a:solidFill>
                <a:latin typeface="Times New Roman"/>
                <a:ea typeface="Times New Roman"/>
                <a:cs typeface="Times New Roman"/>
                <a:sym typeface="Times New Roman"/>
                <a:hlinkClick r:id="rId4">
                  <a:extLst>
                    <a:ext uri="{A12FA001-AC4F-418D-AE19-62706E023703}">
                      <ahyp:hlinkClr val="tx"/>
                    </a:ext>
                  </a:extLst>
                </a:hlinkClick>
              </a:rPr>
              <a:t>Actual Seizure 2</a:t>
            </a:r>
            <a:endParaRPr b="1">
              <a:solidFill>
                <a:schemeClr val="dk1"/>
              </a:solidFill>
              <a:latin typeface="Times New Roman"/>
              <a:ea typeface="Times New Roman"/>
              <a:cs typeface="Times New Roman"/>
              <a:sym typeface="Times New Roman"/>
            </a:endParaRPr>
          </a:p>
          <a:p>
            <a:pPr indent="-256053" lvl="0" marL="365760" rtl="0" algn="l">
              <a:lnSpc>
                <a:spcPct val="80000"/>
              </a:lnSpc>
              <a:spcBef>
                <a:spcPts val="400"/>
              </a:spcBef>
              <a:spcAft>
                <a:spcPts val="0"/>
              </a:spcAft>
              <a:buSzPct val="68000"/>
              <a:buFont typeface="Noto Sans Symbols"/>
              <a:buChar char="✔"/>
            </a:pPr>
            <a:r>
              <a:rPr b="1" lang="en-US" u="sng">
                <a:solidFill>
                  <a:schemeClr val="dk1"/>
                </a:solidFill>
                <a:latin typeface="Times New Roman"/>
                <a:ea typeface="Times New Roman"/>
                <a:cs typeface="Times New Roman"/>
                <a:sym typeface="Times New Roman"/>
                <a:hlinkClick r:id="rId5">
                  <a:extLst>
                    <a:ext uri="{A12FA001-AC4F-418D-AE19-62706E023703}">
                      <ahyp:hlinkClr val="tx"/>
                    </a:ext>
                  </a:extLst>
                </a:hlinkClick>
              </a:rPr>
              <a:t>Actual Seizure 3</a:t>
            </a:r>
            <a:endParaRPr b="1">
              <a:solidFill>
                <a:schemeClr val="dk1"/>
              </a:solidFill>
              <a:latin typeface="Times New Roman"/>
              <a:ea typeface="Times New Roman"/>
              <a:cs typeface="Times New Roman"/>
              <a:sym typeface="Times New Roman"/>
            </a:endParaRPr>
          </a:p>
          <a:p>
            <a:pPr indent="-256032" lvl="0" marL="365760" rtl="0" algn="l">
              <a:lnSpc>
                <a:spcPct val="80000"/>
              </a:lnSpc>
              <a:spcBef>
                <a:spcPts val="400"/>
              </a:spcBef>
              <a:spcAft>
                <a:spcPts val="0"/>
              </a:spcAft>
              <a:buSzPct val="68000"/>
              <a:buFont typeface="Arial"/>
              <a:buNone/>
            </a:pPr>
            <a:r>
              <a:t/>
            </a:r>
            <a:endParaRPr b="1">
              <a:solidFill>
                <a:schemeClr val="dk1"/>
              </a:solidFill>
              <a:latin typeface="Times New Roman"/>
              <a:ea typeface="Times New Roman"/>
              <a:cs typeface="Times New Roman"/>
              <a:sym typeface="Times New Roman"/>
            </a:endParaRPr>
          </a:p>
          <a:p>
            <a:pPr indent="-144195" lvl="0" marL="365760" rtl="0" algn="l">
              <a:lnSpc>
                <a:spcPct val="80000"/>
              </a:lnSpc>
              <a:spcBef>
                <a:spcPts val="400"/>
              </a:spcBef>
              <a:spcAft>
                <a:spcPts val="0"/>
              </a:spcAft>
              <a:buSzPct val="68000"/>
              <a:buNone/>
            </a:pPr>
            <a:r>
              <a:t/>
            </a:r>
            <a:endParaRPr b="1" sz="2800">
              <a:solidFill>
                <a:schemeClr val="dk1"/>
              </a:solidFill>
              <a:latin typeface="Times New Roman"/>
              <a:ea typeface="Times New Roman"/>
              <a:cs typeface="Times New Roman"/>
              <a:sym typeface="Times New Roman"/>
            </a:endParaRPr>
          </a:p>
          <a:p>
            <a:pPr indent="-144195" lvl="0" marL="365760" rtl="0" algn="l">
              <a:lnSpc>
                <a:spcPct val="80000"/>
              </a:lnSpc>
              <a:spcBef>
                <a:spcPts val="400"/>
              </a:spcBef>
              <a:spcAft>
                <a:spcPts val="0"/>
              </a:spcAft>
              <a:buSzPct val="68000"/>
              <a:buNone/>
            </a:pPr>
            <a:r>
              <a:t/>
            </a:r>
            <a:endParaRPr b="1" sz="2800">
              <a:solidFill>
                <a:schemeClr val="dk1"/>
              </a:solidFill>
              <a:latin typeface="Times New Roman"/>
              <a:ea typeface="Times New Roman"/>
              <a:cs typeface="Times New Roman"/>
              <a:sym typeface="Times New Roman"/>
            </a:endParaRPr>
          </a:p>
          <a:p>
            <a:pPr indent="-144195" lvl="0" marL="365760" rtl="0" algn="l">
              <a:lnSpc>
                <a:spcPct val="80000"/>
              </a:lnSpc>
              <a:spcBef>
                <a:spcPts val="400"/>
              </a:spcBef>
              <a:spcAft>
                <a:spcPts val="0"/>
              </a:spcAft>
              <a:buSzPct val="68000"/>
              <a:buNone/>
            </a:pPr>
            <a:r>
              <a:t/>
            </a:r>
            <a:endParaRPr b="1" sz="2800">
              <a:solidFill>
                <a:schemeClr val="dk1"/>
              </a:solidFill>
              <a:latin typeface="Times New Roman"/>
              <a:ea typeface="Times New Roman"/>
              <a:cs typeface="Times New Roman"/>
              <a:sym typeface="Times New Roman"/>
            </a:endParaRPr>
          </a:p>
          <a:p>
            <a:pPr indent="-176148" lvl="0" marL="365760" rtl="0" algn="l">
              <a:lnSpc>
                <a:spcPct val="80000"/>
              </a:lnSpc>
              <a:spcBef>
                <a:spcPts val="400"/>
              </a:spcBef>
              <a:spcAft>
                <a:spcPts val="0"/>
              </a:spcAft>
              <a:buSzPct val="68000"/>
              <a:buNone/>
            </a:pPr>
            <a:r>
              <a:t/>
            </a:r>
            <a:endParaRPr b="1" sz="2000">
              <a:solidFill>
                <a:schemeClr val="dk1"/>
              </a:solidFill>
              <a:latin typeface="Times New Roman"/>
              <a:ea typeface="Times New Roman"/>
              <a:cs typeface="Times New Roman"/>
              <a:sym typeface="Times New Roman"/>
            </a:endParaRPr>
          </a:p>
        </p:txBody>
      </p:sp>
      <p:sp>
        <p:nvSpPr>
          <p:cNvPr id="195" name="Google Shape;195;p13"/>
          <p:cNvSpPr txBox="1"/>
          <p:nvPr>
            <p:ph type="title"/>
          </p:nvPr>
        </p:nvSpPr>
        <p:spPr>
          <a:xfrm>
            <a:off x="457200" y="152400"/>
            <a:ext cx="7315200" cy="9144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3200"/>
              <a:buFont typeface="Times New Roman"/>
              <a:buNone/>
            </a:pPr>
            <a:r>
              <a:rPr b="1" lang="en-US" sz="3200" u="sng">
                <a:solidFill>
                  <a:schemeClr val="dk1"/>
                </a:solidFill>
                <a:latin typeface="Times New Roman"/>
                <a:ea typeface="Times New Roman"/>
                <a:cs typeface="Times New Roman"/>
                <a:sym typeface="Times New Roman"/>
              </a:rPr>
              <a:t>STANDARD SEIZURE RESPONSE:</a:t>
            </a:r>
            <a:endParaRPr b="1" sz="3200" u="sng">
              <a:solidFill>
                <a:schemeClr val="dk1"/>
              </a:solidFill>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14"/>
          <p:cNvSpPr txBox="1"/>
          <p:nvPr>
            <p:ph idx="1" type="body"/>
          </p:nvPr>
        </p:nvSpPr>
        <p:spPr>
          <a:xfrm>
            <a:off x="304800" y="1143000"/>
            <a:ext cx="7848600" cy="4038600"/>
          </a:xfrm>
          <a:prstGeom prst="rect">
            <a:avLst/>
          </a:prstGeom>
          <a:solidFill>
            <a:schemeClr val="lt1"/>
          </a:solidFill>
          <a:ln>
            <a:noFill/>
          </a:ln>
        </p:spPr>
        <p:txBody>
          <a:bodyPr anchorCtr="0" anchor="t" bIns="45700" lIns="91425" spcFirstLastPara="1" rIns="91425" wrap="square" tIns="45700">
            <a:normAutofit fontScale="92500" lnSpcReduction="20000"/>
          </a:bodyPr>
          <a:lstStyle/>
          <a:p>
            <a:pPr indent="-256053" lvl="0" marL="365760" rtl="0" algn="l">
              <a:lnSpc>
                <a:spcPct val="80000"/>
              </a:lnSpc>
              <a:spcBef>
                <a:spcPts val="0"/>
              </a:spcBef>
              <a:spcAft>
                <a:spcPts val="0"/>
              </a:spcAft>
              <a:buSzPct val="68000"/>
              <a:buChar char="🞂"/>
            </a:pPr>
            <a:r>
              <a:rPr b="1" lang="en-US">
                <a:solidFill>
                  <a:schemeClr val="dk1"/>
                </a:solidFill>
                <a:latin typeface="Times New Roman"/>
                <a:ea typeface="Times New Roman"/>
                <a:cs typeface="Times New Roman"/>
                <a:sym typeface="Times New Roman"/>
              </a:rPr>
              <a:t>Ease the student to the floor (unless harnessed securely in wheelchair and breathing is not restricted).</a:t>
            </a:r>
            <a:endParaRPr/>
          </a:p>
          <a:p>
            <a:pPr indent="-256032" lvl="0" marL="365760" rtl="0" algn="l">
              <a:lnSpc>
                <a:spcPct val="80000"/>
              </a:lnSpc>
              <a:spcBef>
                <a:spcPts val="400"/>
              </a:spcBef>
              <a:spcAft>
                <a:spcPts val="0"/>
              </a:spcAft>
              <a:buSzPct val="68000"/>
              <a:buFont typeface="Times New Roman"/>
              <a:buNone/>
            </a:pPr>
            <a:r>
              <a:rPr b="1" lang="en-US">
                <a:solidFill>
                  <a:schemeClr val="dk1"/>
                </a:solidFill>
                <a:latin typeface="Times New Roman"/>
                <a:ea typeface="Times New Roman"/>
                <a:cs typeface="Times New Roman"/>
                <a:sym typeface="Times New Roman"/>
              </a:rPr>
              <a:t> </a:t>
            </a:r>
            <a:endParaRPr/>
          </a:p>
          <a:p>
            <a:pPr indent="-256053" lvl="0" marL="365760" rtl="0" algn="l">
              <a:lnSpc>
                <a:spcPct val="80000"/>
              </a:lnSpc>
              <a:spcBef>
                <a:spcPts val="400"/>
              </a:spcBef>
              <a:spcAft>
                <a:spcPts val="0"/>
              </a:spcAft>
              <a:buSzPct val="68000"/>
              <a:buChar char="🞂"/>
            </a:pPr>
            <a:r>
              <a:rPr b="1" lang="en-US">
                <a:solidFill>
                  <a:schemeClr val="dk1"/>
                </a:solidFill>
                <a:latin typeface="Times New Roman"/>
                <a:ea typeface="Times New Roman"/>
                <a:cs typeface="Times New Roman"/>
                <a:sym typeface="Times New Roman"/>
              </a:rPr>
              <a:t>Assign someone to time the seizure</a:t>
            </a:r>
            <a:endParaRPr/>
          </a:p>
          <a:p>
            <a:pPr indent="-256032" lvl="0" marL="365760" rtl="0" algn="l">
              <a:lnSpc>
                <a:spcPct val="80000"/>
              </a:lnSpc>
              <a:spcBef>
                <a:spcPts val="400"/>
              </a:spcBef>
              <a:spcAft>
                <a:spcPts val="0"/>
              </a:spcAft>
              <a:buSzPct val="68000"/>
              <a:buFont typeface="Arial"/>
              <a:buNone/>
            </a:pPr>
            <a:r>
              <a:t/>
            </a:r>
            <a:endParaRPr b="1">
              <a:solidFill>
                <a:schemeClr val="dk1"/>
              </a:solidFill>
              <a:latin typeface="Times New Roman"/>
              <a:ea typeface="Times New Roman"/>
              <a:cs typeface="Times New Roman"/>
              <a:sym typeface="Times New Roman"/>
            </a:endParaRPr>
          </a:p>
          <a:p>
            <a:pPr indent="-256053" lvl="0" marL="365760" rtl="0" algn="l">
              <a:lnSpc>
                <a:spcPct val="80000"/>
              </a:lnSpc>
              <a:spcBef>
                <a:spcPts val="400"/>
              </a:spcBef>
              <a:spcAft>
                <a:spcPts val="0"/>
              </a:spcAft>
              <a:buSzPct val="68000"/>
              <a:buChar char="🞂"/>
            </a:pPr>
            <a:r>
              <a:rPr b="1" lang="en-US">
                <a:solidFill>
                  <a:schemeClr val="dk1"/>
                </a:solidFill>
                <a:latin typeface="Times New Roman"/>
                <a:ea typeface="Times New Roman"/>
                <a:cs typeface="Times New Roman"/>
                <a:sym typeface="Times New Roman"/>
              </a:rPr>
              <a:t>Stay calm and reassure others. </a:t>
            </a:r>
            <a:endParaRPr b="1">
              <a:solidFill>
                <a:schemeClr val="dk1"/>
              </a:solidFill>
              <a:latin typeface="Times New Roman"/>
              <a:ea typeface="Times New Roman"/>
              <a:cs typeface="Times New Roman"/>
              <a:sym typeface="Times New Roman"/>
            </a:endParaRPr>
          </a:p>
          <a:p>
            <a:pPr indent="-148211" lvl="0" marL="365760" rtl="0" algn="l">
              <a:lnSpc>
                <a:spcPct val="80000"/>
              </a:lnSpc>
              <a:spcBef>
                <a:spcPts val="400"/>
              </a:spcBef>
              <a:spcAft>
                <a:spcPts val="0"/>
              </a:spcAft>
              <a:buSzPct val="68000"/>
              <a:buNone/>
            </a:pPr>
            <a:r>
              <a:t/>
            </a:r>
            <a:endParaRPr b="1">
              <a:solidFill>
                <a:schemeClr val="dk1"/>
              </a:solidFill>
              <a:latin typeface="Times New Roman"/>
              <a:ea typeface="Times New Roman"/>
              <a:cs typeface="Times New Roman"/>
              <a:sym typeface="Times New Roman"/>
            </a:endParaRPr>
          </a:p>
          <a:p>
            <a:pPr indent="-256053" lvl="0" marL="365760" rtl="0" algn="l">
              <a:lnSpc>
                <a:spcPct val="80000"/>
              </a:lnSpc>
              <a:spcBef>
                <a:spcPts val="400"/>
              </a:spcBef>
              <a:spcAft>
                <a:spcPts val="0"/>
              </a:spcAft>
              <a:buSzPct val="68000"/>
              <a:buChar char="🞂"/>
            </a:pPr>
            <a:r>
              <a:rPr b="1" lang="en-US">
                <a:solidFill>
                  <a:schemeClr val="dk1"/>
                </a:solidFill>
                <a:latin typeface="Times New Roman"/>
                <a:ea typeface="Times New Roman"/>
                <a:cs typeface="Times New Roman"/>
                <a:sym typeface="Times New Roman"/>
              </a:rPr>
              <a:t>Loosen any tight clothing at the neck</a:t>
            </a:r>
            <a:endParaRPr/>
          </a:p>
          <a:p>
            <a:pPr indent="-148211" lvl="0" marL="365760" rtl="0" algn="l">
              <a:lnSpc>
                <a:spcPct val="80000"/>
              </a:lnSpc>
              <a:spcBef>
                <a:spcPts val="400"/>
              </a:spcBef>
              <a:spcAft>
                <a:spcPts val="0"/>
              </a:spcAft>
              <a:buSzPct val="68000"/>
              <a:buNone/>
            </a:pPr>
            <a:r>
              <a:t/>
            </a:r>
            <a:endParaRPr b="1" u="sng">
              <a:solidFill>
                <a:schemeClr val="dk1"/>
              </a:solidFill>
              <a:latin typeface="Times New Roman"/>
              <a:ea typeface="Times New Roman"/>
              <a:cs typeface="Times New Roman"/>
              <a:sym typeface="Times New Roman"/>
              <a:hlinkClick r:id="rId3">
                <a:extLst>
                  <a:ext uri="{A12FA001-AC4F-418D-AE19-62706E023703}">
                    <ahyp:hlinkClr val="tx"/>
                  </a:ext>
                </a:extLst>
              </a:hlinkClick>
            </a:endParaRPr>
          </a:p>
          <a:p>
            <a:pPr indent="0" lvl="0" marL="109728" rtl="0" algn="l">
              <a:lnSpc>
                <a:spcPct val="80000"/>
              </a:lnSpc>
              <a:spcBef>
                <a:spcPts val="400"/>
              </a:spcBef>
              <a:spcAft>
                <a:spcPts val="0"/>
              </a:spcAft>
              <a:buSzPct val="68000"/>
              <a:buNone/>
            </a:pPr>
            <a:r>
              <a:rPr b="1" lang="en-US" u="sng">
                <a:solidFill>
                  <a:schemeClr val="dk1"/>
                </a:solidFill>
                <a:latin typeface="Times New Roman"/>
                <a:ea typeface="Times New Roman"/>
                <a:cs typeface="Times New Roman"/>
                <a:sym typeface="Times New Roman"/>
                <a:hlinkClick r:id="rId4">
                  <a:extLst>
                    <a:ext uri="{A12FA001-AC4F-418D-AE19-62706E023703}">
                      <ahyp:hlinkClr val="tx"/>
                    </a:ext>
                  </a:extLst>
                </a:hlinkClick>
              </a:rPr>
              <a:t>Convulsive Seizures</a:t>
            </a:r>
            <a:endParaRPr b="1">
              <a:solidFill>
                <a:schemeClr val="dk1"/>
              </a:solidFill>
              <a:latin typeface="Times New Roman"/>
              <a:ea typeface="Times New Roman"/>
              <a:cs typeface="Times New Roman"/>
              <a:sym typeface="Times New Roman"/>
            </a:endParaRPr>
          </a:p>
          <a:p>
            <a:pPr indent="-148211" lvl="0" marL="365760" rtl="0" algn="l">
              <a:lnSpc>
                <a:spcPct val="80000"/>
              </a:lnSpc>
              <a:spcBef>
                <a:spcPts val="400"/>
              </a:spcBef>
              <a:spcAft>
                <a:spcPts val="0"/>
              </a:spcAft>
              <a:buSzPct val="68000"/>
              <a:buNone/>
            </a:pPr>
            <a:r>
              <a:t/>
            </a:r>
            <a:endParaRPr b="1">
              <a:solidFill>
                <a:schemeClr val="dk1"/>
              </a:solidFill>
              <a:latin typeface="Times New Roman"/>
              <a:ea typeface="Times New Roman"/>
              <a:cs typeface="Times New Roman"/>
              <a:sym typeface="Times New Roman"/>
            </a:endParaRPr>
          </a:p>
          <a:p>
            <a:pPr indent="-256032" lvl="0" marL="365760" rtl="0" algn="l">
              <a:lnSpc>
                <a:spcPct val="80000"/>
              </a:lnSpc>
              <a:spcBef>
                <a:spcPts val="400"/>
              </a:spcBef>
              <a:spcAft>
                <a:spcPts val="0"/>
              </a:spcAft>
              <a:buSzPct val="68000"/>
              <a:buFont typeface="Times New Roman"/>
              <a:buNone/>
            </a:pPr>
            <a:r>
              <a:rPr b="1" lang="en-US" u="sng">
                <a:solidFill>
                  <a:schemeClr val="dk1"/>
                </a:solidFill>
                <a:latin typeface="Times New Roman"/>
                <a:ea typeface="Times New Roman"/>
                <a:cs typeface="Times New Roman"/>
                <a:sym typeface="Times New Roman"/>
                <a:hlinkClick r:id="rId5">
                  <a:extLst>
                    <a:ext uri="{A12FA001-AC4F-418D-AE19-62706E023703}">
                      <ahyp:hlinkClr val="tx"/>
                    </a:ext>
                  </a:extLst>
                </a:hlinkClick>
              </a:rPr>
              <a:t>Seizure Care</a:t>
            </a:r>
            <a:endParaRPr b="1">
              <a:solidFill>
                <a:schemeClr val="dk1"/>
              </a:solidFill>
              <a:latin typeface="Times New Roman"/>
              <a:ea typeface="Times New Roman"/>
              <a:cs typeface="Times New Roman"/>
              <a:sym typeface="Times New Roman"/>
            </a:endParaRPr>
          </a:p>
        </p:txBody>
      </p:sp>
      <p:sp>
        <p:nvSpPr>
          <p:cNvPr id="202" name="Google Shape;202;p14"/>
          <p:cNvSpPr txBox="1"/>
          <p:nvPr>
            <p:ph type="title"/>
          </p:nvPr>
        </p:nvSpPr>
        <p:spPr>
          <a:xfrm>
            <a:off x="685800" y="152400"/>
            <a:ext cx="6870700" cy="609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1"/>
              </a:buClr>
              <a:buSzPct val="100000"/>
              <a:buFont typeface="Times New Roman"/>
              <a:buNone/>
            </a:pPr>
            <a:r>
              <a:rPr lang="en-US" sz="3600" u="sng">
                <a:solidFill>
                  <a:schemeClr val="dk1"/>
                </a:solidFill>
                <a:latin typeface="Times New Roman"/>
                <a:ea typeface="Times New Roman"/>
                <a:cs typeface="Times New Roman"/>
                <a:sym typeface="Times New Roman"/>
              </a:rPr>
              <a:t>Student Seizure Safety</a:t>
            </a:r>
            <a:endParaRPr sz="3600" u="sng">
              <a:solidFill>
                <a:schemeClr val="dk1"/>
              </a:solidFill>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15"/>
          <p:cNvSpPr txBox="1"/>
          <p:nvPr>
            <p:ph idx="1" type="body"/>
          </p:nvPr>
        </p:nvSpPr>
        <p:spPr>
          <a:xfrm>
            <a:off x="533400" y="1219200"/>
            <a:ext cx="7848600" cy="4343400"/>
          </a:xfrm>
          <a:prstGeom prst="rect">
            <a:avLst/>
          </a:prstGeom>
          <a:solidFill>
            <a:schemeClr val="lt1"/>
          </a:solidFill>
          <a:ln>
            <a:noFill/>
          </a:ln>
        </p:spPr>
        <p:txBody>
          <a:bodyPr anchorCtr="0" anchor="t" bIns="45700" lIns="91425" spcFirstLastPara="1" rIns="91425" wrap="square" tIns="45700">
            <a:normAutofit lnSpcReduction="10000"/>
          </a:bodyPr>
          <a:lstStyle/>
          <a:p>
            <a:pPr indent="-256032" lvl="0" marL="365760" rtl="0" algn="l">
              <a:spcBef>
                <a:spcPts val="0"/>
              </a:spcBef>
              <a:spcAft>
                <a:spcPts val="0"/>
              </a:spcAft>
              <a:buSzPts val="1632"/>
              <a:buChar char="🞂"/>
            </a:pPr>
            <a:r>
              <a:rPr b="1" lang="en-US" sz="2400">
                <a:solidFill>
                  <a:schemeClr val="dk1"/>
                </a:solidFill>
                <a:latin typeface="Times New Roman"/>
                <a:ea typeface="Times New Roman"/>
                <a:cs typeface="Times New Roman"/>
                <a:sym typeface="Times New Roman"/>
              </a:rPr>
              <a:t>Do:</a:t>
            </a:r>
            <a:r>
              <a:rPr lang="en-US" sz="2400">
                <a:solidFill>
                  <a:schemeClr val="dk1"/>
                </a:solidFill>
                <a:latin typeface="Times New Roman"/>
                <a:ea typeface="Times New Roman"/>
                <a:cs typeface="Times New Roman"/>
                <a:sym typeface="Times New Roman"/>
              </a:rPr>
              <a:t> Notify EMS according to the Individual Health Plan</a:t>
            </a:r>
            <a:endParaRPr/>
          </a:p>
          <a:p>
            <a:pPr indent="-152400" lvl="0" marL="365760" rtl="0" algn="l">
              <a:spcBef>
                <a:spcPts val="400"/>
              </a:spcBef>
              <a:spcAft>
                <a:spcPts val="0"/>
              </a:spcAft>
              <a:buSzPts val="1632"/>
              <a:buNone/>
            </a:pPr>
            <a:r>
              <a:t/>
            </a:r>
            <a:endParaRPr b="1" sz="2400">
              <a:solidFill>
                <a:schemeClr val="dk1"/>
              </a:solidFill>
              <a:latin typeface="Times New Roman"/>
              <a:ea typeface="Times New Roman"/>
              <a:cs typeface="Times New Roman"/>
              <a:sym typeface="Times New Roman"/>
            </a:endParaRPr>
          </a:p>
          <a:p>
            <a:pPr indent="-256032" lvl="0" marL="365760" rtl="0" algn="l">
              <a:spcBef>
                <a:spcPts val="400"/>
              </a:spcBef>
              <a:spcAft>
                <a:spcPts val="0"/>
              </a:spcAft>
              <a:buSzPts val="1632"/>
              <a:buChar char="🞂"/>
            </a:pPr>
            <a:r>
              <a:rPr b="1" lang="en-US" sz="2400">
                <a:solidFill>
                  <a:schemeClr val="dk1"/>
                </a:solidFill>
                <a:latin typeface="Times New Roman"/>
                <a:ea typeface="Times New Roman"/>
                <a:cs typeface="Times New Roman"/>
                <a:sym typeface="Times New Roman"/>
              </a:rPr>
              <a:t>Do:</a:t>
            </a:r>
            <a:r>
              <a:rPr lang="en-US" sz="2400">
                <a:solidFill>
                  <a:schemeClr val="dk1"/>
                </a:solidFill>
                <a:latin typeface="Times New Roman"/>
                <a:ea typeface="Times New Roman"/>
                <a:cs typeface="Times New Roman"/>
                <a:sym typeface="Times New Roman"/>
              </a:rPr>
              <a:t> </a:t>
            </a:r>
            <a:r>
              <a:rPr b="1" lang="en-US" sz="2400">
                <a:solidFill>
                  <a:schemeClr val="dk1"/>
                </a:solidFill>
                <a:latin typeface="Times New Roman"/>
                <a:ea typeface="Times New Roman"/>
                <a:cs typeface="Times New Roman"/>
                <a:sym typeface="Times New Roman"/>
              </a:rPr>
              <a:t>Notify 911 immediately if the student has never seized before</a:t>
            </a:r>
            <a:r>
              <a:rPr lang="en-US" sz="2400">
                <a:solidFill>
                  <a:schemeClr val="dk1"/>
                </a:solidFill>
                <a:latin typeface="Times New Roman"/>
                <a:ea typeface="Times New Roman"/>
                <a:cs typeface="Times New Roman"/>
                <a:sym typeface="Times New Roman"/>
              </a:rPr>
              <a:t>, if the seizure lasts longer than 5 minutes or has diabetes.</a:t>
            </a:r>
            <a:endParaRPr/>
          </a:p>
          <a:p>
            <a:pPr indent="-256032" lvl="0" marL="365760" rtl="0" algn="l">
              <a:lnSpc>
                <a:spcPct val="90000"/>
              </a:lnSpc>
              <a:spcBef>
                <a:spcPts val="400"/>
              </a:spcBef>
              <a:spcAft>
                <a:spcPts val="0"/>
              </a:spcAft>
              <a:buSzPts val="1632"/>
              <a:buFont typeface="Arial"/>
              <a:buNone/>
            </a:pPr>
            <a:r>
              <a:t/>
            </a:r>
            <a:endParaRPr sz="2400">
              <a:solidFill>
                <a:schemeClr val="dk1"/>
              </a:solidFill>
              <a:latin typeface="Times New Roman"/>
              <a:ea typeface="Times New Roman"/>
              <a:cs typeface="Times New Roman"/>
              <a:sym typeface="Times New Roman"/>
            </a:endParaRPr>
          </a:p>
          <a:p>
            <a:pPr indent="-256032" lvl="0" marL="365760" rtl="0" algn="l">
              <a:lnSpc>
                <a:spcPct val="90000"/>
              </a:lnSpc>
              <a:spcBef>
                <a:spcPts val="400"/>
              </a:spcBef>
              <a:spcAft>
                <a:spcPts val="0"/>
              </a:spcAft>
              <a:buSzPts val="1632"/>
              <a:buChar char="🞂"/>
            </a:pPr>
            <a:r>
              <a:rPr b="1" lang="en-US" sz="2400">
                <a:solidFill>
                  <a:schemeClr val="dk1"/>
                </a:solidFill>
                <a:latin typeface="Times New Roman"/>
                <a:ea typeface="Times New Roman"/>
                <a:cs typeface="Times New Roman"/>
                <a:sym typeface="Times New Roman"/>
              </a:rPr>
              <a:t>Do:</a:t>
            </a:r>
            <a:r>
              <a:rPr lang="en-US" sz="2400">
                <a:solidFill>
                  <a:schemeClr val="dk1"/>
                </a:solidFill>
                <a:latin typeface="Times New Roman"/>
                <a:ea typeface="Times New Roman"/>
                <a:cs typeface="Times New Roman"/>
                <a:sym typeface="Times New Roman"/>
              </a:rPr>
              <a:t> Administer emergency medication as ordered—May be oral or rectal medication.  </a:t>
            </a:r>
            <a:endParaRPr/>
          </a:p>
          <a:p>
            <a:pPr indent="0" lvl="0" marL="0" rtl="0" algn="l">
              <a:lnSpc>
                <a:spcPct val="90000"/>
              </a:lnSpc>
              <a:spcBef>
                <a:spcPts val="400"/>
              </a:spcBef>
              <a:spcAft>
                <a:spcPts val="0"/>
              </a:spcAft>
              <a:buSzPts val="1632"/>
              <a:buNone/>
            </a:pPr>
            <a:r>
              <a:t/>
            </a:r>
            <a:endParaRPr b="1" sz="2400">
              <a:solidFill>
                <a:schemeClr val="dk1"/>
              </a:solidFill>
              <a:latin typeface="Times New Roman"/>
              <a:ea typeface="Times New Roman"/>
              <a:cs typeface="Times New Roman"/>
              <a:sym typeface="Times New Roman"/>
            </a:endParaRPr>
          </a:p>
          <a:p>
            <a:pPr indent="-256032" lvl="0" marL="365760" rtl="0" algn="l">
              <a:lnSpc>
                <a:spcPct val="90000"/>
              </a:lnSpc>
              <a:spcBef>
                <a:spcPts val="400"/>
              </a:spcBef>
              <a:spcAft>
                <a:spcPts val="0"/>
              </a:spcAft>
              <a:buSzPts val="1632"/>
              <a:buChar char="🞂"/>
            </a:pPr>
            <a:r>
              <a:rPr b="1" lang="en-US" sz="2400">
                <a:solidFill>
                  <a:schemeClr val="dk1"/>
                </a:solidFill>
                <a:latin typeface="Times New Roman"/>
                <a:ea typeface="Times New Roman"/>
                <a:cs typeface="Times New Roman"/>
                <a:sym typeface="Times New Roman"/>
              </a:rPr>
              <a:t>Do:</a:t>
            </a:r>
            <a:r>
              <a:rPr lang="en-US" sz="2400">
                <a:solidFill>
                  <a:schemeClr val="dk1"/>
                </a:solidFill>
                <a:latin typeface="Times New Roman"/>
                <a:ea typeface="Times New Roman"/>
                <a:cs typeface="Times New Roman"/>
                <a:sym typeface="Times New Roman"/>
              </a:rPr>
              <a:t> Turn the student on his/her side when muscle spasms stop</a:t>
            </a:r>
            <a:endParaRPr/>
          </a:p>
          <a:p>
            <a:pPr indent="-256031" lvl="0" marL="365760" rtl="0" algn="l">
              <a:lnSpc>
                <a:spcPct val="90000"/>
              </a:lnSpc>
              <a:spcBef>
                <a:spcPts val="400"/>
              </a:spcBef>
              <a:spcAft>
                <a:spcPts val="0"/>
              </a:spcAft>
              <a:buSzPts val="2720"/>
              <a:buChar char="🞂"/>
            </a:pPr>
            <a:r>
              <a:rPr lang="en-US" sz="4000" u="sng">
                <a:solidFill>
                  <a:schemeClr val="dk1"/>
                </a:solidFill>
                <a:latin typeface="Times New Roman"/>
                <a:ea typeface="Times New Roman"/>
                <a:cs typeface="Times New Roman"/>
                <a:sym typeface="Times New Roman"/>
                <a:hlinkClick r:id="rId3">
                  <a:extLst>
                    <a:ext uri="{A12FA001-AC4F-418D-AE19-62706E023703}">
                      <ahyp:hlinkClr val="tx"/>
                    </a:ext>
                  </a:extLst>
                </a:hlinkClick>
              </a:rPr>
              <a:t>Diastast</a:t>
            </a:r>
            <a:endParaRPr sz="4000">
              <a:solidFill>
                <a:schemeClr val="dk1"/>
              </a:solidFill>
              <a:latin typeface="Times New Roman"/>
              <a:ea typeface="Times New Roman"/>
              <a:cs typeface="Times New Roman"/>
              <a:sym typeface="Times New Roman"/>
            </a:endParaRPr>
          </a:p>
        </p:txBody>
      </p:sp>
      <p:sp>
        <p:nvSpPr>
          <p:cNvPr id="209" name="Google Shape;209;p15"/>
          <p:cNvSpPr txBox="1"/>
          <p:nvPr>
            <p:ph type="title"/>
          </p:nvPr>
        </p:nvSpPr>
        <p:spPr>
          <a:xfrm>
            <a:off x="685800" y="152400"/>
            <a:ext cx="6870700" cy="950913"/>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3600"/>
              <a:buFont typeface="Times New Roman"/>
              <a:buNone/>
            </a:pPr>
            <a:r>
              <a:rPr b="1" lang="en-US" sz="3600">
                <a:solidFill>
                  <a:schemeClr val="dk1"/>
                </a:solidFill>
                <a:latin typeface="Times New Roman"/>
                <a:ea typeface="Times New Roman"/>
                <a:cs typeface="Times New Roman"/>
                <a:sym typeface="Times New Roman"/>
              </a:rPr>
              <a:t>What to do: Seizure Emergency</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16"/>
          <p:cNvSpPr txBox="1"/>
          <p:nvPr>
            <p:ph idx="1" type="body"/>
          </p:nvPr>
        </p:nvSpPr>
        <p:spPr>
          <a:xfrm>
            <a:off x="457200" y="2209801"/>
            <a:ext cx="8229600" cy="3581400"/>
          </a:xfrm>
          <a:prstGeom prst="rect">
            <a:avLst/>
          </a:prstGeom>
          <a:noFill/>
          <a:ln>
            <a:noFill/>
          </a:ln>
        </p:spPr>
        <p:txBody>
          <a:bodyPr anchorCtr="0" anchor="t" bIns="45700" lIns="91425" spcFirstLastPara="1" rIns="91425" wrap="square" tIns="45700">
            <a:normAutofit/>
          </a:bodyPr>
          <a:lstStyle/>
          <a:p>
            <a:pPr indent="-256032" lvl="0" marL="365760" rtl="0" algn="l">
              <a:spcBef>
                <a:spcPts val="0"/>
              </a:spcBef>
              <a:spcAft>
                <a:spcPts val="0"/>
              </a:spcAft>
              <a:buSzPts val="1836"/>
              <a:buChar char="🞂"/>
            </a:pPr>
            <a:r>
              <a:rPr lang="en-US"/>
              <a:t>IF YOU HAVE ANY QUESTIONS ABOUT ANY OF YOUR STUDENT’S HEALTH, TALK TO YOUR SCHOOL NURSE OR CONTACT SHANDA BREWER.  </a:t>
            </a:r>
            <a:endParaRPr/>
          </a:p>
          <a:p>
            <a:pPr indent="-139446" lvl="0" marL="365760" rtl="0" algn="l">
              <a:spcBef>
                <a:spcPts val="400"/>
              </a:spcBef>
              <a:spcAft>
                <a:spcPts val="0"/>
              </a:spcAft>
              <a:buSzPts val="1836"/>
              <a:buNone/>
            </a:pPr>
            <a:r>
              <a:t/>
            </a:r>
            <a:endParaRPr/>
          </a:p>
          <a:p>
            <a:pPr indent="-256032" lvl="0" marL="365760" rtl="0" algn="l">
              <a:spcBef>
                <a:spcPts val="400"/>
              </a:spcBef>
              <a:spcAft>
                <a:spcPts val="0"/>
              </a:spcAft>
              <a:buSzPts val="1836"/>
              <a:buChar char="🞂"/>
            </a:pPr>
            <a:r>
              <a:rPr lang="en-US"/>
              <a:t>OUR GOAL IS TO KEEP STUDENTS HEALTHY, SAFE &amp; LEARNING!!!</a:t>
            </a:r>
            <a:endParaRPr/>
          </a:p>
        </p:txBody>
      </p:sp>
      <p:sp>
        <p:nvSpPr>
          <p:cNvPr id="215" name="Google Shape;215;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100"/>
              <a:buFont typeface="Arial"/>
              <a:buNone/>
            </a:pPr>
            <a:r>
              <a:rPr lang="en-US"/>
              <a:t>QUESTIONS?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
          <p:cNvSpPr txBox="1"/>
          <p:nvPr>
            <p:ph idx="1" type="body"/>
          </p:nvPr>
        </p:nvSpPr>
        <p:spPr>
          <a:xfrm>
            <a:off x="990600" y="1447800"/>
            <a:ext cx="7315200" cy="4419600"/>
          </a:xfrm>
          <a:prstGeom prst="rect">
            <a:avLst/>
          </a:prstGeom>
          <a:noFill/>
          <a:ln>
            <a:noFill/>
          </a:ln>
        </p:spPr>
        <p:txBody>
          <a:bodyPr anchorCtr="0" anchor="t" bIns="45700" lIns="91425" spcFirstLastPara="1" rIns="91425" wrap="square" tIns="45700">
            <a:normAutofit/>
          </a:bodyPr>
          <a:lstStyle/>
          <a:p>
            <a:pPr indent="-256032" lvl="0" marL="365760" rtl="0" algn="l">
              <a:spcBef>
                <a:spcPts val="0"/>
              </a:spcBef>
              <a:spcAft>
                <a:spcPts val="0"/>
              </a:spcAft>
              <a:buSzPts val="1632"/>
              <a:buFont typeface="Times New Roman"/>
              <a:buNone/>
            </a:pPr>
            <a:r>
              <a:rPr lang="en-US" sz="2400">
                <a:solidFill>
                  <a:schemeClr val="dk1"/>
                </a:solidFill>
                <a:latin typeface="Times New Roman"/>
                <a:ea typeface="Times New Roman"/>
                <a:cs typeface="Times New Roman"/>
                <a:sym typeface="Times New Roman"/>
              </a:rPr>
              <a:t>As a staff member of Montgomery County Schools, </a:t>
            </a:r>
            <a:endParaRPr/>
          </a:p>
          <a:p>
            <a:pPr indent="-256032" lvl="0" marL="365760" rtl="0" algn="l">
              <a:spcBef>
                <a:spcPts val="0"/>
              </a:spcBef>
              <a:spcAft>
                <a:spcPts val="0"/>
              </a:spcAft>
              <a:buSzPts val="1632"/>
              <a:buFont typeface="Times New Roman"/>
              <a:buNone/>
            </a:pPr>
            <a:r>
              <a:rPr lang="en-US" sz="2400">
                <a:solidFill>
                  <a:schemeClr val="dk1"/>
                </a:solidFill>
                <a:latin typeface="Times New Roman"/>
                <a:ea typeface="Times New Roman"/>
                <a:cs typeface="Times New Roman"/>
                <a:sym typeface="Times New Roman"/>
              </a:rPr>
              <a:t>you must be alert to signs and symptoms that a </a:t>
            </a:r>
            <a:endParaRPr/>
          </a:p>
          <a:p>
            <a:pPr indent="-256032" lvl="0" marL="365760" rtl="0" algn="l">
              <a:spcBef>
                <a:spcPts val="0"/>
              </a:spcBef>
              <a:spcAft>
                <a:spcPts val="0"/>
              </a:spcAft>
              <a:buSzPts val="1632"/>
              <a:buFont typeface="Times New Roman"/>
              <a:buNone/>
            </a:pPr>
            <a:r>
              <a:rPr lang="en-US" sz="2400">
                <a:solidFill>
                  <a:schemeClr val="dk1"/>
                </a:solidFill>
                <a:latin typeface="Times New Roman"/>
                <a:ea typeface="Times New Roman"/>
                <a:cs typeface="Times New Roman"/>
                <a:sym typeface="Times New Roman"/>
              </a:rPr>
              <a:t>student or faculty member is having a medical </a:t>
            </a:r>
            <a:endParaRPr/>
          </a:p>
          <a:p>
            <a:pPr indent="-256032" lvl="0" marL="365760" rtl="0" algn="l">
              <a:spcBef>
                <a:spcPts val="0"/>
              </a:spcBef>
              <a:spcAft>
                <a:spcPts val="0"/>
              </a:spcAft>
              <a:buSzPts val="1632"/>
              <a:buFont typeface="Times New Roman"/>
              <a:buNone/>
            </a:pPr>
            <a:r>
              <a:rPr lang="en-US" sz="2400">
                <a:solidFill>
                  <a:schemeClr val="dk1"/>
                </a:solidFill>
                <a:latin typeface="Times New Roman"/>
                <a:ea typeface="Times New Roman"/>
                <a:cs typeface="Times New Roman"/>
                <a:sym typeface="Times New Roman"/>
              </a:rPr>
              <a:t>crisis.  The following is general information to help </a:t>
            </a:r>
            <a:endParaRPr/>
          </a:p>
          <a:p>
            <a:pPr indent="-256032" lvl="0" marL="365760" rtl="0" algn="l">
              <a:spcBef>
                <a:spcPts val="0"/>
              </a:spcBef>
              <a:spcAft>
                <a:spcPts val="0"/>
              </a:spcAft>
              <a:buSzPts val="1632"/>
              <a:buFont typeface="Times New Roman"/>
              <a:buNone/>
            </a:pPr>
            <a:r>
              <a:rPr lang="en-US" sz="2400">
                <a:solidFill>
                  <a:schemeClr val="dk1"/>
                </a:solidFill>
                <a:latin typeface="Times New Roman"/>
                <a:ea typeface="Times New Roman"/>
                <a:cs typeface="Times New Roman"/>
                <a:sym typeface="Times New Roman"/>
              </a:rPr>
              <a:t>you to become aware of the typical symptoms and </a:t>
            </a:r>
            <a:endParaRPr/>
          </a:p>
          <a:p>
            <a:pPr indent="-256032" lvl="0" marL="365760" rtl="0" algn="l">
              <a:spcBef>
                <a:spcPts val="0"/>
              </a:spcBef>
              <a:spcAft>
                <a:spcPts val="0"/>
              </a:spcAft>
              <a:buSzPts val="1632"/>
              <a:buFont typeface="Times New Roman"/>
              <a:buNone/>
            </a:pPr>
            <a:r>
              <a:rPr lang="en-US" sz="2400">
                <a:solidFill>
                  <a:schemeClr val="dk1"/>
                </a:solidFill>
                <a:latin typeface="Times New Roman"/>
                <a:ea typeface="Times New Roman"/>
                <a:cs typeface="Times New Roman"/>
                <a:sym typeface="Times New Roman"/>
              </a:rPr>
              <a:t>behaviors associated with such an emergency. </a:t>
            </a:r>
            <a:endParaRPr/>
          </a:p>
          <a:p>
            <a:pPr indent="-256032" lvl="0" marL="365760" rtl="0" algn="l">
              <a:spcBef>
                <a:spcPts val="0"/>
              </a:spcBef>
              <a:spcAft>
                <a:spcPts val="0"/>
              </a:spcAft>
              <a:buSzPts val="1632"/>
              <a:buFont typeface="Arial"/>
              <a:buNone/>
            </a:pPr>
            <a:r>
              <a:t/>
            </a:r>
            <a:endParaRPr sz="2400">
              <a:solidFill>
                <a:schemeClr val="dk1"/>
              </a:solidFill>
              <a:latin typeface="Times New Roman"/>
              <a:ea typeface="Times New Roman"/>
              <a:cs typeface="Times New Roman"/>
              <a:sym typeface="Times New Roman"/>
            </a:endParaRPr>
          </a:p>
          <a:p>
            <a:pPr indent="-256032" lvl="0" marL="365760" rtl="0" algn="ctr">
              <a:spcBef>
                <a:spcPts val="0"/>
              </a:spcBef>
              <a:spcAft>
                <a:spcPts val="0"/>
              </a:spcAft>
              <a:buSzPts val="2176"/>
              <a:buFont typeface="Times New Roman"/>
              <a:buNone/>
            </a:pPr>
            <a:r>
              <a:rPr b="1" lang="en-US" sz="3200">
                <a:solidFill>
                  <a:schemeClr val="dk1"/>
                </a:solidFill>
                <a:latin typeface="Times New Roman"/>
                <a:ea typeface="Times New Roman"/>
                <a:cs typeface="Times New Roman"/>
                <a:sym typeface="Times New Roman"/>
              </a:rPr>
              <a:t>In the absence of an Individual Health </a:t>
            </a:r>
            <a:endParaRPr/>
          </a:p>
          <a:p>
            <a:pPr indent="-256032" lvl="0" marL="365760" rtl="0" algn="ctr">
              <a:spcBef>
                <a:spcPts val="0"/>
              </a:spcBef>
              <a:spcAft>
                <a:spcPts val="0"/>
              </a:spcAft>
              <a:buSzPts val="2176"/>
              <a:buFont typeface="Times New Roman"/>
              <a:buNone/>
            </a:pPr>
            <a:r>
              <a:rPr b="1" lang="en-US" sz="3200">
                <a:solidFill>
                  <a:schemeClr val="dk1"/>
                </a:solidFill>
                <a:latin typeface="Times New Roman"/>
                <a:ea typeface="Times New Roman"/>
                <a:cs typeface="Times New Roman"/>
                <a:sym typeface="Times New Roman"/>
              </a:rPr>
              <a:t>Care Plan follow standard procedures</a:t>
            </a:r>
            <a:r>
              <a:rPr b="1" lang="en-US" sz="4400">
                <a:solidFill>
                  <a:schemeClr val="dk1"/>
                </a:solidFill>
                <a:latin typeface="Times New Roman"/>
                <a:ea typeface="Times New Roman"/>
                <a:cs typeface="Times New Roman"/>
                <a:sym typeface="Times New Roman"/>
              </a:rPr>
              <a:t>.</a:t>
            </a:r>
            <a:endParaRPr/>
          </a:p>
          <a:p>
            <a:pPr indent="-256032" lvl="0" marL="365760" rtl="0" algn="l">
              <a:spcBef>
                <a:spcPts val="0"/>
              </a:spcBef>
              <a:spcAft>
                <a:spcPts val="0"/>
              </a:spcAft>
              <a:buSzPts val="1836"/>
              <a:buFont typeface="Arial"/>
              <a:buNone/>
            </a:pPr>
            <a:r>
              <a:t/>
            </a:r>
            <a:endParaRPr>
              <a:solidFill>
                <a:schemeClr val="dk1"/>
              </a:solidFill>
              <a:latin typeface="Times New Roman"/>
              <a:ea typeface="Times New Roman"/>
              <a:cs typeface="Times New Roman"/>
              <a:sym typeface="Times New Roman"/>
            </a:endParaRPr>
          </a:p>
          <a:p>
            <a:pPr indent="-256032" lvl="0" marL="365760" rtl="0" algn="l">
              <a:spcBef>
                <a:spcPts val="0"/>
              </a:spcBef>
              <a:spcAft>
                <a:spcPts val="0"/>
              </a:spcAft>
              <a:buSzPts val="2448"/>
              <a:buFont typeface="Arial"/>
              <a:buNone/>
            </a:pPr>
            <a:r>
              <a:t/>
            </a:r>
            <a:endParaRPr sz="3600">
              <a:solidFill>
                <a:schemeClr val="dk1"/>
              </a:solidFill>
              <a:latin typeface="Times New Roman"/>
              <a:ea typeface="Times New Roman"/>
              <a:cs typeface="Times New Roman"/>
              <a:sym typeface="Times New Roman"/>
            </a:endParaRPr>
          </a:p>
          <a:p>
            <a:pPr indent="-256032" lvl="0" marL="365760" rtl="0" algn="l">
              <a:spcBef>
                <a:spcPts val="0"/>
              </a:spcBef>
              <a:spcAft>
                <a:spcPts val="0"/>
              </a:spcAft>
              <a:buSzPts val="2992"/>
              <a:buFont typeface="Arial"/>
              <a:buNone/>
            </a:pPr>
            <a:r>
              <a:t/>
            </a:r>
            <a:endParaRPr b="1" sz="4400">
              <a:solidFill>
                <a:schemeClr val="dk1"/>
              </a:solidFill>
              <a:latin typeface="Times New Roman"/>
              <a:ea typeface="Times New Roman"/>
              <a:cs typeface="Times New Roman"/>
              <a:sym typeface="Times New Roman"/>
            </a:endParaRPr>
          </a:p>
          <a:p>
            <a:pPr indent="-256032" lvl="0" marL="365760" rtl="0" algn="l">
              <a:spcBef>
                <a:spcPts val="0"/>
              </a:spcBef>
              <a:spcAft>
                <a:spcPts val="0"/>
              </a:spcAft>
              <a:buSzPts val="2992"/>
              <a:buFont typeface="Arial"/>
              <a:buNone/>
            </a:pPr>
            <a:r>
              <a:t/>
            </a:r>
            <a:endParaRPr b="1" sz="4400">
              <a:solidFill>
                <a:schemeClr val="dk1"/>
              </a:solidFill>
              <a:latin typeface="Times New Roman"/>
              <a:ea typeface="Times New Roman"/>
              <a:cs typeface="Times New Roman"/>
              <a:sym typeface="Times New Roman"/>
            </a:endParaRPr>
          </a:p>
          <a:p>
            <a:pPr indent="-256032" lvl="0" marL="365760" rtl="0" algn="l">
              <a:spcBef>
                <a:spcPts val="400"/>
              </a:spcBef>
              <a:spcAft>
                <a:spcPts val="0"/>
              </a:spcAft>
              <a:buSzPts val="2992"/>
              <a:buFont typeface="Arial"/>
              <a:buNone/>
            </a:pPr>
            <a:r>
              <a:t/>
            </a:r>
            <a:endParaRPr sz="4400">
              <a:solidFill>
                <a:schemeClr val="dk1"/>
              </a:solidFill>
              <a:latin typeface="Times New Roman"/>
              <a:ea typeface="Times New Roman"/>
              <a:cs typeface="Times New Roman"/>
              <a:sym typeface="Times New Roman"/>
            </a:endParaRPr>
          </a:p>
        </p:txBody>
      </p:sp>
      <p:sp>
        <p:nvSpPr>
          <p:cNvPr id="118" name="Google Shape;118;p2"/>
          <p:cNvSpPr txBox="1"/>
          <p:nvPr>
            <p:ph type="title"/>
          </p:nvPr>
        </p:nvSpPr>
        <p:spPr>
          <a:xfrm>
            <a:off x="685800" y="357188"/>
            <a:ext cx="6870700" cy="1066800"/>
          </a:xfrm>
          <a:prstGeom prst="rect">
            <a:avLst/>
          </a:prstGeom>
          <a:solidFill>
            <a:schemeClr val="dk2"/>
          </a:solid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lt1"/>
              </a:buClr>
              <a:buSzPts val="4800"/>
              <a:buFont typeface="Times New Roman"/>
              <a:buNone/>
            </a:pPr>
            <a:r>
              <a:rPr lang="en-US" sz="4800">
                <a:solidFill>
                  <a:schemeClr val="lt1"/>
                </a:solidFill>
                <a:latin typeface="Times New Roman"/>
                <a:ea typeface="Times New Roman"/>
                <a:cs typeface="Times New Roman"/>
                <a:sym typeface="Times New Roman"/>
              </a:rPr>
              <a:t>Your Responsibility</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3"/>
          <p:cNvSpPr/>
          <p:nvPr/>
        </p:nvSpPr>
        <p:spPr>
          <a:xfrm>
            <a:off x="228600" y="1143000"/>
            <a:ext cx="8686800" cy="4093428"/>
          </a:xfrm>
          <a:prstGeom prst="rect">
            <a:avLst/>
          </a:prstGeom>
          <a:solidFill>
            <a:schemeClr val="lt1">
              <a:alpha val="49803"/>
            </a:schemeClr>
          </a:solidFill>
          <a:ln>
            <a:noFill/>
          </a:ln>
        </p:spPr>
        <p:txBody>
          <a:bodyPr anchorCtr="0" anchor="t" bIns="45700" lIns="91425" spcFirstLastPara="1" rIns="91425" wrap="square" tIns="45700">
            <a:spAutoFit/>
          </a:bodyPr>
          <a:lstStyle/>
          <a:p>
            <a:pPr indent="-152400" lvl="0" marL="0" marR="0" rtl="0" algn="l">
              <a:spcBef>
                <a:spcPts val="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Anaphylaxis is a sudden, severe, potentially fatal, systemic allergic reaction that can involve various areas of the body (i.e. skin, respiratory tract, gastrointestinal tract, and cardiovascular system). </a:t>
            </a:r>
            <a:endParaRPr/>
          </a:p>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a:p>
            <a:pPr indent="-152400" lvl="0" marL="0" marR="0" rtl="0" algn="l">
              <a:spcBef>
                <a:spcPts val="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Symptoms may occur within minutes to hours after contact with the allergy-causing substance, but in rare instances may occur up to four hours later. Anaphylactic reactions can be mild to life threatening.</a:t>
            </a:r>
            <a:endParaRPr/>
          </a:p>
          <a:p>
            <a:pPr indent="0" lvl="0" marL="0" marR="0" rtl="0" algn="l">
              <a:spcBef>
                <a:spcPts val="0"/>
              </a:spcBef>
              <a:spcAft>
                <a:spcPts val="0"/>
              </a:spcAft>
              <a:buClr>
                <a:schemeClr val="dk1"/>
              </a:buClr>
              <a:buSzPts val="2400"/>
              <a:buFont typeface="Arial"/>
              <a:buNone/>
            </a:pPr>
            <a:r>
              <a:t/>
            </a:r>
            <a:endParaRPr sz="2400">
              <a:solidFill>
                <a:schemeClr val="dk1"/>
              </a:solidFill>
              <a:latin typeface="Times New Roman"/>
              <a:ea typeface="Times New Roman"/>
              <a:cs typeface="Times New Roman"/>
              <a:sym typeface="Times New Roman"/>
            </a:endParaRPr>
          </a:p>
          <a:p>
            <a:pPr indent="-279400" lvl="0" marL="0" marR="0" rtl="0" algn="l">
              <a:spcBef>
                <a:spcPts val="0"/>
              </a:spcBef>
              <a:spcAft>
                <a:spcPts val="0"/>
              </a:spcAft>
              <a:buClr>
                <a:schemeClr val="dk1"/>
              </a:buClr>
              <a:buSzPts val="4400"/>
              <a:buFont typeface="Times New Roman"/>
              <a:buChar char="•"/>
            </a:pPr>
            <a:r>
              <a:rPr lang="en-US" sz="4400" u="sng">
                <a:solidFill>
                  <a:schemeClr val="dk1"/>
                </a:solidFill>
                <a:latin typeface="Times New Roman"/>
                <a:ea typeface="Times New Roman"/>
                <a:cs typeface="Times New Roman"/>
                <a:sym typeface="Times New Roman"/>
                <a:hlinkClick r:id="rId3">
                  <a:extLst>
                    <a:ext uri="{A12FA001-AC4F-418D-AE19-62706E023703}">
                      <ahyp:hlinkClr val="tx"/>
                    </a:ext>
                  </a:extLst>
                </a:hlinkClick>
              </a:rPr>
              <a:t>Anaphylaxis</a:t>
            </a:r>
            <a:br>
              <a:rPr lang="en-US" sz="2400">
                <a:solidFill>
                  <a:schemeClr val="dk1"/>
                </a:solidFill>
                <a:latin typeface="Times New Roman"/>
                <a:ea typeface="Times New Roman"/>
                <a:cs typeface="Times New Roman"/>
                <a:sym typeface="Times New Roman"/>
              </a:rPr>
            </a:br>
            <a:endParaRPr sz="2400">
              <a:solidFill>
                <a:schemeClr val="dk1"/>
              </a:solidFill>
              <a:latin typeface="Times New Roman"/>
              <a:ea typeface="Times New Roman"/>
              <a:cs typeface="Times New Roman"/>
              <a:sym typeface="Times New Roman"/>
            </a:endParaRPr>
          </a:p>
        </p:txBody>
      </p:sp>
      <p:sp>
        <p:nvSpPr>
          <p:cNvPr id="125" name="Google Shape;125;p3"/>
          <p:cNvSpPr txBox="1"/>
          <p:nvPr/>
        </p:nvSpPr>
        <p:spPr>
          <a:xfrm>
            <a:off x="304800" y="803275"/>
            <a:ext cx="8458200" cy="457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26" name="Google Shape;126;p3"/>
          <p:cNvSpPr/>
          <p:nvPr/>
        </p:nvSpPr>
        <p:spPr>
          <a:xfrm>
            <a:off x="228600" y="381000"/>
            <a:ext cx="8610600" cy="70167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600">
                <a:solidFill>
                  <a:schemeClr val="accent2"/>
                </a:solidFill>
                <a:latin typeface="Times New Roman"/>
                <a:ea typeface="Times New Roman"/>
                <a:cs typeface="Times New Roman"/>
                <a:sym typeface="Times New Roman"/>
              </a:rPr>
              <a:t>Severe Allergic Reaction--</a:t>
            </a:r>
            <a:r>
              <a:rPr b="1" lang="en-US" sz="4000">
                <a:solidFill>
                  <a:schemeClr val="accent2"/>
                </a:solidFill>
                <a:latin typeface="Times New Roman"/>
                <a:ea typeface="Times New Roman"/>
                <a:cs typeface="Times New Roman"/>
                <a:sym typeface="Times New Roman"/>
              </a:rPr>
              <a:t>Anaphylaxis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4"/>
          <p:cNvSpPr txBox="1"/>
          <p:nvPr>
            <p:ph idx="1" type="body"/>
          </p:nvPr>
        </p:nvSpPr>
        <p:spPr>
          <a:xfrm>
            <a:off x="381000" y="1143000"/>
            <a:ext cx="8001000" cy="4343400"/>
          </a:xfrm>
          <a:prstGeom prst="rect">
            <a:avLst/>
          </a:prstGeom>
          <a:solidFill>
            <a:schemeClr val="lt1">
              <a:alpha val="49803"/>
            </a:schemeClr>
          </a:solidFill>
          <a:ln>
            <a:noFill/>
          </a:ln>
        </p:spPr>
        <p:txBody>
          <a:bodyPr anchorCtr="0" anchor="t" bIns="45700" lIns="91425" spcFirstLastPara="1" rIns="91425" wrap="square" tIns="45700">
            <a:normAutofit/>
          </a:bodyPr>
          <a:lstStyle/>
          <a:p>
            <a:pPr indent="-256032" lvl="0" marL="365760" rtl="0" algn="l">
              <a:lnSpc>
                <a:spcPct val="80000"/>
              </a:lnSpc>
              <a:spcBef>
                <a:spcPts val="0"/>
              </a:spcBef>
              <a:spcAft>
                <a:spcPts val="0"/>
              </a:spcAft>
              <a:buSzPts val="1632"/>
              <a:buChar char="🞂"/>
            </a:pPr>
            <a:r>
              <a:rPr lang="en-US" sz="2400">
                <a:solidFill>
                  <a:schemeClr val="dk1"/>
                </a:solidFill>
                <a:latin typeface="Times New Roman"/>
                <a:ea typeface="Times New Roman"/>
                <a:cs typeface="Times New Roman"/>
                <a:sym typeface="Times New Roman"/>
              </a:rPr>
              <a:t>Our main priority is the safety of the child while they are at school.  If the parent tells you of the allergy, make sure the principal and school nurse are aware.  </a:t>
            </a:r>
            <a:endParaRPr/>
          </a:p>
          <a:p>
            <a:pPr indent="-256032" lvl="0" marL="365760" rtl="0" algn="l">
              <a:lnSpc>
                <a:spcPct val="80000"/>
              </a:lnSpc>
              <a:spcBef>
                <a:spcPts val="400"/>
              </a:spcBef>
              <a:spcAft>
                <a:spcPts val="0"/>
              </a:spcAft>
              <a:buSzPts val="1632"/>
              <a:buFont typeface="Arial"/>
              <a:buNone/>
            </a:pPr>
            <a:r>
              <a:t/>
            </a:r>
            <a:endParaRPr sz="2400">
              <a:solidFill>
                <a:schemeClr val="dk1"/>
              </a:solidFill>
              <a:latin typeface="Times New Roman"/>
              <a:ea typeface="Times New Roman"/>
              <a:cs typeface="Times New Roman"/>
              <a:sym typeface="Times New Roman"/>
            </a:endParaRPr>
          </a:p>
          <a:p>
            <a:pPr indent="-256032" lvl="0" marL="365760" rtl="0" algn="l">
              <a:lnSpc>
                <a:spcPct val="80000"/>
              </a:lnSpc>
              <a:spcBef>
                <a:spcPts val="400"/>
              </a:spcBef>
              <a:spcAft>
                <a:spcPts val="0"/>
              </a:spcAft>
              <a:buSzPts val="1632"/>
              <a:buChar char="🞂"/>
            </a:pPr>
            <a:r>
              <a:rPr lang="en-US" sz="2400">
                <a:solidFill>
                  <a:schemeClr val="dk1"/>
                </a:solidFill>
                <a:latin typeface="Times New Roman"/>
                <a:ea typeface="Times New Roman"/>
                <a:cs typeface="Times New Roman"/>
                <a:sym typeface="Times New Roman"/>
              </a:rPr>
              <a:t>Parents are the greatest source of information.  When talking to them, always ask if their child has ever had any “strange reactions” to any food, bee stings, etc… This may indicate the potential for anaphylaxis the next exposure</a:t>
            </a:r>
            <a:endParaRPr/>
          </a:p>
          <a:p>
            <a:pPr indent="-256032" lvl="0" marL="365760" rtl="0" algn="l">
              <a:lnSpc>
                <a:spcPct val="80000"/>
              </a:lnSpc>
              <a:spcBef>
                <a:spcPts val="400"/>
              </a:spcBef>
              <a:spcAft>
                <a:spcPts val="0"/>
              </a:spcAft>
              <a:buSzPts val="1632"/>
              <a:buFont typeface="Arial"/>
              <a:buNone/>
            </a:pPr>
            <a:r>
              <a:t/>
            </a:r>
            <a:endParaRPr sz="2400">
              <a:solidFill>
                <a:schemeClr val="dk1"/>
              </a:solidFill>
              <a:latin typeface="Times New Roman"/>
              <a:ea typeface="Times New Roman"/>
              <a:cs typeface="Times New Roman"/>
              <a:sym typeface="Times New Roman"/>
            </a:endParaRPr>
          </a:p>
          <a:p>
            <a:pPr indent="-256032" lvl="0" marL="365760" rtl="0" algn="l">
              <a:lnSpc>
                <a:spcPct val="80000"/>
              </a:lnSpc>
              <a:spcBef>
                <a:spcPts val="400"/>
              </a:spcBef>
              <a:spcAft>
                <a:spcPts val="0"/>
              </a:spcAft>
              <a:buSzPts val="1632"/>
              <a:buChar char="🞂"/>
            </a:pPr>
            <a:r>
              <a:rPr lang="en-US" sz="2400">
                <a:solidFill>
                  <a:schemeClr val="dk1"/>
                </a:solidFill>
                <a:latin typeface="Times New Roman"/>
                <a:ea typeface="Times New Roman"/>
                <a:cs typeface="Times New Roman"/>
                <a:sym typeface="Times New Roman"/>
              </a:rPr>
              <a:t>Take the initiative and make sure every staff member who will be in contact with the child knows they have severe allergic reactions to "x.”  </a:t>
            </a:r>
            <a:endParaRPr/>
          </a:p>
          <a:p>
            <a:pPr indent="-152400" lvl="0" marL="365760" rtl="0" algn="l">
              <a:lnSpc>
                <a:spcPct val="80000"/>
              </a:lnSpc>
              <a:spcBef>
                <a:spcPts val="400"/>
              </a:spcBef>
              <a:spcAft>
                <a:spcPts val="0"/>
              </a:spcAft>
              <a:buSzPts val="1632"/>
              <a:buNone/>
            </a:pPr>
            <a:r>
              <a:t/>
            </a:r>
            <a:endParaRPr sz="2400">
              <a:solidFill>
                <a:schemeClr val="dk1"/>
              </a:solidFill>
              <a:latin typeface="Times New Roman"/>
              <a:ea typeface="Times New Roman"/>
              <a:cs typeface="Times New Roman"/>
              <a:sym typeface="Times New Roman"/>
            </a:endParaRPr>
          </a:p>
          <a:p>
            <a:pPr indent="-152400" lvl="0" marL="365760" rtl="0" algn="l">
              <a:lnSpc>
                <a:spcPct val="80000"/>
              </a:lnSpc>
              <a:spcBef>
                <a:spcPts val="400"/>
              </a:spcBef>
              <a:spcAft>
                <a:spcPts val="0"/>
              </a:spcAft>
              <a:buSzPts val="1632"/>
              <a:buNone/>
            </a:pPr>
            <a:r>
              <a:t/>
            </a:r>
            <a:endParaRPr sz="2400">
              <a:solidFill>
                <a:schemeClr val="dk1"/>
              </a:solidFill>
              <a:latin typeface="Times New Roman"/>
              <a:ea typeface="Times New Roman"/>
              <a:cs typeface="Times New Roman"/>
              <a:sym typeface="Times New Roman"/>
            </a:endParaRPr>
          </a:p>
          <a:p>
            <a:pPr indent="-169671" lvl="0" marL="365760" rtl="0" algn="l">
              <a:lnSpc>
                <a:spcPct val="80000"/>
              </a:lnSpc>
              <a:spcBef>
                <a:spcPts val="400"/>
              </a:spcBef>
              <a:spcAft>
                <a:spcPts val="0"/>
              </a:spcAft>
              <a:buSzPts val="1360"/>
              <a:buNone/>
            </a:pPr>
            <a:r>
              <a:t/>
            </a:r>
            <a:endParaRPr b="1" sz="2000">
              <a:solidFill>
                <a:schemeClr val="dk1"/>
              </a:solidFill>
              <a:latin typeface="Times New Roman"/>
              <a:ea typeface="Times New Roman"/>
              <a:cs typeface="Times New Roman"/>
              <a:sym typeface="Times New Roman"/>
            </a:endParaRPr>
          </a:p>
        </p:txBody>
      </p:sp>
      <p:sp>
        <p:nvSpPr>
          <p:cNvPr id="133" name="Google Shape;133;p4"/>
          <p:cNvSpPr txBox="1"/>
          <p:nvPr>
            <p:ph type="title"/>
          </p:nvPr>
        </p:nvSpPr>
        <p:spPr>
          <a:xfrm>
            <a:off x="685800" y="152400"/>
            <a:ext cx="6870700" cy="9144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4100"/>
              <a:buFont typeface="Times New Roman"/>
              <a:buNone/>
            </a:pPr>
            <a:r>
              <a:rPr lang="en-US">
                <a:solidFill>
                  <a:schemeClr val="dk1"/>
                </a:solidFill>
                <a:latin typeface="Times New Roman"/>
                <a:ea typeface="Times New Roman"/>
                <a:cs typeface="Times New Roman"/>
                <a:sym typeface="Times New Roman"/>
              </a:rPr>
              <a:t>Staff Members: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descr="Pink tissue paper" id="139" name="Google Shape;139;p5"/>
          <p:cNvSpPr txBox="1"/>
          <p:nvPr>
            <p:ph idx="4294967295" type="title"/>
          </p:nvPr>
        </p:nvSpPr>
        <p:spPr>
          <a:xfrm>
            <a:off x="0" y="838200"/>
            <a:ext cx="91440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1"/>
              </a:buClr>
              <a:buSzPct val="100000"/>
              <a:buFont typeface="Times New Roman"/>
              <a:buNone/>
            </a:pPr>
            <a:r>
              <a:rPr lang="en-US" sz="6600">
                <a:solidFill>
                  <a:schemeClr val="dk1"/>
                </a:solidFill>
                <a:latin typeface="Times New Roman"/>
                <a:ea typeface="Times New Roman"/>
                <a:cs typeface="Times New Roman"/>
                <a:sym typeface="Times New Roman"/>
              </a:rPr>
              <a:t>Epi-pen</a:t>
            </a:r>
            <a:br>
              <a:rPr lang="en-US" sz="6600">
                <a:solidFill>
                  <a:schemeClr val="dk1"/>
                </a:solidFill>
                <a:latin typeface="Times New Roman"/>
                <a:ea typeface="Times New Roman"/>
                <a:cs typeface="Times New Roman"/>
                <a:sym typeface="Times New Roman"/>
              </a:rPr>
            </a:br>
            <a:endParaRPr sz="3200">
              <a:solidFill>
                <a:schemeClr val="dk1"/>
              </a:solidFill>
              <a:latin typeface="Times New Roman"/>
              <a:ea typeface="Times New Roman"/>
              <a:cs typeface="Times New Roman"/>
              <a:sym typeface="Times New Roman"/>
            </a:endParaRPr>
          </a:p>
        </p:txBody>
      </p:sp>
      <p:sp>
        <p:nvSpPr>
          <p:cNvPr id="140" name="Google Shape;140;p5"/>
          <p:cNvSpPr txBox="1"/>
          <p:nvPr>
            <p:ph idx="4294967295" type="body"/>
          </p:nvPr>
        </p:nvSpPr>
        <p:spPr>
          <a:xfrm>
            <a:off x="609600" y="1676400"/>
            <a:ext cx="7620000" cy="3505200"/>
          </a:xfrm>
          <a:prstGeom prst="rect">
            <a:avLst/>
          </a:prstGeom>
          <a:noFill/>
          <a:ln>
            <a:noFill/>
          </a:ln>
        </p:spPr>
        <p:txBody>
          <a:bodyPr anchorCtr="0" anchor="t" bIns="45700" lIns="91425" spcFirstLastPara="1" rIns="91425" wrap="square" tIns="45700">
            <a:normAutofit fontScale="92500"/>
          </a:bodyPr>
          <a:lstStyle/>
          <a:p>
            <a:pPr indent="-533400" lvl="0" marL="533400" rtl="0" algn="l">
              <a:lnSpc>
                <a:spcPct val="90000"/>
              </a:lnSpc>
              <a:spcBef>
                <a:spcPts val="0"/>
              </a:spcBef>
              <a:spcAft>
                <a:spcPts val="0"/>
              </a:spcAft>
              <a:buSzPct val="68000"/>
              <a:buFont typeface="Times New Roman"/>
              <a:buNone/>
            </a:pPr>
            <a:r>
              <a:rPr lang="en-US" sz="2400">
                <a:solidFill>
                  <a:schemeClr val="dk1"/>
                </a:solidFill>
                <a:latin typeface="Times New Roman"/>
                <a:ea typeface="Times New Roman"/>
                <a:cs typeface="Times New Roman"/>
                <a:sym typeface="Times New Roman"/>
              </a:rPr>
              <a:t>Anaphylaxis requires prompt medical intervention followed by </a:t>
            </a:r>
            <a:endParaRPr sz="2400">
              <a:solidFill>
                <a:schemeClr val="dk1"/>
              </a:solidFill>
              <a:latin typeface="Times New Roman"/>
              <a:ea typeface="Times New Roman"/>
              <a:cs typeface="Times New Roman"/>
              <a:sym typeface="Times New Roman"/>
            </a:endParaRPr>
          </a:p>
          <a:p>
            <a:pPr indent="-533400" lvl="0" marL="533400" rtl="0" algn="l">
              <a:lnSpc>
                <a:spcPct val="90000"/>
              </a:lnSpc>
              <a:spcBef>
                <a:spcPts val="400"/>
              </a:spcBef>
              <a:spcAft>
                <a:spcPts val="0"/>
              </a:spcAft>
              <a:buSzPct val="68000"/>
              <a:buFont typeface="Times New Roman"/>
              <a:buNone/>
            </a:pPr>
            <a:r>
              <a:rPr lang="en-US" sz="2400">
                <a:solidFill>
                  <a:schemeClr val="dk1"/>
                </a:solidFill>
                <a:latin typeface="Times New Roman"/>
                <a:ea typeface="Times New Roman"/>
                <a:cs typeface="Times New Roman"/>
                <a:sym typeface="Times New Roman"/>
              </a:rPr>
              <a:t>transport to the nearest emergency room.  </a:t>
            </a:r>
            <a:r>
              <a:rPr b="1" lang="en-US" sz="2400">
                <a:solidFill>
                  <a:schemeClr val="dk1"/>
                </a:solidFill>
                <a:latin typeface="Times New Roman"/>
                <a:ea typeface="Times New Roman"/>
                <a:cs typeface="Times New Roman"/>
                <a:sym typeface="Times New Roman"/>
              </a:rPr>
              <a:t>The injection is good</a:t>
            </a:r>
            <a:endParaRPr/>
          </a:p>
          <a:p>
            <a:pPr indent="-533400" lvl="0" marL="533400" rtl="0" algn="l">
              <a:lnSpc>
                <a:spcPct val="90000"/>
              </a:lnSpc>
              <a:spcBef>
                <a:spcPts val="400"/>
              </a:spcBef>
              <a:spcAft>
                <a:spcPts val="0"/>
              </a:spcAft>
              <a:buSzPct val="68000"/>
              <a:buFont typeface="Times New Roman"/>
              <a:buNone/>
            </a:pPr>
            <a:r>
              <a:rPr b="1" lang="en-US" sz="2400">
                <a:solidFill>
                  <a:schemeClr val="dk1"/>
                </a:solidFill>
                <a:latin typeface="Times New Roman"/>
                <a:ea typeface="Times New Roman"/>
                <a:cs typeface="Times New Roman"/>
                <a:sym typeface="Times New Roman"/>
              </a:rPr>
              <a:t>for approximately 10-15 minutes.</a:t>
            </a:r>
            <a:br>
              <a:rPr b="1" lang="en-US" sz="2400">
                <a:solidFill>
                  <a:schemeClr val="dk1"/>
                </a:solidFill>
                <a:latin typeface="Times New Roman"/>
                <a:ea typeface="Times New Roman"/>
                <a:cs typeface="Times New Roman"/>
                <a:sym typeface="Times New Roman"/>
              </a:rPr>
            </a:br>
            <a:endParaRPr sz="2400">
              <a:solidFill>
                <a:schemeClr val="dk1"/>
              </a:solidFill>
              <a:latin typeface="Times New Roman"/>
              <a:ea typeface="Times New Roman"/>
              <a:cs typeface="Times New Roman"/>
              <a:sym typeface="Times New Roman"/>
            </a:endParaRPr>
          </a:p>
          <a:p>
            <a:pPr indent="-533400" lvl="0" marL="533400" rtl="0" algn="l">
              <a:lnSpc>
                <a:spcPct val="90000"/>
              </a:lnSpc>
              <a:spcBef>
                <a:spcPts val="400"/>
              </a:spcBef>
              <a:spcAft>
                <a:spcPts val="0"/>
              </a:spcAft>
              <a:buSzPct val="68000"/>
              <a:buFont typeface="Arial"/>
              <a:buNone/>
            </a:pPr>
            <a:r>
              <a:t/>
            </a:r>
            <a:endParaRPr b="1" sz="2400">
              <a:latin typeface="Times New Roman"/>
              <a:ea typeface="Times New Roman"/>
              <a:cs typeface="Times New Roman"/>
              <a:sym typeface="Times New Roman"/>
            </a:endParaRPr>
          </a:p>
          <a:p>
            <a:pPr indent="-533400" lvl="0" marL="533400" rtl="0" algn="l">
              <a:lnSpc>
                <a:spcPct val="90000"/>
              </a:lnSpc>
              <a:spcBef>
                <a:spcPts val="400"/>
              </a:spcBef>
              <a:spcAft>
                <a:spcPts val="0"/>
              </a:spcAft>
              <a:buSzPct val="68000"/>
              <a:buFont typeface="Times New Roman"/>
              <a:buNone/>
            </a:pPr>
            <a:r>
              <a:rPr b="1" lang="en-US" sz="2400">
                <a:latin typeface="Times New Roman"/>
                <a:ea typeface="Times New Roman"/>
                <a:cs typeface="Times New Roman"/>
                <a:sym typeface="Times New Roman"/>
              </a:rPr>
              <a:t>	What if they don’t have any EPI?</a:t>
            </a:r>
            <a:br>
              <a:rPr b="1" lang="en-US" sz="2400">
                <a:latin typeface="Times New Roman"/>
                <a:ea typeface="Times New Roman"/>
                <a:cs typeface="Times New Roman"/>
                <a:sym typeface="Times New Roman"/>
              </a:rPr>
            </a:br>
            <a:br>
              <a:rPr b="1" lang="en-US" sz="2400">
                <a:latin typeface="Times New Roman"/>
                <a:ea typeface="Times New Roman"/>
                <a:cs typeface="Times New Roman"/>
                <a:sym typeface="Times New Roman"/>
              </a:rPr>
            </a:br>
            <a:r>
              <a:rPr b="1" lang="en-US" sz="2400">
                <a:latin typeface="Times New Roman"/>
                <a:ea typeface="Times New Roman"/>
                <a:cs typeface="Times New Roman"/>
                <a:sym typeface="Times New Roman"/>
              </a:rPr>
              <a:t>Know where the School Emergency Epinephrine is located (Health Unit in the big yellow box or with AED in big yellow box. </a:t>
            </a:r>
            <a:endParaRPr sz="2400">
              <a:solidFill>
                <a:schemeClr val="dk1"/>
              </a:solidFill>
              <a:latin typeface="Times New Roman"/>
              <a:ea typeface="Times New Roman"/>
              <a:cs typeface="Times New Roman"/>
              <a:sym typeface="Times New Roman"/>
            </a:endParaRPr>
          </a:p>
          <a:p>
            <a:pPr indent="-533400" lvl="0" marL="533400" rtl="0" algn="l">
              <a:lnSpc>
                <a:spcPct val="90000"/>
              </a:lnSpc>
              <a:spcBef>
                <a:spcPts val="400"/>
              </a:spcBef>
              <a:spcAft>
                <a:spcPts val="0"/>
              </a:spcAft>
              <a:buSzPct val="68000"/>
              <a:buFont typeface="Arial"/>
              <a:buNone/>
            </a:pPr>
            <a:r>
              <a:t/>
            </a:r>
            <a:endParaRPr sz="2400">
              <a:latin typeface="Times New Roman"/>
              <a:ea typeface="Times New Roman"/>
              <a:cs typeface="Times New Roman"/>
              <a:sym typeface="Times New Roman"/>
            </a:endParaRPr>
          </a:p>
          <a:p>
            <a:pPr indent="-533400" lvl="0" marL="533400" rtl="0" algn="l">
              <a:lnSpc>
                <a:spcPct val="90000"/>
              </a:lnSpc>
              <a:spcBef>
                <a:spcPts val="400"/>
              </a:spcBef>
              <a:spcAft>
                <a:spcPts val="0"/>
              </a:spcAft>
              <a:buSzPct val="68000"/>
              <a:buFont typeface="Arial"/>
              <a:buNone/>
            </a:pPr>
            <a:r>
              <a:t/>
            </a:r>
            <a:endParaRPr sz="2400">
              <a:solidFill>
                <a:schemeClr val="dk1"/>
              </a:solidFill>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6"/>
          <p:cNvSpPr txBox="1"/>
          <p:nvPr>
            <p:ph idx="1" type="body"/>
          </p:nvPr>
        </p:nvSpPr>
        <p:spPr>
          <a:xfrm>
            <a:off x="762000" y="1447800"/>
            <a:ext cx="7543800" cy="4343400"/>
          </a:xfrm>
          <a:prstGeom prst="rect">
            <a:avLst/>
          </a:prstGeom>
          <a:noFill/>
          <a:ln>
            <a:noFill/>
          </a:ln>
        </p:spPr>
        <p:txBody>
          <a:bodyPr anchorCtr="0" anchor="t" bIns="45700" lIns="91425" spcFirstLastPara="1" rIns="91425" wrap="square" tIns="45700">
            <a:normAutofit/>
          </a:bodyPr>
          <a:lstStyle/>
          <a:p>
            <a:pPr indent="-228600" lvl="1" marL="621792" rtl="0" algn="l">
              <a:lnSpc>
                <a:spcPct val="90000"/>
              </a:lnSpc>
              <a:spcBef>
                <a:spcPts val="0"/>
              </a:spcBef>
              <a:spcAft>
                <a:spcPts val="0"/>
              </a:spcAft>
              <a:buSzPts val="2400"/>
              <a:buChar char="◦"/>
            </a:pPr>
            <a:r>
              <a:rPr lang="en-US" sz="2400">
                <a:solidFill>
                  <a:schemeClr val="dk1"/>
                </a:solidFill>
                <a:latin typeface="Times New Roman"/>
                <a:ea typeface="Times New Roman"/>
                <a:cs typeface="Times New Roman"/>
                <a:sym typeface="Times New Roman"/>
              </a:rPr>
              <a:t>Asthma is one of the most common chronic diseases in children, and the leading cause of school absences (approximately three times the average of children without asthma). </a:t>
            </a:r>
            <a:endParaRPr/>
          </a:p>
          <a:p>
            <a:pPr indent="-76200" lvl="1" marL="621792" rtl="0" algn="l">
              <a:lnSpc>
                <a:spcPct val="90000"/>
              </a:lnSpc>
              <a:spcBef>
                <a:spcPts val="324"/>
              </a:spcBef>
              <a:spcAft>
                <a:spcPts val="0"/>
              </a:spcAft>
              <a:buSzPts val="2400"/>
              <a:buNone/>
            </a:pPr>
            <a:r>
              <a:t/>
            </a:r>
            <a:endParaRPr sz="2400">
              <a:solidFill>
                <a:schemeClr val="dk1"/>
              </a:solidFill>
              <a:latin typeface="Times New Roman"/>
              <a:ea typeface="Times New Roman"/>
              <a:cs typeface="Times New Roman"/>
              <a:sym typeface="Times New Roman"/>
            </a:endParaRPr>
          </a:p>
          <a:p>
            <a:pPr indent="-228600" lvl="1" marL="621792" rtl="0" algn="l">
              <a:lnSpc>
                <a:spcPct val="90000"/>
              </a:lnSpc>
              <a:spcBef>
                <a:spcPts val="324"/>
              </a:spcBef>
              <a:spcAft>
                <a:spcPts val="0"/>
              </a:spcAft>
              <a:buSzPts val="2400"/>
              <a:buChar char="◦"/>
            </a:pPr>
            <a:r>
              <a:rPr lang="en-US" sz="2400">
                <a:solidFill>
                  <a:schemeClr val="dk1"/>
                </a:solidFill>
                <a:latin typeface="Times New Roman"/>
                <a:ea typeface="Times New Roman"/>
                <a:cs typeface="Times New Roman"/>
                <a:sym typeface="Times New Roman"/>
              </a:rPr>
              <a:t>Approximately 5 million children have been diagnosed with asthma in the U.S. Asthma is a chronic lung disease characterized by episodes or attacks of coughing, wheezing, chest tightness, and/or shortness of breath. </a:t>
            </a:r>
            <a:endParaRPr sz="2400">
              <a:solidFill>
                <a:schemeClr val="dk1"/>
              </a:solidFill>
              <a:latin typeface="Times New Roman"/>
              <a:ea typeface="Times New Roman"/>
              <a:cs typeface="Times New Roman"/>
              <a:sym typeface="Times New Roman"/>
            </a:endParaRPr>
          </a:p>
          <a:p>
            <a:pPr indent="-279400" lvl="1" marL="621792" rtl="0" algn="l">
              <a:lnSpc>
                <a:spcPct val="90000"/>
              </a:lnSpc>
              <a:spcBef>
                <a:spcPts val="324"/>
              </a:spcBef>
              <a:spcAft>
                <a:spcPts val="0"/>
              </a:spcAft>
              <a:buSzPts val="4400"/>
              <a:buChar char="◦"/>
            </a:pPr>
            <a:r>
              <a:rPr lang="en-US" sz="4400" u="sng">
                <a:solidFill>
                  <a:schemeClr val="hlink"/>
                </a:solidFill>
                <a:latin typeface="Times New Roman"/>
                <a:ea typeface="Times New Roman"/>
                <a:cs typeface="Times New Roman"/>
                <a:sym typeface="Times New Roman"/>
                <a:hlinkClick r:id="rId3"/>
              </a:rPr>
              <a:t>Asthma</a:t>
            </a:r>
            <a:endParaRPr sz="4400">
              <a:latin typeface="Times New Roman"/>
              <a:ea typeface="Times New Roman"/>
              <a:cs typeface="Times New Roman"/>
              <a:sym typeface="Times New Roman"/>
            </a:endParaRPr>
          </a:p>
        </p:txBody>
      </p:sp>
      <p:sp>
        <p:nvSpPr>
          <p:cNvPr id="147" name="Google Shape;147;p6"/>
          <p:cNvSpPr txBox="1"/>
          <p:nvPr>
            <p:ph type="title"/>
          </p:nvPr>
        </p:nvSpPr>
        <p:spPr>
          <a:xfrm>
            <a:off x="381000" y="457200"/>
            <a:ext cx="8382000" cy="679450"/>
          </a:xfrm>
          <a:prstGeom prst="rect">
            <a:avLst/>
          </a:prstGeom>
          <a:solidFill>
            <a:schemeClr val="folHlink"/>
          </a:solid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1"/>
              </a:buClr>
              <a:buSzPct val="100000"/>
              <a:buFont typeface="Times New Roman"/>
              <a:buNone/>
            </a:pPr>
            <a:r>
              <a:rPr b="1" lang="en-US">
                <a:solidFill>
                  <a:schemeClr val="dk1"/>
                </a:solidFill>
                <a:latin typeface="Times New Roman"/>
                <a:ea typeface="Times New Roman"/>
                <a:cs typeface="Times New Roman"/>
                <a:sym typeface="Times New Roman"/>
              </a:rPr>
              <a:t>Asthma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7"/>
          <p:cNvSpPr txBox="1"/>
          <p:nvPr>
            <p:ph idx="1" type="body"/>
          </p:nvPr>
        </p:nvSpPr>
        <p:spPr>
          <a:xfrm>
            <a:off x="685800" y="1219200"/>
            <a:ext cx="7696200" cy="4572000"/>
          </a:xfrm>
          <a:prstGeom prst="rect">
            <a:avLst/>
          </a:prstGeom>
          <a:noFill/>
          <a:ln>
            <a:noFill/>
          </a:ln>
        </p:spPr>
        <p:txBody>
          <a:bodyPr anchorCtr="0" anchor="t" bIns="45700" lIns="91425" spcFirstLastPara="1" rIns="91425" wrap="square" tIns="45700">
            <a:normAutofit lnSpcReduction="10000"/>
          </a:bodyPr>
          <a:lstStyle/>
          <a:p>
            <a:pPr indent="-256032" lvl="0" marL="365760" rtl="0" algn="l">
              <a:lnSpc>
                <a:spcPct val="80000"/>
              </a:lnSpc>
              <a:spcBef>
                <a:spcPts val="0"/>
              </a:spcBef>
              <a:spcAft>
                <a:spcPts val="0"/>
              </a:spcAft>
              <a:buSzPts val="1972"/>
              <a:buChar char="🞂"/>
            </a:pPr>
            <a:r>
              <a:rPr b="1" lang="en-US" sz="2900">
                <a:solidFill>
                  <a:schemeClr val="dk1"/>
                </a:solidFill>
                <a:latin typeface="Times New Roman"/>
                <a:ea typeface="Times New Roman"/>
                <a:cs typeface="Times New Roman"/>
                <a:sym typeface="Times New Roman"/>
              </a:rPr>
              <a:t>Asthma is characterized by excessive sensitivity of the lungs to various stimuli (or triggers).  </a:t>
            </a:r>
            <a:endParaRPr/>
          </a:p>
          <a:p>
            <a:pPr indent="-130809" lvl="0" marL="365760" rtl="0" algn="l">
              <a:lnSpc>
                <a:spcPct val="80000"/>
              </a:lnSpc>
              <a:spcBef>
                <a:spcPts val="400"/>
              </a:spcBef>
              <a:spcAft>
                <a:spcPts val="0"/>
              </a:spcAft>
              <a:buSzPts val="1972"/>
              <a:buNone/>
            </a:pPr>
            <a:r>
              <a:t/>
            </a:r>
            <a:endParaRPr b="1" sz="2900">
              <a:solidFill>
                <a:schemeClr val="dk1"/>
              </a:solidFill>
              <a:latin typeface="Times New Roman"/>
              <a:ea typeface="Times New Roman"/>
              <a:cs typeface="Times New Roman"/>
              <a:sym typeface="Times New Roman"/>
            </a:endParaRPr>
          </a:p>
          <a:p>
            <a:pPr indent="-256032" lvl="0" marL="365760" rtl="0" algn="l">
              <a:lnSpc>
                <a:spcPct val="80000"/>
              </a:lnSpc>
              <a:spcBef>
                <a:spcPts val="400"/>
              </a:spcBef>
              <a:spcAft>
                <a:spcPts val="0"/>
              </a:spcAft>
              <a:buSzPts val="1972"/>
              <a:buChar char="🞂"/>
            </a:pPr>
            <a:r>
              <a:rPr b="1" lang="en-US" sz="2900">
                <a:solidFill>
                  <a:schemeClr val="dk1"/>
                </a:solidFill>
                <a:latin typeface="Times New Roman"/>
                <a:ea typeface="Times New Roman"/>
                <a:cs typeface="Times New Roman"/>
                <a:sym typeface="Times New Roman"/>
              </a:rPr>
              <a:t>Many students will have identified triggers and may need environmental modifications at school in order to avoid them. </a:t>
            </a:r>
            <a:endParaRPr/>
          </a:p>
          <a:p>
            <a:pPr indent="-130809" lvl="0" marL="365760" rtl="0" algn="l">
              <a:lnSpc>
                <a:spcPct val="80000"/>
              </a:lnSpc>
              <a:spcBef>
                <a:spcPts val="400"/>
              </a:spcBef>
              <a:spcAft>
                <a:spcPts val="0"/>
              </a:spcAft>
              <a:buSzPts val="1972"/>
              <a:buNone/>
            </a:pPr>
            <a:r>
              <a:t/>
            </a:r>
            <a:endParaRPr b="1" sz="2900">
              <a:solidFill>
                <a:schemeClr val="dk1"/>
              </a:solidFill>
              <a:latin typeface="Times New Roman"/>
              <a:ea typeface="Times New Roman"/>
              <a:cs typeface="Times New Roman"/>
              <a:sym typeface="Times New Roman"/>
            </a:endParaRPr>
          </a:p>
          <a:p>
            <a:pPr indent="-256032" lvl="0" marL="365760" rtl="0" algn="l">
              <a:lnSpc>
                <a:spcPct val="80000"/>
              </a:lnSpc>
              <a:spcBef>
                <a:spcPts val="400"/>
              </a:spcBef>
              <a:spcAft>
                <a:spcPts val="0"/>
              </a:spcAft>
              <a:buClr>
                <a:srgbClr val="2DA2BF"/>
              </a:buClr>
              <a:buSzPts val="1972"/>
              <a:buNone/>
            </a:pPr>
            <a:r>
              <a:rPr b="1" lang="en-US" sz="2900">
                <a:solidFill>
                  <a:schemeClr val="dk1"/>
                </a:solidFill>
                <a:latin typeface="Times New Roman"/>
                <a:ea typeface="Times New Roman"/>
                <a:cs typeface="Times New Roman"/>
                <a:sym typeface="Times New Roman"/>
              </a:rPr>
              <a:t>Each child reacts differently to the factors that may trigger asthma. </a:t>
            </a:r>
            <a:endParaRPr b="1" sz="2900">
              <a:solidFill>
                <a:schemeClr val="dk1"/>
              </a:solidFill>
              <a:latin typeface="Times New Roman"/>
              <a:ea typeface="Times New Roman"/>
              <a:cs typeface="Times New Roman"/>
              <a:sym typeface="Times New Roman"/>
            </a:endParaRPr>
          </a:p>
          <a:p>
            <a:pPr indent="-256032" lvl="0" marL="365760" rtl="0" algn="l">
              <a:lnSpc>
                <a:spcPct val="80000"/>
              </a:lnSpc>
              <a:spcBef>
                <a:spcPts val="400"/>
              </a:spcBef>
              <a:spcAft>
                <a:spcPts val="0"/>
              </a:spcAft>
              <a:buClr>
                <a:srgbClr val="2DA2BF"/>
              </a:buClr>
              <a:buSzPts val="1972"/>
              <a:buNone/>
            </a:pPr>
            <a:r>
              <a:t/>
            </a:r>
            <a:endParaRPr b="1" sz="2900" u="sng">
              <a:solidFill>
                <a:schemeClr val="hlink"/>
              </a:solidFill>
              <a:latin typeface="Times New Roman"/>
              <a:ea typeface="Times New Roman"/>
              <a:cs typeface="Times New Roman"/>
              <a:sym typeface="Times New Roman"/>
              <a:hlinkClick r:id="rId3"/>
            </a:endParaRPr>
          </a:p>
          <a:p>
            <a:pPr indent="-256032" lvl="0" marL="365760" rtl="0" algn="l">
              <a:lnSpc>
                <a:spcPct val="80000"/>
              </a:lnSpc>
              <a:spcBef>
                <a:spcPts val="400"/>
              </a:spcBef>
              <a:spcAft>
                <a:spcPts val="0"/>
              </a:spcAft>
              <a:buClr>
                <a:srgbClr val="2DA2BF"/>
              </a:buClr>
              <a:buSzPts val="1632"/>
              <a:buNone/>
            </a:pPr>
            <a:r>
              <a:rPr b="1" lang="en-US" sz="2400" u="sng">
                <a:solidFill>
                  <a:srgbClr val="000000"/>
                </a:solidFill>
                <a:latin typeface="Times New Roman"/>
                <a:ea typeface="Times New Roman"/>
                <a:cs typeface="Times New Roman"/>
                <a:sym typeface="Times New Roman"/>
                <a:hlinkClick r:id="rId4">
                  <a:extLst>
                    <a:ext uri="{A12FA001-AC4F-418D-AE19-62706E023703}">
                      <ahyp:hlinkClr val="tx"/>
                    </a:ext>
                  </a:extLst>
                </a:hlinkClick>
              </a:rPr>
              <a:t>Asthma Inhaler</a:t>
            </a:r>
            <a:endParaRPr b="1" sz="2400">
              <a:solidFill>
                <a:srgbClr val="000000"/>
              </a:solidFill>
              <a:latin typeface="Times New Roman"/>
              <a:ea typeface="Times New Roman"/>
              <a:cs typeface="Times New Roman"/>
              <a:sym typeface="Times New Roman"/>
            </a:endParaRPr>
          </a:p>
          <a:p>
            <a:pPr indent="-130809" lvl="0" marL="365760" rtl="0" algn="l">
              <a:lnSpc>
                <a:spcPct val="80000"/>
              </a:lnSpc>
              <a:spcBef>
                <a:spcPts val="400"/>
              </a:spcBef>
              <a:spcAft>
                <a:spcPts val="0"/>
              </a:spcAft>
              <a:buSzPts val="1972"/>
              <a:buNone/>
            </a:pPr>
            <a:r>
              <a:t/>
            </a:r>
            <a:endParaRPr b="1" sz="2900">
              <a:solidFill>
                <a:schemeClr val="dk1"/>
              </a:solidFill>
              <a:latin typeface="Times New Roman"/>
              <a:ea typeface="Times New Roman"/>
              <a:cs typeface="Times New Roman"/>
              <a:sym typeface="Times New Roman"/>
            </a:endParaRPr>
          </a:p>
          <a:p>
            <a:pPr indent="-130809" lvl="0" marL="365760" rtl="0" algn="l">
              <a:lnSpc>
                <a:spcPct val="80000"/>
              </a:lnSpc>
              <a:spcBef>
                <a:spcPts val="400"/>
              </a:spcBef>
              <a:spcAft>
                <a:spcPts val="0"/>
              </a:spcAft>
              <a:buSzPts val="1972"/>
              <a:buNone/>
            </a:pPr>
            <a:r>
              <a:t/>
            </a:r>
            <a:endParaRPr b="1" sz="2900">
              <a:solidFill>
                <a:schemeClr val="dk1"/>
              </a:solidFill>
              <a:latin typeface="Times New Roman"/>
              <a:ea typeface="Times New Roman"/>
              <a:cs typeface="Times New Roman"/>
              <a:sym typeface="Times New Roman"/>
            </a:endParaRPr>
          </a:p>
          <a:p>
            <a:pPr indent="-256032" lvl="0" marL="365760" rtl="0" algn="ctr">
              <a:lnSpc>
                <a:spcPct val="80000"/>
              </a:lnSpc>
              <a:spcBef>
                <a:spcPts val="400"/>
              </a:spcBef>
              <a:spcAft>
                <a:spcPts val="0"/>
              </a:spcAft>
              <a:buSzPts val="1972"/>
              <a:buFont typeface="Arial"/>
              <a:buNone/>
            </a:pPr>
            <a:r>
              <a:t/>
            </a:r>
            <a:endParaRPr b="1" sz="2900" u="sng">
              <a:solidFill>
                <a:schemeClr val="dk1"/>
              </a:solidFill>
              <a:latin typeface="Times New Roman"/>
              <a:ea typeface="Times New Roman"/>
              <a:cs typeface="Times New Roman"/>
              <a:sym typeface="Times New Roman"/>
            </a:endParaRPr>
          </a:p>
          <a:p>
            <a:pPr indent="-256032" lvl="0" marL="365760" rtl="0" algn="ctr">
              <a:lnSpc>
                <a:spcPct val="80000"/>
              </a:lnSpc>
              <a:spcBef>
                <a:spcPts val="400"/>
              </a:spcBef>
              <a:spcAft>
                <a:spcPts val="0"/>
              </a:spcAft>
              <a:buSzPts val="1632"/>
              <a:buFont typeface="Arial"/>
              <a:buNone/>
            </a:pPr>
            <a:r>
              <a:t/>
            </a:r>
            <a:endParaRPr b="1" sz="2400">
              <a:solidFill>
                <a:schemeClr val="dk1"/>
              </a:solidFill>
              <a:latin typeface="Times New Roman"/>
              <a:ea typeface="Times New Roman"/>
              <a:cs typeface="Times New Roman"/>
              <a:sym typeface="Times New Roman"/>
            </a:endParaRPr>
          </a:p>
        </p:txBody>
      </p:sp>
      <p:sp>
        <p:nvSpPr>
          <p:cNvPr id="154" name="Google Shape;154;p7"/>
          <p:cNvSpPr txBox="1"/>
          <p:nvPr>
            <p:ph type="title"/>
          </p:nvPr>
        </p:nvSpPr>
        <p:spPr>
          <a:xfrm>
            <a:off x="685800" y="152400"/>
            <a:ext cx="68707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5400"/>
              <a:buFont typeface="Times New Roman"/>
              <a:buNone/>
            </a:pPr>
            <a:r>
              <a:rPr lang="en-US" sz="5400">
                <a:solidFill>
                  <a:schemeClr val="dk1"/>
                </a:solidFill>
                <a:latin typeface="Times New Roman"/>
                <a:ea typeface="Times New Roman"/>
                <a:cs typeface="Times New Roman"/>
                <a:sym typeface="Times New Roman"/>
              </a:rPr>
              <a:t>Asthma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8"/>
          <p:cNvSpPr txBox="1"/>
          <p:nvPr>
            <p:ph type="title"/>
          </p:nvPr>
        </p:nvSpPr>
        <p:spPr>
          <a:xfrm>
            <a:off x="533400" y="762000"/>
            <a:ext cx="7543800" cy="45720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1"/>
              </a:buClr>
              <a:buSzPct val="100000"/>
              <a:buFont typeface="Times New Roman"/>
              <a:buNone/>
            </a:pPr>
            <a:r>
              <a:rPr lang="en-US" sz="4800">
                <a:solidFill>
                  <a:schemeClr val="dk1"/>
                </a:solidFill>
                <a:latin typeface="Times New Roman"/>
                <a:ea typeface="Times New Roman"/>
                <a:cs typeface="Times New Roman"/>
                <a:sym typeface="Times New Roman"/>
              </a:rPr>
              <a:t>DIABETES: Hypoglycemia: </a:t>
            </a:r>
            <a:br>
              <a:rPr lang="en-US" sz="4800">
                <a:solidFill>
                  <a:schemeClr val="dk1"/>
                </a:solidFill>
                <a:latin typeface="Times New Roman"/>
                <a:ea typeface="Times New Roman"/>
                <a:cs typeface="Times New Roman"/>
                <a:sym typeface="Times New Roman"/>
              </a:rPr>
            </a:br>
            <a:r>
              <a:rPr lang="en-US" sz="4800">
                <a:solidFill>
                  <a:schemeClr val="dk1"/>
                </a:solidFill>
                <a:latin typeface="Times New Roman"/>
                <a:ea typeface="Times New Roman"/>
                <a:cs typeface="Times New Roman"/>
                <a:sym typeface="Times New Roman"/>
              </a:rPr>
              <a:t>Low Blood Sugar</a:t>
            </a:r>
            <a:br>
              <a:rPr b="1" lang="en-US" sz="4800">
                <a:solidFill>
                  <a:schemeClr val="dk1"/>
                </a:solidFill>
                <a:latin typeface="Times New Roman"/>
                <a:ea typeface="Times New Roman"/>
                <a:cs typeface="Times New Roman"/>
                <a:sym typeface="Times New Roman"/>
              </a:rPr>
            </a:br>
            <a:br>
              <a:rPr b="1" lang="en-US" sz="2800">
                <a:solidFill>
                  <a:schemeClr val="dk1"/>
                </a:solidFill>
                <a:latin typeface="Times New Roman"/>
                <a:ea typeface="Times New Roman"/>
                <a:cs typeface="Times New Roman"/>
                <a:sym typeface="Times New Roman"/>
              </a:rPr>
            </a:br>
            <a:r>
              <a:rPr b="1" lang="en-US" sz="3200">
                <a:solidFill>
                  <a:schemeClr val="dk1"/>
                </a:solidFill>
                <a:latin typeface="Times New Roman"/>
                <a:ea typeface="Times New Roman"/>
                <a:cs typeface="Times New Roman"/>
                <a:sym typeface="Times New Roman"/>
              </a:rPr>
              <a:t>C</a:t>
            </a:r>
            <a:r>
              <a:rPr b="1" lang="en-US" sz="2800">
                <a:solidFill>
                  <a:schemeClr val="dk1"/>
                </a:solidFill>
                <a:latin typeface="Times New Roman"/>
                <a:ea typeface="Times New Roman"/>
                <a:cs typeface="Times New Roman"/>
                <a:sym typeface="Times New Roman"/>
              </a:rPr>
              <a:t>auses of Hypoglycemia</a:t>
            </a:r>
            <a:r>
              <a:rPr lang="en-US" sz="2800">
                <a:solidFill>
                  <a:schemeClr val="dk1"/>
                </a:solidFill>
                <a:latin typeface="Times New Roman"/>
                <a:ea typeface="Times New Roman"/>
                <a:cs typeface="Times New Roman"/>
                <a:sym typeface="Times New Roman"/>
              </a:rPr>
              <a:t>: too much insulin, missed food,  delayed food, too much or too intense exercise, unscheduled exercise.  </a:t>
            </a:r>
            <a:br>
              <a:rPr lang="en-US" sz="2800">
                <a:solidFill>
                  <a:schemeClr val="dk1"/>
                </a:solidFill>
                <a:latin typeface="Times New Roman"/>
                <a:ea typeface="Times New Roman"/>
                <a:cs typeface="Times New Roman"/>
                <a:sym typeface="Times New Roman"/>
              </a:rPr>
            </a:br>
            <a:br>
              <a:rPr lang="en-US" sz="2800">
                <a:solidFill>
                  <a:schemeClr val="dk1"/>
                </a:solidFill>
                <a:latin typeface="Times New Roman"/>
                <a:ea typeface="Times New Roman"/>
                <a:cs typeface="Times New Roman"/>
                <a:sym typeface="Times New Roman"/>
              </a:rPr>
            </a:br>
            <a:r>
              <a:rPr lang="en-US" sz="2800" u="sng">
                <a:solidFill>
                  <a:schemeClr val="dk1"/>
                </a:solidFill>
                <a:latin typeface="Times New Roman"/>
                <a:ea typeface="Times New Roman"/>
                <a:cs typeface="Times New Roman"/>
                <a:sym typeface="Times New Roman"/>
                <a:hlinkClick r:id="rId3">
                  <a:extLst>
                    <a:ext uri="{A12FA001-AC4F-418D-AE19-62706E023703}">
                      <ahyp:hlinkClr val="tx"/>
                    </a:ext>
                  </a:extLst>
                </a:hlinkClick>
              </a:rPr>
              <a:t>Responding to Hypoglycemia 2</a:t>
            </a:r>
            <a:br>
              <a:rPr lang="en-US" sz="2800">
                <a:solidFill>
                  <a:schemeClr val="dk1"/>
                </a:solidFill>
                <a:latin typeface="Times New Roman"/>
                <a:ea typeface="Times New Roman"/>
                <a:cs typeface="Times New Roman"/>
                <a:sym typeface="Times New Roman"/>
              </a:rPr>
            </a:br>
            <a:br>
              <a:rPr lang="en-US" sz="2800">
                <a:solidFill>
                  <a:schemeClr val="dk1"/>
                </a:solidFill>
                <a:latin typeface="Times New Roman"/>
                <a:ea typeface="Times New Roman"/>
                <a:cs typeface="Times New Roman"/>
                <a:sym typeface="Times New Roman"/>
              </a:rPr>
            </a:br>
            <a:r>
              <a:rPr lang="en-US" sz="5300" u="sng">
                <a:solidFill>
                  <a:schemeClr val="dk1"/>
                </a:solidFill>
                <a:latin typeface="Times New Roman"/>
                <a:ea typeface="Times New Roman"/>
                <a:cs typeface="Times New Roman"/>
                <a:sym typeface="Times New Roman"/>
                <a:hlinkClick r:id="rId4">
                  <a:extLst>
                    <a:ext uri="{A12FA001-AC4F-418D-AE19-62706E023703}">
                      <ahyp:hlinkClr val="tx"/>
                    </a:ext>
                  </a:extLst>
                </a:hlinkClick>
              </a:rPr>
              <a:t>Hypoglycemia</a:t>
            </a:r>
            <a:endParaRPr sz="5300">
              <a:solidFill>
                <a:schemeClr val="dk1"/>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9"/>
          <p:cNvSpPr txBox="1"/>
          <p:nvPr>
            <p:ph idx="1" type="body"/>
          </p:nvPr>
        </p:nvSpPr>
        <p:spPr>
          <a:xfrm>
            <a:off x="914400" y="1371600"/>
            <a:ext cx="7315200" cy="4267200"/>
          </a:xfrm>
          <a:prstGeom prst="rect">
            <a:avLst/>
          </a:prstGeom>
          <a:noFill/>
          <a:ln>
            <a:noFill/>
          </a:ln>
        </p:spPr>
        <p:txBody>
          <a:bodyPr anchorCtr="0" anchor="t" bIns="45700" lIns="91425" spcFirstLastPara="1" rIns="91425" wrap="square" tIns="45700">
            <a:normAutofit/>
          </a:bodyPr>
          <a:lstStyle/>
          <a:p>
            <a:pPr indent="-256032" lvl="0" marL="365760" rtl="0" algn="l">
              <a:spcBef>
                <a:spcPts val="0"/>
              </a:spcBef>
              <a:spcAft>
                <a:spcPts val="0"/>
              </a:spcAft>
              <a:buSzPts val="1904"/>
              <a:buFont typeface="Times New Roman"/>
              <a:buNone/>
            </a:pPr>
            <a:r>
              <a:rPr lang="en-US" sz="2800">
                <a:solidFill>
                  <a:schemeClr val="dk1"/>
                </a:solidFill>
                <a:latin typeface="Times New Roman"/>
                <a:ea typeface="Times New Roman"/>
                <a:cs typeface="Times New Roman"/>
                <a:sym typeface="Times New Roman"/>
              </a:rPr>
              <a:t>Unless corrected, hypoglycemia will lead </a:t>
            </a:r>
            <a:endParaRPr/>
          </a:p>
          <a:p>
            <a:pPr indent="-256032" lvl="0" marL="365760" rtl="0" algn="l">
              <a:spcBef>
                <a:spcPts val="400"/>
              </a:spcBef>
              <a:spcAft>
                <a:spcPts val="0"/>
              </a:spcAft>
              <a:buSzPts val="1904"/>
              <a:buFont typeface="Times New Roman"/>
              <a:buNone/>
            </a:pPr>
            <a:r>
              <a:rPr lang="en-US" sz="2800">
                <a:solidFill>
                  <a:schemeClr val="dk1"/>
                </a:solidFill>
                <a:latin typeface="Times New Roman"/>
                <a:ea typeface="Times New Roman"/>
                <a:cs typeface="Times New Roman"/>
                <a:sym typeface="Times New Roman"/>
              </a:rPr>
              <a:t>to unconsciousness, convulsions (seizures), </a:t>
            </a:r>
            <a:endParaRPr/>
          </a:p>
          <a:p>
            <a:pPr indent="-256032" lvl="0" marL="365760" rtl="0" algn="l">
              <a:spcBef>
                <a:spcPts val="400"/>
              </a:spcBef>
              <a:spcAft>
                <a:spcPts val="0"/>
              </a:spcAft>
              <a:buSzPts val="1904"/>
              <a:buFont typeface="Times New Roman"/>
              <a:buNone/>
            </a:pPr>
            <a:r>
              <a:rPr lang="en-US" sz="2800">
                <a:solidFill>
                  <a:schemeClr val="dk1"/>
                </a:solidFill>
                <a:latin typeface="Times New Roman"/>
                <a:ea typeface="Times New Roman"/>
                <a:cs typeface="Times New Roman"/>
                <a:sym typeface="Times New Roman"/>
              </a:rPr>
              <a:t>and possibly death.  Never leave a student </a:t>
            </a:r>
            <a:endParaRPr/>
          </a:p>
          <a:p>
            <a:pPr indent="-256032" lvl="0" marL="365760" rtl="0" algn="l">
              <a:spcBef>
                <a:spcPts val="400"/>
              </a:spcBef>
              <a:spcAft>
                <a:spcPts val="0"/>
              </a:spcAft>
              <a:buSzPts val="1904"/>
              <a:buFont typeface="Times New Roman"/>
              <a:buNone/>
            </a:pPr>
            <a:r>
              <a:rPr lang="en-US" sz="2800">
                <a:solidFill>
                  <a:schemeClr val="dk1"/>
                </a:solidFill>
                <a:latin typeface="Times New Roman"/>
                <a:ea typeface="Times New Roman"/>
                <a:cs typeface="Times New Roman"/>
                <a:sym typeface="Times New Roman"/>
              </a:rPr>
              <a:t>experiencing symptoms of hypoglycemia </a:t>
            </a:r>
            <a:endParaRPr/>
          </a:p>
          <a:p>
            <a:pPr indent="-256032" lvl="0" marL="365760" rtl="0" algn="l">
              <a:spcBef>
                <a:spcPts val="400"/>
              </a:spcBef>
              <a:spcAft>
                <a:spcPts val="0"/>
              </a:spcAft>
              <a:buSzPts val="1904"/>
              <a:buFont typeface="Times New Roman"/>
              <a:buNone/>
            </a:pPr>
            <a:r>
              <a:rPr lang="en-US" sz="2800">
                <a:solidFill>
                  <a:schemeClr val="dk1"/>
                </a:solidFill>
                <a:latin typeface="Times New Roman"/>
                <a:ea typeface="Times New Roman"/>
                <a:cs typeface="Times New Roman"/>
                <a:sym typeface="Times New Roman"/>
              </a:rPr>
              <a:t>alone.  Call for help; send someone for </a:t>
            </a:r>
            <a:endParaRPr/>
          </a:p>
          <a:p>
            <a:pPr indent="-256032" lvl="0" marL="365760" rtl="0" algn="l">
              <a:spcBef>
                <a:spcPts val="400"/>
              </a:spcBef>
              <a:spcAft>
                <a:spcPts val="0"/>
              </a:spcAft>
              <a:buSzPts val="1904"/>
              <a:buFont typeface="Times New Roman"/>
              <a:buNone/>
            </a:pPr>
            <a:r>
              <a:rPr lang="en-US" sz="2800">
                <a:solidFill>
                  <a:schemeClr val="dk1"/>
                </a:solidFill>
                <a:latin typeface="Times New Roman"/>
                <a:ea typeface="Times New Roman"/>
                <a:cs typeface="Times New Roman"/>
                <a:sym typeface="Times New Roman"/>
              </a:rPr>
              <a:t>help; or carry the student to the office.</a:t>
            </a:r>
            <a:endParaRPr/>
          </a:p>
          <a:p>
            <a:pPr indent="-256032" lvl="0" marL="365760" rtl="0" algn="l">
              <a:spcBef>
                <a:spcPts val="400"/>
              </a:spcBef>
              <a:spcAft>
                <a:spcPts val="0"/>
              </a:spcAft>
              <a:buSzPts val="1632"/>
              <a:buFont typeface="Arial"/>
              <a:buNone/>
            </a:pPr>
            <a:r>
              <a:t/>
            </a:r>
            <a:endParaRPr sz="2400">
              <a:solidFill>
                <a:schemeClr val="dk1"/>
              </a:solidFill>
              <a:latin typeface="Times New Roman"/>
              <a:ea typeface="Times New Roman"/>
              <a:cs typeface="Times New Roman"/>
              <a:sym typeface="Times New Roman"/>
            </a:endParaRPr>
          </a:p>
        </p:txBody>
      </p:sp>
      <p:sp>
        <p:nvSpPr>
          <p:cNvPr id="167" name="Google Shape;167;p9"/>
          <p:cNvSpPr txBox="1"/>
          <p:nvPr>
            <p:ph type="title"/>
          </p:nvPr>
        </p:nvSpPr>
        <p:spPr>
          <a:xfrm>
            <a:off x="381000" y="304800"/>
            <a:ext cx="5562600" cy="79375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3600"/>
              <a:buFont typeface="Times New Roman"/>
              <a:buNone/>
            </a:pPr>
            <a:r>
              <a:rPr lang="en-US" sz="3600" u="sng">
                <a:solidFill>
                  <a:schemeClr val="dk1"/>
                </a:solidFill>
                <a:latin typeface="Times New Roman"/>
                <a:ea typeface="Times New Roman"/>
                <a:cs typeface="Times New Roman"/>
                <a:sym typeface="Times New Roman"/>
              </a:rPr>
              <a:t>Lows at Other Times:</a:t>
            </a:r>
            <a:r>
              <a:rPr lang="en-US" u="sng">
                <a:solidFill>
                  <a:schemeClr val="dk1"/>
                </a:solidFill>
                <a:latin typeface="Times New Roman"/>
                <a:ea typeface="Times New Roman"/>
                <a:cs typeface="Times New Roman"/>
                <a:sym typeface="Times New Roman"/>
              </a:rPr>
              <a:t>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ncourse">
  <a:themeElements>
    <a:clrScheme name="Concourse">
      <a:dk1>
        <a:srgbClr val="000000"/>
      </a:dk1>
      <a:lt1>
        <a:srgbClr val="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2016-07-26T23:22:48Z</dcterms:created>
  <dc:creator>SBrewer</dc:creator>
</cp:coreProperties>
</file>