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4" r:id="rId37"/>
    <p:sldId id="296" r:id="rId38"/>
    <p:sldId id="295" r:id="rId39"/>
    <p:sldId id="293" r:id="rId40"/>
    <p:sldId id="292" r:id="rId41"/>
    <p:sldId id="291" r:id="rId42"/>
    <p:sldId id="29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7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52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9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9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85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8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3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38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8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7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3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4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5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7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8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9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0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31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3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33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34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35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36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37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3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Algebra 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3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268462"/>
              </p:ext>
            </p:extLst>
          </p:nvPr>
        </p:nvGraphicFramePr>
        <p:xfrm>
          <a:off x="3543300" y="2132013"/>
          <a:ext cx="2253066" cy="2773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Equation" r:id="rId3" imgW="330120" imgH="406080" progId="Equation.DSMT4">
                  <p:embed/>
                </p:oleObj>
              </mc:Choice>
              <mc:Fallback>
                <p:oleObj name="Equation" r:id="rId3" imgW="33012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3300" y="2132013"/>
                        <a:ext cx="2253066" cy="2773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840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 smtClean="0"/>
              <a:t>5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96747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253873"/>
              </p:ext>
            </p:extLst>
          </p:nvPr>
        </p:nvGraphicFramePr>
        <p:xfrm>
          <a:off x="1286359" y="1690688"/>
          <a:ext cx="8875363" cy="451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Equation" r:id="rId3" imgW="2590560" imgH="1320480" progId="Equation.DSMT4">
                  <p:embed/>
                </p:oleObj>
              </mc:Choice>
              <mc:Fallback>
                <p:oleObj name="Equation" r:id="rId3" imgW="2590560" imgH="1320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86359" y="1690688"/>
                        <a:ext cx="8875363" cy="4513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755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1.1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3733450"/>
              </p:ext>
            </p:extLst>
          </p:nvPr>
        </p:nvGraphicFramePr>
        <p:xfrm>
          <a:off x="4504603" y="2203451"/>
          <a:ext cx="1550122" cy="2771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Equation" r:id="rId3" imgW="279360" imgH="393480" progId="Equation.DSMT4">
                  <p:embed/>
                </p:oleObj>
              </mc:Choice>
              <mc:Fallback>
                <p:oleObj name="Equation" r:id="rId3" imgW="2793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04603" y="2203451"/>
                        <a:ext cx="1550122" cy="27715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404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4041094"/>
              </p:ext>
            </p:extLst>
          </p:nvPr>
        </p:nvGraphicFramePr>
        <p:xfrm>
          <a:off x="1033317" y="1952786"/>
          <a:ext cx="10125366" cy="2176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Equation" r:id="rId3" imgW="2831760" imgH="609480" progId="Equation.DSMT4">
                  <p:embed/>
                </p:oleObj>
              </mc:Choice>
              <mc:Fallback>
                <p:oleObj name="Equation" r:id="rId3" imgW="283176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3317" y="1952786"/>
                        <a:ext cx="10125366" cy="2176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287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1.2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3172832"/>
              </p:ext>
            </p:extLst>
          </p:nvPr>
        </p:nvGraphicFramePr>
        <p:xfrm>
          <a:off x="3283884" y="2244725"/>
          <a:ext cx="4020203" cy="1877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Equation" r:id="rId3" imgW="380880" imgH="177480" progId="Equation.DSMT4">
                  <p:embed/>
                </p:oleObj>
              </mc:Choice>
              <mc:Fallback>
                <p:oleObj name="Equation" r:id="rId3" imgW="380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3884" y="2244725"/>
                        <a:ext cx="4020203" cy="18778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275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651351"/>
              </p:ext>
            </p:extLst>
          </p:nvPr>
        </p:nvGraphicFramePr>
        <p:xfrm>
          <a:off x="4545013" y="1792288"/>
          <a:ext cx="2252662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3" name="Equation" r:id="rId3" imgW="558720" imgH="609480" progId="Equation.DSMT4">
                  <p:embed/>
                </p:oleObj>
              </mc:Choice>
              <mc:Fallback>
                <p:oleObj name="Equation" r:id="rId3" imgW="55872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45013" y="1792288"/>
                        <a:ext cx="2252662" cy="2466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953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1.3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501229"/>
              </p:ext>
            </p:extLst>
          </p:nvPr>
        </p:nvGraphicFramePr>
        <p:xfrm>
          <a:off x="4378325" y="2301875"/>
          <a:ext cx="801688" cy="149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Equation" r:id="rId3" imgW="88560" imgH="164880" progId="Equation.DSMT4">
                  <p:embed/>
                </p:oleObj>
              </mc:Choice>
              <mc:Fallback>
                <p:oleObj name="Equation" r:id="rId3" imgW="8856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78325" y="2301875"/>
                        <a:ext cx="801688" cy="1490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205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9336404"/>
              </p:ext>
            </p:extLst>
          </p:nvPr>
        </p:nvGraphicFramePr>
        <p:xfrm>
          <a:off x="3874576" y="1679458"/>
          <a:ext cx="3466024" cy="2546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1" name="Equation" r:id="rId3" imgW="863280" imgH="634680" progId="Equation.DSMT4">
                  <p:embed/>
                </p:oleObj>
              </mc:Choice>
              <mc:Fallback>
                <p:oleObj name="Equation" r:id="rId3" imgW="863280" imgH="634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74576" y="1679458"/>
                        <a:ext cx="3466024" cy="25464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386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1.4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129112"/>
              </p:ext>
            </p:extLst>
          </p:nvPr>
        </p:nvGraphicFramePr>
        <p:xfrm>
          <a:off x="2976212" y="2001838"/>
          <a:ext cx="3786537" cy="2632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Equation" r:id="rId3" imgW="622080" imgH="431640" progId="Equation.DSMT4">
                  <p:embed/>
                </p:oleObj>
              </mc:Choice>
              <mc:Fallback>
                <p:oleObj name="Equation" r:id="rId3" imgW="62208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6212" y="2001838"/>
                        <a:ext cx="3786537" cy="2632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948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60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1993190"/>
              </p:ext>
            </p:extLst>
          </p:nvPr>
        </p:nvGraphicFramePr>
        <p:xfrm>
          <a:off x="3285641" y="1915378"/>
          <a:ext cx="4682022" cy="22232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9" name="Equation" r:id="rId3" imgW="1282680" imgH="609480" progId="Equation.DSMT4">
                  <p:embed/>
                </p:oleObj>
              </mc:Choice>
              <mc:Fallback>
                <p:oleObj name="Equation" r:id="rId3" imgW="128268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85641" y="1915378"/>
                        <a:ext cx="4682022" cy="22232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117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2.1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8672517"/>
              </p:ext>
            </p:extLst>
          </p:nvPr>
        </p:nvGraphicFramePr>
        <p:xfrm>
          <a:off x="3995738" y="3013075"/>
          <a:ext cx="1457325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3" name="Equation" r:id="rId3" imgW="190440" imgH="164880" progId="Equation.DSMT4">
                  <p:embed/>
                </p:oleObj>
              </mc:Choice>
              <mc:Fallback>
                <p:oleObj name="Equation" r:id="rId3" imgW="1904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95738" y="3013075"/>
                        <a:ext cx="1457325" cy="1263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554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9742139"/>
              </p:ext>
            </p:extLst>
          </p:nvPr>
        </p:nvGraphicFramePr>
        <p:xfrm>
          <a:off x="1165521" y="1825625"/>
          <a:ext cx="9280337" cy="2105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8" name="Equation" r:id="rId3" imgW="2908080" imgH="660240" progId="Equation.DSMT4">
                  <p:embed/>
                </p:oleObj>
              </mc:Choice>
              <mc:Fallback>
                <p:oleObj name="Equation" r:id="rId3" imgW="290808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5521" y="1825625"/>
                        <a:ext cx="9280337" cy="21057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81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2.2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8887201"/>
              </p:ext>
            </p:extLst>
          </p:nvPr>
        </p:nvGraphicFramePr>
        <p:xfrm>
          <a:off x="1933575" y="2811463"/>
          <a:ext cx="5343525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1" name="Equation" r:id="rId3" imgW="736560" imgH="203040" progId="Equation.DSMT4">
                  <p:embed/>
                </p:oleObj>
              </mc:Choice>
              <mc:Fallback>
                <p:oleObj name="Equation" r:id="rId3" imgW="7365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33575" y="2811463"/>
                        <a:ext cx="5343525" cy="147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377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388504"/>
              </p:ext>
            </p:extLst>
          </p:nvPr>
        </p:nvGraphicFramePr>
        <p:xfrm>
          <a:off x="6035675" y="2520950"/>
          <a:ext cx="3619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5" name="Equation" r:id="rId3" imgW="114120" imgH="177480" progId="Equation.DSMT4">
                  <p:embed/>
                </p:oleObj>
              </mc:Choice>
              <mc:Fallback>
                <p:oleObj name="Equation" r:id="rId3" imgW="1141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35675" y="2520950"/>
                        <a:ext cx="361950" cy="56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62493"/>
              </p:ext>
            </p:extLst>
          </p:nvPr>
        </p:nvGraphicFramePr>
        <p:xfrm>
          <a:off x="2838450" y="1997075"/>
          <a:ext cx="5321300" cy="210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6" name="Equation" r:id="rId5" imgW="1155600" imgH="457200" progId="Equation.DSMT4">
                  <p:embed/>
                </p:oleObj>
              </mc:Choice>
              <mc:Fallback>
                <p:oleObj name="Equation" r:id="rId5" imgW="11556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38450" y="1997075"/>
                        <a:ext cx="5321300" cy="2105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493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2.3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251921"/>
              </p:ext>
            </p:extLst>
          </p:nvPr>
        </p:nvGraphicFramePr>
        <p:xfrm>
          <a:off x="4954588" y="2755900"/>
          <a:ext cx="1382712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4" name="Equation" r:id="rId3" imgW="190440" imgH="164880" progId="Equation.DSMT4">
                  <p:embed/>
                </p:oleObj>
              </mc:Choice>
              <mc:Fallback>
                <p:oleObj name="Equation" r:id="rId3" imgW="190440" imgH="16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54588" y="2755900"/>
                        <a:ext cx="1382712" cy="1200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92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726479"/>
              </p:ext>
            </p:extLst>
          </p:nvPr>
        </p:nvGraphicFramePr>
        <p:xfrm>
          <a:off x="1534332" y="2825749"/>
          <a:ext cx="8728856" cy="62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4" name="Equation" r:id="rId3" imgW="2831760" imgH="203040" progId="Equation.DSMT4">
                  <p:embed/>
                </p:oleObj>
              </mc:Choice>
              <mc:Fallback>
                <p:oleObj name="Equation" r:id="rId3" imgW="283176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4332" y="2825749"/>
                        <a:ext cx="8728856" cy="625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60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2.4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423397"/>
              </p:ext>
            </p:extLst>
          </p:nvPr>
        </p:nvGraphicFramePr>
        <p:xfrm>
          <a:off x="3727270" y="1825625"/>
          <a:ext cx="3685306" cy="2210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9" name="Equation" r:id="rId3" imgW="380880" imgH="228600" progId="Equation.DSMT4">
                  <p:embed/>
                </p:oleObj>
              </mc:Choice>
              <mc:Fallback>
                <p:oleObj name="Equation" r:id="rId3" imgW="3808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27270" y="1825625"/>
                        <a:ext cx="3685306" cy="22109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571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53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568841"/>
              </p:ext>
            </p:extLst>
          </p:nvPr>
        </p:nvGraphicFramePr>
        <p:xfrm>
          <a:off x="2417763" y="2005013"/>
          <a:ext cx="6856412" cy="192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2" name="Equation" r:id="rId3" imgW="1625400" imgH="457200" progId="Equation.DSMT4">
                  <p:embed/>
                </p:oleObj>
              </mc:Choice>
              <mc:Fallback>
                <p:oleObj name="Equation" r:id="rId3" imgW="16254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7763" y="2005013"/>
                        <a:ext cx="6856412" cy="1928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583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3.1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7031062"/>
              </p:ext>
            </p:extLst>
          </p:nvPr>
        </p:nvGraphicFramePr>
        <p:xfrm>
          <a:off x="4306888" y="2317750"/>
          <a:ext cx="3578225" cy="168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6" name="Equation" r:id="rId3" imgW="431640" imgH="203040" progId="Equation.DSMT4">
                  <p:embed/>
                </p:oleObj>
              </mc:Choice>
              <mc:Fallback>
                <p:oleObj name="Equation" r:id="rId3" imgW="4316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06888" y="2317750"/>
                        <a:ext cx="3578225" cy="1684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93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1250586"/>
              </p:ext>
            </p:extLst>
          </p:nvPr>
        </p:nvGraphicFramePr>
        <p:xfrm>
          <a:off x="1624013" y="1690688"/>
          <a:ext cx="7713662" cy="269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1" name="Equation" r:id="rId3" imgW="1815840" imgH="634680" progId="Equation.DSMT4">
                  <p:embed/>
                </p:oleObj>
              </mc:Choice>
              <mc:Fallback>
                <p:oleObj name="Equation" r:id="rId3" imgW="1815840" imgH="6346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4013" y="1690688"/>
                        <a:ext cx="7713662" cy="2693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566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3.2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6079329"/>
              </p:ext>
            </p:extLst>
          </p:nvPr>
        </p:nvGraphicFramePr>
        <p:xfrm>
          <a:off x="5272088" y="2905125"/>
          <a:ext cx="1062037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4" name="Equation" r:id="rId3" imgW="126720" imgH="177480" progId="Equation.DSMT4">
                  <p:embed/>
                </p:oleObj>
              </mc:Choice>
              <mc:Fallback>
                <p:oleObj name="Equation" r:id="rId3" imgW="1267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72088" y="2905125"/>
                        <a:ext cx="1062037" cy="148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306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842972"/>
              </p:ext>
            </p:extLst>
          </p:nvPr>
        </p:nvGraphicFramePr>
        <p:xfrm>
          <a:off x="1544638" y="2081213"/>
          <a:ext cx="7789862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9" name="Equation" r:id="rId3" imgW="2438280" imgH="457200" progId="Equation.DSMT4">
                  <p:embed/>
                </p:oleObj>
              </mc:Choice>
              <mc:Fallback>
                <p:oleObj name="Equation" r:id="rId3" imgW="24382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4638" y="2081213"/>
                        <a:ext cx="7789862" cy="146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964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3.3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405759"/>
              </p:ext>
            </p:extLst>
          </p:nvPr>
        </p:nvGraphicFramePr>
        <p:xfrm>
          <a:off x="4910138" y="2497138"/>
          <a:ext cx="1720850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2" name="Equation" r:id="rId3" imgW="203040" imgH="177480" progId="Equation.DSMT4">
                  <p:embed/>
                </p:oleObj>
              </mc:Choice>
              <mc:Fallback>
                <p:oleObj name="Equation" r:id="rId3" imgW="2030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10138" y="2497138"/>
                        <a:ext cx="1720850" cy="1504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252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757267"/>
              </p:ext>
            </p:extLst>
          </p:nvPr>
        </p:nvGraphicFramePr>
        <p:xfrm>
          <a:off x="2355850" y="1641475"/>
          <a:ext cx="6477000" cy="268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6" name="Equation" r:id="rId3" imgW="2082600" imgH="863280" progId="Equation.DSMT4">
                  <p:embed/>
                </p:oleObj>
              </mc:Choice>
              <mc:Fallback>
                <p:oleObj name="Equation" r:id="rId3" imgW="2082600" imgH="863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55850" y="1641475"/>
                        <a:ext cx="6477000" cy="2682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208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3.4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6073453"/>
              </p:ext>
            </p:extLst>
          </p:nvPr>
        </p:nvGraphicFramePr>
        <p:xfrm>
          <a:off x="2993646" y="1825625"/>
          <a:ext cx="5346379" cy="2808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0" name="Equation" r:id="rId3" imgW="749160" imgH="393480" progId="Equation.DSMT4">
                  <p:embed/>
                </p:oleObj>
              </mc:Choice>
              <mc:Fallback>
                <p:oleObj name="Equation" r:id="rId3" imgW="7491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93646" y="1825625"/>
                        <a:ext cx="5346379" cy="28083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35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Round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46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3661233"/>
              </p:ext>
            </p:extLst>
          </p:nvPr>
        </p:nvGraphicFramePr>
        <p:xfrm>
          <a:off x="664114" y="2059592"/>
          <a:ext cx="8433392" cy="1941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6" name="Equation" r:id="rId3" imgW="2705040" imgH="622080" progId="Equation.DSMT4">
                  <p:embed/>
                </p:oleObj>
              </mc:Choice>
              <mc:Fallback>
                <p:oleObj name="Equation" r:id="rId3" imgW="2705040" imgH="622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4114" y="2059592"/>
                        <a:ext cx="8433392" cy="19417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976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4.1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529363"/>
              </p:ext>
            </p:extLst>
          </p:nvPr>
        </p:nvGraphicFramePr>
        <p:xfrm>
          <a:off x="4492652" y="2000654"/>
          <a:ext cx="1195226" cy="3088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9" name="Equation" r:id="rId3" imgW="152280" imgH="393480" progId="Equation.DSMT4">
                  <p:embed/>
                </p:oleObj>
              </mc:Choice>
              <mc:Fallback>
                <p:oleObj name="Equation" r:id="rId3" imgW="1522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92652" y="2000654"/>
                        <a:ext cx="1195226" cy="3088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924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7980248"/>
              </p:ext>
            </p:extLst>
          </p:nvPr>
        </p:nvGraphicFramePr>
        <p:xfrm>
          <a:off x="4391025" y="2208213"/>
          <a:ext cx="2133600" cy="229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3" name="Equation" r:id="rId3" imgW="495000" imgH="533160" progId="Equation.DSMT4">
                  <p:embed/>
                </p:oleObj>
              </mc:Choice>
              <mc:Fallback>
                <p:oleObj name="Equation" r:id="rId3" imgW="49500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91025" y="2208213"/>
                        <a:ext cx="2133600" cy="2297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847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4.2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2060042"/>
              </p:ext>
            </p:extLst>
          </p:nvPr>
        </p:nvGraphicFramePr>
        <p:xfrm>
          <a:off x="3613150" y="3021013"/>
          <a:ext cx="2286000" cy="145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6" name="Equation" r:id="rId3" imgW="279360" imgH="177480" progId="Equation.DSMT4">
                  <p:embed/>
                </p:oleObj>
              </mc:Choice>
              <mc:Fallback>
                <p:oleObj name="Equation" r:id="rId3" imgW="2793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13150" y="3021013"/>
                        <a:ext cx="2286000" cy="1454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558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7958341"/>
              </p:ext>
            </p:extLst>
          </p:nvPr>
        </p:nvGraphicFramePr>
        <p:xfrm>
          <a:off x="1506538" y="1690688"/>
          <a:ext cx="7783512" cy="373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0" name="Equation" r:id="rId3" imgW="1854000" imgH="888840" progId="Equation.DSMT4">
                  <p:embed/>
                </p:oleObj>
              </mc:Choice>
              <mc:Fallback>
                <p:oleObj name="Equation" r:id="rId3" imgW="1854000" imgH="888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06538" y="1690688"/>
                        <a:ext cx="7783512" cy="3732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128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4.3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1193219"/>
              </p:ext>
            </p:extLst>
          </p:nvPr>
        </p:nvGraphicFramePr>
        <p:xfrm>
          <a:off x="3478213" y="2332038"/>
          <a:ext cx="3976687" cy="176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4" name="Equation" r:id="rId3" imgW="457200" imgH="203040" progId="Equation.DSMT4">
                  <p:embed/>
                </p:oleObj>
              </mc:Choice>
              <mc:Fallback>
                <p:oleObj name="Equation" r:id="rId3" imgW="4572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8213" y="2332038"/>
                        <a:ext cx="3976687" cy="1766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499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359211"/>
              </p:ext>
            </p:extLst>
          </p:nvPr>
        </p:nvGraphicFramePr>
        <p:xfrm>
          <a:off x="2351088" y="2286000"/>
          <a:ext cx="6384925" cy="207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8" name="Equation" r:id="rId3" imgW="1409400" imgH="457200" progId="Equation.DSMT4">
                  <p:embed/>
                </p:oleObj>
              </mc:Choice>
              <mc:Fallback>
                <p:oleObj name="Equation" r:id="rId3" imgW="14094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51088" y="2286000"/>
                        <a:ext cx="6384925" cy="2071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921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4.4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378467"/>
              </p:ext>
            </p:extLst>
          </p:nvPr>
        </p:nvGraphicFramePr>
        <p:xfrm>
          <a:off x="4420789" y="1987981"/>
          <a:ext cx="3765813" cy="266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1" name="Equation" r:id="rId3" imgW="647640" imgH="457200" progId="Equation.DSMT4">
                  <p:embed/>
                </p:oleObj>
              </mc:Choice>
              <mc:Fallback>
                <p:oleObj name="Equation" r:id="rId3" imgW="64764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20789" y="1987981"/>
                        <a:ext cx="3765813" cy="266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847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3762817"/>
              </p:ext>
            </p:extLst>
          </p:nvPr>
        </p:nvGraphicFramePr>
        <p:xfrm>
          <a:off x="2040341" y="1825625"/>
          <a:ext cx="7697788" cy="245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5" name="Equation" r:id="rId3" imgW="2108160" imgH="672840" progId="Equation.DSMT4">
                  <p:embed/>
                </p:oleObj>
              </mc:Choice>
              <mc:Fallback>
                <p:oleObj name="Equation" r:id="rId3" imgW="2108160" imgH="672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40341" y="1825625"/>
                        <a:ext cx="7697788" cy="2455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714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1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0646933"/>
              </p:ext>
            </p:extLst>
          </p:nvPr>
        </p:nvGraphicFramePr>
        <p:xfrm>
          <a:off x="4602163" y="3694113"/>
          <a:ext cx="20701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9" name="Equation" r:id="rId3" imgW="253800" imgH="177480" progId="Equation.DSMT4">
                  <p:embed/>
                </p:oleObj>
              </mc:Choice>
              <mc:Fallback>
                <p:oleObj name="Equation" r:id="rId3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02163" y="3694113"/>
                        <a:ext cx="2070100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186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2154816"/>
              </p:ext>
            </p:extLst>
          </p:nvPr>
        </p:nvGraphicFramePr>
        <p:xfrm>
          <a:off x="1170042" y="2386523"/>
          <a:ext cx="9058840" cy="136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2" name="Equation" r:id="rId3" imgW="2692080" imgH="406080" progId="Equation.DSMT4">
                  <p:embed/>
                </p:oleObj>
              </mc:Choice>
              <mc:Fallback>
                <p:oleObj name="Equation" r:id="rId3" imgW="269208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0042" y="2386523"/>
                        <a:ext cx="9058840" cy="136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147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2 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641750"/>
              </p:ext>
            </p:extLst>
          </p:nvPr>
        </p:nvGraphicFramePr>
        <p:xfrm>
          <a:off x="4491038" y="3076575"/>
          <a:ext cx="2012950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4" name="Equation" r:id="rId3" imgW="279360" imgH="177480" progId="Equation.DSMT4">
                  <p:embed/>
                </p:oleObj>
              </mc:Choice>
              <mc:Fallback>
                <p:oleObj name="Equation" r:id="rId3" imgW="2793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91038" y="3076575"/>
                        <a:ext cx="2012950" cy="1279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142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101</Words>
  <Application>Microsoft Office PowerPoint</Application>
  <PresentationFormat>Widescreen</PresentationFormat>
  <Paragraphs>43</Paragraphs>
  <Slides>42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Office Theme</vt:lpstr>
      <vt:lpstr>Equation</vt:lpstr>
      <vt:lpstr>Algebra I</vt:lpstr>
      <vt:lpstr>Practice</vt:lpstr>
      <vt:lpstr>Practice Answer</vt:lpstr>
      <vt:lpstr>Question 1.1</vt:lpstr>
      <vt:lpstr>Answer 1.1</vt:lpstr>
      <vt:lpstr>Question 1.2</vt:lpstr>
      <vt:lpstr>Question 1.2 Answer</vt:lpstr>
      <vt:lpstr>Question 1.3</vt:lpstr>
      <vt:lpstr>Question 1.3 Answer</vt:lpstr>
      <vt:lpstr>Question 1.4</vt:lpstr>
      <vt:lpstr>Question 1.4 Answer</vt:lpstr>
      <vt:lpstr>Round 2</vt:lpstr>
      <vt:lpstr>Question 2.1</vt:lpstr>
      <vt:lpstr>Question 2.1 Answer</vt:lpstr>
      <vt:lpstr>Question 2.2</vt:lpstr>
      <vt:lpstr>Question 2.2 Answer</vt:lpstr>
      <vt:lpstr>Question 2.3</vt:lpstr>
      <vt:lpstr>Question 2.3 Answer</vt:lpstr>
      <vt:lpstr>Question 2.4</vt:lpstr>
      <vt:lpstr>Question 2.4 Answer</vt:lpstr>
      <vt:lpstr>Round 3</vt:lpstr>
      <vt:lpstr>Question 3.1</vt:lpstr>
      <vt:lpstr>Question 3.1 Answer</vt:lpstr>
      <vt:lpstr>Question 3.2</vt:lpstr>
      <vt:lpstr>Question 3.2 Answer</vt:lpstr>
      <vt:lpstr>Question 3.3</vt:lpstr>
      <vt:lpstr>Question 3.3 Answer</vt:lpstr>
      <vt:lpstr>Question 3.4</vt:lpstr>
      <vt:lpstr>Question 3.4 Answer</vt:lpstr>
      <vt:lpstr>Round 4</vt:lpstr>
      <vt:lpstr>Question 4.1</vt:lpstr>
      <vt:lpstr>Question 4.1 Answer</vt:lpstr>
      <vt:lpstr>Question 4.2</vt:lpstr>
      <vt:lpstr>Question 4.2 Answer</vt:lpstr>
      <vt:lpstr>Question 4.3</vt:lpstr>
      <vt:lpstr>Question 4.3 Answer</vt:lpstr>
      <vt:lpstr>Question 4.4</vt:lpstr>
      <vt:lpstr>Question 4.4 Answer</vt:lpstr>
      <vt:lpstr>Extra 1</vt:lpstr>
      <vt:lpstr>Extra 1 Answer</vt:lpstr>
      <vt:lpstr>Extra 2</vt:lpstr>
      <vt:lpstr>Extra 2 Answer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Grade</dc:title>
  <dc:creator>Lance Boyd</dc:creator>
  <cp:lastModifiedBy>Bethany Prater</cp:lastModifiedBy>
  <cp:revision>41</cp:revision>
  <dcterms:created xsi:type="dcterms:W3CDTF">2016-09-21T22:03:56Z</dcterms:created>
  <dcterms:modified xsi:type="dcterms:W3CDTF">2019-02-19T21:29:38Z</dcterms:modified>
</cp:coreProperties>
</file>