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4" r:id="rId37"/>
    <p:sldId id="296" r:id="rId38"/>
    <p:sldId id="295" r:id="rId39"/>
    <p:sldId id="293" r:id="rId40"/>
    <p:sldId id="292" r:id="rId41"/>
    <p:sldId id="291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Pre-Algebra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68462"/>
              </p:ext>
            </p:extLst>
          </p:nvPr>
        </p:nvGraphicFramePr>
        <p:xfrm>
          <a:off x="3543300" y="2132013"/>
          <a:ext cx="2253066" cy="2773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3" imgW="330120" imgH="406080" progId="Equation.DSMT4">
                  <p:embed/>
                </p:oleObj>
              </mc:Choice>
              <mc:Fallback>
                <p:oleObj name="Equation" r:id="rId3" imgW="330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3300" y="2132013"/>
                        <a:ext cx="2253066" cy="2773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4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/>
              <a:t>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674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579669"/>
              </p:ext>
            </p:extLst>
          </p:nvPr>
        </p:nvGraphicFramePr>
        <p:xfrm>
          <a:off x="1903413" y="1695450"/>
          <a:ext cx="7088187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3" imgW="1447560" imgH="622080" progId="Equation.DSMT4">
                  <p:embed/>
                </p:oleObj>
              </mc:Choice>
              <mc:Fallback>
                <p:oleObj name="Equation" r:id="rId3" imgW="144756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3413" y="1695450"/>
                        <a:ext cx="7088187" cy="304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5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717691"/>
              </p:ext>
            </p:extLst>
          </p:nvPr>
        </p:nvGraphicFramePr>
        <p:xfrm>
          <a:off x="4698570" y="2388394"/>
          <a:ext cx="1271588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Equation" r:id="rId3" imgW="177480" imgH="177480" progId="Equation.DSMT4">
                  <p:embed/>
                </p:oleObj>
              </mc:Choice>
              <mc:Fallback>
                <p:oleObj name="Equation" r:id="rId3" imgW="1774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98570" y="2388394"/>
                        <a:ext cx="1271588" cy="161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04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6590671"/>
              </p:ext>
            </p:extLst>
          </p:nvPr>
        </p:nvGraphicFramePr>
        <p:xfrm>
          <a:off x="1019622" y="2198096"/>
          <a:ext cx="9496015" cy="1366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3" imgW="2997000" imgH="431640" progId="Equation.DSMT4">
                  <p:embed/>
                </p:oleObj>
              </mc:Choice>
              <mc:Fallback>
                <p:oleObj name="Equation" r:id="rId3" imgW="29970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9622" y="2198096"/>
                        <a:ext cx="9496015" cy="1366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87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791415"/>
              </p:ext>
            </p:extLst>
          </p:nvPr>
        </p:nvGraphicFramePr>
        <p:xfrm>
          <a:off x="2627313" y="2244725"/>
          <a:ext cx="4432300" cy="229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3" imgW="342720" imgH="177480" progId="Equation.DSMT4">
                  <p:embed/>
                </p:oleObj>
              </mc:Choice>
              <mc:Fallback>
                <p:oleObj name="Equation" r:id="rId3" imgW="342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7313" y="2244725"/>
                        <a:ext cx="4432300" cy="229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275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107610"/>
              </p:ext>
            </p:extLst>
          </p:nvPr>
        </p:nvGraphicFramePr>
        <p:xfrm>
          <a:off x="1066250" y="2044162"/>
          <a:ext cx="10059499" cy="1582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3" imgW="2755800" imgH="431640" progId="Equation.DSMT4">
                  <p:embed/>
                </p:oleObj>
              </mc:Choice>
              <mc:Fallback>
                <p:oleObj name="Equation" r:id="rId3" imgW="27558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250" y="2044162"/>
                        <a:ext cx="10059499" cy="15824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09718"/>
              </p:ext>
            </p:extLst>
          </p:nvPr>
        </p:nvGraphicFramePr>
        <p:xfrm>
          <a:off x="3748088" y="2244725"/>
          <a:ext cx="2060575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3" imgW="228600" imgH="177480" progId="Equation.DSMT4">
                  <p:embed/>
                </p:oleObj>
              </mc:Choice>
              <mc:Fallback>
                <p:oleObj name="Equation" r:id="rId3" imgW="228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8088" y="2244725"/>
                        <a:ext cx="2060575" cy="160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0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732366"/>
              </p:ext>
            </p:extLst>
          </p:nvPr>
        </p:nvGraphicFramePr>
        <p:xfrm>
          <a:off x="1612900" y="2159000"/>
          <a:ext cx="8967788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Equation" r:id="rId3" imgW="3111480" imgH="799920" progId="Equation.DSMT4">
                  <p:embed/>
                </p:oleObj>
              </mc:Choice>
              <mc:Fallback>
                <p:oleObj name="Equation" r:id="rId3" imgW="3111480" imgH="799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2900" y="2159000"/>
                        <a:ext cx="8967788" cy="230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386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1711051"/>
              </p:ext>
            </p:extLst>
          </p:nvPr>
        </p:nvGraphicFramePr>
        <p:xfrm>
          <a:off x="2524582" y="2516995"/>
          <a:ext cx="5725172" cy="1311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Equation" r:id="rId3" imgW="888840" imgH="203040" progId="Equation.DSMT4">
                  <p:embed/>
                </p:oleObj>
              </mc:Choice>
              <mc:Fallback>
                <p:oleObj name="Equation" r:id="rId3" imgW="888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4582" y="2516995"/>
                        <a:ext cx="5725172" cy="1311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0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93650"/>
              </p:ext>
            </p:extLst>
          </p:nvPr>
        </p:nvGraphicFramePr>
        <p:xfrm>
          <a:off x="1187450" y="1785938"/>
          <a:ext cx="9461500" cy="276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3" imgW="2958840" imgH="863280" progId="Equation.DSMT4">
                  <p:embed/>
                </p:oleObj>
              </mc:Choice>
              <mc:Fallback>
                <p:oleObj name="Equation" r:id="rId3" imgW="295884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450" y="1785938"/>
                        <a:ext cx="9461500" cy="276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1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387234"/>
              </p:ext>
            </p:extLst>
          </p:nvPr>
        </p:nvGraphicFramePr>
        <p:xfrm>
          <a:off x="3557588" y="2867025"/>
          <a:ext cx="2332037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Equation" r:id="rId3" imgW="304560" imgH="203040" progId="Equation.DSMT4">
                  <p:embed/>
                </p:oleObj>
              </mc:Choice>
              <mc:Fallback>
                <p:oleObj name="Equation" r:id="rId3" imgW="304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57588" y="2867025"/>
                        <a:ext cx="2332037" cy="155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648743"/>
              </p:ext>
            </p:extLst>
          </p:nvPr>
        </p:nvGraphicFramePr>
        <p:xfrm>
          <a:off x="2198688" y="1689100"/>
          <a:ext cx="5346700" cy="330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Equation" r:id="rId3" imgW="1066680" imgH="660240" progId="Equation.DSMT4">
                  <p:embed/>
                </p:oleObj>
              </mc:Choice>
              <mc:Fallback>
                <p:oleObj name="Equation" r:id="rId3" imgW="106668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8688" y="1689100"/>
                        <a:ext cx="5346700" cy="3306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1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82035"/>
              </p:ext>
            </p:extLst>
          </p:nvPr>
        </p:nvGraphicFramePr>
        <p:xfrm>
          <a:off x="2992438" y="2811463"/>
          <a:ext cx="32258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2" name="Equation" r:id="rId3" imgW="444240" imgH="203040" progId="Equation.DSMT4">
                  <p:embed/>
                </p:oleObj>
              </mc:Choice>
              <mc:Fallback>
                <p:oleObj name="Equation" r:id="rId3" imgW="4442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2438" y="2811463"/>
                        <a:ext cx="3225800" cy="147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77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88504"/>
              </p:ext>
            </p:extLst>
          </p:nvPr>
        </p:nvGraphicFramePr>
        <p:xfrm>
          <a:off x="6035675" y="2520950"/>
          <a:ext cx="3619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9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5675" y="2520950"/>
                        <a:ext cx="361950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86316"/>
              </p:ext>
            </p:extLst>
          </p:nvPr>
        </p:nvGraphicFramePr>
        <p:xfrm>
          <a:off x="2489200" y="1997075"/>
          <a:ext cx="6021388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0" name="Equation" r:id="rId5" imgW="1307880" imgH="457200" progId="Equation.DSMT4">
                  <p:embed/>
                </p:oleObj>
              </mc:Choice>
              <mc:Fallback>
                <p:oleObj name="Equation" r:id="rId5" imgW="13078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89200" y="1997075"/>
                        <a:ext cx="6021388" cy="210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9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155084"/>
              </p:ext>
            </p:extLst>
          </p:nvPr>
        </p:nvGraphicFramePr>
        <p:xfrm>
          <a:off x="1539375" y="2586791"/>
          <a:ext cx="8024827" cy="138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5" name="Equation" r:id="rId3" imgW="1180800" imgH="203040" progId="Equation.DSMT4">
                  <p:embed/>
                </p:oleObj>
              </mc:Choice>
              <mc:Fallback>
                <p:oleObj name="Equation" r:id="rId3" imgW="11808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9375" y="2586791"/>
                        <a:ext cx="8024827" cy="138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5271029"/>
              </p:ext>
            </p:extLst>
          </p:nvPr>
        </p:nvGraphicFramePr>
        <p:xfrm>
          <a:off x="3143304" y="1825625"/>
          <a:ext cx="4468813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5" name="Equation" r:id="rId3" imgW="1143000" imgH="457200" progId="Equation.DSMT4">
                  <p:embed/>
                </p:oleObj>
              </mc:Choice>
              <mc:Fallback>
                <p:oleObj name="Equation" r:id="rId3" imgW="11430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3304" y="1825625"/>
                        <a:ext cx="4468813" cy="178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0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487525"/>
              </p:ext>
            </p:extLst>
          </p:nvPr>
        </p:nvGraphicFramePr>
        <p:xfrm>
          <a:off x="1608029" y="2547077"/>
          <a:ext cx="7130767" cy="1296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Equation" r:id="rId3" imgW="1257120" imgH="228600" progId="Equation.DSMT4">
                  <p:embed/>
                </p:oleObj>
              </mc:Choice>
              <mc:Fallback>
                <p:oleObj name="Equation" r:id="rId3" imgW="12571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8029" y="2547077"/>
                        <a:ext cx="7130767" cy="12965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1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875881"/>
              </p:ext>
            </p:extLst>
          </p:nvPr>
        </p:nvGraphicFramePr>
        <p:xfrm>
          <a:off x="-46038" y="1147763"/>
          <a:ext cx="11784013" cy="364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Equation" r:id="rId3" imgW="2793960" imgH="863280" progId="Equation.DSMT4">
                  <p:embed/>
                </p:oleObj>
              </mc:Choice>
              <mc:Fallback>
                <p:oleObj name="Equation" r:id="rId3" imgW="279396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6038" y="1147763"/>
                        <a:ext cx="11784013" cy="3643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8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274065"/>
              </p:ext>
            </p:extLst>
          </p:nvPr>
        </p:nvGraphicFramePr>
        <p:xfrm>
          <a:off x="2149475" y="2317750"/>
          <a:ext cx="7891463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7" name="Equation" r:id="rId3" imgW="952200" imgH="203040" progId="Equation.DSMT4">
                  <p:embed/>
                </p:oleObj>
              </mc:Choice>
              <mc:Fallback>
                <p:oleObj name="Equation" r:id="rId3" imgW="952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9475" y="2317750"/>
                        <a:ext cx="7891463" cy="168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473918"/>
              </p:ext>
            </p:extLst>
          </p:nvPr>
        </p:nvGraphicFramePr>
        <p:xfrm>
          <a:off x="3808413" y="1341438"/>
          <a:ext cx="3343275" cy="339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2" name="Equation" r:id="rId3" imgW="787320" imgH="799920" progId="Equation.DSMT4">
                  <p:embed/>
                </p:oleObj>
              </mc:Choice>
              <mc:Fallback>
                <p:oleObj name="Equation" r:id="rId3" imgW="787320" imgH="799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08413" y="1341438"/>
                        <a:ext cx="3343275" cy="3394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66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809495"/>
              </p:ext>
            </p:extLst>
          </p:nvPr>
        </p:nvGraphicFramePr>
        <p:xfrm>
          <a:off x="4316414" y="2003425"/>
          <a:ext cx="2440848" cy="2701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3" imgW="355320" imgH="393480" progId="Equation.DSMT4">
                  <p:embed/>
                </p:oleObj>
              </mc:Choice>
              <mc:Fallback>
                <p:oleObj name="Equation" r:id="rId3" imgW="3553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16414" y="2003425"/>
                        <a:ext cx="2440848" cy="2701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305677"/>
              </p:ext>
            </p:extLst>
          </p:nvPr>
        </p:nvGraphicFramePr>
        <p:xfrm>
          <a:off x="4525963" y="1147763"/>
          <a:ext cx="1825625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0" name="Equation" r:id="rId3" imgW="571320" imgH="1041120" progId="Equation.DSMT4">
                  <p:embed/>
                </p:oleObj>
              </mc:Choice>
              <mc:Fallback>
                <p:oleObj name="Equation" r:id="rId3" imgW="571320" imgH="1041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5963" y="1147763"/>
                        <a:ext cx="1825625" cy="332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64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526071"/>
              </p:ext>
            </p:extLst>
          </p:nvPr>
        </p:nvGraphicFramePr>
        <p:xfrm>
          <a:off x="3835400" y="1474788"/>
          <a:ext cx="3871913" cy="354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3" name="Equation" r:id="rId3" imgW="457200" imgH="419040" progId="Equation.DSMT4">
                  <p:embed/>
                </p:oleObj>
              </mc:Choice>
              <mc:Fallback>
                <p:oleObj name="Equation" r:id="rId3" imgW="4572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35400" y="1474788"/>
                        <a:ext cx="3871913" cy="354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25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810451"/>
              </p:ext>
            </p:extLst>
          </p:nvPr>
        </p:nvGraphicFramePr>
        <p:xfrm>
          <a:off x="2830513" y="1662113"/>
          <a:ext cx="5527675" cy="264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7" name="Equation" r:id="rId3" imgW="1777680" imgH="850680" progId="Equation.DSMT4">
                  <p:embed/>
                </p:oleObj>
              </mc:Choice>
              <mc:Fallback>
                <p:oleObj name="Equation" r:id="rId3" imgW="1777680" imgH="850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0513" y="1662113"/>
                        <a:ext cx="5527675" cy="2643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208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082438"/>
              </p:ext>
            </p:extLst>
          </p:nvPr>
        </p:nvGraphicFramePr>
        <p:xfrm>
          <a:off x="4353678" y="1461819"/>
          <a:ext cx="2403583" cy="30253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1" name="Equation" r:id="rId3" imgW="342720" imgH="431640" progId="Equation.DSMT4">
                  <p:embed/>
                </p:oleObj>
              </mc:Choice>
              <mc:Fallback>
                <p:oleObj name="Equation" r:id="rId3" imgW="3427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53678" y="1461819"/>
                        <a:ext cx="2403583" cy="30253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35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191006"/>
              </p:ext>
            </p:extLst>
          </p:nvPr>
        </p:nvGraphicFramePr>
        <p:xfrm>
          <a:off x="1509470" y="1362855"/>
          <a:ext cx="8114977" cy="4183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6" name="Equation" r:id="rId3" imgW="2984400" imgH="1536480" progId="Equation.DSMT4">
                  <p:embed/>
                </p:oleObj>
              </mc:Choice>
              <mc:Fallback>
                <p:oleObj name="Equation" r:id="rId3" imgW="2984400" imgH="1536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9470" y="1362855"/>
                        <a:ext cx="8114977" cy="41836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7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818879"/>
              </p:ext>
            </p:extLst>
          </p:nvPr>
        </p:nvGraphicFramePr>
        <p:xfrm>
          <a:off x="3090863" y="2466975"/>
          <a:ext cx="3589337" cy="215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0" name="Equation" r:id="rId3" imgW="380880" imgH="228600" progId="Equation.DSMT4">
                  <p:embed/>
                </p:oleObj>
              </mc:Choice>
              <mc:Fallback>
                <p:oleObj name="Equation" r:id="rId3" imgW="380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0863" y="2466975"/>
                        <a:ext cx="3589337" cy="215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2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051816"/>
              </p:ext>
            </p:extLst>
          </p:nvPr>
        </p:nvGraphicFramePr>
        <p:xfrm>
          <a:off x="3352800" y="2425700"/>
          <a:ext cx="4210050" cy="185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Equation" r:id="rId3" imgW="977760" imgH="431640" progId="Equation.DSMT4">
                  <p:embed/>
                </p:oleObj>
              </mc:Choice>
              <mc:Fallback>
                <p:oleObj name="Equation" r:id="rId3" imgW="9777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2800" y="2425700"/>
                        <a:ext cx="4210050" cy="1858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84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908235"/>
              </p:ext>
            </p:extLst>
          </p:nvPr>
        </p:nvGraphicFramePr>
        <p:xfrm>
          <a:off x="3311176" y="2060872"/>
          <a:ext cx="4265705" cy="254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Equation" r:id="rId3" imgW="660240" imgH="393480" progId="Equation.DSMT4">
                  <p:embed/>
                </p:oleObj>
              </mc:Choice>
              <mc:Fallback>
                <p:oleObj name="Equation" r:id="rId3" imgW="660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1176" y="2060872"/>
                        <a:ext cx="4265705" cy="254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5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838408"/>
              </p:ext>
            </p:extLst>
          </p:nvPr>
        </p:nvGraphicFramePr>
        <p:xfrm>
          <a:off x="866775" y="2533650"/>
          <a:ext cx="9063038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1" name="Equation" r:id="rId3" imgW="2158920" imgH="228600" progId="Equation.DSMT4">
                  <p:embed/>
                </p:oleObj>
              </mc:Choice>
              <mc:Fallback>
                <p:oleObj name="Equation" r:id="rId3" imgW="2158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6775" y="2533650"/>
                        <a:ext cx="9063038" cy="95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128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105069"/>
              </p:ext>
            </p:extLst>
          </p:nvPr>
        </p:nvGraphicFramePr>
        <p:xfrm>
          <a:off x="3368675" y="2441575"/>
          <a:ext cx="4197350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Equation" r:id="rId3" imgW="482400" imgH="177480" progId="Equation.DSMT4">
                  <p:embed/>
                </p:oleObj>
              </mc:Choice>
              <mc:Fallback>
                <p:oleObj name="Equation" r:id="rId3" imgW="482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8675" y="2441575"/>
                        <a:ext cx="4197350" cy="154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9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197770"/>
              </p:ext>
            </p:extLst>
          </p:nvPr>
        </p:nvGraphicFramePr>
        <p:xfrm>
          <a:off x="1089322" y="1690688"/>
          <a:ext cx="9726998" cy="264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9" name="Equation" r:id="rId3" imgW="2336760" imgH="634680" progId="Equation.DSMT4">
                  <p:embed/>
                </p:oleObj>
              </mc:Choice>
              <mc:Fallback>
                <p:oleObj name="Equation" r:id="rId3" imgW="233676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9322" y="1690688"/>
                        <a:ext cx="9726998" cy="2648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21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337370"/>
              </p:ext>
            </p:extLst>
          </p:nvPr>
        </p:nvGraphicFramePr>
        <p:xfrm>
          <a:off x="4244975" y="2232025"/>
          <a:ext cx="2992438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2" name="Equation" r:id="rId3" imgW="431640" imgH="203040" progId="Equation.DSMT4">
                  <p:embed/>
                </p:oleObj>
              </mc:Choice>
              <mc:Fallback>
                <p:oleObj name="Equation" r:id="rId3" imgW="43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44975" y="2232025"/>
                        <a:ext cx="2992438" cy="140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4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1737964"/>
              </p:ext>
            </p:extLst>
          </p:nvPr>
        </p:nvGraphicFramePr>
        <p:xfrm>
          <a:off x="1167457" y="1825625"/>
          <a:ext cx="9560422" cy="2420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6" name="Equation" r:id="rId3" imgW="2755800" imgH="698400" progId="Equation.DSMT4">
                  <p:embed/>
                </p:oleObj>
              </mc:Choice>
              <mc:Fallback>
                <p:oleObj name="Equation" r:id="rId3" imgW="2755800" imgH="69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7457" y="1825625"/>
                        <a:ext cx="9560422" cy="2420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481781"/>
              </p:ext>
            </p:extLst>
          </p:nvPr>
        </p:nvGraphicFramePr>
        <p:xfrm>
          <a:off x="4203323" y="2096604"/>
          <a:ext cx="2898775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0" name="Equation" r:id="rId3" imgW="355320" imgH="253800" progId="Equation.DSMT4">
                  <p:embed/>
                </p:oleObj>
              </mc:Choice>
              <mc:Fallback>
                <p:oleObj name="Equation" r:id="rId3" imgW="3553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3323" y="2096604"/>
                        <a:ext cx="2898775" cy="207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829978"/>
              </p:ext>
            </p:extLst>
          </p:nvPr>
        </p:nvGraphicFramePr>
        <p:xfrm>
          <a:off x="647700" y="2132013"/>
          <a:ext cx="9340850" cy="152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3" name="Equation" r:id="rId3" imgW="2793960" imgH="457200" progId="Equation.DSMT4">
                  <p:embed/>
                </p:oleObj>
              </mc:Choice>
              <mc:Fallback>
                <p:oleObj name="Equation" r:id="rId3" imgW="279396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700" y="2132013"/>
                        <a:ext cx="9340850" cy="152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147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391636"/>
              </p:ext>
            </p:extLst>
          </p:nvPr>
        </p:nvGraphicFramePr>
        <p:xfrm>
          <a:off x="4491038" y="3076575"/>
          <a:ext cx="201295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Equation" r:id="rId3" imgW="279360" imgH="177480" progId="Equation.DSMT4">
                  <p:embed/>
                </p:oleObj>
              </mc:Choice>
              <mc:Fallback>
                <p:oleObj name="Equation" r:id="rId3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1038" y="3076575"/>
                        <a:ext cx="2012950" cy="127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4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100</Words>
  <Application>Microsoft Office PowerPoint</Application>
  <PresentationFormat>Widescreen</PresentationFormat>
  <Paragraphs>43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Equation</vt:lpstr>
      <vt:lpstr>Pre-Algebra</vt:lpstr>
      <vt:lpstr>Practice</vt:lpstr>
      <vt:lpstr>Practice Answer</vt:lpstr>
      <vt:lpstr>Question 1.1</vt:lpstr>
      <vt:lpstr>Answer 1.1</vt:lpstr>
      <vt:lpstr>Question 1.2</vt:lpstr>
      <vt:lpstr>Question 1.2 Answer</vt:lpstr>
      <vt:lpstr>Question 1.3</vt:lpstr>
      <vt:lpstr>Question 1.3 Answer</vt:lpstr>
      <vt:lpstr>Question 1.4</vt:lpstr>
      <vt:lpstr>Question 1.4 Answer</vt:lpstr>
      <vt:lpstr>Round 2</vt:lpstr>
      <vt:lpstr>Question 2.1</vt:lpstr>
      <vt:lpstr>Question 2.1 Answer</vt:lpstr>
      <vt:lpstr>Question 2.2</vt:lpstr>
      <vt:lpstr>Question 2.2 Answer</vt:lpstr>
      <vt:lpstr>Question 2.3</vt:lpstr>
      <vt:lpstr>Question 2.3 Answer</vt:lpstr>
      <vt:lpstr>Question 2.4</vt:lpstr>
      <vt:lpstr>Question 2.4 Answer</vt:lpstr>
      <vt:lpstr>Round 3</vt:lpstr>
      <vt:lpstr>Question 3.1</vt:lpstr>
      <vt:lpstr>Question 3.1 Answer</vt:lpstr>
      <vt:lpstr>Question 3.2</vt:lpstr>
      <vt:lpstr>Question 3.2 Answer</vt:lpstr>
      <vt:lpstr>Question 3.3</vt:lpstr>
      <vt:lpstr>Question 3.3 Answer</vt:lpstr>
      <vt:lpstr>Question 3.4</vt:lpstr>
      <vt:lpstr>Question 3.4 Answer</vt:lpstr>
      <vt:lpstr>Round 4</vt:lpstr>
      <vt:lpstr>Question 4.1</vt:lpstr>
      <vt:lpstr>Question 4.1 Answer</vt:lpstr>
      <vt:lpstr>Question 4.2</vt:lpstr>
      <vt:lpstr>Question 4.2 Answer</vt:lpstr>
      <vt:lpstr>Question 4.3</vt:lpstr>
      <vt:lpstr>Question 4.3 Answer</vt:lpstr>
      <vt:lpstr>Question 4.4</vt:lpstr>
      <vt:lpstr>Question 4.4 Answer</vt:lpstr>
      <vt:lpstr>Extra 1</vt:lpstr>
      <vt:lpstr>Extra 1 Answer</vt:lpstr>
      <vt:lpstr>Extra 2</vt:lpstr>
      <vt:lpstr>Extra 2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</dc:title>
  <dc:creator>Lance Boyd</dc:creator>
  <cp:lastModifiedBy>Bethany Prater</cp:lastModifiedBy>
  <cp:revision>41</cp:revision>
  <dcterms:created xsi:type="dcterms:W3CDTF">2016-09-21T22:03:56Z</dcterms:created>
  <dcterms:modified xsi:type="dcterms:W3CDTF">2019-02-19T21:31:19Z</dcterms:modified>
</cp:coreProperties>
</file>