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5"/>
  </p:handoutMasterIdLst>
  <p:sldIdLst>
    <p:sldId id="256" r:id="rId2"/>
    <p:sldId id="329" r:id="rId3"/>
    <p:sldId id="257" r:id="rId4"/>
    <p:sldId id="258" r:id="rId5"/>
    <p:sldId id="330" r:id="rId6"/>
    <p:sldId id="259" r:id="rId7"/>
    <p:sldId id="260" r:id="rId8"/>
    <p:sldId id="331" r:id="rId9"/>
    <p:sldId id="261" r:id="rId10"/>
    <p:sldId id="262" r:id="rId11"/>
    <p:sldId id="332" r:id="rId12"/>
    <p:sldId id="263" r:id="rId13"/>
    <p:sldId id="264" r:id="rId14"/>
    <p:sldId id="333" r:id="rId15"/>
    <p:sldId id="265" r:id="rId16"/>
    <p:sldId id="266" r:id="rId17"/>
    <p:sldId id="334" r:id="rId18"/>
    <p:sldId id="300" r:id="rId19"/>
    <p:sldId id="301" r:id="rId20"/>
    <p:sldId id="299" r:id="rId21"/>
    <p:sldId id="335" r:id="rId22"/>
    <p:sldId id="268" r:id="rId23"/>
    <p:sldId id="269" r:id="rId24"/>
    <p:sldId id="336" r:id="rId25"/>
    <p:sldId id="270" r:id="rId26"/>
    <p:sldId id="271" r:id="rId27"/>
    <p:sldId id="337" r:id="rId28"/>
    <p:sldId id="272" r:id="rId29"/>
    <p:sldId id="273" r:id="rId30"/>
    <p:sldId id="338" r:id="rId31"/>
    <p:sldId id="274" r:id="rId32"/>
    <p:sldId id="275" r:id="rId33"/>
    <p:sldId id="339" r:id="rId34"/>
    <p:sldId id="303" r:id="rId35"/>
    <p:sldId id="304" r:id="rId36"/>
    <p:sldId id="302" r:id="rId37"/>
    <p:sldId id="340" r:id="rId38"/>
    <p:sldId id="277" r:id="rId39"/>
    <p:sldId id="278" r:id="rId40"/>
    <p:sldId id="341" r:id="rId41"/>
    <p:sldId id="279" r:id="rId42"/>
    <p:sldId id="280" r:id="rId43"/>
    <p:sldId id="342" r:id="rId44"/>
    <p:sldId id="281" r:id="rId45"/>
    <p:sldId id="282" r:id="rId46"/>
    <p:sldId id="343" r:id="rId47"/>
    <p:sldId id="283" r:id="rId48"/>
    <p:sldId id="284" r:id="rId49"/>
    <p:sldId id="344" r:id="rId50"/>
    <p:sldId id="308" r:id="rId51"/>
    <p:sldId id="309" r:id="rId52"/>
    <p:sldId id="305" r:id="rId53"/>
    <p:sldId id="345" r:id="rId54"/>
    <p:sldId id="286" r:id="rId55"/>
    <p:sldId id="287" r:id="rId56"/>
    <p:sldId id="346" r:id="rId57"/>
    <p:sldId id="288" r:id="rId58"/>
    <p:sldId id="289" r:id="rId59"/>
    <p:sldId id="347" r:id="rId60"/>
    <p:sldId id="290" r:id="rId61"/>
    <p:sldId id="294" r:id="rId62"/>
    <p:sldId id="348" r:id="rId63"/>
    <p:sldId id="296" r:id="rId64"/>
    <p:sldId id="295" r:id="rId65"/>
    <p:sldId id="349" r:id="rId66"/>
    <p:sldId id="306" r:id="rId67"/>
    <p:sldId id="307" r:id="rId68"/>
    <p:sldId id="350" r:id="rId69"/>
    <p:sldId id="293" r:id="rId70"/>
    <p:sldId id="292" r:id="rId71"/>
    <p:sldId id="351" r:id="rId72"/>
    <p:sldId id="291" r:id="rId73"/>
    <p:sldId id="297" r:id="rId74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3EF"/>
    <a:srgbClr val="6D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24CD2-C1F5-4FEC-910F-6D17A828FC66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70610-4E01-4809-9E1B-F28CE9F46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724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8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8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D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w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13356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68462"/>
              </p:ext>
            </p:extLst>
          </p:nvPr>
        </p:nvGraphicFramePr>
        <p:xfrm>
          <a:off x="3543300" y="2132013"/>
          <a:ext cx="2253066" cy="2773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3" imgW="330120" imgH="406080" progId="Equation.DSMT4">
                  <p:embed/>
                </p:oleObj>
              </mc:Choice>
              <mc:Fallback>
                <p:oleObj name="Equation" r:id="rId3" imgW="330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3300" y="2132013"/>
                        <a:ext cx="2253066" cy="2773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40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96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747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1.1</a:t>
            </a:r>
          </a:p>
        </p:txBody>
      </p:sp>
    </p:spTree>
    <p:extLst>
      <p:ext uri="{BB962C8B-B14F-4D97-AF65-F5344CB8AC3E}">
        <p14:creationId xmlns:p14="http://schemas.microsoft.com/office/powerpoint/2010/main" val="2058811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756612" y="2057400"/>
                <a:ext cx="9047746" cy="3561347"/>
              </a:xfrm>
              <a:prstGeom prst="rect">
                <a:avLst/>
              </a:prstGeom>
            </p:spPr>
            <p:txBody>
              <a:bodyPr>
                <a:normAutofit fontScale="47500" lnSpcReduction="20000"/>
              </a:bodyPr>
              <a:lstStyle/>
              <a:p>
                <a:pPr/>
                <a:r>
                  <a:rPr lang="en-US" i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/>
                </a:r>
                <a:br>
                  <a:rPr lang="en-US" i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Solve</m:t>
                      </m:r>
                    </m:oMath>
                    <m:oMath xmlns:m="http://schemas.openxmlformats.org/officeDocument/2006/math">
                      <m: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8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8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8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1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8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612" y="2057400"/>
                <a:ext cx="9047746" cy="35613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552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823440"/>
              </p:ext>
            </p:extLst>
          </p:nvPr>
        </p:nvGraphicFramePr>
        <p:xfrm>
          <a:off x="3833813" y="2171700"/>
          <a:ext cx="2020887" cy="224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3" imgW="203040" imgH="177480" progId="Equation.DSMT4">
                  <p:embed/>
                </p:oleObj>
              </mc:Choice>
              <mc:Fallback>
                <p:oleObj name="Equation" r:id="rId3" imgW="2030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33813" y="2171700"/>
                        <a:ext cx="2020887" cy="224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04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1.2</a:t>
            </a:r>
          </a:p>
        </p:txBody>
      </p:sp>
    </p:spTree>
    <p:extLst>
      <p:ext uri="{BB962C8B-B14F-4D97-AF65-F5344CB8AC3E}">
        <p14:creationId xmlns:p14="http://schemas.microsoft.com/office/powerpoint/2010/main" val="3337329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653717" y="1825625"/>
                <a:ext cx="11538283" cy="3370263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You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have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volunteered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"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barbeque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chef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"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school</m:t>
                      </m:r>
                      <m:r>
                        <m:rPr>
                          <m:nor/>
                        </m:rPr>
                        <a:rPr lang="en-US" sz="48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party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experience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you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know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that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hot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dogs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should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turned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every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minutes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hamburgers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should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turned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every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minutes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How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often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will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they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turned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same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time</m:t>
                      </m:r>
                      <m:r>
                        <m:rPr>
                          <m:nor/>
                        </m:rPr>
                        <a:rPr lang="en-US" sz="4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17" y="1825625"/>
                <a:ext cx="11538283" cy="3370263"/>
              </a:xfrm>
              <a:prstGeom prst="rect">
                <a:avLst/>
              </a:prstGeom>
              <a:blipFill>
                <a:blip r:embed="rId2"/>
                <a:stretch>
                  <a:fillRect b="-28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872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179681"/>
              </p:ext>
            </p:extLst>
          </p:nvPr>
        </p:nvGraphicFramePr>
        <p:xfrm>
          <a:off x="3363132" y="2515167"/>
          <a:ext cx="5731602" cy="1118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3" imgW="1041120" imgH="203040" progId="Equation.DSMT4">
                  <p:embed/>
                </p:oleObj>
              </mc:Choice>
              <mc:Fallback>
                <p:oleObj name="Equation" r:id="rId3" imgW="10411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3132" y="2515167"/>
                        <a:ext cx="5731602" cy="1118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2759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1.3</a:t>
            </a:r>
          </a:p>
        </p:txBody>
      </p:sp>
    </p:spTree>
    <p:extLst>
      <p:ext uri="{BB962C8B-B14F-4D97-AF65-F5344CB8AC3E}">
        <p14:creationId xmlns:p14="http://schemas.microsoft.com/office/powerpoint/2010/main" val="2680428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630654"/>
              </p:ext>
            </p:extLst>
          </p:nvPr>
        </p:nvGraphicFramePr>
        <p:xfrm>
          <a:off x="228600" y="2896721"/>
          <a:ext cx="11734800" cy="1064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3" imgW="2247840" imgH="203040" progId="Equation.DSMT4">
                  <p:embed/>
                </p:oleObj>
              </mc:Choice>
              <mc:Fallback>
                <p:oleObj name="Equation" r:id="rId3" imgW="2247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2896721"/>
                        <a:ext cx="11734800" cy="1064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538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821435"/>
              </p:ext>
            </p:extLst>
          </p:nvPr>
        </p:nvGraphicFramePr>
        <p:xfrm>
          <a:off x="2569329" y="2167731"/>
          <a:ext cx="6184900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3" imgW="685800" imgH="203040" progId="Equation.DSMT4">
                  <p:embed/>
                </p:oleObj>
              </mc:Choice>
              <mc:Fallback>
                <p:oleObj name="Equation" r:id="rId3" imgW="6858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9329" y="2167731"/>
                        <a:ext cx="6184900" cy="183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05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1.4</a:t>
            </a:r>
          </a:p>
        </p:txBody>
      </p:sp>
    </p:spTree>
    <p:extLst>
      <p:ext uri="{BB962C8B-B14F-4D97-AF65-F5344CB8AC3E}">
        <p14:creationId xmlns:p14="http://schemas.microsoft.com/office/powerpoint/2010/main" val="2231748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039349"/>
              </p:ext>
            </p:extLst>
          </p:nvPr>
        </p:nvGraphicFramePr>
        <p:xfrm>
          <a:off x="1037406" y="1663700"/>
          <a:ext cx="9375007" cy="2551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3" imgW="2286000" imgH="622080" progId="Equation.DSMT4">
                  <p:embed/>
                </p:oleObj>
              </mc:Choice>
              <mc:Fallback>
                <p:oleObj name="Equation" r:id="rId3" imgW="228600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7406" y="1663700"/>
                        <a:ext cx="9375007" cy="2551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3868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626600"/>
              </p:ext>
            </p:extLst>
          </p:nvPr>
        </p:nvGraphicFramePr>
        <p:xfrm>
          <a:off x="3659188" y="2946400"/>
          <a:ext cx="1798637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3" imgW="253800" imgH="164880" progId="Equation.DSMT4">
                  <p:embed/>
                </p:oleObj>
              </mc:Choice>
              <mc:Fallback>
                <p:oleObj name="Equation" r:id="rId3" imgW="25380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59188" y="2946400"/>
                        <a:ext cx="1798637" cy="1171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484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1.5</a:t>
            </a:r>
          </a:p>
        </p:txBody>
      </p:sp>
    </p:spTree>
    <p:extLst>
      <p:ext uri="{BB962C8B-B14F-4D97-AF65-F5344CB8AC3E}">
        <p14:creationId xmlns:p14="http://schemas.microsoft.com/office/powerpoint/2010/main" val="1152331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9F6A0-B621-4FF7-A221-18AD65E4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E522C-9164-4970-A0C3-F0DD5AD0BC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6600" dirty="0"/>
                  <a:t>Solve if 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66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8000" b="0" i="1" smtClean="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sz="8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8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80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sz="8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8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÷</m:t>
                    </m:r>
                    <m:f>
                      <m:fPr>
                        <m:ctrlP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8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8000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E522C-9164-4970-A0C3-F0DD5AD0BC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00" t="-4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899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93F59-8FB8-4B41-B182-E1CA87F5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1.5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FBE883-53FD-4954-B0FD-881C7D7EF5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:endParaRPr lang="en-US" sz="80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8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000" b="0" i="1" smtClean="0">
                            <a:latin typeface="Cambria Math" panose="02040503050406030204" pitchFamily="18" charset="0"/>
                          </a:rPr>
                          <m:t>74</m:t>
                        </m:r>
                      </m:num>
                      <m:den>
                        <m:r>
                          <a:rPr lang="en-US" sz="8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8000" dirty="0"/>
                  <a:t> or 9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8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8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80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8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FBE883-53FD-4954-B0FD-881C7D7EF5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151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466D-A702-4A06-B681-A49FF428B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7CBB7-DAAD-4973-A90D-FC2EF7DEB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Round 2</a:t>
            </a:r>
          </a:p>
        </p:txBody>
      </p:sp>
    </p:spTree>
    <p:extLst>
      <p:ext uri="{BB962C8B-B14F-4D97-AF65-F5344CB8AC3E}">
        <p14:creationId xmlns:p14="http://schemas.microsoft.com/office/powerpoint/2010/main" val="1768340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2.1</a:t>
            </a:r>
          </a:p>
        </p:txBody>
      </p:sp>
    </p:spTree>
    <p:extLst>
      <p:ext uri="{BB962C8B-B14F-4D97-AF65-F5344CB8AC3E}">
        <p14:creationId xmlns:p14="http://schemas.microsoft.com/office/powerpoint/2010/main" val="2032114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47121"/>
              </p:ext>
            </p:extLst>
          </p:nvPr>
        </p:nvGraphicFramePr>
        <p:xfrm>
          <a:off x="822325" y="1582738"/>
          <a:ext cx="10191750" cy="316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Equation" r:id="rId3" imgW="3187440" imgH="990360" progId="Equation.DSMT4">
                  <p:embed/>
                </p:oleObj>
              </mc:Choice>
              <mc:Fallback>
                <p:oleObj name="Equation" r:id="rId3" imgW="3187440" imgH="990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2325" y="1582738"/>
                        <a:ext cx="10191750" cy="3167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17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410088"/>
              </p:ext>
            </p:extLst>
          </p:nvPr>
        </p:nvGraphicFramePr>
        <p:xfrm>
          <a:off x="2991035" y="2138363"/>
          <a:ext cx="4601978" cy="2418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Equation" r:id="rId3" imgW="749160" imgH="393480" progId="Equation.DSMT4">
                  <p:embed/>
                </p:oleObj>
              </mc:Choice>
              <mc:Fallback>
                <p:oleObj name="Equation" r:id="rId3" imgW="749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1035" y="2138363"/>
                        <a:ext cx="4601978" cy="2418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541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2.2</a:t>
            </a:r>
          </a:p>
        </p:txBody>
      </p:sp>
    </p:spTree>
    <p:extLst>
      <p:ext uri="{BB962C8B-B14F-4D97-AF65-F5344CB8AC3E}">
        <p14:creationId xmlns:p14="http://schemas.microsoft.com/office/powerpoint/2010/main" val="3106563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979148"/>
              </p:ext>
            </p:extLst>
          </p:nvPr>
        </p:nvGraphicFramePr>
        <p:xfrm>
          <a:off x="1985989" y="1690688"/>
          <a:ext cx="6426200" cy="343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Equation" r:id="rId3" imgW="1282680" imgH="685800" progId="Equation.DSMT4">
                  <p:embed/>
                </p:oleObj>
              </mc:Choice>
              <mc:Fallback>
                <p:oleObj name="Equation" r:id="rId3" imgW="128268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989" y="1690688"/>
                        <a:ext cx="6426200" cy="3433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8131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184020"/>
              </p:ext>
            </p:extLst>
          </p:nvPr>
        </p:nvGraphicFramePr>
        <p:xfrm>
          <a:off x="3593347" y="2112210"/>
          <a:ext cx="3535363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Equation" r:id="rId3" imgW="444240" imgH="177480" progId="Equation.DSMT4">
                  <p:embed/>
                </p:oleObj>
              </mc:Choice>
              <mc:Fallback>
                <p:oleObj name="Equation" r:id="rId3" imgW="4442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93347" y="2112210"/>
                        <a:ext cx="3535363" cy="141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3777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2.3</a:t>
            </a:r>
          </a:p>
          <a:p>
            <a:pPr marL="0" indent="0" algn="ctr">
              <a:buNone/>
            </a:pP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1774086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88504"/>
              </p:ext>
            </p:extLst>
          </p:nvPr>
        </p:nvGraphicFramePr>
        <p:xfrm>
          <a:off x="6035675" y="2520950"/>
          <a:ext cx="3619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5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5675" y="2520950"/>
                        <a:ext cx="361950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016230"/>
              </p:ext>
            </p:extLst>
          </p:nvPr>
        </p:nvGraphicFramePr>
        <p:xfrm>
          <a:off x="689937" y="1433804"/>
          <a:ext cx="11053426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6" name="Equation" r:id="rId5" imgW="2743200" imgH="888840" progId="Equation.DSMT4">
                  <p:embed/>
                </p:oleObj>
              </mc:Choice>
              <mc:Fallback>
                <p:oleObj name="Equation" r:id="rId5" imgW="274320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9937" y="1433804"/>
                        <a:ext cx="11053426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933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261523"/>
              </p:ext>
            </p:extLst>
          </p:nvPr>
        </p:nvGraphicFramePr>
        <p:xfrm>
          <a:off x="3937000" y="2709863"/>
          <a:ext cx="3414713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Equation" r:id="rId3" imgW="469800" imgH="177480" progId="Equation.DSMT4">
                  <p:embed/>
                </p:oleObj>
              </mc:Choice>
              <mc:Fallback>
                <p:oleObj name="Equation" r:id="rId3" imgW="469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7000" y="2709863"/>
                        <a:ext cx="3414713" cy="129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2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2.4</a:t>
            </a:r>
          </a:p>
        </p:txBody>
      </p:sp>
    </p:spTree>
    <p:extLst>
      <p:ext uri="{BB962C8B-B14F-4D97-AF65-F5344CB8AC3E}">
        <p14:creationId xmlns:p14="http://schemas.microsoft.com/office/powerpoint/2010/main" val="3352719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114424" y="1533525"/>
                <a:ext cx="10515599" cy="2806700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90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ounces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Weed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Eater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fertilizer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cover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2400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square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feet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lawn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How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many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ounces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would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required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cover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5300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squarefoot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lawn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424" y="1533525"/>
                <a:ext cx="10515599" cy="2806700"/>
              </a:xfrm>
              <a:prstGeom prst="rect">
                <a:avLst/>
              </a:prstGeom>
              <a:blipFill>
                <a:blip r:embed="rId2"/>
                <a:stretch>
                  <a:fillRect b="-6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059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768162"/>
              </p:ext>
            </p:extLst>
          </p:nvPr>
        </p:nvGraphicFramePr>
        <p:xfrm>
          <a:off x="2663866" y="3179763"/>
          <a:ext cx="7559634" cy="146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7" name="Equation" r:id="rId3" imgW="914400" imgH="177480" progId="Equation.DSMT4">
                  <p:embed/>
                </p:oleObj>
              </mc:Choice>
              <mc:Fallback>
                <p:oleObj name="Equation" r:id="rId3" imgW="914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3866" y="3179763"/>
                        <a:ext cx="7559634" cy="146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71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2.5</a:t>
            </a:r>
          </a:p>
        </p:txBody>
      </p:sp>
    </p:spTree>
    <p:extLst>
      <p:ext uri="{BB962C8B-B14F-4D97-AF65-F5344CB8AC3E}">
        <p14:creationId xmlns:p14="http://schemas.microsoft.com/office/powerpoint/2010/main" val="36705626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8B7BE-E4A0-4FDF-A9ED-05343CF71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BC2953-D130-4763-9E89-FFFB303F8C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40615"/>
                <a:ext cx="10515600" cy="4351338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7200" dirty="0"/>
                  <a:t>The length of a rectangle is 3 times its width. The area of the rectangle is 75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7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7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7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72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7200" dirty="0"/>
                  <a:t>What is the perimeter of the rectangle.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BC2953-D130-4763-9E89-FFFB303F8C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40615"/>
                <a:ext cx="10515600" cy="4351338"/>
              </a:xfrm>
              <a:blipFill>
                <a:blip r:embed="rId2"/>
                <a:stretch>
                  <a:fillRect l="-2783" t="-7983" r="-5681" b="-27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5582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7B1C-5DFE-4714-BDBE-BC589FA5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0497F-9B74-4A06-AAEA-F64FC0205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8800" dirty="0"/>
          </a:p>
          <a:p>
            <a:pPr marL="0" indent="0" algn="ctr">
              <a:buNone/>
            </a:pPr>
            <a:r>
              <a:rPr lang="en-US" sz="8800" dirty="0"/>
              <a:t>40 cm</a:t>
            </a:r>
          </a:p>
        </p:txBody>
      </p:sp>
    </p:spTree>
    <p:extLst>
      <p:ext uri="{BB962C8B-B14F-4D97-AF65-F5344CB8AC3E}">
        <p14:creationId xmlns:p14="http://schemas.microsoft.com/office/powerpoint/2010/main" val="296082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466D-A702-4A06-B681-A49FF428B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7CBB7-DAAD-4973-A90D-FC2EF7DEB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Round 3</a:t>
            </a:r>
          </a:p>
        </p:txBody>
      </p:sp>
    </p:spTree>
    <p:extLst>
      <p:ext uri="{BB962C8B-B14F-4D97-AF65-F5344CB8AC3E}">
        <p14:creationId xmlns:p14="http://schemas.microsoft.com/office/powerpoint/2010/main" val="9570052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3.1</a:t>
            </a:r>
          </a:p>
        </p:txBody>
      </p:sp>
    </p:spTree>
    <p:extLst>
      <p:ext uri="{BB962C8B-B14F-4D97-AF65-F5344CB8AC3E}">
        <p14:creationId xmlns:p14="http://schemas.microsoft.com/office/powerpoint/2010/main" val="21692256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995701"/>
              </p:ext>
            </p:extLst>
          </p:nvPr>
        </p:nvGraphicFramePr>
        <p:xfrm>
          <a:off x="1108681" y="1690688"/>
          <a:ext cx="9192471" cy="3238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" name="Equation" r:id="rId3" imgW="2450880" imgH="863280" progId="Equation.DSMT4">
                  <p:embed/>
                </p:oleObj>
              </mc:Choice>
              <mc:Fallback>
                <p:oleObj name="Equation" r:id="rId3" imgW="245088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8681" y="1690688"/>
                        <a:ext cx="9192471" cy="3238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8369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219091"/>
              </p:ext>
            </p:extLst>
          </p:nvPr>
        </p:nvGraphicFramePr>
        <p:xfrm>
          <a:off x="2300911" y="2620587"/>
          <a:ext cx="6635851" cy="1083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5" name="Equation" r:id="rId3" imgW="1244520" imgH="203040" progId="Equation.DSMT4">
                  <p:embed/>
                </p:oleObj>
              </mc:Choice>
              <mc:Fallback>
                <p:oleObj name="Equation" r:id="rId3" imgW="12445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0911" y="2620587"/>
                        <a:ext cx="6635851" cy="1083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35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3.2</a:t>
            </a:r>
          </a:p>
        </p:txBody>
      </p:sp>
    </p:spTree>
    <p:extLst>
      <p:ext uri="{BB962C8B-B14F-4D97-AF65-F5344CB8AC3E}">
        <p14:creationId xmlns:p14="http://schemas.microsoft.com/office/powerpoint/2010/main" val="3646003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457200" y="1690688"/>
                <a:ext cx="10896600" cy="2011362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Miguel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made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12.5%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profit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on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mutual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fund</m:t>
                      </m:r>
                      <m:r>
                        <m:rPr>
                          <m:nor/>
                        </m:rPr>
                        <a:rPr lang="en-US" sz="6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investment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$5600.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How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much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profit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did</m:t>
                      </m: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make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90688"/>
                <a:ext cx="10896600" cy="2011362"/>
              </a:xfrm>
              <a:prstGeom prst="rect">
                <a:avLst/>
              </a:prstGeom>
              <a:blipFill>
                <a:blip r:embed="rId2"/>
                <a:stretch>
                  <a:fillRect b="-89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56638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259098"/>
              </p:ext>
            </p:extLst>
          </p:nvPr>
        </p:nvGraphicFramePr>
        <p:xfrm>
          <a:off x="1509713" y="2109788"/>
          <a:ext cx="7591425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" name="Equation" r:id="rId3" imgW="711000" imgH="203040" progId="Equation.DSMT4">
                  <p:embed/>
                </p:oleObj>
              </mc:Choice>
              <mc:Fallback>
                <p:oleObj name="Equation" r:id="rId3" imgW="7110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9713" y="2109788"/>
                        <a:ext cx="7591425" cy="216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0657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3.3</a:t>
            </a:r>
          </a:p>
        </p:txBody>
      </p:sp>
    </p:spTree>
    <p:extLst>
      <p:ext uri="{BB962C8B-B14F-4D97-AF65-F5344CB8AC3E}">
        <p14:creationId xmlns:p14="http://schemas.microsoft.com/office/powerpoint/2010/main" val="22777735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652462" y="1431925"/>
                <a:ext cx="10701337" cy="275907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Ian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just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purchased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new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fish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tank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that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4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times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large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his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old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tank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old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tank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was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21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gallons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quarts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size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how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large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new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tank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62" y="1431925"/>
                <a:ext cx="10701337" cy="2759075"/>
              </a:xfrm>
              <a:prstGeom prst="rect">
                <a:avLst/>
              </a:prstGeom>
              <a:blipFill>
                <a:blip r:embed="rId2"/>
                <a:stretch>
                  <a:fillRect b="-63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644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190179"/>
              </p:ext>
            </p:extLst>
          </p:nvPr>
        </p:nvGraphicFramePr>
        <p:xfrm>
          <a:off x="2919413" y="2389188"/>
          <a:ext cx="5700712" cy="172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1" name="Equation" r:id="rId3" imgW="672840" imgH="203040" progId="Equation.DSMT4">
                  <p:embed/>
                </p:oleObj>
              </mc:Choice>
              <mc:Fallback>
                <p:oleObj name="Equation" r:id="rId3" imgW="672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9413" y="2389188"/>
                        <a:ext cx="5700712" cy="172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25219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3.4</a:t>
            </a:r>
          </a:p>
        </p:txBody>
      </p:sp>
    </p:spTree>
    <p:extLst>
      <p:ext uri="{BB962C8B-B14F-4D97-AF65-F5344CB8AC3E}">
        <p14:creationId xmlns:p14="http://schemas.microsoft.com/office/powerpoint/2010/main" val="6462410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709863" y="1396875"/>
                <a:ext cx="11249526" cy="268287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area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trapezoid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bottom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base</m:t>
                      </m:r>
                      <m:r>
                        <m:rPr>
                          <m:nor/>
                        </m:rPr>
                        <a:rPr lang="en-US" sz="6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that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has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length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centimeters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top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base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length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5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centimeters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height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2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centimeters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63" y="1396875"/>
                <a:ext cx="11249526" cy="2682875"/>
              </a:xfrm>
              <a:prstGeom prst="rect">
                <a:avLst/>
              </a:prstGeom>
              <a:blipFill>
                <a:blip r:embed="rId2"/>
                <a:stretch>
                  <a:fillRect b="-8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084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221332"/>
              </p:ext>
            </p:extLst>
          </p:nvPr>
        </p:nvGraphicFramePr>
        <p:xfrm>
          <a:off x="4148138" y="2127250"/>
          <a:ext cx="3676650" cy="189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9" name="Equation" r:id="rId3" imgW="393480" imgH="203040" progId="Equation.DSMT4">
                  <p:embed/>
                </p:oleObj>
              </mc:Choice>
              <mc:Fallback>
                <p:oleObj name="Equation" r:id="rId3" imgW="393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8138" y="2127250"/>
                        <a:ext cx="3676650" cy="189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359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3.5</a:t>
            </a:r>
          </a:p>
        </p:txBody>
      </p:sp>
    </p:spTree>
    <p:extLst>
      <p:ext uri="{BB962C8B-B14F-4D97-AF65-F5344CB8AC3E}">
        <p14:creationId xmlns:p14="http://schemas.microsoft.com/office/powerpoint/2010/main" val="4537406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C4B75-5A34-4AEB-861E-8B9AC4045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0FB6F6-8CAD-4648-9749-9BCA97C5F1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6600" dirty="0"/>
                  <a:t>If the volume of a cube is 729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6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𝑓𝑒𝑒𝑡</m:t>
                        </m:r>
                      </m:e>
                      <m:sup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6600" dirty="0"/>
                  <a:t> what is the area of the base?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0FB6F6-8CAD-4648-9749-9BCA97C5F1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000" t="-7143" r="-3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88505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0134C-8AAD-478F-A409-FBEB1BFC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3.5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50B303-5A99-435C-A358-1DA8B198E2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endParaRPr lang="en-US" sz="9600" dirty="0"/>
              </a:p>
              <a:p>
                <a:pPr marL="0" indent="0" algn="ctr">
                  <a:buNone/>
                </a:pPr>
                <a:r>
                  <a:rPr lang="en-US" sz="9600" dirty="0"/>
                  <a:t>81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9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𝑓𝑒𝑒𝑡</m:t>
                        </m:r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9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50B303-5A99-435C-A358-1DA8B198E2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61931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F466D-A702-4A06-B681-A49FF428B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7CBB7-DAAD-4973-A90D-FC2EF7DEB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Round 4</a:t>
            </a:r>
          </a:p>
        </p:txBody>
      </p:sp>
    </p:spTree>
    <p:extLst>
      <p:ext uri="{BB962C8B-B14F-4D97-AF65-F5344CB8AC3E}">
        <p14:creationId xmlns:p14="http://schemas.microsoft.com/office/powerpoint/2010/main" val="42912164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4.1</a:t>
            </a:r>
          </a:p>
        </p:txBody>
      </p:sp>
    </p:spTree>
    <p:extLst>
      <p:ext uri="{BB962C8B-B14F-4D97-AF65-F5344CB8AC3E}">
        <p14:creationId xmlns:p14="http://schemas.microsoft.com/office/powerpoint/2010/main" val="8355704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469232" y="1857375"/>
                <a:ext cx="11069052" cy="2620963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volume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sphere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radius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3.6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meters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Use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3.14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Round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nearest</m:t>
                      </m:r>
                      <m:r>
                        <m:rPr>
                          <m:nor/>
                        </m:rPr>
                        <a:rPr lang="en-US" sz="6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tenth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meter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r>
                  <a:rPr lang="en-US" dirty="0">
                    <a:solidFill>
                      <a:srgbClr val="000000"/>
                    </a:solidFill>
                  </a:rPr>
                  <a:t/>
                </a:r>
                <a:br>
                  <a:rPr lang="en-US" dirty="0">
                    <a:solidFill>
                      <a:srgbClr val="000000"/>
                    </a:solidFill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32" y="1857375"/>
                <a:ext cx="11069052" cy="2620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7688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027813"/>
              </p:ext>
            </p:extLst>
          </p:nvPr>
        </p:nvGraphicFramePr>
        <p:xfrm>
          <a:off x="3175035" y="2587625"/>
          <a:ext cx="4460839" cy="1550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7" name="Equation" r:id="rId3" imgW="583920" imgH="203040" progId="Equation.DSMT4">
                  <p:embed/>
                </p:oleObj>
              </mc:Choice>
              <mc:Fallback>
                <p:oleObj name="Equation" r:id="rId3" imgW="5839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5035" y="2587625"/>
                        <a:ext cx="4460839" cy="1550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241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4.2</a:t>
            </a:r>
          </a:p>
        </p:txBody>
      </p:sp>
    </p:spTree>
    <p:extLst>
      <p:ext uri="{BB962C8B-B14F-4D97-AF65-F5344CB8AC3E}">
        <p14:creationId xmlns:p14="http://schemas.microsoft.com/office/powerpoint/2010/main" val="40138690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539966"/>
              </p:ext>
            </p:extLst>
          </p:nvPr>
        </p:nvGraphicFramePr>
        <p:xfrm>
          <a:off x="591660" y="2331476"/>
          <a:ext cx="11008680" cy="1001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name="Equation" r:id="rId3" imgW="1955520" imgH="177480" progId="Equation.DSMT4">
                  <p:embed/>
                </p:oleObj>
              </mc:Choice>
              <mc:Fallback>
                <p:oleObj name="Equation" r:id="rId3" imgW="19555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1660" y="2331476"/>
                        <a:ext cx="11008680" cy="10012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8470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615092"/>
              </p:ext>
            </p:extLst>
          </p:nvPr>
        </p:nvGraphicFramePr>
        <p:xfrm>
          <a:off x="4410640" y="2060118"/>
          <a:ext cx="1558925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5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0640" y="2060118"/>
                        <a:ext cx="1558925" cy="1454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5586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4.3</a:t>
            </a:r>
          </a:p>
        </p:txBody>
      </p:sp>
    </p:spTree>
    <p:extLst>
      <p:ext uri="{BB962C8B-B14F-4D97-AF65-F5344CB8AC3E}">
        <p14:creationId xmlns:p14="http://schemas.microsoft.com/office/powerpoint/2010/main" val="6367228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927709"/>
              </p:ext>
            </p:extLst>
          </p:nvPr>
        </p:nvGraphicFramePr>
        <p:xfrm>
          <a:off x="2260628" y="1440186"/>
          <a:ext cx="6929437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Equation" r:id="rId3" imgW="1650960" imgH="431640" progId="Equation.DSMT4">
                  <p:embed/>
                </p:oleObj>
              </mc:Choice>
              <mc:Fallback>
                <p:oleObj name="Equation" r:id="rId3" imgW="16509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0628" y="1440186"/>
                        <a:ext cx="6929437" cy="181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12827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68606"/>
              </p:ext>
            </p:extLst>
          </p:nvPr>
        </p:nvGraphicFramePr>
        <p:xfrm>
          <a:off x="3921125" y="2441575"/>
          <a:ext cx="309245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3" name="Equation" r:id="rId3" imgW="355320" imgH="177480" progId="Equation.DSMT4">
                  <p:embed/>
                </p:oleObj>
              </mc:Choice>
              <mc:Fallback>
                <p:oleObj name="Equation" r:id="rId3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1125" y="2441575"/>
                        <a:ext cx="3092450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49909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4.4</a:t>
            </a:r>
          </a:p>
        </p:txBody>
      </p:sp>
    </p:spTree>
    <p:extLst>
      <p:ext uri="{BB962C8B-B14F-4D97-AF65-F5344CB8AC3E}">
        <p14:creationId xmlns:p14="http://schemas.microsoft.com/office/powerpoint/2010/main" val="12177281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565150" y="1690688"/>
                <a:ext cx="10788650" cy="348297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quantity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changes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40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46,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percent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change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50" y="1690688"/>
                <a:ext cx="10788650" cy="3482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213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466456"/>
              </p:ext>
            </p:extLst>
          </p:nvPr>
        </p:nvGraphicFramePr>
        <p:xfrm>
          <a:off x="4641850" y="2320925"/>
          <a:ext cx="2200275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1" name="Equation" r:id="rId3" imgW="317160" imgH="177480" progId="Equation.DSMT4">
                  <p:embed/>
                </p:oleObj>
              </mc:Choice>
              <mc:Fallback>
                <p:oleObj name="Equation" r:id="rId3" imgW="3171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1850" y="2320925"/>
                        <a:ext cx="2200275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84743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4.5</a:t>
            </a:r>
          </a:p>
        </p:txBody>
      </p:sp>
    </p:spTree>
    <p:extLst>
      <p:ext uri="{BB962C8B-B14F-4D97-AF65-F5344CB8AC3E}">
        <p14:creationId xmlns:p14="http://schemas.microsoft.com/office/powerpoint/2010/main" val="20645318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19B78-043C-4C21-88F7-DE744047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43A8E-B574-42B1-AA81-48CC580D2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221" y="1440615"/>
            <a:ext cx="11261558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dirty="0"/>
              <a:t>The coach is choosing players to participate in a fundraiser. There are 23 players on the team. 5 of them are pitchers, 8 are catchers, 7 are infielders and the rest are outfielders. What is the probability that he will choose a pitcher and a catcher to participate? </a:t>
            </a:r>
          </a:p>
        </p:txBody>
      </p:sp>
    </p:spTree>
    <p:extLst>
      <p:ext uri="{BB962C8B-B14F-4D97-AF65-F5344CB8AC3E}">
        <p14:creationId xmlns:p14="http://schemas.microsoft.com/office/powerpoint/2010/main" val="34562539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C18F5-E59A-4949-A729-96237DDBD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4.5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937156-1365-4485-9987-640351E1C0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sz="7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7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72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7200" b="0" i="1" smtClean="0">
                              <a:latin typeface="Cambria Math" panose="02040503050406030204" pitchFamily="18" charset="0"/>
                            </a:rPr>
                            <m:t>506</m:t>
                          </m:r>
                        </m:den>
                      </m:f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937156-1365-4485-9987-640351E1C0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89681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Extra 1</a:t>
            </a:r>
          </a:p>
        </p:txBody>
      </p:sp>
    </p:spTree>
    <p:extLst>
      <p:ext uri="{BB962C8B-B14F-4D97-AF65-F5344CB8AC3E}">
        <p14:creationId xmlns:p14="http://schemas.microsoft.com/office/powerpoint/2010/main" val="1930577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847724" y="2233613"/>
                <a:ext cx="10341643" cy="741362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sum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first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9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digits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</m:t>
                      </m:r>
                      <m:r>
                        <m:rPr>
                          <m:nor/>
                        </m:rPr>
                        <a:rPr lang="en-US" sz="8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4" y="2233613"/>
                <a:ext cx="10341643" cy="741362"/>
              </a:xfrm>
              <a:prstGeom prst="rect">
                <a:avLst/>
              </a:prstGeom>
              <a:blipFill>
                <a:blip r:embed="rId2"/>
                <a:stretch>
                  <a:fillRect b="-225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71466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791937"/>
              </p:ext>
            </p:extLst>
          </p:nvPr>
        </p:nvGraphicFramePr>
        <p:xfrm>
          <a:off x="4633993" y="2244725"/>
          <a:ext cx="2449432" cy="2284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3993" y="2244725"/>
                        <a:ext cx="2449432" cy="2284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674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/>
              <a:t>Extra 2</a:t>
            </a:r>
            <a:endParaRPr lang="en-US" sz="10000" dirty="0"/>
          </a:p>
        </p:txBody>
      </p:sp>
    </p:spTree>
    <p:extLst>
      <p:ext uri="{BB962C8B-B14F-4D97-AF65-F5344CB8AC3E}">
        <p14:creationId xmlns:p14="http://schemas.microsoft.com/office/powerpoint/2010/main" val="27625537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978224"/>
              </p:ext>
            </p:extLst>
          </p:nvPr>
        </p:nvGraphicFramePr>
        <p:xfrm>
          <a:off x="4277532" y="1773983"/>
          <a:ext cx="2886856" cy="2302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3" name="Equation" r:id="rId3" imgW="571320" imgH="457200" progId="Equation.DSMT4">
                  <p:embed/>
                </p:oleObj>
              </mc:Choice>
              <mc:Fallback>
                <p:oleObj name="Equation" r:id="rId3" imgW="57132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7532" y="1773983"/>
                        <a:ext cx="2886856" cy="2302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1473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60861"/>
              </p:ext>
            </p:extLst>
          </p:nvPr>
        </p:nvGraphicFramePr>
        <p:xfrm>
          <a:off x="4103297" y="2495227"/>
          <a:ext cx="2126054" cy="1860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Equation" r:id="rId3" imgW="203040" imgH="177480" progId="Equation.DSMT4">
                  <p:embed/>
                </p:oleObj>
              </mc:Choice>
              <mc:Fallback>
                <p:oleObj name="Equation" r:id="rId3" imgW="2030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03297" y="2495227"/>
                        <a:ext cx="2126054" cy="1860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425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470</Words>
  <Application>Microsoft Office PowerPoint</Application>
  <PresentationFormat>Widescreen</PresentationFormat>
  <Paragraphs>123</Paragraphs>
  <Slides>73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Arial</vt:lpstr>
      <vt:lpstr>Calibri</vt:lpstr>
      <vt:lpstr>Calibri Light</vt:lpstr>
      <vt:lpstr>Cambria Math</vt:lpstr>
      <vt:lpstr>Office Theme</vt:lpstr>
      <vt:lpstr>Equation</vt:lpstr>
      <vt:lpstr>6th Grade</vt:lpstr>
      <vt:lpstr>PowerPoint Presentation</vt:lpstr>
      <vt:lpstr>Practice</vt:lpstr>
      <vt:lpstr>Practice Answer</vt:lpstr>
      <vt:lpstr>PowerPoint Presentation</vt:lpstr>
      <vt:lpstr>Question 1.1</vt:lpstr>
      <vt:lpstr>Answer 1.1</vt:lpstr>
      <vt:lpstr>PowerPoint Presentation</vt:lpstr>
      <vt:lpstr>Question 1.2</vt:lpstr>
      <vt:lpstr>Question 1.2 Answer</vt:lpstr>
      <vt:lpstr>PowerPoint Presentation</vt:lpstr>
      <vt:lpstr>Question 1.3</vt:lpstr>
      <vt:lpstr>Question 1.3 Answer</vt:lpstr>
      <vt:lpstr>PowerPoint Presentation</vt:lpstr>
      <vt:lpstr>Question 1.4</vt:lpstr>
      <vt:lpstr>Question 1.4 Answer</vt:lpstr>
      <vt:lpstr>PowerPoint Presentation</vt:lpstr>
      <vt:lpstr>Question 1.5</vt:lpstr>
      <vt:lpstr>Question 1.5 Answer</vt:lpstr>
      <vt:lpstr>PowerPoint Presentation</vt:lpstr>
      <vt:lpstr>PowerPoint Presentation</vt:lpstr>
      <vt:lpstr>Question 2.1</vt:lpstr>
      <vt:lpstr>Question 2.1 Answer</vt:lpstr>
      <vt:lpstr>PowerPoint Presentation</vt:lpstr>
      <vt:lpstr>Question 2.2</vt:lpstr>
      <vt:lpstr>Question 2.2 Answer</vt:lpstr>
      <vt:lpstr>PowerPoint Presentation</vt:lpstr>
      <vt:lpstr>Question 2.3</vt:lpstr>
      <vt:lpstr>Question 2.3 Answer</vt:lpstr>
      <vt:lpstr>PowerPoint Presentation</vt:lpstr>
      <vt:lpstr>Question 2.4</vt:lpstr>
      <vt:lpstr>Question 2.4 Answer</vt:lpstr>
      <vt:lpstr>PowerPoint Presentation</vt:lpstr>
      <vt:lpstr>Question 2.5</vt:lpstr>
      <vt:lpstr>Question 2.5 Answer</vt:lpstr>
      <vt:lpstr>PowerPoint Presentation</vt:lpstr>
      <vt:lpstr>PowerPoint Presentation</vt:lpstr>
      <vt:lpstr>Question 3.1</vt:lpstr>
      <vt:lpstr>Question 3.1 Answer</vt:lpstr>
      <vt:lpstr>PowerPoint Presentation</vt:lpstr>
      <vt:lpstr>Question 3.2</vt:lpstr>
      <vt:lpstr>Question 3.2 Answer</vt:lpstr>
      <vt:lpstr>PowerPoint Presentation</vt:lpstr>
      <vt:lpstr>Question 3.3</vt:lpstr>
      <vt:lpstr>Question 3.3 Answer</vt:lpstr>
      <vt:lpstr>PowerPoint Presentation</vt:lpstr>
      <vt:lpstr>Question 3.4</vt:lpstr>
      <vt:lpstr>Question 3.4 Answer</vt:lpstr>
      <vt:lpstr>PowerPoint Presentation</vt:lpstr>
      <vt:lpstr>Question 3.5</vt:lpstr>
      <vt:lpstr>Question 3.5 Answer</vt:lpstr>
      <vt:lpstr>PowerPoint Presentation</vt:lpstr>
      <vt:lpstr>PowerPoint Presentation</vt:lpstr>
      <vt:lpstr>Question 4.1</vt:lpstr>
      <vt:lpstr>Question 4.1 Answer</vt:lpstr>
      <vt:lpstr>PowerPoint Presentation</vt:lpstr>
      <vt:lpstr>Question 4.2</vt:lpstr>
      <vt:lpstr>Question 4.2 Answer</vt:lpstr>
      <vt:lpstr>PowerPoint Presentation</vt:lpstr>
      <vt:lpstr>Question 4.3</vt:lpstr>
      <vt:lpstr>Question 4.3 Answer</vt:lpstr>
      <vt:lpstr>PowerPoint Presentation</vt:lpstr>
      <vt:lpstr>Question 4.4</vt:lpstr>
      <vt:lpstr>Question 4.4 Answer</vt:lpstr>
      <vt:lpstr>PowerPoint Presentation</vt:lpstr>
      <vt:lpstr>Question 4.5</vt:lpstr>
      <vt:lpstr>Question 4.5 Answer</vt:lpstr>
      <vt:lpstr>PowerPoint Presentation</vt:lpstr>
      <vt:lpstr>Extra 1</vt:lpstr>
      <vt:lpstr>Extra 1 Answer</vt:lpstr>
      <vt:lpstr>PowerPoint Presentation</vt:lpstr>
      <vt:lpstr>Extra 2</vt:lpstr>
      <vt:lpstr>Extra 2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Grade</dc:title>
  <dc:creator>Lance Boyd</dc:creator>
  <cp:lastModifiedBy>Bethany Prater</cp:lastModifiedBy>
  <cp:revision>40</cp:revision>
  <cp:lastPrinted>2019-02-15T21:32:54Z</cp:lastPrinted>
  <dcterms:created xsi:type="dcterms:W3CDTF">2016-09-21T22:03:56Z</dcterms:created>
  <dcterms:modified xsi:type="dcterms:W3CDTF">2019-02-19T21:33:13Z</dcterms:modified>
</cp:coreProperties>
</file>