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8" r:id="rId3"/>
    <p:sldId id="257" r:id="rId4"/>
    <p:sldId id="258" r:id="rId5"/>
    <p:sldId id="309" r:id="rId6"/>
    <p:sldId id="259" r:id="rId7"/>
    <p:sldId id="260" r:id="rId8"/>
    <p:sldId id="310" r:id="rId9"/>
    <p:sldId id="261" r:id="rId10"/>
    <p:sldId id="262" r:id="rId11"/>
    <p:sldId id="311" r:id="rId12"/>
    <p:sldId id="263" r:id="rId13"/>
    <p:sldId id="264" r:id="rId14"/>
    <p:sldId id="312" r:id="rId15"/>
    <p:sldId id="265" r:id="rId16"/>
    <p:sldId id="266" r:id="rId17"/>
    <p:sldId id="313" r:id="rId18"/>
    <p:sldId id="300" r:id="rId19"/>
    <p:sldId id="301" r:id="rId20"/>
    <p:sldId id="267" r:id="rId21"/>
    <p:sldId id="314" r:id="rId22"/>
    <p:sldId id="268" r:id="rId23"/>
    <p:sldId id="269" r:id="rId24"/>
    <p:sldId id="315" r:id="rId25"/>
    <p:sldId id="270" r:id="rId26"/>
    <p:sldId id="271" r:id="rId27"/>
    <p:sldId id="316" r:id="rId28"/>
    <p:sldId id="272" r:id="rId29"/>
    <p:sldId id="273" r:id="rId30"/>
    <p:sldId id="317" r:id="rId31"/>
    <p:sldId id="274" r:id="rId32"/>
    <p:sldId id="275" r:id="rId33"/>
    <p:sldId id="318" r:id="rId34"/>
    <p:sldId id="302" r:id="rId35"/>
    <p:sldId id="303" r:id="rId36"/>
    <p:sldId id="298" r:id="rId37"/>
    <p:sldId id="320" r:id="rId38"/>
    <p:sldId id="277" r:id="rId39"/>
    <p:sldId id="278" r:id="rId40"/>
    <p:sldId id="321" r:id="rId41"/>
    <p:sldId id="279" r:id="rId42"/>
    <p:sldId id="280" r:id="rId43"/>
    <p:sldId id="322" r:id="rId44"/>
    <p:sldId id="281" r:id="rId45"/>
    <p:sldId id="282" r:id="rId46"/>
    <p:sldId id="323" r:id="rId47"/>
    <p:sldId id="283" r:id="rId48"/>
    <p:sldId id="284" r:id="rId49"/>
    <p:sldId id="324" r:id="rId50"/>
    <p:sldId id="304" r:id="rId51"/>
    <p:sldId id="305" r:id="rId52"/>
    <p:sldId id="299" r:id="rId53"/>
    <p:sldId id="325" r:id="rId54"/>
    <p:sldId id="286" r:id="rId55"/>
    <p:sldId id="287" r:id="rId56"/>
    <p:sldId id="326" r:id="rId57"/>
    <p:sldId id="288" r:id="rId58"/>
    <p:sldId id="289" r:id="rId59"/>
    <p:sldId id="327" r:id="rId60"/>
    <p:sldId id="290" r:id="rId61"/>
    <p:sldId id="294" r:id="rId62"/>
    <p:sldId id="328" r:id="rId63"/>
    <p:sldId id="296" r:id="rId64"/>
    <p:sldId id="295" r:id="rId65"/>
    <p:sldId id="329" r:id="rId66"/>
    <p:sldId id="307" r:id="rId67"/>
    <p:sldId id="306" r:id="rId68"/>
    <p:sldId id="330" r:id="rId69"/>
    <p:sldId id="293" r:id="rId70"/>
    <p:sldId id="292" r:id="rId71"/>
    <p:sldId id="331" r:id="rId72"/>
    <p:sldId id="291" r:id="rId73"/>
    <p:sldId id="297" r:id="rId7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23" autoAdjust="0"/>
    <p:restoredTop sz="94660"/>
  </p:normalViewPr>
  <p:slideViewPr>
    <p:cSldViewPr snapToGrid="0">
      <p:cViewPr varScale="1">
        <p:scale>
          <a:sx n="73" d="100"/>
          <a:sy n="73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175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052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190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020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496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185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0836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733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43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38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88433-D19D-4BDD-BFFD-A72E648E84A9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087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88433-D19D-4BDD-BFFD-A72E648E84A9}" type="datetimeFigureOut">
              <a:rPr lang="en-US" smtClean="0"/>
              <a:t>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DCC5CE-4DB5-4986-A248-6A964971C3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70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5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6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7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8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9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1.w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2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3.w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4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5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6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7.w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18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19.w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20.w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21.w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22.w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23.wm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24.wmf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25.w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26.wmf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27.wmf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28.wmf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29.wmf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3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Hayden Middle School Math Tournament </a:t>
            </a:r>
            <a:br>
              <a:rPr lang="en-US" dirty="0"/>
            </a:br>
            <a:r>
              <a:rPr lang="en-US" dirty="0"/>
              <a:t>5</a:t>
            </a:r>
            <a:r>
              <a:rPr lang="en-US" baseline="30000" dirty="0"/>
              <a:t>th</a:t>
            </a:r>
            <a:r>
              <a:rPr lang="en-US" dirty="0"/>
              <a:t> Grade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136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Practice</a:t>
            </a:r>
          </a:p>
        </p:txBody>
      </p:sp>
    </p:spTree>
    <p:extLst>
      <p:ext uri="{BB962C8B-B14F-4D97-AF65-F5344CB8AC3E}">
        <p14:creationId xmlns:p14="http://schemas.microsoft.com/office/powerpoint/2010/main" val="1315351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4268462"/>
              </p:ext>
            </p:extLst>
          </p:nvPr>
        </p:nvGraphicFramePr>
        <p:xfrm>
          <a:off x="3543300" y="2132013"/>
          <a:ext cx="2253066" cy="27730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Equation" r:id="rId3" imgW="330120" imgH="406080" progId="Equation.DSMT4">
                  <p:embed/>
                </p:oleObj>
              </mc:Choice>
              <mc:Fallback>
                <p:oleObj name="Equation" r:id="rId3" imgW="330120" imgH="406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43300" y="2132013"/>
                        <a:ext cx="2253066" cy="27730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18406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9600" dirty="0"/>
          </a:p>
          <a:p>
            <a:pPr marL="0" indent="0" algn="ctr">
              <a:buNone/>
            </a:pPr>
            <a:r>
              <a:rPr lang="en-US" sz="96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967476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1.1</a:t>
            </a:r>
          </a:p>
        </p:txBody>
      </p:sp>
    </p:spTree>
    <p:extLst>
      <p:ext uri="{BB962C8B-B14F-4D97-AF65-F5344CB8AC3E}">
        <p14:creationId xmlns:p14="http://schemas.microsoft.com/office/powerpoint/2010/main" val="2554009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1.1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109089"/>
              </p:ext>
            </p:extLst>
          </p:nvPr>
        </p:nvGraphicFramePr>
        <p:xfrm>
          <a:off x="4311650" y="2170113"/>
          <a:ext cx="3359150" cy="219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" name="Equation" r:id="rId3" imgW="660240" imgH="431640" progId="Equation.DSMT4">
                  <p:embed/>
                </p:oleObj>
              </mc:Choice>
              <mc:Fallback>
                <p:oleObj name="Equation" r:id="rId3" imgW="66024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11650" y="2170113"/>
                        <a:ext cx="3359150" cy="2197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7552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 1.1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0882107"/>
              </p:ext>
            </p:extLst>
          </p:nvPr>
        </p:nvGraphicFramePr>
        <p:xfrm>
          <a:off x="3897313" y="2171700"/>
          <a:ext cx="1893887" cy="2243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Equation" r:id="rId3" imgW="190440" imgH="177480" progId="Equation.DSMT4">
                  <p:embed/>
                </p:oleObj>
              </mc:Choice>
              <mc:Fallback>
                <p:oleObj name="Equation" r:id="rId3" imgW="19044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97313" y="2171700"/>
                        <a:ext cx="1893887" cy="2243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24047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1.2</a:t>
            </a:r>
          </a:p>
        </p:txBody>
      </p:sp>
    </p:spTree>
    <p:extLst>
      <p:ext uri="{BB962C8B-B14F-4D97-AF65-F5344CB8AC3E}">
        <p14:creationId xmlns:p14="http://schemas.microsoft.com/office/powerpoint/2010/main" val="39159803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1.2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1917218"/>
              </p:ext>
            </p:extLst>
          </p:nvPr>
        </p:nvGraphicFramePr>
        <p:xfrm>
          <a:off x="84876" y="2592121"/>
          <a:ext cx="12022248" cy="10534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1" name="Equation" r:id="rId3" imgW="2031840" imgH="177480" progId="Equation.DSMT4">
                  <p:embed/>
                </p:oleObj>
              </mc:Choice>
              <mc:Fallback>
                <p:oleObj name="Equation" r:id="rId3" imgW="203184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4876" y="2592121"/>
                        <a:ext cx="12022248" cy="10534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528729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1.2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/>
              <p:cNvSpPr txBox="1"/>
              <p:nvPr/>
            </p:nvSpPr>
            <p:spPr>
              <a:xfrm>
                <a:off x="5261196" y="2733823"/>
                <a:ext cx="2462213" cy="2298700"/>
              </a:xfrm>
              <a:prstGeom prst="rect">
                <a:avLst/>
              </a:prstGeom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96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9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9600" dirty="0"/>
              </a:p>
            </p:txBody>
          </p:sp>
        </mc:Choice>
        <mc:Fallback xmlns="">
          <p:sp>
            <p:nvSpPr>
              <p:cNvPr id="4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1196" y="2733823"/>
                <a:ext cx="2462213" cy="22987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27599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1.3</a:t>
            </a:r>
          </a:p>
        </p:txBody>
      </p:sp>
    </p:spTree>
    <p:extLst>
      <p:ext uri="{BB962C8B-B14F-4D97-AF65-F5344CB8AC3E}">
        <p14:creationId xmlns:p14="http://schemas.microsoft.com/office/powerpoint/2010/main" val="3179851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1.3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4459178"/>
              </p:ext>
            </p:extLst>
          </p:nvPr>
        </p:nvGraphicFramePr>
        <p:xfrm>
          <a:off x="191000" y="2626017"/>
          <a:ext cx="11808436" cy="17414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8" name="Equation" r:id="rId3" imgW="2755800" imgH="406080" progId="Equation.DSMT4">
                  <p:embed/>
                </p:oleObj>
              </mc:Choice>
              <mc:Fallback>
                <p:oleObj name="Equation" r:id="rId3" imgW="2755800" imgH="406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1000" y="2626017"/>
                        <a:ext cx="11808436" cy="17414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99538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1.3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3827092"/>
              </p:ext>
            </p:extLst>
          </p:nvPr>
        </p:nvGraphicFramePr>
        <p:xfrm>
          <a:off x="3175000" y="2244725"/>
          <a:ext cx="3208338" cy="1604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2" name="Equation" r:id="rId3" imgW="355320" imgH="177480" progId="Equation.DSMT4">
                  <p:embed/>
                </p:oleObj>
              </mc:Choice>
              <mc:Fallback>
                <p:oleObj name="Equation" r:id="rId3" imgW="35532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75000" y="2244725"/>
                        <a:ext cx="3208338" cy="16049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22052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1.4</a:t>
            </a:r>
          </a:p>
        </p:txBody>
      </p:sp>
    </p:spTree>
    <p:extLst>
      <p:ext uri="{BB962C8B-B14F-4D97-AF65-F5344CB8AC3E}">
        <p14:creationId xmlns:p14="http://schemas.microsoft.com/office/powerpoint/2010/main" val="23655774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1.4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1901444"/>
              </p:ext>
            </p:extLst>
          </p:nvPr>
        </p:nvGraphicFramePr>
        <p:xfrm>
          <a:off x="1423449" y="1690688"/>
          <a:ext cx="7927842" cy="26798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7" name="Equation" r:id="rId3" imgW="1803240" imgH="609480" progId="Equation.DSMT4">
                  <p:embed/>
                </p:oleObj>
              </mc:Choice>
              <mc:Fallback>
                <p:oleObj name="Equation" r:id="rId3" imgW="1803240" imgH="609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23449" y="1690688"/>
                        <a:ext cx="7927842" cy="26798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38681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1.4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054252"/>
              </p:ext>
            </p:extLst>
          </p:nvPr>
        </p:nvGraphicFramePr>
        <p:xfrm>
          <a:off x="3568699" y="2138362"/>
          <a:ext cx="1979693" cy="27895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1" name="Equation" r:id="rId3" imgW="279360" imgH="393480" progId="Equation.DSMT4">
                  <p:embed/>
                </p:oleObj>
              </mc:Choice>
              <mc:Fallback>
                <p:oleObj name="Equation" r:id="rId3" imgW="27936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68699" y="2138362"/>
                        <a:ext cx="1979693" cy="27895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94842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1.5</a:t>
            </a:r>
          </a:p>
        </p:txBody>
      </p:sp>
    </p:spTree>
    <p:extLst>
      <p:ext uri="{BB962C8B-B14F-4D97-AF65-F5344CB8AC3E}">
        <p14:creationId xmlns:p14="http://schemas.microsoft.com/office/powerpoint/2010/main" val="24899873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957C2-7329-49BE-8BBA-74FC63080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1.5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058119C-B55B-45D8-A85A-26A038F97C2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7200" b="0" i="1" dirty="0">
                    <a:latin typeface="Cambria Math" panose="02040503050406030204" pitchFamily="18" charset="0"/>
                  </a:rPr>
                  <a:t>Solve: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9600" b="0" i="1" smtClean="0">
                        <a:latin typeface="Cambria Math" panose="02040503050406030204" pitchFamily="18" charset="0"/>
                      </a:rPr>
                      <m:t>5318 ÷</m:t>
                    </m:r>
                  </m:oMath>
                </a14:m>
                <a:r>
                  <a:rPr lang="en-US" sz="96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96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9600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9600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en-US" sz="96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058119C-B55B-45D8-A85A-26A038F97C2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406" t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41959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7DEC0-7278-4392-86DA-4645EFF4F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1.5 Answer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E7511-8CEE-4D6A-B57D-45084BC0DB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9600" dirty="0"/>
          </a:p>
          <a:p>
            <a:pPr marL="0" indent="0" algn="ctr">
              <a:buNone/>
            </a:pPr>
            <a:r>
              <a:rPr lang="en-US" sz="9600" dirty="0"/>
              <a:t>0.5318</a:t>
            </a:r>
          </a:p>
        </p:txBody>
      </p:sp>
    </p:spTree>
    <p:extLst>
      <p:ext uri="{BB962C8B-B14F-4D97-AF65-F5344CB8AC3E}">
        <p14:creationId xmlns:p14="http://schemas.microsoft.com/office/powerpoint/2010/main" val="9090912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84" y="2197852"/>
            <a:ext cx="10515600" cy="2462295"/>
          </a:xfrm>
        </p:spPr>
        <p:txBody>
          <a:bodyPr>
            <a:normAutofit/>
          </a:bodyPr>
          <a:lstStyle/>
          <a:p>
            <a:pPr algn="ctr"/>
            <a:r>
              <a:rPr lang="en-US" sz="9600" dirty="0"/>
              <a:t>Round 2</a:t>
            </a:r>
          </a:p>
        </p:txBody>
      </p:sp>
    </p:spTree>
    <p:extLst>
      <p:ext uri="{BB962C8B-B14F-4D97-AF65-F5344CB8AC3E}">
        <p14:creationId xmlns:p14="http://schemas.microsoft.com/office/powerpoint/2010/main" val="21506010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2.1</a:t>
            </a:r>
          </a:p>
        </p:txBody>
      </p:sp>
    </p:spTree>
    <p:extLst>
      <p:ext uri="{BB962C8B-B14F-4D97-AF65-F5344CB8AC3E}">
        <p14:creationId xmlns:p14="http://schemas.microsoft.com/office/powerpoint/2010/main" val="3173923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2.1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7065595"/>
              </p:ext>
            </p:extLst>
          </p:nvPr>
        </p:nvGraphicFramePr>
        <p:xfrm>
          <a:off x="4967288" y="2552700"/>
          <a:ext cx="588962" cy="209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3" name="Equation" r:id="rId3" imgW="114120" imgH="406080" progId="Equation.DSMT4">
                  <p:embed/>
                </p:oleObj>
              </mc:Choice>
              <mc:Fallback>
                <p:oleObj name="Equation" r:id="rId3" imgW="114120" imgH="406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67288" y="2552700"/>
                        <a:ext cx="588962" cy="2092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9224524"/>
              </p:ext>
            </p:extLst>
          </p:nvPr>
        </p:nvGraphicFramePr>
        <p:xfrm>
          <a:off x="444052" y="1825625"/>
          <a:ext cx="11747948" cy="38216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4" name="Equation" r:id="rId5" imgW="3162240" imgH="1028520" progId="Equation.DSMT4">
                  <p:embed/>
                </p:oleObj>
              </mc:Choice>
              <mc:Fallback>
                <p:oleObj name="Equation" r:id="rId5" imgW="3162240" imgH="10285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4052" y="1825625"/>
                        <a:ext cx="11747948" cy="38216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11779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2.1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9054674"/>
              </p:ext>
            </p:extLst>
          </p:nvPr>
        </p:nvGraphicFramePr>
        <p:xfrm>
          <a:off x="785813" y="2138363"/>
          <a:ext cx="7875587" cy="301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9" name="Equation" r:id="rId3" imgW="1028520" imgH="393480" progId="Equation.DSMT4">
                  <p:embed/>
                </p:oleObj>
              </mc:Choice>
              <mc:Fallback>
                <p:oleObj name="Equation" r:id="rId3" imgW="102852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85813" y="2138363"/>
                        <a:ext cx="7875587" cy="3014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55414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2.2</a:t>
            </a:r>
          </a:p>
        </p:txBody>
      </p:sp>
    </p:spTree>
    <p:extLst>
      <p:ext uri="{BB962C8B-B14F-4D97-AF65-F5344CB8AC3E}">
        <p14:creationId xmlns:p14="http://schemas.microsoft.com/office/powerpoint/2010/main" val="36323741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2.2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7001161"/>
              </p:ext>
            </p:extLst>
          </p:nvPr>
        </p:nvGraphicFramePr>
        <p:xfrm>
          <a:off x="2474727" y="2355850"/>
          <a:ext cx="6924425" cy="10537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4" name="Equation" r:id="rId3" imgW="1333440" imgH="203040" progId="Equation.DSMT4">
                  <p:embed/>
                </p:oleObj>
              </mc:Choice>
              <mc:Fallback>
                <p:oleObj name="Equation" r:id="rId3" imgW="133344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74727" y="2355850"/>
                        <a:ext cx="6924425" cy="10537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681314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2.2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3778189"/>
              </p:ext>
            </p:extLst>
          </p:nvPr>
        </p:nvGraphicFramePr>
        <p:xfrm>
          <a:off x="3506788" y="2995613"/>
          <a:ext cx="1817687" cy="1414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7" name="Equation" r:id="rId3" imgW="228600" imgH="177480" progId="Equation.DSMT4">
                  <p:embed/>
                </p:oleObj>
              </mc:Choice>
              <mc:Fallback>
                <p:oleObj name="Equation" r:id="rId3" imgW="2286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06788" y="2995613"/>
                        <a:ext cx="1817687" cy="1414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237773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2.3</a:t>
            </a:r>
          </a:p>
        </p:txBody>
      </p:sp>
    </p:spTree>
    <p:extLst>
      <p:ext uri="{BB962C8B-B14F-4D97-AF65-F5344CB8AC3E}">
        <p14:creationId xmlns:p14="http://schemas.microsoft.com/office/powerpoint/2010/main" val="31935246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2.3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7932892"/>
              </p:ext>
            </p:extLst>
          </p:nvPr>
        </p:nvGraphicFramePr>
        <p:xfrm>
          <a:off x="4205288" y="1838325"/>
          <a:ext cx="4022725" cy="1931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61" name="Equation" r:id="rId3" imgW="1269720" imgH="609480" progId="Equation.DSMT4">
                  <p:embed/>
                </p:oleObj>
              </mc:Choice>
              <mc:Fallback>
                <p:oleObj name="Equation" r:id="rId3" imgW="1269720" imgH="609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05288" y="1838325"/>
                        <a:ext cx="4022725" cy="1931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549337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2.3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3749383"/>
              </p:ext>
            </p:extLst>
          </p:nvPr>
        </p:nvGraphicFramePr>
        <p:xfrm>
          <a:off x="4262438" y="2709863"/>
          <a:ext cx="2765425" cy="129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9" name="Equation" r:id="rId3" imgW="380880" imgH="177480" progId="Equation.DSMT4">
                  <p:embed/>
                </p:oleObj>
              </mc:Choice>
              <mc:Fallback>
                <p:oleObj name="Equation" r:id="rId3" imgW="38088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62438" y="2709863"/>
                        <a:ext cx="2765425" cy="1292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29262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2.4</a:t>
            </a:r>
          </a:p>
        </p:txBody>
      </p:sp>
    </p:spTree>
    <p:extLst>
      <p:ext uri="{BB962C8B-B14F-4D97-AF65-F5344CB8AC3E}">
        <p14:creationId xmlns:p14="http://schemas.microsoft.com/office/powerpoint/2010/main" val="20331857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2.4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8724565"/>
              </p:ext>
            </p:extLst>
          </p:nvPr>
        </p:nvGraphicFramePr>
        <p:xfrm>
          <a:off x="1298575" y="2452688"/>
          <a:ext cx="10515600" cy="2362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9" name="Equation" r:id="rId3" imgW="1752480" imgH="393480" progId="Equation.DSMT4">
                  <p:embed/>
                </p:oleObj>
              </mc:Choice>
              <mc:Fallback>
                <p:oleObj name="Equation" r:id="rId3" imgW="175248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98575" y="2452688"/>
                        <a:ext cx="10515600" cy="23622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760597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2.4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843322"/>
              </p:ext>
            </p:extLst>
          </p:nvPr>
        </p:nvGraphicFramePr>
        <p:xfrm>
          <a:off x="4271586" y="1438033"/>
          <a:ext cx="2113715" cy="36383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4" name="Equation" r:id="rId3" imgW="228600" imgH="393480" progId="Equation.DSMT4">
                  <p:embed/>
                </p:oleObj>
              </mc:Choice>
              <mc:Fallback>
                <p:oleObj name="Equation" r:id="rId3" imgW="22860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71586" y="1438033"/>
                        <a:ext cx="2113715" cy="36383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957184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2.5</a:t>
            </a:r>
          </a:p>
        </p:txBody>
      </p:sp>
    </p:spTree>
    <p:extLst>
      <p:ext uri="{BB962C8B-B14F-4D97-AF65-F5344CB8AC3E}">
        <p14:creationId xmlns:p14="http://schemas.microsoft.com/office/powerpoint/2010/main" val="28876888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C6047-8FC6-47A9-B5CD-02F2A072E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2.5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5B685B2-0577-4C9B-9CB5-EE65D6C4AD0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sz="5400" dirty="0"/>
                  <a:t>Evaluate if x=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5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5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en-US" sz="5400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		</a:t>
                </a:r>
                <a:r>
                  <a:rPr lang="en-US" sz="6600" dirty="0"/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6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6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66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US" sz="66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6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600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66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US" sz="6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6600" b="0" i="1" smtClean="0">
                        <a:latin typeface="Cambria Math" panose="02040503050406030204" pitchFamily="18" charset="0"/>
                      </a:rPr>
                      <m:t> ÷</m:t>
                    </m:r>
                  </m:oMath>
                </a14:m>
                <a:r>
                  <a:rPr lang="en-US" sz="66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6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6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sz="66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5B685B2-0577-4C9B-9CB5-EE65D6C4AD0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130" t="-1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49603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2.5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/>
              <p:cNvSpPr txBox="1"/>
              <p:nvPr/>
            </p:nvSpPr>
            <p:spPr>
              <a:xfrm>
                <a:off x="3774559" y="2538413"/>
                <a:ext cx="6305106" cy="3638550"/>
              </a:xfrm>
              <a:prstGeom prst="rect">
                <a:avLst/>
              </a:prstGeom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6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6600" b="0" i="1" smtClean="0">
                              <a:latin typeface="Cambria Math" panose="02040503050406030204" pitchFamily="18" charset="0"/>
                            </a:rPr>
                            <m:t>38</m:t>
                          </m:r>
                        </m:num>
                        <m:den>
                          <m:r>
                            <a:rPr lang="en-US" sz="6600" b="0" i="1" smtClean="0">
                              <a:latin typeface="Cambria Math" panose="02040503050406030204" pitchFamily="18" charset="0"/>
                            </a:rPr>
                            <m:t>35</m:t>
                          </m:r>
                        </m:den>
                      </m:f>
                      <m:r>
                        <a:rPr lang="en-US" sz="6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6600" b="0" i="1" smtClean="0"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US" sz="6600" b="0" i="1" smtClean="0">
                          <a:latin typeface="Cambria Math" panose="02040503050406030204" pitchFamily="18" charset="0"/>
                        </a:rPr>
                        <m:t> 1</m:t>
                      </m:r>
                      <m:f>
                        <m:fPr>
                          <m:ctrlPr>
                            <a:rPr lang="en-US" sz="6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6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6600" b="0" i="1" smtClean="0">
                              <a:latin typeface="Cambria Math" panose="02040503050406030204" pitchFamily="18" charset="0"/>
                            </a:rPr>
                            <m:t>35</m:t>
                          </m:r>
                        </m:den>
                      </m:f>
                    </m:oMath>
                  </m:oMathPara>
                </a14:m>
                <a:endParaRPr lang="en-US" sz="6600" dirty="0"/>
              </a:p>
            </p:txBody>
          </p:sp>
        </mc:Choice>
        <mc:Fallback xmlns="">
          <p:sp>
            <p:nvSpPr>
              <p:cNvPr id="4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4559" y="2538413"/>
                <a:ext cx="6305106" cy="36385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09517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84" y="2197852"/>
            <a:ext cx="10515600" cy="2462295"/>
          </a:xfrm>
        </p:spPr>
        <p:txBody>
          <a:bodyPr>
            <a:normAutofit/>
          </a:bodyPr>
          <a:lstStyle/>
          <a:p>
            <a:pPr algn="ctr"/>
            <a:r>
              <a:rPr lang="en-US" sz="9600" dirty="0"/>
              <a:t>Round 3</a:t>
            </a:r>
          </a:p>
        </p:txBody>
      </p:sp>
    </p:spTree>
    <p:extLst>
      <p:ext uri="{BB962C8B-B14F-4D97-AF65-F5344CB8AC3E}">
        <p14:creationId xmlns:p14="http://schemas.microsoft.com/office/powerpoint/2010/main" val="11990705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3.1</a:t>
            </a:r>
          </a:p>
        </p:txBody>
      </p:sp>
    </p:spTree>
    <p:extLst>
      <p:ext uri="{BB962C8B-B14F-4D97-AF65-F5344CB8AC3E}">
        <p14:creationId xmlns:p14="http://schemas.microsoft.com/office/powerpoint/2010/main" val="2480041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3.1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2987862"/>
              </p:ext>
            </p:extLst>
          </p:nvPr>
        </p:nvGraphicFramePr>
        <p:xfrm>
          <a:off x="382785" y="1690688"/>
          <a:ext cx="11677738" cy="435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9" name="Equation" r:id="rId3" imgW="2997000" imgH="1117440" progId="Equation.DSMT4">
                  <p:embed/>
                </p:oleObj>
              </mc:Choice>
              <mc:Fallback>
                <p:oleObj name="Equation" r:id="rId3" imgW="2997000" imgH="11174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2785" y="1690688"/>
                        <a:ext cx="11677738" cy="4351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9583692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3.1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7205269"/>
              </p:ext>
            </p:extLst>
          </p:nvPr>
        </p:nvGraphicFramePr>
        <p:xfrm>
          <a:off x="1742591" y="2198231"/>
          <a:ext cx="6905463" cy="13064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2" name="Equation" r:id="rId3" imgW="939600" imgH="177480" progId="Equation.DSMT4">
                  <p:embed/>
                </p:oleObj>
              </mc:Choice>
              <mc:Fallback>
                <p:oleObj name="Equation" r:id="rId3" imgW="9396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42591" y="2198231"/>
                        <a:ext cx="6905463" cy="13064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39353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3.2</a:t>
            </a:r>
          </a:p>
        </p:txBody>
      </p:sp>
    </p:spTree>
    <p:extLst>
      <p:ext uri="{BB962C8B-B14F-4D97-AF65-F5344CB8AC3E}">
        <p14:creationId xmlns:p14="http://schemas.microsoft.com/office/powerpoint/2010/main" val="1787425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3.2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5322422"/>
              </p:ext>
            </p:extLst>
          </p:nvPr>
        </p:nvGraphicFramePr>
        <p:xfrm>
          <a:off x="1609725" y="2189163"/>
          <a:ext cx="8890000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5" name="Equation" r:id="rId3" imgW="1993680" imgH="203040" progId="Equation.DSMT4">
                  <p:embed/>
                </p:oleObj>
              </mc:Choice>
              <mc:Fallback>
                <p:oleObj name="Equation" r:id="rId3" imgW="199368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09725" y="2189163"/>
                        <a:ext cx="8890000" cy="904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856638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3.2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0929733"/>
              </p:ext>
            </p:extLst>
          </p:nvPr>
        </p:nvGraphicFramePr>
        <p:xfrm>
          <a:off x="3949700" y="2244725"/>
          <a:ext cx="2711450" cy="189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9" name="Equation" r:id="rId3" imgW="253800" imgH="177480" progId="Equation.DSMT4">
                  <p:embed/>
                </p:oleObj>
              </mc:Choice>
              <mc:Fallback>
                <p:oleObj name="Equation" r:id="rId3" imgW="2538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49700" y="2244725"/>
                        <a:ext cx="2711450" cy="1897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230657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3.3</a:t>
            </a:r>
          </a:p>
        </p:txBody>
      </p:sp>
    </p:spTree>
    <p:extLst>
      <p:ext uri="{BB962C8B-B14F-4D97-AF65-F5344CB8AC3E}">
        <p14:creationId xmlns:p14="http://schemas.microsoft.com/office/powerpoint/2010/main" val="2589397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3.3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/>
              <p:cNvSpPr txBox="1"/>
              <p:nvPr/>
            </p:nvSpPr>
            <p:spPr>
              <a:xfrm>
                <a:off x="339015" y="1540545"/>
                <a:ext cx="11513969" cy="2917825"/>
              </a:xfrm>
              <a:prstGeom prst="rect">
                <a:avLst/>
              </a:prstGeom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doctor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prescribes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100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milligrams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sz="60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medication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for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every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100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pounds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body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weight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How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many</m:t>
                      </m:r>
                      <m:r>
                        <m:rPr>
                          <m:nor/>
                        </m:rPr>
                        <a:rPr lang="en-US" sz="60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grams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would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185−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pound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patient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receive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? </m:t>
                      </m:r>
                    </m:oMath>
                  </m:oMathPara>
                </a14:m>
                <a:endParaRPr lang="en-US" sz="6000" dirty="0"/>
              </a:p>
            </p:txBody>
          </p:sp>
        </mc:Choice>
        <mc:Fallback xmlns="">
          <p:sp>
            <p:nvSpPr>
              <p:cNvPr id="4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015" y="1540545"/>
                <a:ext cx="11513969" cy="2917825"/>
              </a:xfrm>
              <a:prstGeom prst="rect">
                <a:avLst/>
              </a:prstGeom>
              <a:blipFill>
                <a:blip r:embed="rId2"/>
                <a:stretch>
                  <a:fillRect b="-54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96446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3.3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1547224"/>
              </p:ext>
            </p:extLst>
          </p:nvPr>
        </p:nvGraphicFramePr>
        <p:xfrm>
          <a:off x="2179881" y="2365781"/>
          <a:ext cx="6853358" cy="1958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7" name="Equation" r:id="rId3" imgW="711000" imgH="203040" progId="Equation.DSMT4">
                  <p:embed/>
                </p:oleObj>
              </mc:Choice>
              <mc:Fallback>
                <p:oleObj name="Equation" r:id="rId3" imgW="71100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79881" y="2365781"/>
                        <a:ext cx="6853358" cy="19582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525219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3.4</a:t>
            </a:r>
          </a:p>
        </p:txBody>
      </p:sp>
    </p:spTree>
    <p:extLst>
      <p:ext uri="{BB962C8B-B14F-4D97-AF65-F5344CB8AC3E}">
        <p14:creationId xmlns:p14="http://schemas.microsoft.com/office/powerpoint/2010/main" val="17944280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3.4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/>
              <p:cNvSpPr txBox="1"/>
              <p:nvPr/>
            </p:nvSpPr>
            <p:spPr>
              <a:xfrm>
                <a:off x="649705" y="2259013"/>
                <a:ext cx="11093116" cy="3917950"/>
              </a:xfrm>
              <a:prstGeom prst="rect">
                <a:avLst/>
              </a:prstGeom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wheel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diameter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measures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135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meters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What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is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the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circumference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the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wheel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?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Use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3.14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for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Pi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.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Round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answers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to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nearest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whole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number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6000" dirty="0"/>
              </a:p>
            </p:txBody>
          </p:sp>
        </mc:Choice>
        <mc:Fallback xmlns="">
          <p:sp>
            <p:nvSpPr>
              <p:cNvPr id="4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705" y="2259013"/>
                <a:ext cx="11093116" cy="39179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208410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3.4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9195550"/>
              </p:ext>
            </p:extLst>
          </p:nvPr>
        </p:nvGraphicFramePr>
        <p:xfrm>
          <a:off x="2605088" y="2244726"/>
          <a:ext cx="6005222" cy="14748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5" name="Equation" r:id="rId3" imgW="723600" imgH="177480" progId="Equation.DSMT4">
                  <p:embed/>
                </p:oleObj>
              </mc:Choice>
              <mc:Fallback>
                <p:oleObj name="Equation" r:id="rId3" imgW="7236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05088" y="2244726"/>
                        <a:ext cx="6005222" cy="14748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33598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3.5</a:t>
            </a:r>
          </a:p>
        </p:txBody>
      </p:sp>
    </p:spTree>
    <p:extLst>
      <p:ext uri="{BB962C8B-B14F-4D97-AF65-F5344CB8AC3E}">
        <p14:creationId xmlns:p14="http://schemas.microsoft.com/office/powerpoint/2010/main" val="71298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B5C16-5F66-4804-BBD3-2B4E812FB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3.5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7771A-31B1-42ED-8018-5F5CE10806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6000" dirty="0"/>
              <a:t>Point A lies at (-3,5) on a coordinate plane. If it is reflected across the Y-axis, what are the new coordinates. </a:t>
            </a:r>
          </a:p>
        </p:txBody>
      </p:sp>
    </p:spTree>
    <p:extLst>
      <p:ext uri="{BB962C8B-B14F-4D97-AF65-F5344CB8AC3E}">
        <p14:creationId xmlns:p14="http://schemas.microsoft.com/office/powerpoint/2010/main" val="17928135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9B4DC-5316-4510-89E0-7A2EED7BB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3.5 Answer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67148-D95A-46B6-99BA-2486DBF05E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9600" dirty="0"/>
          </a:p>
          <a:p>
            <a:pPr marL="0" indent="0" algn="ctr">
              <a:buNone/>
            </a:pPr>
            <a:r>
              <a:rPr lang="en-US" sz="9600" dirty="0"/>
              <a:t>(3,5)</a:t>
            </a:r>
          </a:p>
        </p:txBody>
      </p:sp>
    </p:spTree>
    <p:extLst>
      <p:ext uri="{BB962C8B-B14F-4D97-AF65-F5344CB8AC3E}">
        <p14:creationId xmlns:p14="http://schemas.microsoft.com/office/powerpoint/2010/main" val="222359360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84" y="2197852"/>
            <a:ext cx="10515600" cy="2462295"/>
          </a:xfrm>
        </p:spPr>
        <p:txBody>
          <a:bodyPr>
            <a:normAutofit/>
          </a:bodyPr>
          <a:lstStyle/>
          <a:p>
            <a:pPr algn="ctr"/>
            <a:r>
              <a:rPr lang="en-US" sz="9600" dirty="0"/>
              <a:t>Round 4</a:t>
            </a:r>
          </a:p>
        </p:txBody>
      </p:sp>
    </p:spTree>
    <p:extLst>
      <p:ext uri="{BB962C8B-B14F-4D97-AF65-F5344CB8AC3E}">
        <p14:creationId xmlns:p14="http://schemas.microsoft.com/office/powerpoint/2010/main" val="11945375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4.1</a:t>
            </a:r>
          </a:p>
        </p:txBody>
      </p:sp>
    </p:spTree>
    <p:extLst>
      <p:ext uri="{BB962C8B-B14F-4D97-AF65-F5344CB8AC3E}">
        <p14:creationId xmlns:p14="http://schemas.microsoft.com/office/powerpoint/2010/main" val="21742731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4.1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5400" dirty="0"/>
              <a:t>Calculate median of set</a:t>
            </a:r>
          </a:p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/>
              <p:cNvSpPr txBox="1"/>
              <p:nvPr/>
            </p:nvSpPr>
            <p:spPr>
              <a:xfrm>
                <a:off x="5657182" y="2619710"/>
                <a:ext cx="615950" cy="4010025"/>
              </a:xfrm>
              <a:prstGeom prst="rect">
                <a:avLst/>
              </a:prstGeom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30</m:t>
                      </m:r>
                    </m:oMath>
                    <m:oMath xmlns:m="http://schemas.openxmlformats.org/officeDocument/2006/math">
                      <m:r>
                        <a:rPr lang="en-US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95</m:t>
                      </m:r>
                    </m:oMath>
                    <m:oMath xmlns:m="http://schemas.openxmlformats.org/officeDocument/2006/math">
                      <m:r>
                        <a:rPr lang="en-US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85</m:t>
                      </m:r>
                    </m:oMath>
                    <m:oMath xmlns:m="http://schemas.openxmlformats.org/officeDocument/2006/math">
                      <m:r>
                        <a:rPr lang="en-US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61</m:t>
                      </m:r>
                    </m:oMath>
                    <m:oMath xmlns:m="http://schemas.openxmlformats.org/officeDocument/2006/math">
                      <m:r>
                        <a:rPr lang="en-US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57</m:t>
                      </m:r>
                    </m:oMath>
                    <m:oMath xmlns:m="http://schemas.openxmlformats.org/officeDocument/2006/math">
                      <m:r>
                        <a:rPr lang="en-US" sz="4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42</m:t>
                      </m:r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4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7182" y="2619710"/>
                <a:ext cx="615950" cy="4010025"/>
              </a:xfrm>
              <a:prstGeom prst="rect">
                <a:avLst/>
              </a:prstGeom>
              <a:blipFill>
                <a:blip r:embed="rId2"/>
                <a:stretch>
                  <a:fillRect r="-1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976888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4.1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7993722"/>
              </p:ext>
            </p:extLst>
          </p:nvPr>
        </p:nvGraphicFramePr>
        <p:xfrm>
          <a:off x="3986213" y="2244725"/>
          <a:ext cx="1793875" cy="167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3" name="Equation" r:id="rId3" imgW="190440" imgH="177480" progId="Equation.DSMT4">
                  <p:embed/>
                </p:oleObj>
              </mc:Choice>
              <mc:Fallback>
                <p:oleObj name="Equation" r:id="rId3" imgW="19044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86213" y="2244725"/>
                        <a:ext cx="1793875" cy="1674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92412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4.2</a:t>
            </a:r>
          </a:p>
        </p:txBody>
      </p:sp>
    </p:spTree>
    <p:extLst>
      <p:ext uri="{BB962C8B-B14F-4D97-AF65-F5344CB8AC3E}">
        <p14:creationId xmlns:p14="http://schemas.microsoft.com/office/powerpoint/2010/main" val="249613467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4.2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5333321"/>
              </p:ext>
            </p:extLst>
          </p:nvPr>
        </p:nvGraphicFramePr>
        <p:xfrm>
          <a:off x="1095375" y="2005013"/>
          <a:ext cx="7693025" cy="307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7" name="Equation" r:id="rId3" imgW="1650960" imgH="660240" progId="Equation.DSMT4">
                  <p:embed/>
                </p:oleObj>
              </mc:Choice>
              <mc:Fallback>
                <p:oleObj name="Equation" r:id="rId3" imgW="1650960" imgH="660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95375" y="2005013"/>
                        <a:ext cx="7693025" cy="3078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2847050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4.2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8600262"/>
              </p:ext>
            </p:extLst>
          </p:nvPr>
        </p:nvGraphicFramePr>
        <p:xfrm>
          <a:off x="2836863" y="2138363"/>
          <a:ext cx="3843337" cy="321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1" name="Equation" r:id="rId3" imgW="469800" imgH="393480" progId="Equation.DSMT4">
                  <p:embed/>
                </p:oleObj>
              </mc:Choice>
              <mc:Fallback>
                <p:oleObj name="Equation" r:id="rId3" imgW="46980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36863" y="2138363"/>
                        <a:ext cx="3843337" cy="3219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558636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4.3</a:t>
            </a:r>
          </a:p>
        </p:txBody>
      </p:sp>
    </p:spTree>
    <p:extLst>
      <p:ext uri="{BB962C8B-B14F-4D97-AF65-F5344CB8AC3E}">
        <p14:creationId xmlns:p14="http://schemas.microsoft.com/office/powerpoint/2010/main" val="105490137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4.3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/>
              <p:cNvSpPr txBox="1"/>
              <p:nvPr/>
            </p:nvSpPr>
            <p:spPr>
              <a:xfrm>
                <a:off x="1552074" y="2079625"/>
                <a:ext cx="9504947" cy="1463675"/>
              </a:xfrm>
              <a:prstGeom prst="rect">
                <a:avLst/>
              </a:prstGeom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6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𝑆𝑖𝑚𝑝𝑙𝑖𝑓𝑦</m:t>
                      </m:r>
                    </m:oMath>
                    <m:oMath xmlns:m="http://schemas.openxmlformats.org/officeDocument/2006/math">
                      <m:r>
                        <a:rPr lang="en-US" sz="6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(−9</m:t>
                      </m:r>
                      <m:sSup>
                        <m:sSupPr>
                          <m:ctrlPr>
                            <a:rPr lang="en-US" sz="6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6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6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66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+(−7)(5)+6</m:t>
                      </m:r>
                    </m:oMath>
                  </m:oMathPara>
                </a14:m>
                <a:endParaRPr lang="en-US" sz="6600" dirty="0"/>
              </a:p>
            </p:txBody>
          </p:sp>
        </mc:Choice>
        <mc:Fallback xmlns="">
          <p:sp>
            <p:nvSpPr>
              <p:cNvPr id="4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2074" y="2079625"/>
                <a:ext cx="9504947" cy="1463675"/>
              </a:xfrm>
              <a:prstGeom prst="rect">
                <a:avLst/>
              </a:prstGeom>
              <a:blipFill>
                <a:blip r:embed="rId2"/>
                <a:stretch>
                  <a:fillRect b="-39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128274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4.3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0639674"/>
              </p:ext>
            </p:extLst>
          </p:nvPr>
        </p:nvGraphicFramePr>
        <p:xfrm>
          <a:off x="4638675" y="2441575"/>
          <a:ext cx="1657350" cy="154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9" name="Equation" r:id="rId3" imgW="190440" imgH="177480" progId="Equation.DSMT4">
                  <p:embed/>
                </p:oleObj>
              </mc:Choice>
              <mc:Fallback>
                <p:oleObj name="Equation" r:id="rId3" imgW="19044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38675" y="2441575"/>
                        <a:ext cx="1657350" cy="1546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5499092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4.4</a:t>
            </a:r>
          </a:p>
        </p:txBody>
      </p:sp>
    </p:spTree>
    <p:extLst>
      <p:ext uri="{BB962C8B-B14F-4D97-AF65-F5344CB8AC3E}">
        <p14:creationId xmlns:p14="http://schemas.microsoft.com/office/powerpoint/2010/main" val="12793920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4.4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/>
              <p:cNvSpPr txBox="1"/>
              <p:nvPr/>
            </p:nvSpPr>
            <p:spPr>
              <a:xfrm>
                <a:off x="1272840" y="1351297"/>
                <a:ext cx="10515599" cy="1371600"/>
              </a:xfrm>
              <a:prstGeom prst="rect">
                <a:avLst/>
              </a:prstGeom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rectangular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garden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plot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has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perimeter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sz="66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58 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feet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If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the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length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is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16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feet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find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the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width</m:t>
                      </m:r>
                      <m:r>
                        <m:rPr>
                          <m:nor/>
                        </m:rPr>
                        <a:rPr lang="en-US" sz="66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6600" dirty="0"/>
              </a:p>
            </p:txBody>
          </p:sp>
        </mc:Choice>
        <mc:Fallback xmlns="">
          <p:sp>
            <p:nvSpPr>
              <p:cNvPr id="4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2840" y="1351297"/>
                <a:ext cx="10515599" cy="1371600"/>
              </a:xfrm>
              <a:prstGeom prst="rect">
                <a:avLst/>
              </a:prstGeom>
              <a:blipFill>
                <a:blip r:embed="rId2"/>
                <a:stretch>
                  <a:fillRect b="-176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921388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4.4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0407388"/>
              </p:ext>
            </p:extLst>
          </p:nvPr>
        </p:nvGraphicFramePr>
        <p:xfrm>
          <a:off x="4244975" y="2233613"/>
          <a:ext cx="2992438" cy="14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7" name="Equation" r:id="rId3" imgW="431640" imgH="203040" progId="Equation.DSMT4">
                  <p:embed/>
                </p:oleObj>
              </mc:Choice>
              <mc:Fallback>
                <p:oleObj name="Equation" r:id="rId3" imgW="43164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44975" y="2233613"/>
                        <a:ext cx="2992438" cy="1408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6847435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Question 4.5</a:t>
            </a:r>
          </a:p>
        </p:txBody>
      </p:sp>
    </p:spTree>
    <p:extLst>
      <p:ext uri="{BB962C8B-B14F-4D97-AF65-F5344CB8AC3E}">
        <p14:creationId xmlns:p14="http://schemas.microsoft.com/office/powerpoint/2010/main" val="133563501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7CCBA-7988-4BB5-8AED-49CCF6D01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4.5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3C33C8-7DAD-48F5-96F8-9E940FDDE5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dirty="0"/>
              <a:t>What is the product of the GCF and LCM of 36 and 90. </a:t>
            </a:r>
          </a:p>
        </p:txBody>
      </p:sp>
    </p:spTree>
    <p:extLst>
      <p:ext uri="{BB962C8B-B14F-4D97-AF65-F5344CB8AC3E}">
        <p14:creationId xmlns:p14="http://schemas.microsoft.com/office/powerpoint/2010/main" val="189433241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0A04B-E175-4A92-A9BB-5F489C0C8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4.5 Answer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47A6F-92C9-4AAD-A33A-B29C2F6848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8800" dirty="0"/>
          </a:p>
          <a:p>
            <a:pPr marL="0" indent="0" algn="ctr">
              <a:buNone/>
            </a:pPr>
            <a:r>
              <a:rPr lang="en-US" sz="8800" dirty="0"/>
              <a:t>3240</a:t>
            </a:r>
          </a:p>
        </p:txBody>
      </p:sp>
    </p:spTree>
    <p:extLst>
      <p:ext uri="{BB962C8B-B14F-4D97-AF65-F5344CB8AC3E}">
        <p14:creationId xmlns:p14="http://schemas.microsoft.com/office/powerpoint/2010/main" val="5308023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Extra 1</a:t>
            </a:r>
          </a:p>
        </p:txBody>
      </p:sp>
    </p:spTree>
    <p:extLst>
      <p:ext uri="{BB962C8B-B14F-4D97-AF65-F5344CB8AC3E}">
        <p14:creationId xmlns:p14="http://schemas.microsoft.com/office/powerpoint/2010/main" val="254446563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/>
              <p:cNvSpPr txBox="1"/>
              <p:nvPr/>
            </p:nvSpPr>
            <p:spPr>
              <a:xfrm>
                <a:off x="1605516" y="1862138"/>
                <a:ext cx="9197163" cy="1484312"/>
              </a:xfrm>
              <a:prstGeom prst="rect">
                <a:avLst/>
              </a:prstGeom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7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Combine</m:t>
                      </m:r>
                      <m:r>
                        <m:rPr>
                          <m:nor/>
                        </m:rPr>
                        <a:rPr lang="en-US" sz="72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7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like</m:t>
                      </m:r>
                      <m:r>
                        <m:rPr>
                          <m:nor/>
                        </m:rPr>
                        <a:rPr lang="en-US" sz="7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7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terms</m:t>
                      </m:r>
                    </m:oMath>
                    <m:oMath xmlns:m="http://schemas.openxmlformats.org/officeDocument/2006/math">
                      <m:r>
                        <m:rPr>
                          <m:nor/>
                        </m:rPr>
                        <a:rPr lang="en-US" sz="7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33</m:t>
                      </m:r>
                      <m:r>
                        <m:rPr>
                          <m:nor/>
                        </m:rPr>
                        <a:rPr lang="en-US" sz="7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7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+2−8</m:t>
                      </m:r>
                      <m:r>
                        <m:rPr>
                          <m:nor/>
                        </m:rPr>
                        <a:rPr lang="en-US" sz="7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72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US" sz="7200" dirty="0"/>
              </a:p>
            </p:txBody>
          </p:sp>
        </mc:Choice>
        <mc:Fallback xmlns="">
          <p:sp>
            <p:nvSpPr>
              <p:cNvPr id="4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5516" y="1862138"/>
                <a:ext cx="9197163" cy="1484312"/>
              </a:xfrm>
              <a:prstGeom prst="rect">
                <a:avLst/>
              </a:prstGeom>
              <a:blipFill>
                <a:blip r:embed="rId2"/>
                <a:stretch>
                  <a:fillRect b="-368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714661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1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5630546"/>
              </p:ext>
            </p:extLst>
          </p:nvPr>
        </p:nvGraphicFramePr>
        <p:xfrm>
          <a:off x="3261747" y="3004142"/>
          <a:ext cx="4905859" cy="18071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64" name="Equation" r:id="rId3" imgW="482400" imgH="177480" progId="Equation.DSMT4">
                  <p:embed/>
                </p:oleObj>
              </mc:Choice>
              <mc:Fallback>
                <p:oleObj name="Equation" r:id="rId3" imgW="48240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61747" y="3004142"/>
                        <a:ext cx="4905859" cy="18071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4186740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32216A-87F6-4224-9C7B-0AC713571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0000" dirty="0"/>
          </a:p>
          <a:p>
            <a:pPr marL="0" indent="0" algn="ctr">
              <a:buNone/>
            </a:pPr>
            <a:r>
              <a:rPr lang="en-US" sz="10000" dirty="0"/>
              <a:t>Extra 2</a:t>
            </a:r>
          </a:p>
        </p:txBody>
      </p:sp>
    </p:spTree>
    <p:extLst>
      <p:ext uri="{BB962C8B-B14F-4D97-AF65-F5344CB8AC3E}">
        <p14:creationId xmlns:p14="http://schemas.microsoft.com/office/powerpoint/2010/main" val="378694278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3"/>
              <p:cNvSpPr txBox="1"/>
              <p:nvPr/>
            </p:nvSpPr>
            <p:spPr>
              <a:xfrm>
                <a:off x="838200" y="2014907"/>
                <a:ext cx="10263187" cy="1246187"/>
              </a:xfrm>
              <a:prstGeom prst="rect">
                <a:avLst/>
              </a:prstGeom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12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inch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piece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wire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was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cut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from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an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80−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inch</m:t>
                      </m:r>
                      <m:r>
                        <m:rPr>
                          <m:nor/>
                        </m:rPr>
                        <a:rPr lang="en-US" sz="60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roll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What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percent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the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roll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remains</m:t>
                      </m:r>
                      <m:r>
                        <m:rPr>
                          <m:nor/>
                        </m:rPr>
                        <a:rPr lang="en-US" sz="60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US" sz="6000" dirty="0"/>
              </a:p>
            </p:txBody>
          </p:sp>
        </mc:Choice>
        <mc:Fallback xmlns="">
          <p:sp>
            <p:nvSpPr>
              <p:cNvPr id="4" name="Object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014907"/>
                <a:ext cx="10263187" cy="1246187"/>
              </a:xfrm>
              <a:prstGeom prst="rect">
                <a:avLst/>
              </a:prstGeom>
              <a:blipFill>
                <a:blip r:embed="rId2"/>
                <a:stretch>
                  <a:fillRect b="-17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147322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2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8146815"/>
              </p:ext>
            </p:extLst>
          </p:nvPr>
        </p:nvGraphicFramePr>
        <p:xfrm>
          <a:off x="3187621" y="2204742"/>
          <a:ext cx="4236068" cy="23721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1" name="Equation" r:id="rId3" imgW="317160" imgH="177480" progId="Equation.DSMT4">
                  <p:embed/>
                </p:oleObj>
              </mc:Choice>
              <mc:Fallback>
                <p:oleObj name="Equation" r:id="rId3" imgW="317160" imgH="177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87621" y="2204742"/>
                        <a:ext cx="4236068" cy="23721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814257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0</TotalTime>
  <Words>406</Words>
  <Application>Microsoft Office PowerPoint</Application>
  <PresentationFormat>Widescreen</PresentationFormat>
  <Paragraphs>121</Paragraphs>
  <Slides>73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9" baseType="lpstr">
      <vt:lpstr>Arial</vt:lpstr>
      <vt:lpstr>Calibri</vt:lpstr>
      <vt:lpstr>Calibri Light</vt:lpstr>
      <vt:lpstr>Cambria Math</vt:lpstr>
      <vt:lpstr>Office Theme</vt:lpstr>
      <vt:lpstr>Equation</vt:lpstr>
      <vt:lpstr>Hayden Middle School Math Tournament  5th Grade</vt:lpstr>
      <vt:lpstr>PowerPoint Presentation</vt:lpstr>
      <vt:lpstr>Practice</vt:lpstr>
      <vt:lpstr>Practice Answer</vt:lpstr>
      <vt:lpstr>PowerPoint Presentation</vt:lpstr>
      <vt:lpstr>Question 1.1</vt:lpstr>
      <vt:lpstr>Answer 1.1</vt:lpstr>
      <vt:lpstr>PowerPoint Presentation</vt:lpstr>
      <vt:lpstr>Question 1.2</vt:lpstr>
      <vt:lpstr>Question 1.2 Answer</vt:lpstr>
      <vt:lpstr>PowerPoint Presentation</vt:lpstr>
      <vt:lpstr>Question 1.3</vt:lpstr>
      <vt:lpstr>Question 1.3 Answer</vt:lpstr>
      <vt:lpstr>PowerPoint Presentation</vt:lpstr>
      <vt:lpstr>Question 1.4</vt:lpstr>
      <vt:lpstr>Question 1.4 Answer</vt:lpstr>
      <vt:lpstr>PowerPoint Presentation</vt:lpstr>
      <vt:lpstr>Question 1.5</vt:lpstr>
      <vt:lpstr>Question 1.5 Answer</vt:lpstr>
      <vt:lpstr>Round 2</vt:lpstr>
      <vt:lpstr>PowerPoint Presentation</vt:lpstr>
      <vt:lpstr>Question 2.1</vt:lpstr>
      <vt:lpstr>Question 2.1 Answer</vt:lpstr>
      <vt:lpstr>PowerPoint Presentation</vt:lpstr>
      <vt:lpstr>Question 2.2</vt:lpstr>
      <vt:lpstr>Question 2.2 Answer</vt:lpstr>
      <vt:lpstr>PowerPoint Presentation</vt:lpstr>
      <vt:lpstr>Question 2.3</vt:lpstr>
      <vt:lpstr>Question 2.3 Answer</vt:lpstr>
      <vt:lpstr>PowerPoint Presentation</vt:lpstr>
      <vt:lpstr>Question 2.4</vt:lpstr>
      <vt:lpstr>Question 2.4 Answer</vt:lpstr>
      <vt:lpstr>PowerPoint Presentation</vt:lpstr>
      <vt:lpstr>Question 2.5</vt:lpstr>
      <vt:lpstr>Question 2.5 Answer</vt:lpstr>
      <vt:lpstr>Round 3</vt:lpstr>
      <vt:lpstr>PowerPoint Presentation</vt:lpstr>
      <vt:lpstr>Question 3.1</vt:lpstr>
      <vt:lpstr>Question 3.1 Answer</vt:lpstr>
      <vt:lpstr>PowerPoint Presentation</vt:lpstr>
      <vt:lpstr>Question 3.2</vt:lpstr>
      <vt:lpstr>Question 3.2 Answer</vt:lpstr>
      <vt:lpstr>PowerPoint Presentation</vt:lpstr>
      <vt:lpstr>Question 3.3</vt:lpstr>
      <vt:lpstr>Question 3.3 Answer</vt:lpstr>
      <vt:lpstr>PowerPoint Presentation</vt:lpstr>
      <vt:lpstr>Question 3.4</vt:lpstr>
      <vt:lpstr>Question 3.4 Answer</vt:lpstr>
      <vt:lpstr>PowerPoint Presentation</vt:lpstr>
      <vt:lpstr>Question 3.5</vt:lpstr>
      <vt:lpstr>Question 3.5 Answer</vt:lpstr>
      <vt:lpstr>Round 4</vt:lpstr>
      <vt:lpstr>PowerPoint Presentation</vt:lpstr>
      <vt:lpstr>Question 4.1</vt:lpstr>
      <vt:lpstr>Question 4.1 Answer</vt:lpstr>
      <vt:lpstr>PowerPoint Presentation</vt:lpstr>
      <vt:lpstr>Question 4.2</vt:lpstr>
      <vt:lpstr>Question 4.2 Answer</vt:lpstr>
      <vt:lpstr>PowerPoint Presentation</vt:lpstr>
      <vt:lpstr>Question 4.3</vt:lpstr>
      <vt:lpstr>Question 4.3 Answer</vt:lpstr>
      <vt:lpstr>PowerPoint Presentation</vt:lpstr>
      <vt:lpstr>Question 4.4</vt:lpstr>
      <vt:lpstr>Question 4.4 Answer</vt:lpstr>
      <vt:lpstr>PowerPoint Presentation</vt:lpstr>
      <vt:lpstr>Question 4.5</vt:lpstr>
      <vt:lpstr>Question 4.5 Answer</vt:lpstr>
      <vt:lpstr>PowerPoint Presentation</vt:lpstr>
      <vt:lpstr>Extra 1</vt:lpstr>
      <vt:lpstr>Extra 1 Answer</vt:lpstr>
      <vt:lpstr>PowerPoint Presentation</vt:lpstr>
      <vt:lpstr>Extra 2</vt:lpstr>
      <vt:lpstr>Extra 2 Answer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5th Grade</dc:title>
  <dc:creator>Lance Boyd</dc:creator>
  <cp:lastModifiedBy>Mary G. Hicks</cp:lastModifiedBy>
  <cp:revision>33</cp:revision>
  <dcterms:created xsi:type="dcterms:W3CDTF">2016-09-21T22:03:56Z</dcterms:created>
  <dcterms:modified xsi:type="dcterms:W3CDTF">2020-01-23T12:55:27Z</dcterms:modified>
</cp:coreProperties>
</file>