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66" r:id="rId1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2104a63d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2104a63d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2104a63d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2104a63de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2104a63de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2104a63de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2104a63de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2104a63de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2104a63de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2104a63de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2104a63de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2104a63de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210ceef3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210ceef3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2104a63de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2104a63de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2104a63de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2104a63de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2104a63de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2104a63de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Senior </a:t>
            </a:r>
            <a:r>
              <a:rPr lang="en" dirty="0" smtClean="0"/>
              <a:t>Project </a:t>
            </a:r>
            <a:r>
              <a:rPr lang="en" dirty="0"/>
              <a:t>T</a:t>
            </a:r>
            <a:r>
              <a:rPr lang="en" dirty="0" smtClean="0"/>
              <a:t>emplate</a:t>
            </a:r>
            <a:endParaRPr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Class of </a:t>
            </a:r>
            <a:r>
              <a:rPr lang="en" dirty="0" smtClean="0"/>
              <a:t>20XX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699" y="1620763"/>
            <a:ext cx="8520600" cy="841800"/>
          </a:xfrm>
        </p:spPr>
        <p:txBody>
          <a:bodyPr/>
          <a:lstStyle/>
          <a:p>
            <a:r>
              <a:rPr lang="en-US" sz="3200" dirty="0" smtClean="0"/>
              <a:t>A note to all Seniors looking at this resource…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262268" y="2462563"/>
            <a:ext cx="661946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This is not what your presentation should look like.</a:t>
            </a:r>
          </a:p>
          <a:p>
            <a:pPr algn="ctr"/>
            <a:r>
              <a:rPr lang="en-US" dirty="0" smtClean="0"/>
              <a:t>This is simply a template so you can visualize the structure of the presentation. </a:t>
            </a:r>
          </a:p>
          <a:p>
            <a:pPr algn="ctr"/>
            <a:r>
              <a:rPr lang="en-US" dirty="0" smtClean="0"/>
              <a:t>Yours will look so much better.</a:t>
            </a:r>
          </a:p>
          <a:p>
            <a:pPr algn="ctr"/>
            <a:r>
              <a:rPr lang="en-US" dirty="0" smtClean="0"/>
              <a:t>Be creative.</a:t>
            </a:r>
          </a:p>
          <a:p>
            <a:pPr algn="ctr"/>
            <a:r>
              <a:rPr lang="en-US" dirty="0" smtClean="0"/>
              <a:t>Be bold.</a:t>
            </a:r>
          </a:p>
          <a:p>
            <a:pPr algn="ctr"/>
            <a:r>
              <a:rPr lang="en-US" dirty="0" smtClean="0"/>
              <a:t>Be exciting.</a:t>
            </a:r>
          </a:p>
          <a:p>
            <a:pPr algn="ctr"/>
            <a:r>
              <a:rPr lang="en-US" dirty="0" smtClean="0"/>
              <a:t>Be memorable.</a:t>
            </a:r>
          </a:p>
          <a:p>
            <a:pPr algn="ctr"/>
            <a:endParaRPr lang="en-US" dirty="0"/>
          </a:p>
          <a:p>
            <a:pPr algn="ctr"/>
            <a:r>
              <a:rPr lang="en-US" i="1" dirty="0" smtClean="0"/>
              <a:t>#</a:t>
            </a:r>
            <a:r>
              <a:rPr lang="en-US" i="1" dirty="0" err="1" smtClean="0"/>
              <a:t>BeElite</a:t>
            </a:r>
            <a:endParaRPr lang="en-US" i="1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From Suek &amp; Tyrrell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793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About </a:t>
            </a:r>
            <a:r>
              <a:rPr lang="en" dirty="0" smtClean="0"/>
              <a:t>Me</a:t>
            </a:r>
            <a:endParaRPr dirty="0"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Add photos and information to introduce yourself to the </a:t>
            </a:r>
            <a:r>
              <a:rPr lang="en" dirty="0" smtClean="0"/>
              <a:t>panel.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Four </a:t>
            </a:r>
            <a:r>
              <a:rPr lang="en" dirty="0" smtClean="0"/>
              <a:t>Year </a:t>
            </a:r>
            <a:r>
              <a:rPr lang="en" dirty="0"/>
              <a:t>C</a:t>
            </a:r>
            <a:r>
              <a:rPr lang="en" dirty="0" smtClean="0"/>
              <a:t>ourse Plan </a:t>
            </a:r>
            <a:r>
              <a:rPr lang="en" i="1" dirty="0" smtClean="0"/>
              <a:t>(not in Xello)</a:t>
            </a:r>
            <a:endParaRPr i="1" dirty="0"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Place your course plan </a:t>
            </a:r>
            <a:r>
              <a:rPr lang="en" dirty="0" smtClean="0"/>
              <a:t>here.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/>
              <a:t>Briefly talk about your success and struggles in high </a:t>
            </a:r>
            <a:r>
              <a:rPr lang="en" dirty="0" smtClean="0"/>
              <a:t>school. Tell the story!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Inspirational </a:t>
            </a:r>
            <a:r>
              <a:rPr lang="en" dirty="0" smtClean="0"/>
              <a:t>Course</a:t>
            </a:r>
            <a:r>
              <a:rPr lang="en-US" dirty="0" smtClean="0"/>
              <a:t> and/or Adult </a:t>
            </a:r>
            <a:r>
              <a:rPr lang="en-US" i="1" dirty="0" smtClean="0"/>
              <a:t>(not in </a:t>
            </a:r>
            <a:r>
              <a:rPr lang="en-US" i="1" dirty="0" err="1" smtClean="0"/>
              <a:t>Xello</a:t>
            </a:r>
            <a:r>
              <a:rPr lang="en-US" i="1" dirty="0" smtClean="0"/>
              <a:t>)</a:t>
            </a:r>
            <a:endParaRPr i="1" dirty="0"/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Here you should talk about a course that really helped you decide what you want to do with your future or pushed you to work really </a:t>
            </a:r>
            <a:r>
              <a:rPr lang="en" dirty="0" smtClean="0"/>
              <a:t>hard.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You could also talk about the adults in your life who helped you create that work.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/>
              <a:t>You should also place a piece of work you are proud of from that course here and discuss it with the </a:t>
            </a:r>
            <a:r>
              <a:rPr lang="en" dirty="0" smtClean="0"/>
              <a:t>panel.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Career </a:t>
            </a:r>
            <a:r>
              <a:rPr lang="en" dirty="0" smtClean="0"/>
              <a:t>Interest Survey </a:t>
            </a:r>
            <a:r>
              <a:rPr lang="en" i="1" dirty="0" smtClean="0"/>
              <a:t>(Matchmaker in Xello)</a:t>
            </a:r>
            <a:endParaRPr i="1" dirty="0"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/>
              <a:t>Add a screenshot of a survey here and discuss the results, what you thought, </a:t>
            </a:r>
            <a:r>
              <a:rPr lang="en" dirty="0" smtClean="0"/>
              <a:t>etc.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Statement of </a:t>
            </a:r>
            <a:r>
              <a:rPr lang="en" dirty="0" smtClean="0"/>
              <a:t>Goals </a:t>
            </a:r>
            <a:r>
              <a:rPr lang="en" i="1" dirty="0" smtClean="0"/>
              <a:t>(Explore O</a:t>
            </a:r>
            <a:r>
              <a:rPr lang="en-US" i="1" dirty="0" smtClean="0"/>
              <a:t>p</a:t>
            </a:r>
            <a:r>
              <a:rPr lang="en" i="1" dirty="0" smtClean="0"/>
              <a:t>tions in Xello)</a:t>
            </a:r>
            <a:endParaRPr i="1" dirty="0"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Based on </a:t>
            </a:r>
            <a:r>
              <a:rPr lang="en" dirty="0" smtClean="0"/>
              <a:t>all the previous stuff, </a:t>
            </a:r>
            <a:r>
              <a:rPr lang="en" dirty="0"/>
              <a:t>what are </a:t>
            </a:r>
            <a:r>
              <a:rPr lang="en" dirty="0" smtClean="0"/>
              <a:t>your </a:t>
            </a:r>
            <a:r>
              <a:rPr lang="en" dirty="0"/>
              <a:t>post high school goals? 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 smtClean="0"/>
              <a:t>What career will you eventually pursue? </a:t>
            </a:r>
            <a:r>
              <a:rPr lang="en-US" dirty="0" smtClean="0"/>
              <a:t>Why?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/>
              <a:t>If you want to talk about </a:t>
            </a:r>
            <a:r>
              <a:rPr lang="en" dirty="0" smtClean="0"/>
              <a:t>2 or 3 </a:t>
            </a:r>
            <a:r>
              <a:rPr lang="en" dirty="0"/>
              <a:t>options that </a:t>
            </a:r>
            <a:r>
              <a:rPr lang="en" dirty="0" smtClean="0"/>
              <a:t>works, </a:t>
            </a:r>
            <a:r>
              <a:rPr lang="en" dirty="0"/>
              <a:t>or you can choose </a:t>
            </a:r>
            <a:r>
              <a:rPr lang="en" dirty="0" smtClean="0"/>
              <a:t>one to focus on.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Talk about </a:t>
            </a:r>
            <a:r>
              <a:rPr lang="en-US" i="1" dirty="0" smtClean="0"/>
              <a:t>how</a:t>
            </a:r>
            <a:r>
              <a:rPr lang="en-US" dirty="0" smtClean="0"/>
              <a:t> you will achieve these goals!</a:t>
            </a:r>
            <a:endParaRPr dirty="0"/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 smtClean="0"/>
              <a:t>Be specific.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300" y="1534628"/>
            <a:ext cx="6629400" cy="33147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" dirty="0" smtClean="0"/>
              <a:t>Finance </a:t>
            </a:r>
            <a:r>
              <a:rPr lang="en-US" i="1" dirty="0"/>
              <a:t>(not in </a:t>
            </a:r>
            <a:r>
              <a:rPr lang="en-US" i="1" dirty="0" err="1"/>
              <a:t>Xello</a:t>
            </a:r>
            <a:r>
              <a:rPr lang="en-US" i="1" dirty="0"/>
              <a:t>)</a:t>
            </a:r>
            <a:endParaRPr dirty="0"/>
          </a:p>
        </p:txBody>
      </p:sp>
      <p:sp>
        <p:nvSpPr>
          <p:cNvPr id="97" name="Google Shape;97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 smtClean="0"/>
              <a:t>Talk about how </a:t>
            </a:r>
            <a:r>
              <a:rPr lang="en" dirty="0"/>
              <a:t>you will pay for these </a:t>
            </a:r>
            <a:r>
              <a:rPr lang="en" dirty="0" smtClean="0"/>
              <a:t>goals.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Resume </a:t>
            </a:r>
            <a:r>
              <a:rPr lang="en" i="1" dirty="0" smtClean="0"/>
              <a:t>(Experiences Tab in Xello) </a:t>
            </a:r>
            <a:endParaRPr i="1" dirty="0"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Place your resume here or pass it out to your </a:t>
            </a:r>
            <a:r>
              <a:rPr lang="en" dirty="0" smtClean="0"/>
              <a:t>panel.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/>
              <a:t>Talk about how your goals and post high school plans tie into </a:t>
            </a:r>
            <a:r>
              <a:rPr lang="en" dirty="0" smtClean="0"/>
              <a:t>your skills and what to plan to </a:t>
            </a:r>
            <a:r>
              <a:rPr lang="en" dirty="0"/>
              <a:t>add to it to get you to where you want to </a:t>
            </a:r>
            <a:r>
              <a:rPr lang="en" dirty="0" smtClean="0"/>
              <a:t>be.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</a:t>
            </a:r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/>
              <a:t>Thank </a:t>
            </a:r>
            <a:r>
              <a:rPr lang="en" dirty="0" smtClean="0"/>
              <a:t>your </a:t>
            </a:r>
            <a:r>
              <a:rPr lang="en" dirty="0"/>
              <a:t>family, friends, teachers, coaches, and the panel </a:t>
            </a:r>
            <a:r>
              <a:rPr lang="en" dirty="0" smtClean="0"/>
              <a:t>here.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 smtClean="0"/>
              <a:t>Provide a summary statement that addresses how the portfolio process contributed to their post-secondary preparation.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9822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 </a:t>
            </a:r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/>
              <a:t>This is a part of the </a:t>
            </a:r>
            <a:r>
              <a:rPr lang="en" dirty="0" smtClean="0"/>
              <a:t>rubric! </a:t>
            </a:r>
            <a:r>
              <a:rPr lang="en" smtClean="0"/>
              <a:t>Ask </a:t>
            </a:r>
            <a:r>
              <a:rPr lang="en" dirty="0" smtClean="0"/>
              <a:t>your panel </a:t>
            </a:r>
            <a:r>
              <a:rPr lang="en" dirty="0"/>
              <a:t>if they have any </a:t>
            </a:r>
            <a:r>
              <a:rPr lang="en" dirty="0" smtClean="0"/>
              <a:t>questions.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400</Words>
  <Application>Microsoft Office PowerPoint</Application>
  <PresentationFormat>On-screen Show (16:9)</PresentationFormat>
  <Paragraphs>43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Arial</vt:lpstr>
      <vt:lpstr>Simple Light</vt:lpstr>
      <vt:lpstr>Senior Project Template</vt:lpstr>
      <vt:lpstr>A note to all Seniors looking at this resource…</vt:lpstr>
      <vt:lpstr>About Me</vt:lpstr>
      <vt:lpstr>Four Year Course Plan (not in Xello)</vt:lpstr>
      <vt:lpstr>Inspirational Course and/or Adult (not in Xello)</vt:lpstr>
      <vt:lpstr>Career Interest Survey (Matchmaker in Xello)</vt:lpstr>
      <vt:lpstr>Statement of Goals (Explore Options in Xello)</vt:lpstr>
      <vt:lpstr>Talk about how you will achieve these goals!</vt:lpstr>
      <vt:lpstr>Finance (not in Xello)</vt:lpstr>
      <vt:lpstr>Resume (Experiences Tab in Xello) </vt:lpstr>
      <vt:lpstr>Thank you</vt:lpstr>
      <vt:lpstr>Conclusion</vt:lpstr>
      <vt:lpstr>Questions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Senior project template</dc:title>
  <dc:creator>Suek, Blair</dc:creator>
  <cp:lastModifiedBy>Jacob Tyrrell</cp:lastModifiedBy>
  <cp:revision>7</cp:revision>
  <dcterms:modified xsi:type="dcterms:W3CDTF">2020-02-05T21:42:51Z</dcterms:modified>
</cp:coreProperties>
</file>