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8" d="100"/>
          <a:sy n="68" d="100"/>
        </p:scale>
        <p:origin x="84" y="7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EF6E92-CF0D-46C7-8ECB-86D37B04E2E1}"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351725385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EF6E92-CF0D-46C7-8ECB-86D37B04E2E1}"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224381198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EF6E92-CF0D-46C7-8ECB-86D37B04E2E1}"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302142806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EF6E92-CF0D-46C7-8ECB-86D37B04E2E1}"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245810902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EF6E92-CF0D-46C7-8ECB-86D37B04E2E1}" type="datetimeFigureOut">
              <a:rPr lang="en-US" smtClean="0"/>
              <a:t>1/12/2016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262398972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EF6E92-CF0D-46C7-8ECB-86D37B04E2E1}" type="datetimeFigureOut">
              <a:rPr lang="en-US" smtClean="0"/>
              <a:t>1/12/2016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57990478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EF6E92-CF0D-46C7-8ECB-86D37B04E2E1}" type="datetimeFigureOut">
              <a:rPr lang="en-US" smtClean="0"/>
              <a:t>1/12/2016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402980167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EF6E92-CF0D-46C7-8ECB-86D37B04E2E1}"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330006279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EF6E92-CF0D-46C7-8ECB-86D37B04E2E1}" type="datetimeFigureOut">
              <a:rPr lang="en-US" smtClean="0"/>
              <a:t>1/12/2016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399207780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EF6E92-CF0D-46C7-8ECB-86D37B04E2E1}"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120266310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EF6E92-CF0D-46C7-8ECB-86D37B04E2E1}" type="datetimeFigureOut">
              <a:rPr lang="en-US" smtClean="0"/>
              <a:t>1/12/2016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CEEB93-4A63-4235-92AF-C5B5DA8D550C}" type="slidenum">
              <a:rPr lang="en-US" smtClean="0"/>
              <a:t>‹#›</a:t>
            </a:fld>
            <a:endParaRPr lang="en-US"/>
          </a:p>
        </p:txBody>
      </p:sp>
    </p:spTree>
    <p:extLst>
      <p:ext uri="{BB962C8B-B14F-4D97-AF65-F5344CB8AC3E}">
        <p14:creationId xmlns:p14="http://schemas.microsoft.com/office/powerpoint/2010/main" val="195734488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EF6E92-CF0D-46C7-8ECB-86D37B04E2E1}" type="datetimeFigureOut">
              <a:rPr lang="en-US" smtClean="0"/>
              <a:t>1/12/2016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CEEB93-4A63-4235-92AF-C5B5DA8D550C}" type="slidenum">
              <a:rPr lang="en-US" smtClean="0"/>
              <a:t>‹#›</a:t>
            </a:fld>
            <a:endParaRPr lang="en-US"/>
          </a:p>
        </p:txBody>
      </p:sp>
    </p:spTree>
    <p:extLst>
      <p:ext uri="{BB962C8B-B14F-4D97-AF65-F5344CB8AC3E}">
        <p14:creationId xmlns:p14="http://schemas.microsoft.com/office/powerpoint/2010/main" val="1214955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support.office.com/en-au/article/Create-your-first-PowerPoint-2013-presentation-42229250-6c66-44cd-adf8-2f5802c63f74?ui=en-US&amp;rs=en-AU&amp;ad=AU"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hyperlink" Target="http://www.bing.com/search?q=middlebury+college&amp;filters=ufn:%22middlebury+college%22+sid:%22c996088b-4deb-1520-3d61-3d68e09adfe3%22+catguid:%22221864cc-447e-4e78-847c-59e485d73bff_3a1153bb%22+segment:%22generic.carousel%22&amp;FORM=SNAPST" TargetMode="External"/><Relationship Id="rId13" Type="http://schemas.openxmlformats.org/officeDocument/2006/relationships/hyperlink" Target="http://www.bing.com/search?q=union+institute+%26+university&amp;filters=ufn:%22union+institute++university%22+sid:%227753635e-3fd8-bdcf-81c3-7226d048d3c8%22+catguid:%22221864cc-447e-4e78-847c-59e485d73bff_3a1153bb%22+segment:%22generic.carousel%22&amp;FORM=SNAPST" TargetMode="External"/><Relationship Id="rId18" Type="http://schemas.openxmlformats.org/officeDocument/2006/relationships/hyperlink" Target="http://www.bing.com/search?q=marlboro+college&amp;filters=ufn:%22marlboro+college%22+sid:%225094b828-ebdf-0a4e-660e-4f365ea1f097%22+catguid:%22221864cc-447e-4e78-847c-59e485d73bff_3a1153bb%22+segment:%22generic.carousel%22&amp;FORM=SNAPST" TargetMode="External"/><Relationship Id="rId3" Type="http://schemas.openxmlformats.org/officeDocument/2006/relationships/hyperlink" Target="http://www.bing.com/search?q=montpelier+vermont&amp;filters=ufn:%22montpelier+vermont%22+sid:%226a01399d-d09a-4bda-4500-012bb3271e9d%22&amp;FORM=SNAPST" TargetMode="External"/><Relationship Id="rId21" Type="http://schemas.openxmlformats.org/officeDocument/2006/relationships/hyperlink" Target="http://www.bing.com/search?q=trifolium+pratense&amp;filters=ufn:%22trifolium+pratense%22+sid:%2235188b76-0c70-73ab-e1f3-36aea6b6ab67%22&amp;FORM=SNAPST" TargetMode="External"/><Relationship Id="rId7" Type="http://schemas.openxmlformats.org/officeDocument/2006/relationships/hyperlink" Target="http://www.bing.com/search?q=vermont+law+school&amp;filters=ufn:%22vermont+law+school%22+sid:%22a3e9c4da-c4dd-b11a-dfff-3fbd656b3571%22+catguid:%22221864cc-447e-4e78-847c-59e485d73bff_3a1153bb%22+segment:%22generic.carousel%22&amp;FORM=SNAPST" TargetMode="External"/><Relationship Id="rId12" Type="http://schemas.openxmlformats.org/officeDocument/2006/relationships/hyperlink" Target="http://www.bing.com/search?q=bennington+college&amp;filters=ufn:%22bennington+college%22+sid:%228dd47653-a819-7a31-7256-7423ec8812c2%22+catguid:%22221864cc-447e-4e78-847c-59e485d73bff_3a1153bb%22+segment:%22generic.carousel%22&amp;FORM=SNAPST" TargetMode="External"/><Relationship Id="rId17" Type="http://schemas.openxmlformats.org/officeDocument/2006/relationships/hyperlink" Target="http://www.bing.com/search?q=green+mountain+college&amp;filters=ufn:%22green+mountain+college%22+sid:%22acc84244-7366-e9ec-f257-a79fd5ddbd75%22+catguid:%22221864cc-447e-4e78-847c-59e485d73bff_3a1153bb%22+segment:%22generic.carousel%22&amp;FORM=SNAPST" TargetMode="External"/><Relationship Id="rId2" Type="http://schemas.openxmlformats.org/officeDocument/2006/relationships/hyperlink" Target="http://www.tripadvisor.com/Tourism-g28966-m17457-Vermont-Vacations.html" TargetMode="External"/><Relationship Id="rId16" Type="http://schemas.openxmlformats.org/officeDocument/2006/relationships/hyperlink" Target="http://www.bing.com/search?q=goddard+college&amp;filters=ufn:%22goddard+college%22+sid:%22d72ef23e-88be-3c21-242f-af36513e13ea%22+catguid:%22221864cc-447e-4e78-847c-59e485d73bff_3a1153bb%22+segment:%22generic.carousel%22&amp;FORM=SNAPST" TargetMode="External"/><Relationship Id="rId20" Type="http://schemas.openxmlformats.org/officeDocument/2006/relationships/hyperlink" Target="http://www.bing.com/search?q=vermont+peter+shumlin&amp;filters=ufn:%22vermont+peter+shumlin%22+sid:%228511aba0-2e63-8e90-a941-a3714b615eb2%22&amp;FORM=SNAPST" TargetMode="External"/><Relationship Id="rId1" Type="http://schemas.openxmlformats.org/officeDocument/2006/relationships/slideLayout" Target="../slideLayouts/slideLayout2.xml"/><Relationship Id="rId6" Type="http://schemas.openxmlformats.org/officeDocument/2006/relationships/hyperlink" Target="http://www.bing.com/search?q=university+of+vermont&amp;filters=ufn:%22university+of+vermont%22+sid:%224c02e03c-8bed-3891-b8e0-d15e79f88700%22+catguid:%22221864cc-447e-4e78-847c-59e485d73bff_3a1153bb%22+segment:%22generic.carousel%22&amp;FORM=SNAPST" TargetMode="External"/><Relationship Id="rId11" Type="http://schemas.openxmlformats.org/officeDocument/2006/relationships/hyperlink" Target="http://www.bing.com/search?q=champlain+college&amp;filters=ufn:%22champlain+college%22+sid:%224b40bcd1-366b-7502-83f0-9458f4cbe665%22+catguid:%22221864cc-447e-4e78-847c-59e485d73bff_3a1153bb%22+segment:%22generic.carousel%22&amp;FORM=SNAPST" TargetMode="External"/><Relationship Id="rId5" Type="http://schemas.openxmlformats.org/officeDocument/2006/relationships/hyperlink" Target="http://www.bing.com/search?q=vermont+patrick+leahy&amp;filters=ufn:%22vermont+patrick+leahy%22+sid:%22c2c21607-d481-679a-33fa-b93f6b52cb2e%22+catguid:%22221864cc-447e-4e78-847c-59e485d73bff_b2c43649%22+segment:%22generic.carousel%22&amp;FORM=SNAPST" TargetMode="External"/><Relationship Id="rId15" Type="http://schemas.openxmlformats.org/officeDocument/2006/relationships/hyperlink" Target="http://www.bing.com/search?q=landmark+college&amp;filters=ufn:%22landmark+college%22+sid:%2243e9ffc8-b3f6-c160-7c35-ef2c35be9b25%22+catguid:%22221864cc-447e-4e78-847c-59e485d73bff_3a1153bb%22+segment:%22generic.carousel%22&amp;FORM=SNAPST" TargetMode="External"/><Relationship Id="rId10" Type="http://schemas.openxmlformats.org/officeDocument/2006/relationships/hyperlink" Target="http://www.bing.com/search?q=castleton+state+college&amp;filters=ufn:%22castleton+state+college%22+sid:%2247b3016d-bf1f-8d73-acc9-2b4fed2ccd9c%22+catguid:%22221864cc-447e-4e78-847c-59e485d73bff_3a1153bb%22+segment:%22generic.carousel%22&amp;FORM=SNAPST" TargetMode="External"/><Relationship Id="rId19" Type="http://schemas.openxmlformats.org/officeDocument/2006/relationships/hyperlink" Target="http://www.bing.com/search?q=southern+vermont+college&amp;filters=ufn:%22southern+vermont+college%22+sid:%22cf9970e7-21a2-dcdb-973b-4ef9c3ce4499%22+catguid:%22221864cc-447e-4e78-847c-59e485d73bff_3a1153bb%22+segment:%22generic.carousel%22&amp;FORM=SNAPST" TargetMode="External"/><Relationship Id="rId4" Type="http://schemas.openxmlformats.org/officeDocument/2006/relationships/hyperlink" Target="http://www.bing.com/search?q=vermont+bernie+sanders&amp;filters=ufn:%22vermont+bernie+sanders%22+sid:%22d1b180da-aff9-59f7-887e-85784c68fe0c%22+catguid:%22221864cc-447e-4e78-847c-59e485d73bff_b2c43649%22+segment:%22generic.carousel%22&amp;FORM=SNAPST" TargetMode="External"/><Relationship Id="rId9" Type="http://schemas.openxmlformats.org/officeDocument/2006/relationships/hyperlink" Target="http://www.bing.com/search?q=norwich+university&amp;filters=ufn:%22norwich+university%22+sid:%22de1baa7b-2a37-6972-1573-3c6529cfd1fd%22+catguid:%22221864cc-447e-4e78-847c-59e485d73bff_3a1153bb%22+segment:%22generic.carousel%22&amp;FORM=SNAPST" TargetMode="External"/><Relationship Id="rId14" Type="http://schemas.openxmlformats.org/officeDocument/2006/relationships/hyperlink" Target="http://www.bing.com/search?q=saint+michael's+college&amp;filters=ufn:%22saint+michaels+college%22+sid:%22db28acbf-4992-b56d-3d51-8f026516865c%22+catguid:%22221864cc-447e-4e78-847c-59e485d73bff_3a1153bb%22+segment:%22generic.carousel%22&amp;FORM=SNAPST" TargetMode="External"/><Relationship Id="rId22" Type="http://schemas.openxmlformats.org/officeDocument/2006/relationships/hyperlink" Target="http://www.bing.com/search?q=morgan+horse&amp;filters=ufn:%22morgan+horse%22+sid:%22f6d7075a-2a20-446a-f462-fca89c32b0ce%22&amp;FORM=SNAPST"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8800" dirty="0" smtClean="0"/>
              <a:t>Welcome to PowerPoint</a:t>
            </a:r>
            <a:endParaRPr lang="en-US" sz="8800" dirty="0"/>
          </a:p>
        </p:txBody>
      </p:sp>
      <p:sp>
        <p:nvSpPr>
          <p:cNvPr id="3" name="Subtitle 2"/>
          <p:cNvSpPr>
            <a:spLocks noGrp="1"/>
          </p:cNvSpPr>
          <p:nvPr>
            <p:ph type="subTitle" idx="1"/>
          </p:nvPr>
        </p:nvSpPr>
        <p:spPr>
          <a:xfrm>
            <a:off x="1524000" y="4442298"/>
            <a:ext cx="9144000" cy="1655762"/>
          </a:xfrm>
        </p:spPr>
        <p:txBody>
          <a:bodyPr/>
          <a:lstStyle/>
          <a:p>
            <a:r>
              <a:rPr lang="en-US" sz="4800" dirty="0" smtClean="0">
                <a:latin typeface="Chiller" panose="04020404031007020602" pitchFamily="82" charset="0"/>
              </a:rPr>
              <a:t>Grade 4 - January 2016</a:t>
            </a:r>
          </a:p>
          <a:p>
            <a:r>
              <a:rPr lang="en-US" sz="4800" dirty="0" smtClean="0">
                <a:latin typeface="Chiller" panose="04020404031007020602" pitchFamily="82" charset="0"/>
              </a:rPr>
              <a:t>Mrs. Donahue</a:t>
            </a:r>
          </a:p>
          <a:p>
            <a:endParaRPr lang="en-US" dirty="0"/>
          </a:p>
        </p:txBody>
      </p:sp>
    </p:spTree>
    <p:extLst>
      <p:ext uri="{BB962C8B-B14F-4D97-AF65-F5344CB8AC3E}">
        <p14:creationId xmlns:p14="http://schemas.microsoft.com/office/powerpoint/2010/main" val="297329747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you know what PowerPoint is?</a:t>
            </a:r>
            <a:endParaRPr lang="en-US" dirty="0"/>
          </a:p>
        </p:txBody>
      </p:sp>
      <p:sp>
        <p:nvSpPr>
          <p:cNvPr id="3" name="Content Placeholder 2"/>
          <p:cNvSpPr>
            <a:spLocks noGrp="1"/>
          </p:cNvSpPr>
          <p:nvPr>
            <p:ph idx="1"/>
          </p:nvPr>
        </p:nvSpPr>
        <p:spPr/>
        <p:txBody>
          <a:bodyPr/>
          <a:lstStyle/>
          <a:p>
            <a:r>
              <a:rPr lang="en-US" dirty="0" smtClean="0"/>
              <a:t>It is a piece of software that you can use to make presentations about something.</a:t>
            </a:r>
          </a:p>
          <a:p>
            <a:r>
              <a:rPr lang="en-US" dirty="0" smtClean="0"/>
              <a:t>In this class, we are going to use it to learn about the United States of America.</a:t>
            </a:r>
          </a:p>
          <a:p>
            <a:r>
              <a:rPr lang="en-US" dirty="0" smtClean="0"/>
              <a:t>There are lots of fun things you can do with your content.</a:t>
            </a:r>
          </a:p>
          <a:p>
            <a:endParaRPr lang="en-US" dirty="0"/>
          </a:p>
          <a:p>
            <a:r>
              <a:rPr lang="en-US" dirty="0" smtClean="0">
                <a:hlinkClick r:id="rId2"/>
              </a:rPr>
              <a:t>https://support.office.com/en-au/article/Create-your-first-PowerPoint-2013-presentation-42229250-6c66-44cd-adf8-2f5802c63f74?ui=en-US&amp;rs=en-AU&amp;ad=AU</a:t>
            </a:r>
            <a:endParaRPr lang="en-US" dirty="0" smtClean="0"/>
          </a:p>
          <a:p>
            <a:endParaRPr lang="en-US" dirty="0"/>
          </a:p>
        </p:txBody>
      </p:sp>
    </p:spTree>
    <p:extLst>
      <p:ext uri="{BB962C8B-B14F-4D97-AF65-F5344CB8AC3E}">
        <p14:creationId xmlns:p14="http://schemas.microsoft.com/office/powerpoint/2010/main" val="43806745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dotGrid">
          <a:fgClr>
            <a:schemeClr val="bg2">
              <a:lumMod val="75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527675"/>
          </a:xfrm>
          <a:solidFill>
            <a:schemeClr val="tx2">
              <a:lumMod val="40000"/>
              <a:lumOff val="60000"/>
            </a:schemeClr>
          </a:solidFill>
        </p:spPr>
        <p:txBody>
          <a:bodyPr>
            <a:normAutofit/>
          </a:bodyPr>
          <a:lstStyle/>
          <a:p>
            <a:pPr algn="ctr"/>
            <a:r>
              <a:rPr lang="en-US" sz="6000" dirty="0" smtClean="0"/>
              <a:t>Here is an example of a PowerPoint on</a:t>
            </a:r>
            <a:br>
              <a:rPr lang="en-US" sz="6000" dirty="0" smtClean="0"/>
            </a:br>
            <a:r>
              <a:rPr lang="en-US" sz="6000" dirty="0" smtClean="0"/>
              <a:t/>
            </a:r>
            <a:br>
              <a:rPr lang="en-US" sz="6000" dirty="0" smtClean="0"/>
            </a:br>
            <a:r>
              <a:rPr lang="en-US" sz="8800" dirty="0" smtClean="0">
                <a:latin typeface="Chiller" panose="04020404031007020602" pitchFamily="82" charset="0"/>
              </a:rPr>
              <a:t>Vermont</a:t>
            </a:r>
            <a:endParaRPr lang="en-US" sz="8800" dirty="0">
              <a:latin typeface="Chiller" panose="04020404031007020602" pitchFamily="82" charset="0"/>
            </a:endParaRPr>
          </a:p>
        </p:txBody>
      </p:sp>
    </p:spTree>
    <p:extLst>
      <p:ext uri="{BB962C8B-B14F-4D97-AF65-F5344CB8AC3E}">
        <p14:creationId xmlns:p14="http://schemas.microsoft.com/office/powerpoint/2010/main" val="116362790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20">
          <a:fgClr>
            <a:schemeClr val="accent6">
              <a:lumMod val="75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855" y="1845732"/>
            <a:ext cx="4104745" cy="2048933"/>
          </a:xfrm>
        </p:spPr>
        <p:txBody>
          <a:bodyPr>
            <a:noAutofit/>
          </a:bodyPr>
          <a:lstStyle/>
          <a:p>
            <a:r>
              <a:rPr lang="en-US" sz="4800" dirty="0" smtClean="0"/>
              <a:t>Welcome!</a:t>
            </a:r>
            <a:br>
              <a:rPr lang="en-US" sz="4800" dirty="0" smtClean="0"/>
            </a:br>
            <a:r>
              <a:rPr lang="en-US" sz="4800" dirty="0" smtClean="0"/>
              <a:t>This is Vermont</a:t>
            </a:r>
            <a:endParaRPr lang="en-US" sz="4800" dirty="0"/>
          </a:p>
        </p:txBody>
      </p:sp>
      <p:sp>
        <p:nvSpPr>
          <p:cNvPr id="4" name="Text Placeholder 3"/>
          <p:cNvSpPr>
            <a:spLocks noGrp="1"/>
          </p:cNvSpPr>
          <p:nvPr>
            <p:ph type="body" sz="half" idx="2"/>
          </p:nvPr>
        </p:nvSpPr>
        <p:spPr>
          <a:xfrm>
            <a:off x="467253" y="5494867"/>
            <a:ext cx="3932237" cy="1058333"/>
          </a:xfrm>
        </p:spPr>
        <p:txBody>
          <a:bodyPr/>
          <a:lstStyle/>
          <a:p>
            <a:r>
              <a:rPr lang="en-US" dirty="0" err="1" smtClean="0"/>
              <a:t>Powerpoint</a:t>
            </a:r>
            <a:r>
              <a:rPr lang="en-US" dirty="0" smtClean="0"/>
              <a:t> by </a:t>
            </a:r>
          </a:p>
          <a:p>
            <a:r>
              <a:rPr lang="en-US" dirty="0" smtClean="0"/>
              <a:t>BK Donahue</a:t>
            </a:r>
          </a:p>
          <a:p>
            <a:r>
              <a:rPr lang="en-US" dirty="0" smtClean="0"/>
              <a:t>January 12, 2016</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1379" y="842434"/>
            <a:ext cx="5653753" cy="4440766"/>
          </a:xfrm>
          <a:prstGeom prst="rect">
            <a:avLst/>
          </a:prstGeom>
        </p:spPr>
      </p:pic>
    </p:spTree>
    <p:extLst>
      <p:ext uri="{BB962C8B-B14F-4D97-AF65-F5344CB8AC3E}">
        <p14:creationId xmlns:p14="http://schemas.microsoft.com/office/powerpoint/2010/main" val="1159146764"/>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about Vermont (from Wikipedia)</a:t>
            </a:r>
            <a:endParaRPr lang="en-US" dirty="0"/>
          </a:p>
        </p:txBody>
      </p:sp>
      <p:sp>
        <p:nvSpPr>
          <p:cNvPr id="3" name="Content Placeholder 2"/>
          <p:cNvSpPr>
            <a:spLocks noGrp="1"/>
          </p:cNvSpPr>
          <p:nvPr>
            <p:ph idx="1"/>
          </p:nvPr>
        </p:nvSpPr>
        <p:spPr>
          <a:xfrm>
            <a:off x="615778" y="1626716"/>
            <a:ext cx="10738021" cy="5231283"/>
          </a:xfrm>
        </p:spPr>
        <p:txBody>
          <a:bodyPr>
            <a:normAutofit fontScale="62500" lnSpcReduction="20000"/>
          </a:bodyPr>
          <a:lstStyle/>
          <a:p>
            <a:r>
              <a:rPr lang="en-US" dirty="0" smtClean="0"/>
              <a:t>Northeast Region</a:t>
            </a:r>
          </a:p>
          <a:p>
            <a:r>
              <a:rPr lang="en-US" dirty="0"/>
              <a:t>Founded: Mar 04, 1791</a:t>
            </a:r>
          </a:p>
          <a:p>
            <a:r>
              <a:rPr lang="en-US" dirty="0"/>
              <a:t>Population: 626,562 (2014)</a:t>
            </a:r>
          </a:p>
          <a:p>
            <a:r>
              <a:rPr lang="en-US" dirty="0"/>
              <a:t>Area: 9,623 </a:t>
            </a:r>
            <a:r>
              <a:rPr lang="en-US" dirty="0" err="1"/>
              <a:t>sq</a:t>
            </a:r>
            <a:r>
              <a:rPr lang="en-US" dirty="0"/>
              <a:t> miles (24,923 km²)</a:t>
            </a:r>
          </a:p>
          <a:p>
            <a:r>
              <a:rPr lang="en-US" dirty="0"/>
              <a:t>Travel tip: With more than seventy-five per cent of its </a:t>
            </a:r>
            <a:r>
              <a:rPr lang="en-US" dirty="0" err="1"/>
              <a:t>terraincovered</a:t>
            </a:r>
            <a:r>
              <a:rPr lang="en-US" dirty="0"/>
              <a:t> by forests, Vermont is a state with wonderful scenery, in particular its autumn foliage. Its State parks with their mountains and forests offer endless opportunities for cycling, hiking, fishing, and in winter, skiing and snowboarding. If you are not the sporty … </a:t>
            </a:r>
            <a:r>
              <a:rPr lang="en-US" dirty="0">
                <a:hlinkClick r:id="rId2"/>
              </a:rPr>
              <a:t>tripadvisor.com</a:t>
            </a:r>
            <a:endParaRPr lang="en-US" dirty="0"/>
          </a:p>
          <a:p>
            <a:r>
              <a:rPr lang="en-US" dirty="0"/>
              <a:t>GDP: $29.51 billion USD (2013)</a:t>
            </a:r>
          </a:p>
          <a:p>
            <a:r>
              <a:rPr lang="en-US" dirty="0"/>
              <a:t>Capital: </a:t>
            </a:r>
            <a:r>
              <a:rPr lang="en-US" dirty="0">
                <a:hlinkClick r:id="rId3"/>
              </a:rPr>
              <a:t>Montpelier</a:t>
            </a:r>
            <a:endParaRPr lang="en-US" dirty="0"/>
          </a:p>
          <a:p>
            <a:r>
              <a:rPr lang="en-US" dirty="0"/>
              <a:t>Senators: </a:t>
            </a:r>
            <a:r>
              <a:rPr lang="en-US" dirty="0">
                <a:hlinkClick r:id="rId4"/>
              </a:rPr>
              <a:t>Bernie Sanders</a:t>
            </a:r>
            <a:r>
              <a:rPr lang="en-US" dirty="0"/>
              <a:t> · </a:t>
            </a:r>
            <a:r>
              <a:rPr lang="en-US" dirty="0">
                <a:hlinkClick r:id="rId5"/>
              </a:rPr>
              <a:t>Patrick Leahy</a:t>
            </a:r>
            <a:endParaRPr lang="en-US" dirty="0"/>
          </a:p>
          <a:p>
            <a:r>
              <a:rPr lang="en-US" dirty="0"/>
              <a:t>Colleges and universities: </a:t>
            </a:r>
            <a:r>
              <a:rPr lang="en-US" dirty="0">
                <a:hlinkClick r:id="rId6"/>
              </a:rPr>
              <a:t>University of Vermont</a:t>
            </a:r>
            <a:r>
              <a:rPr lang="en-US" dirty="0"/>
              <a:t> · </a:t>
            </a:r>
            <a:r>
              <a:rPr lang="en-US" dirty="0">
                <a:hlinkClick r:id="rId7"/>
              </a:rPr>
              <a:t>Vermont Law School</a:t>
            </a:r>
            <a:r>
              <a:rPr lang="en-US" dirty="0"/>
              <a:t> · </a:t>
            </a:r>
            <a:r>
              <a:rPr lang="en-US" dirty="0">
                <a:hlinkClick r:id="rId8"/>
              </a:rPr>
              <a:t>Middlebury College</a:t>
            </a:r>
            <a:r>
              <a:rPr lang="en-US" dirty="0"/>
              <a:t> · </a:t>
            </a:r>
            <a:r>
              <a:rPr lang="en-US" dirty="0">
                <a:hlinkClick r:id="rId9"/>
              </a:rPr>
              <a:t>Norwich University</a:t>
            </a:r>
            <a:r>
              <a:rPr lang="en-US" dirty="0"/>
              <a:t>· </a:t>
            </a:r>
            <a:r>
              <a:rPr lang="en-US" dirty="0">
                <a:hlinkClick r:id="rId10"/>
              </a:rPr>
              <a:t>Castleton State College</a:t>
            </a:r>
            <a:r>
              <a:rPr lang="en-US" dirty="0"/>
              <a:t> · </a:t>
            </a:r>
            <a:r>
              <a:rPr lang="en-US" dirty="0">
                <a:hlinkClick r:id="rId11"/>
              </a:rPr>
              <a:t>Champlain College</a:t>
            </a:r>
            <a:r>
              <a:rPr lang="en-US" dirty="0"/>
              <a:t> · </a:t>
            </a:r>
            <a:r>
              <a:rPr lang="en-US" dirty="0">
                <a:hlinkClick r:id="rId12"/>
              </a:rPr>
              <a:t>Bennington College</a:t>
            </a:r>
            <a:r>
              <a:rPr lang="en-US" dirty="0"/>
              <a:t> · </a:t>
            </a:r>
            <a:r>
              <a:rPr lang="en-US" dirty="0">
                <a:hlinkClick r:id="rId13"/>
              </a:rPr>
              <a:t>Union Institute &amp; University</a:t>
            </a:r>
            <a:r>
              <a:rPr lang="en-US" dirty="0"/>
              <a:t> · </a:t>
            </a:r>
            <a:r>
              <a:rPr lang="en-US" dirty="0">
                <a:hlinkClick r:id="rId14"/>
              </a:rPr>
              <a:t>Saint Michael's College</a:t>
            </a:r>
            <a:r>
              <a:rPr lang="en-US" dirty="0"/>
              <a:t> · </a:t>
            </a:r>
            <a:r>
              <a:rPr lang="en-US" dirty="0">
                <a:hlinkClick r:id="rId15"/>
              </a:rPr>
              <a:t>Landmark College</a:t>
            </a:r>
            <a:r>
              <a:rPr lang="en-US" dirty="0"/>
              <a:t> · </a:t>
            </a:r>
            <a:r>
              <a:rPr lang="en-US" dirty="0">
                <a:hlinkClick r:id="rId16"/>
              </a:rPr>
              <a:t>Goddard College</a:t>
            </a:r>
            <a:r>
              <a:rPr lang="en-US" dirty="0"/>
              <a:t> · </a:t>
            </a:r>
            <a:r>
              <a:rPr lang="en-US" dirty="0">
                <a:hlinkClick r:id="rId17"/>
              </a:rPr>
              <a:t>Green Mountain College</a:t>
            </a:r>
            <a:r>
              <a:rPr lang="en-US" dirty="0"/>
              <a:t> · </a:t>
            </a:r>
            <a:r>
              <a:rPr lang="en-US" dirty="0">
                <a:hlinkClick r:id="rId18"/>
              </a:rPr>
              <a:t>Marlboro College</a:t>
            </a:r>
            <a:r>
              <a:rPr lang="en-US" dirty="0"/>
              <a:t> · </a:t>
            </a:r>
            <a:r>
              <a:rPr lang="en-US" dirty="0">
                <a:hlinkClick r:id="rId19" tooltip="Southern Vermont College"/>
              </a:rPr>
              <a:t>Southern </a:t>
            </a:r>
            <a:r>
              <a:rPr lang="en-US" dirty="0" err="1">
                <a:hlinkClick r:id="rId19" tooltip="Southern Vermont College"/>
              </a:rPr>
              <a:t>Ver</a:t>
            </a:r>
            <a:r>
              <a:rPr lang="en-US" dirty="0">
                <a:hlinkClick r:id="rId19" tooltip="Southern Vermont College"/>
              </a:rPr>
              <a:t>…</a:t>
            </a:r>
            <a:endParaRPr lang="en-US" dirty="0"/>
          </a:p>
          <a:p>
            <a:r>
              <a:rPr lang="en-US" dirty="0"/>
              <a:t>Governor: </a:t>
            </a:r>
            <a:r>
              <a:rPr lang="en-US" dirty="0">
                <a:hlinkClick r:id="rId20"/>
              </a:rPr>
              <a:t>Peter </a:t>
            </a:r>
            <a:r>
              <a:rPr lang="en-US" dirty="0" err="1">
                <a:hlinkClick r:id="rId20"/>
              </a:rPr>
              <a:t>Shumlin</a:t>
            </a:r>
            <a:endParaRPr lang="en-US" dirty="0"/>
          </a:p>
          <a:p>
            <a:r>
              <a:rPr lang="en-US" dirty="0"/>
              <a:t>State flower: </a:t>
            </a:r>
            <a:r>
              <a:rPr lang="en-US" dirty="0">
                <a:hlinkClick r:id="rId21"/>
              </a:rPr>
              <a:t>Red Clover</a:t>
            </a:r>
            <a:endParaRPr lang="en-US" dirty="0"/>
          </a:p>
          <a:p>
            <a:r>
              <a:rPr lang="en-US" dirty="0"/>
              <a:t>State animal: </a:t>
            </a:r>
            <a:r>
              <a:rPr lang="en-US" dirty="0">
                <a:hlinkClick r:id="rId22"/>
              </a:rPr>
              <a:t>Morgan horse</a:t>
            </a:r>
            <a:endParaRPr lang="en-US" dirty="0"/>
          </a:p>
          <a:p>
            <a:endParaRPr lang="en-US" dirty="0"/>
          </a:p>
        </p:txBody>
      </p:sp>
    </p:spTree>
    <p:extLst>
      <p:ext uri="{BB962C8B-B14F-4D97-AF65-F5344CB8AC3E}">
        <p14:creationId xmlns:p14="http://schemas.microsoft.com/office/powerpoint/2010/main" val="1804356576"/>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dkDnDiag">
          <a:fgClr>
            <a:schemeClr val="accent4">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I love about Vermont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0469" y="2189439"/>
            <a:ext cx="5122088" cy="3426146"/>
          </a:xfrm>
        </p:spPr>
      </p:pic>
      <p:sp>
        <p:nvSpPr>
          <p:cNvPr id="5" name="TextBox 4"/>
          <p:cNvSpPr txBox="1"/>
          <p:nvPr/>
        </p:nvSpPr>
        <p:spPr>
          <a:xfrm>
            <a:off x="8303741" y="2471351"/>
            <a:ext cx="2842054" cy="2862322"/>
          </a:xfrm>
          <a:prstGeom prst="rect">
            <a:avLst/>
          </a:prstGeom>
          <a:noFill/>
        </p:spPr>
        <p:txBody>
          <a:bodyPr wrap="square" rtlCol="0">
            <a:spAutoFit/>
          </a:bodyPr>
          <a:lstStyle/>
          <a:p>
            <a:r>
              <a:rPr lang="en-US" sz="6000" dirty="0" smtClean="0"/>
              <a:t>Yummy Maple Syrup</a:t>
            </a:r>
            <a:endParaRPr lang="en-US" sz="6000" dirty="0"/>
          </a:p>
        </p:txBody>
      </p:sp>
    </p:spTree>
    <p:extLst>
      <p:ext uri="{BB962C8B-B14F-4D97-AF65-F5344CB8AC3E}">
        <p14:creationId xmlns:p14="http://schemas.microsoft.com/office/powerpoint/2010/main" val="1589032172"/>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grpId="0" nodeType="clickEffect">
                                  <p:stCondLst>
                                    <p:cond delay="0"/>
                                  </p:stCondLst>
                                  <p:childTnLst>
                                    <p:animEffect transition="out" filter="fade">
                                      <p:cBhvr>
                                        <p:cTn id="10" dur="500" tmFilter="0, 0; .2, .5; .8, .5; 1, 0"/>
                                        <p:tgtEl>
                                          <p:spTgt spid="5"/>
                                        </p:tgtEl>
                                      </p:cBhvr>
                                    </p:animEffect>
                                    <p:animScale>
                                      <p:cBhvr>
                                        <p:cTn id="11"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need to do:</a:t>
            </a: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950311" y="510835"/>
            <a:ext cx="2403489" cy="2359706"/>
          </a:xfrm>
        </p:spPr>
      </p:pic>
      <p:sp>
        <p:nvSpPr>
          <p:cNvPr id="7" name="TextBox 6"/>
          <p:cNvSpPr txBox="1"/>
          <p:nvPr/>
        </p:nvSpPr>
        <p:spPr>
          <a:xfrm>
            <a:off x="349577" y="2427062"/>
            <a:ext cx="8316685" cy="3323987"/>
          </a:xfrm>
          <a:prstGeom prst="rect">
            <a:avLst/>
          </a:prstGeom>
          <a:noFill/>
        </p:spPr>
        <p:txBody>
          <a:bodyPr wrap="square" rtlCol="0">
            <a:spAutoFit/>
          </a:bodyPr>
          <a:lstStyle/>
          <a:p>
            <a:pPr marL="285750" indent="-285750">
              <a:buFont typeface="Wingdings" panose="05000000000000000000" pitchFamily="2" charset="2"/>
              <a:buChar char="q"/>
            </a:pPr>
            <a:r>
              <a:rPr lang="en-US" sz="2400" dirty="0" smtClean="0"/>
              <a:t>You will be creating a PPT show about your state – Minimum of 5 slides</a:t>
            </a:r>
          </a:p>
          <a:p>
            <a:pPr marL="285750" indent="-285750">
              <a:buFont typeface="Wingdings" panose="05000000000000000000" pitchFamily="2" charset="2"/>
              <a:buChar char="q"/>
            </a:pPr>
            <a:r>
              <a:rPr lang="en-US" sz="2400" dirty="0" smtClean="0"/>
              <a:t>You need to open PPT and save the show to your </a:t>
            </a:r>
            <a:r>
              <a:rPr lang="en-US" sz="2400" dirty="0" err="1" smtClean="0"/>
              <a:t>Hdrive</a:t>
            </a:r>
            <a:endParaRPr lang="en-US" sz="2400" dirty="0" smtClean="0"/>
          </a:p>
          <a:p>
            <a:pPr marL="285750" indent="-285750">
              <a:buFont typeface="Wingdings" panose="05000000000000000000" pitchFamily="2" charset="2"/>
              <a:buChar char="q"/>
            </a:pPr>
            <a:r>
              <a:rPr lang="en-US" sz="2400" dirty="0" smtClean="0"/>
              <a:t>You need a title slide – name of state, your name and date</a:t>
            </a:r>
          </a:p>
          <a:p>
            <a:pPr marL="285750" indent="-285750">
              <a:buFont typeface="Wingdings" panose="05000000000000000000" pitchFamily="2" charset="2"/>
              <a:buChar char="q"/>
            </a:pPr>
            <a:r>
              <a:rPr lang="en-US" sz="2400" dirty="0" smtClean="0"/>
              <a:t>Facts about your state including what REGION it is in. </a:t>
            </a:r>
          </a:p>
          <a:p>
            <a:pPr marL="285750" indent="-285750">
              <a:buFont typeface="Wingdings" panose="05000000000000000000" pitchFamily="2" charset="2"/>
              <a:buChar char="q"/>
            </a:pPr>
            <a:r>
              <a:rPr lang="en-US" sz="2400" dirty="0" smtClean="0"/>
              <a:t>3 pictures from your state and a text box explaining the picture</a:t>
            </a:r>
          </a:p>
          <a:p>
            <a:pPr marL="285750" indent="-285750">
              <a:buFont typeface="Wingdings" panose="05000000000000000000" pitchFamily="2" charset="2"/>
              <a:buChar char="q"/>
            </a:pPr>
            <a:r>
              <a:rPr lang="en-US" sz="2400" dirty="0" smtClean="0"/>
              <a:t>You need a Map pf your state that shows the capital city, other big cities and any important physical features</a:t>
            </a:r>
          </a:p>
          <a:p>
            <a:endParaRPr lang="en-US" dirty="0"/>
          </a:p>
        </p:txBody>
      </p:sp>
    </p:spTree>
    <p:extLst>
      <p:ext uri="{BB962C8B-B14F-4D97-AF65-F5344CB8AC3E}">
        <p14:creationId xmlns:p14="http://schemas.microsoft.com/office/powerpoint/2010/main" val="201577769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365</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Chiller</vt:lpstr>
      <vt:lpstr>Wingdings</vt:lpstr>
      <vt:lpstr>Office Theme</vt:lpstr>
      <vt:lpstr>Welcome to PowerPoint</vt:lpstr>
      <vt:lpstr>Do you know what PowerPoint is?</vt:lpstr>
      <vt:lpstr>Here is an example of a PowerPoint on  Vermont</vt:lpstr>
      <vt:lpstr>Welcome! This is Vermont</vt:lpstr>
      <vt:lpstr>Facts about Vermont (from Wikipedia)</vt:lpstr>
      <vt:lpstr>Things I love about Vermont</vt:lpstr>
      <vt:lpstr>What you need to do:</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PowerPoint</dc:title>
  <dc:creator>Donahue, Brucie</dc:creator>
  <cp:lastModifiedBy>Donahue, Brucie</cp:lastModifiedBy>
  <cp:revision>10</cp:revision>
  <dcterms:created xsi:type="dcterms:W3CDTF">2016-01-12T13:33:16Z</dcterms:created>
  <dcterms:modified xsi:type="dcterms:W3CDTF">2016-01-12T17:41:54Z</dcterms:modified>
</cp:coreProperties>
</file>