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0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6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0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29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7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9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0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3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1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52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0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9F380-54E1-4B5F-928E-8CC51B3A7C41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AB23-FD59-46C9-B0AD-603727FC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8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asswordreset.microsoftonline.com/" TargetMode="External"/><Relationship Id="rId2" Type="http://schemas.openxmlformats.org/officeDocument/2006/relationships/hyperlink" Target="http://aka.ms/sspr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Service Password Reset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staff members who have forgotten their </a:t>
            </a:r>
            <a:r>
              <a:rPr lang="en-US" dirty="0"/>
              <a:t>password or would like to change </a:t>
            </a:r>
            <a:r>
              <a:rPr lang="en-US" dirty="0" smtClean="0"/>
              <a:t>their password</a:t>
            </a:r>
            <a:r>
              <a:rPr lang="en-US" dirty="0"/>
              <a:t>, they can reset it themselves.  </a:t>
            </a:r>
          </a:p>
          <a:p>
            <a:pPr marL="0" indent="0">
              <a:buNone/>
            </a:pPr>
            <a:r>
              <a:rPr lang="en-US" dirty="0" smtClean="0"/>
              <a:t>(This was another feature of </a:t>
            </a:r>
            <a:r>
              <a:rPr lang="en-US" dirty="0"/>
              <a:t>the MFA(Multi-factor Authentication) </a:t>
            </a:r>
            <a:r>
              <a:rPr lang="en-US" dirty="0" smtClean="0"/>
              <a:t>setup.</a:t>
            </a:r>
            <a:r>
              <a:rPr lang="en-US" dirty="0"/>
              <a:t>  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To change the password, staff </a:t>
            </a:r>
            <a:r>
              <a:rPr lang="en-US" dirty="0"/>
              <a:t>can </a:t>
            </a:r>
            <a:r>
              <a:rPr lang="en-US" dirty="0" smtClean="0"/>
              <a:t>visit: </a:t>
            </a:r>
            <a:r>
              <a:rPr lang="en-US" u="sng" dirty="0">
                <a:hlinkClick r:id="rId2"/>
              </a:rPr>
              <a:t>http://aka.ms/sspr</a:t>
            </a:r>
            <a:r>
              <a:rPr lang="en-US" dirty="0"/>
              <a:t> or </a:t>
            </a:r>
            <a:r>
              <a:rPr lang="en-US" u="sng" dirty="0">
                <a:hlinkClick r:id="rId3"/>
              </a:rPr>
              <a:t>https://passwordreset.microsoftonline.com/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This can or will have to be done on another user's login.)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82330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Once there, you will enter your email address and will complete the characters listed below the email to prove you are a person.  Then click next.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736" y="1825625"/>
            <a:ext cx="4832528" cy="4351338"/>
          </a:xfrm>
        </p:spPr>
      </p:pic>
    </p:spTree>
    <p:extLst>
      <p:ext uri="{BB962C8B-B14F-4D97-AF65-F5344CB8AC3E}">
        <p14:creationId xmlns:p14="http://schemas.microsoft.com/office/powerpoint/2010/main" val="300020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You will then be asked for your phone number that you used to set up MFA.  Enter </a:t>
            </a:r>
            <a:r>
              <a:rPr lang="en-US" sz="2000" dirty="0" smtClean="0"/>
              <a:t>th</a:t>
            </a:r>
            <a:r>
              <a:rPr lang="en-US" sz="2000" dirty="0" smtClean="0"/>
              <a:t>e </a:t>
            </a:r>
            <a:r>
              <a:rPr lang="en-US" sz="2000" dirty="0" smtClean="0"/>
              <a:t>number </a:t>
            </a:r>
            <a:r>
              <a:rPr lang="en-US" sz="2000" dirty="0" smtClean="0"/>
              <a:t>and click next.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02" y="1825625"/>
            <a:ext cx="5191196" cy="4351338"/>
          </a:xfrm>
        </p:spPr>
      </p:pic>
    </p:spTree>
    <p:extLst>
      <p:ext uri="{BB962C8B-B14F-4D97-AF65-F5344CB8AC3E}">
        <p14:creationId xmlns:p14="http://schemas.microsoft.com/office/powerpoint/2010/main" val="2440135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You will receive a text with a security code that you will enter.  Then you will be able to reset your password.    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908" y="1825625"/>
            <a:ext cx="5258184" cy="4351338"/>
          </a:xfrm>
        </p:spPr>
      </p:pic>
    </p:spTree>
    <p:extLst>
      <p:ext uri="{BB962C8B-B14F-4D97-AF65-F5344CB8AC3E}">
        <p14:creationId xmlns:p14="http://schemas.microsoft.com/office/powerpoint/2010/main" val="167388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154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Self Service Password Reset Instructions</vt:lpstr>
      <vt:lpstr>Once there, you will enter your email address and will complete the characters listed below the email to prove you are a person.  Then click next.</vt:lpstr>
      <vt:lpstr>You will then be asked for your phone number that you used to set up MFA.  Enter the number and click next.</vt:lpstr>
      <vt:lpstr>You will receive a text with a security code that you will enter.  Then you will be able to reset your password.    </vt:lpstr>
    </vt:vector>
  </TitlesOfParts>
  <Company>Somerset Ind.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Password Reset</dc:title>
  <dc:creator>Reynolds, Mike</dc:creator>
  <cp:lastModifiedBy>Reynolds, Mike</cp:lastModifiedBy>
  <cp:revision>6</cp:revision>
  <dcterms:created xsi:type="dcterms:W3CDTF">2023-01-30T19:23:35Z</dcterms:created>
  <dcterms:modified xsi:type="dcterms:W3CDTF">2023-01-30T20:19:22Z</dcterms:modified>
</cp:coreProperties>
</file>