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0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413DCB2-7251-4938-9BC2-1F6C2808261C}" type="datetimeFigureOut">
              <a:rPr lang="en-US" smtClean="0"/>
              <a:t>10/9/2012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BDB33D0-5115-42B1-8DBD-0114E0D3D4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304800"/>
            <a:ext cx="8458200" cy="1222375"/>
          </a:xfrm>
        </p:spPr>
        <p:txBody>
          <a:bodyPr>
            <a:noAutofit/>
            <a:scene3d>
              <a:camera prst="isometricOffAxis1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14000" b="1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Energy</a:t>
            </a:r>
            <a:endParaRPr lang="en-US" sz="14000" b="1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590800"/>
            <a:ext cx="8458200" cy="914400"/>
          </a:xfrm>
        </p:spPr>
        <p:txBody>
          <a:bodyPr>
            <a:norm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By Hannah Tatman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52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000" dirty="0" smtClean="0"/>
              <a:t>Energy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en-US" dirty="0" smtClean="0"/>
              <a:t>Energy cannot be created or destroyed. </a:t>
            </a:r>
          </a:p>
          <a:p>
            <a:r>
              <a:rPr lang="en-US" sz="1800" dirty="0" smtClean="0"/>
              <a:t>There are 8 types of energy:</a:t>
            </a:r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2000" dirty="0" smtClean="0"/>
              <a:t>Chemical</a:t>
            </a:r>
          </a:p>
          <a:p>
            <a:pPr marL="0" indent="0">
              <a:buNone/>
            </a:pPr>
            <a:r>
              <a:rPr lang="en-US" sz="2000" dirty="0" smtClean="0"/>
              <a:t>    Mechanical </a:t>
            </a:r>
          </a:p>
          <a:p>
            <a:pPr marL="0" indent="0">
              <a:buNone/>
            </a:pPr>
            <a:r>
              <a:rPr lang="en-US" sz="2000" dirty="0" smtClean="0"/>
              <a:t>    Nuclear </a:t>
            </a:r>
          </a:p>
          <a:p>
            <a:pPr marL="0" indent="0">
              <a:buNone/>
            </a:pPr>
            <a:r>
              <a:rPr lang="en-US" sz="2000" dirty="0" smtClean="0"/>
              <a:t>    Thermal “Heat”</a:t>
            </a:r>
          </a:p>
          <a:p>
            <a:pPr marL="0" indent="0">
              <a:buNone/>
            </a:pPr>
            <a:r>
              <a:rPr lang="en-US" sz="2000" dirty="0" smtClean="0"/>
              <a:t>    Sound</a:t>
            </a:r>
          </a:p>
          <a:p>
            <a:pPr marL="0" indent="0">
              <a:buNone/>
            </a:pPr>
            <a:r>
              <a:rPr lang="en-US" sz="2000" dirty="0" smtClean="0"/>
              <a:t>    Electrical</a:t>
            </a:r>
          </a:p>
          <a:p>
            <a:pPr marL="0" indent="0">
              <a:buNone/>
            </a:pPr>
            <a:r>
              <a:rPr lang="en-US" sz="2000" dirty="0" smtClean="0"/>
              <a:t>    Gravitational </a:t>
            </a:r>
          </a:p>
          <a:p>
            <a:pPr marL="0" indent="0">
              <a:buNone/>
            </a:pPr>
            <a:r>
              <a:rPr lang="en-US" sz="2000" dirty="0" smtClean="0"/>
              <a:t>    Radiant </a:t>
            </a:r>
          </a:p>
          <a:p>
            <a:pPr marL="0" indent="0">
              <a:buNone/>
            </a:pPr>
            <a:r>
              <a:rPr lang="en-US" sz="2800" dirty="0" smtClean="0"/>
              <a:t>All forms of energy fall under 2 categories, potential and kinetic.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1262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553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Potential     Kinetic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Potential energy is              Kinetic energy is </a:t>
            </a:r>
          </a:p>
          <a:p>
            <a:pPr marL="0" indent="0">
              <a:buNone/>
            </a:pPr>
            <a:r>
              <a:rPr lang="en-US" dirty="0" smtClean="0"/>
              <a:t>  stored energy.                    motion. 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b="1" dirty="0" smtClean="0"/>
              <a:t>Chemical                       </a:t>
            </a:r>
            <a:r>
              <a:rPr lang="en-US" b="1" dirty="0" smtClean="0">
                <a:solidFill>
                  <a:schemeClr val="accent1"/>
                </a:solidFill>
              </a:rPr>
              <a:t>*</a:t>
            </a:r>
            <a:r>
              <a:rPr lang="en-US" b="1" dirty="0" smtClean="0">
                <a:solidFill>
                  <a:schemeClr val="tx1"/>
                </a:solidFill>
              </a:rPr>
              <a:t> Radiant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/>
              <a:t>  </a:t>
            </a:r>
            <a:r>
              <a:rPr lang="en-US" b="1" dirty="0" smtClean="0"/>
              <a:t>Nuclear                         </a:t>
            </a:r>
            <a:r>
              <a:rPr lang="en-US" sz="4000" dirty="0" smtClean="0">
                <a:solidFill>
                  <a:schemeClr val="accent1"/>
                </a:solidFill>
              </a:rPr>
              <a:t>*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Thermal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 smtClean="0"/>
              <a:t>Mechanical                     </a:t>
            </a:r>
            <a:r>
              <a:rPr lang="en-US" sz="3600" b="1" dirty="0" smtClean="0">
                <a:solidFill>
                  <a:schemeClr val="accent1"/>
                </a:solidFill>
              </a:rPr>
              <a:t>*</a:t>
            </a:r>
            <a:r>
              <a:rPr lang="en-US" sz="4000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Motion</a:t>
            </a: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/>
              <a:t>Gravitationa</a:t>
            </a:r>
            <a:r>
              <a:rPr lang="en-US" b="1" dirty="0"/>
              <a:t>l</a:t>
            </a:r>
            <a:r>
              <a:rPr lang="en-US" b="1" dirty="0" smtClean="0"/>
              <a:t>  </a:t>
            </a:r>
            <a:r>
              <a:rPr lang="en-US" dirty="0" smtClean="0"/>
              <a:t>                 </a:t>
            </a:r>
            <a:r>
              <a:rPr lang="en-US" sz="3600" b="1" dirty="0" smtClean="0">
                <a:solidFill>
                  <a:schemeClr val="accent1"/>
                </a:solidFill>
              </a:rPr>
              <a:t>* </a:t>
            </a:r>
            <a:r>
              <a:rPr lang="en-US" b="1" dirty="0" smtClean="0">
                <a:solidFill>
                  <a:schemeClr val="tx1"/>
                </a:solidFill>
              </a:rPr>
              <a:t>Sound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                                      </a:t>
            </a:r>
            <a:r>
              <a:rPr lang="en-US" sz="3600" b="1" dirty="0" smtClean="0">
                <a:solidFill>
                  <a:schemeClr val="accent1"/>
                </a:solidFill>
              </a:rPr>
              <a:t>* </a:t>
            </a:r>
            <a:r>
              <a:rPr lang="en-US" b="1" dirty="0" smtClean="0"/>
              <a:t>Electrical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14600" y="838200"/>
            <a:ext cx="6096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53000" y="762000"/>
            <a:ext cx="6096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" y="990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6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Chemical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Chemical Energy is a form of potential energy possessed by food and fuels. Some examples are:</a:t>
            </a:r>
          </a:p>
          <a:p>
            <a:pPr lvl="1"/>
            <a:r>
              <a:rPr lang="en-US" dirty="0" smtClean="0"/>
              <a:t>Burning Wood</a:t>
            </a:r>
          </a:p>
          <a:p>
            <a:pPr lvl="1"/>
            <a:r>
              <a:rPr lang="en-US" dirty="0" smtClean="0"/>
              <a:t>Food</a:t>
            </a:r>
          </a:p>
          <a:p>
            <a:pPr lvl="1"/>
            <a:r>
              <a:rPr lang="en-US" dirty="0" smtClean="0"/>
              <a:t>Oil </a:t>
            </a:r>
          </a:p>
          <a:p>
            <a:pPr lvl="1"/>
            <a:r>
              <a:rPr lang="en-US" dirty="0" smtClean="0"/>
              <a:t>Batteries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53000"/>
            <a:ext cx="2362187" cy="17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2247900" cy="173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952999"/>
            <a:ext cx="1828800" cy="1800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952913"/>
            <a:ext cx="177165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5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Mechanical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Mechanical energy is energy created by movement. Some examples are:</a:t>
            </a:r>
          </a:p>
          <a:p>
            <a:pPr lvl="1"/>
            <a:r>
              <a:rPr lang="en-US" dirty="0" smtClean="0"/>
              <a:t>Riding a bike</a:t>
            </a:r>
          </a:p>
          <a:p>
            <a:pPr lvl="1"/>
            <a:r>
              <a:rPr lang="en-US" dirty="0" smtClean="0"/>
              <a:t>Running or walking</a:t>
            </a:r>
          </a:p>
          <a:p>
            <a:pPr lvl="1"/>
            <a:r>
              <a:rPr lang="en-US" dirty="0" smtClean="0"/>
              <a:t>A moving car</a:t>
            </a:r>
          </a:p>
          <a:p>
            <a:pPr lvl="1"/>
            <a:r>
              <a:rPr lang="en-US" dirty="0" smtClean="0"/>
              <a:t>Any moving object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029200"/>
            <a:ext cx="1828800" cy="164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047673"/>
            <a:ext cx="2038350" cy="164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047673"/>
            <a:ext cx="1766887" cy="162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066144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601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Nuclear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Nuclear energy is a way of creating heat through the fission process of atoms. Some Examples are:</a:t>
            </a:r>
          </a:p>
          <a:p>
            <a:pPr lvl="1"/>
            <a:r>
              <a:rPr lang="en-US" dirty="0" smtClean="0"/>
              <a:t>Nuclear Power Plant</a:t>
            </a:r>
          </a:p>
          <a:p>
            <a:pPr lvl="1"/>
            <a:r>
              <a:rPr lang="en-US" dirty="0" smtClean="0"/>
              <a:t>The Sun (Can be other forms of energy as well.) 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3371850" cy="259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276225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42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Thermal Energy (Heat)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Thermal Energy is a form of energy that causes a rise in temperature. Some examples are:</a:t>
            </a:r>
          </a:p>
          <a:p>
            <a:pPr lvl="1"/>
            <a:r>
              <a:rPr lang="en-US" dirty="0" smtClean="0"/>
              <a:t>The sun</a:t>
            </a:r>
          </a:p>
          <a:p>
            <a:pPr lvl="1"/>
            <a:r>
              <a:rPr lang="en-US" dirty="0" smtClean="0"/>
              <a:t>Fire</a:t>
            </a:r>
          </a:p>
          <a:p>
            <a:pPr lv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0"/>
            <a:ext cx="276225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30681"/>
            <a:ext cx="3191164" cy="239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46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Sound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Sound energy is anything that causes sound. Some examples are:</a:t>
            </a:r>
          </a:p>
          <a:p>
            <a:pPr lvl="1"/>
            <a:r>
              <a:rPr lang="en-US" dirty="0" smtClean="0"/>
              <a:t>2 People talking</a:t>
            </a:r>
          </a:p>
          <a:p>
            <a:pPr lvl="1"/>
            <a:r>
              <a:rPr lang="en-US" dirty="0" smtClean="0"/>
              <a:t>Music</a:t>
            </a:r>
          </a:p>
          <a:p>
            <a:pPr lvl="1"/>
            <a:r>
              <a:rPr lang="en-US" dirty="0" smtClean="0"/>
              <a:t>A door slamming</a:t>
            </a:r>
          </a:p>
          <a:p>
            <a:pPr lvl="1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3088142" cy="218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343400"/>
            <a:ext cx="2057400" cy="218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97288"/>
            <a:ext cx="21431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99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Electrical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Electrical energy is the movement of electrons. Some examples are:</a:t>
            </a:r>
          </a:p>
          <a:p>
            <a:pPr lvl="1"/>
            <a:r>
              <a:rPr lang="en-US" dirty="0" smtClean="0"/>
              <a:t>Lightning</a:t>
            </a:r>
          </a:p>
          <a:p>
            <a:pPr lvl="1"/>
            <a:r>
              <a:rPr lang="en-US" dirty="0" smtClean="0"/>
              <a:t>Plug-In </a:t>
            </a:r>
          </a:p>
          <a:p>
            <a:pPr lvl="1"/>
            <a:r>
              <a:rPr lang="en-US" dirty="0" smtClean="0"/>
              <a:t>Computers</a:t>
            </a:r>
          </a:p>
          <a:p>
            <a:pPr lvl="1"/>
            <a:r>
              <a:rPr lang="en-US" dirty="0" smtClean="0"/>
              <a:t>TV’s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8" y="5105400"/>
            <a:ext cx="21717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65607"/>
            <a:ext cx="1576387" cy="246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05400"/>
            <a:ext cx="2613008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189432"/>
            <a:ext cx="1855459" cy="146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85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Gravitational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Gravitational energy is energy released by a falling object. Some examples are: </a:t>
            </a:r>
          </a:p>
          <a:p>
            <a:pPr lvl="1"/>
            <a:r>
              <a:rPr lang="en-US" dirty="0" smtClean="0"/>
              <a:t>A ball falling down steps</a:t>
            </a:r>
          </a:p>
          <a:p>
            <a:pPr lvl="1"/>
            <a:r>
              <a:rPr lang="en-US" dirty="0" smtClean="0"/>
              <a:t>Apple falling from a tree</a:t>
            </a:r>
          </a:p>
          <a:p>
            <a:pPr lvl="1"/>
            <a:r>
              <a:rPr lang="en-US" dirty="0" smtClean="0"/>
              <a:t>Hail falling from the sky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9600"/>
            <a:ext cx="28194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33850"/>
            <a:ext cx="17907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10087"/>
            <a:ext cx="2903201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19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Radiant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514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Radiant Energy is energy that is transmitted in the form of electromagnetic radiation. Some examples are: </a:t>
            </a:r>
          </a:p>
          <a:p>
            <a:r>
              <a:rPr lang="en-US" sz="3600" dirty="0" smtClean="0"/>
              <a:t>The Sun</a:t>
            </a:r>
          </a:p>
          <a:p>
            <a:r>
              <a:rPr lang="en-US" sz="3600" dirty="0" smtClean="0"/>
              <a:t>Light Bulbs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67200"/>
            <a:ext cx="2762250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95078"/>
            <a:ext cx="238125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48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Energy Transfers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energy transfer is 1 type of energy causing another type of energy. For example: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Electrical Outlet                  Stove  </a:t>
            </a:r>
          </a:p>
          <a:p>
            <a:pPr marL="0" indent="0">
              <a:buNone/>
            </a:pPr>
            <a:r>
              <a:rPr lang="en-US" dirty="0" smtClean="0"/>
              <a:t>        (</a:t>
            </a:r>
            <a:r>
              <a:rPr lang="en-US" sz="2000" dirty="0" smtClean="0"/>
              <a:t>Electrical Energy)</a:t>
            </a:r>
            <a:r>
              <a:rPr lang="en-US" dirty="0" smtClean="0"/>
              <a:t>                    </a:t>
            </a:r>
            <a:r>
              <a:rPr lang="en-US" sz="2000" dirty="0" smtClean="0"/>
              <a:t>(Thermal Energy)</a:t>
            </a:r>
          </a:p>
          <a:p>
            <a:r>
              <a:rPr lang="en-US" dirty="0"/>
              <a:t> </a:t>
            </a:r>
            <a:r>
              <a:rPr lang="en-US" dirty="0" smtClean="0"/>
              <a:t>Gas Pump                 Car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sz="2000" dirty="0" smtClean="0"/>
              <a:t>(Chemical)                                 (Mechanical)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962400" y="35052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71800" y="4720683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6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Energy Transfers (Cont.)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752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Here are some more examples: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</a:t>
            </a:r>
            <a:r>
              <a:rPr lang="en-US" sz="3600" dirty="0" smtClean="0"/>
              <a:t>The Sun                  Plant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en-US" sz="2000" dirty="0" smtClean="0"/>
              <a:t>(Nuclear/Thermal/Radiant)                 (Chemical)</a:t>
            </a:r>
          </a:p>
          <a:p>
            <a:r>
              <a:rPr lang="en-US" dirty="0"/>
              <a:t> </a:t>
            </a:r>
            <a:r>
              <a:rPr lang="en-US" sz="3600" dirty="0" smtClean="0"/>
              <a:t>Battery</a:t>
            </a:r>
            <a:r>
              <a:rPr lang="en-US" dirty="0" smtClean="0"/>
              <a:t> </a:t>
            </a:r>
            <a:r>
              <a:rPr lang="en-US" sz="2800" dirty="0" smtClean="0"/>
              <a:t>               </a:t>
            </a:r>
            <a:r>
              <a:rPr lang="en-US" sz="3600" dirty="0" smtClean="0"/>
              <a:t>Flashlight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(Chemical)                              ( Radiant)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Outlet             Light Bulb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</a:t>
            </a:r>
            <a:r>
              <a:rPr lang="en-US" sz="2000" dirty="0" smtClean="0"/>
              <a:t>(Electrical)                                (Radiant)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48000" y="2438400"/>
            <a:ext cx="1143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14600" y="36576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57400" y="46482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3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                              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What are 4 out of the 8 types of energy?</a:t>
            </a:r>
          </a:p>
          <a:p>
            <a:r>
              <a:rPr lang="en-US" dirty="0" smtClean="0"/>
              <a:t>2. Give me 2 examples of chemical energy? (Does not have to be the same as what I had in the Power Point)</a:t>
            </a:r>
          </a:p>
          <a:p>
            <a:r>
              <a:rPr lang="en-US" dirty="0" smtClean="0"/>
              <a:t>3. What are 2 examples of light energy?</a:t>
            </a:r>
          </a:p>
          <a:p>
            <a:r>
              <a:rPr lang="en-US" dirty="0" smtClean="0"/>
              <a:t>4. Is nuclear energy kinetic or potential energy?</a:t>
            </a:r>
          </a:p>
          <a:p>
            <a:r>
              <a:rPr lang="en-US" dirty="0" smtClean="0"/>
              <a:t>5. Is an electrical outlet electrical energy or chemical energy?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63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86800" cy="5927725"/>
          </a:xfrm>
        </p:spPr>
        <p:txBody>
          <a:bodyPr>
            <a:normAutofit lnSpcReduction="10000"/>
          </a:bodyPr>
          <a:lstStyle/>
          <a:p>
            <a:r>
              <a:rPr lang="en-US" sz="14000" dirty="0" smtClean="0">
                <a:solidFill>
                  <a:schemeClr val="accent1"/>
                </a:solidFill>
              </a:rPr>
              <a:t>Thank you for watching!!</a:t>
            </a:r>
            <a:endParaRPr lang="en-US" sz="1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386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Custom 2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4DCFED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326</TotalTime>
  <Words>456</Words>
  <Application>Microsoft Office PowerPoint</Application>
  <PresentationFormat>On-screen Show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Energy</vt:lpstr>
      <vt:lpstr>Energy</vt:lpstr>
      <vt:lpstr>PowerPoint Presentation</vt:lpstr>
      <vt:lpstr>Chemical energy</vt:lpstr>
      <vt:lpstr>Mechanical Energy</vt:lpstr>
      <vt:lpstr>Nuclear Energy</vt:lpstr>
      <vt:lpstr>Thermal Energy (Heat)</vt:lpstr>
      <vt:lpstr>Sound energy</vt:lpstr>
      <vt:lpstr>Electrical Energy</vt:lpstr>
      <vt:lpstr>Gravitational Energy</vt:lpstr>
      <vt:lpstr>Radiant energy</vt:lpstr>
      <vt:lpstr>Energy Transfers</vt:lpstr>
      <vt:lpstr>Energy Transfers (Cont.) </vt:lpstr>
      <vt:lpstr>                               Quiz</vt:lpstr>
      <vt:lpstr>PowerPoint Presentation</vt:lpstr>
    </vt:vector>
  </TitlesOfParts>
  <Company>Powell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</dc:title>
  <dc:creator>Tatman, Hannah  (2017)</dc:creator>
  <cp:lastModifiedBy>Tatman, Hannah  (2017)</cp:lastModifiedBy>
  <cp:revision>35</cp:revision>
  <dcterms:created xsi:type="dcterms:W3CDTF">2012-10-09T12:55:48Z</dcterms:created>
  <dcterms:modified xsi:type="dcterms:W3CDTF">2012-10-09T19:12:41Z</dcterms:modified>
</cp:coreProperties>
</file>