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57" r:id="rId3"/>
    <p:sldId id="258" r:id="rId4"/>
    <p:sldId id="259" r:id="rId5"/>
    <p:sldId id="260" r:id="rId6"/>
    <p:sldId id="261" r:id="rId7"/>
    <p:sldId id="262" r:id="rId8"/>
    <p:sldId id="263" r:id="rId9"/>
    <p:sldId id="265" r:id="rId10"/>
    <p:sldId id="267"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9401236-EB0A-40D1-A25F-0CEB6221D44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401236-EB0A-40D1-A25F-0CEB6221D449}"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9401236-EB0A-40D1-A25F-0CEB6221D449}"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BA8A7E-C52B-4639-A59F-E8739FEDD087}" type="datetimeFigureOut">
              <a:rPr lang="en-US" smtClean="0"/>
              <a:t>10/21/2011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401236-EB0A-40D1-A25F-0CEB6221D44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2BA8A7E-C52B-4639-A59F-E8739FEDD087}" type="datetimeFigureOut">
              <a:rPr lang="en-US" smtClean="0"/>
              <a:t>10/21/2011</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401236-EB0A-40D1-A25F-0CEB6221D449}"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9.wmf"/></Relationships>
</file>

<file path=ppt/slides/_rels/slide11.xml.rels><?xml version="1.0" encoding="UTF-8" standalone="yes"?>
<Relationships xmlns="http://schemas.openxmlformats.org/package/2006/relationships"><Relationship Id="rId8" Type="http://schemas.openxmlformats.org/officeDocument/2006/relationships/hyperlink" Target="http://www.findingthin.wordpress.com./.../" TargetMode="External"/><Relationship Id="rId13" Type="http://schemas.openxmlformats.org/officeDocument/2006/relationships/hyperlink" Target="http://www.ipstenu.org/" TargetMode="External"/><Relationship Id="rId18" Type="http://schemas.openxmlformats.org/officeDocument/2006/relationships/hyperlink" Target="http://www.brainstunts.blogspot.com/" TargetMode="External"/><Relationship Id="rId3" Type="http://schemas.openxmlformats.org/officeDocument/2006/relationships/hyperlink" Target="http://www.cyprusupdates.com/" TargetMode="External"/><Relationship Id="rId21" Type="http://schemas.openxmlformats.org/officeDocument/2006/relationships/hyperlink" Target="http://www.drugfreehomes.org/" TargetMode="External"/><Relationship Id="rId7" Type="http://schemas.openxmlformats.org/officeDocument/2006/relationships/hyperlink" Target="http://www.irleo.worldpress.com/.../" TargetMode="External"/><Relationship Id="rId12" Type="http://schemas.openxmlformats.org/officeDocument/2006/relationships/hyperlink" Target="http://www.wallpaperstag.com/" TargetMode="External"/><Relationship Id="rId17" Type="http://schemas.openxmlformats.org/officeDocument/2006/relationships/hyperlink" Target="http://www.inspringgenerations.org/" TargetMode="External"/><Relationship Id="rId2" Type="http://schemas.openxmlformats.org/officeDocument/2006/relationships/hyperlink" Target="http://www.addiction,narcononrehab/" TargetMode="External"/><Relationship Id="rId16" Type="http://schemas.openxmlformats.org/officeDocument/2006/relationships/hyperlink" Target="http://www.calibansrevenge.blogspot.com/" TargetMode="External"/><Relationship Id="rId20" Type="http://schemas.openxmlformats.org/officeDocument/2006/relationships/hyperlink" Target="http://www.care-mates.com/" TargetMode="External"/><Relationship Id="rId1" Type="http://schemas.openxmlformats.org/officeDocument/2006/relationships/slideLayout" Target="../slideLayouts/slideLayout2.xml"/><Relationship Id="rId6" Type="http://schemas.openxmlformats.org/officeDocument/2006/relationships/hyperlink" Target="http://www.flicker.com/photos/rabidnouaracer/3506644196" TargetMode="External"/><Relationship Id="rId11" Type="http://schemas.openxmlformats.org/officeDocument/2006/relationships/hyperlink" Target="http://www.rollitup.org/.../230264-chrystalmeth.html.com" TargetMode="External"/><Relationship Id="rId5" Type="http://schemas.openxmlformats.org/officeDocument/2006/relationships/hyperlink" Target="http://www.12steptreatmentcenters.com/articles.asp" TargetMode="External"/><Relationship Id="rId15" Type="http://schemas.openxmlformats.org/officeDocument/2006/relationships/hyperlink" Target="http://www.chattahbox.com/" TargetMode="External"/><Relationship Id="rId10" Type="http://schemas.openxmlformats.org/officeDocument/2006/relationships/hyperlink" Target="http://www.spectronresowcer.com/crazy-science-profresser.com" TargetMode="External"/><Relationship Id="rId19" Type="http://schemas.openxmlformats.org/officeDocument/2006/relationships/hyperlink" Target="http://www.gaurdian.co.uk/" TargetMode="External"/><Relationship Id="rId4" Type="http://schemas.openxmlformats.org/officeDocument/2006/relationships/hyperlink" Target="http://www.telegraph.co.uk/health/healthpictureg" TargetMode="External"/><Relationship Id="rId9" Type="http://schemas.openxmlformats.org/officeDocument/2006/relationships/hyperlink" Target="http://www.moheak.com/.../" TargetMode="External"/><Relationship Id="rId14" Type="http://schemas.openxmlformats.org/officeDocument/2006/relationships/hyperlink" Target="http://www.availibleimages.com/" TargetMode="External"/><Relationship Id="rId22" Type="http://schemas.openxmlformats.org/officeDocument/2006/relationships/hyperlink" Target="http://www.trialx.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u="sng" dirty="0" smtClean="0">
                <a:effectLst>
                  <a:outerShdw blurRad="38100" dist="38100" dir="2700000" algn="tl">
                    <a:srgbClr val="000000">
                      <a:alpha val="43137"/>
                    </a:srgbClr>
                  </a:outerShdw>
                </a:effectLst>
              </a:rPr>
              <a:t>CRYSTAL METH </a:t>
            </a:r>
            <a:endParaRPr lang="en-US" i="1" u="sng"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normAutofit/>
          </a:bodyPr>
          <a:lstStyle/>
          <a:p>
            <a:r>
              <a:rPr lang="en-US" sz="2400" dirty="0" smtClean="0">
                <a:solidFill>
                  <a:srgbClr val="FF0000"/>
                </a:solidFill>
                <a:effectLst>
                  <a:outerShdw blurRad="38100" dist="38100" dir="2700000" algn="tl">
                    <a:srgbClr val="000000">
                      <a:alpha val="43137"/>
                    </a:srgbClr>
                  </a:outerShdw>
                </a:effectLst>
              </a:rPr>
              <a:t>BY: BW</a:t>
            </a:r>
            <a:endParaRPr lang="en-US" sz="2400" dirty="0" smtClean="0">
              <a:solidFill>
                <a:srgbClr val="FF0000"/>
              </a:solidFill>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562601"/>
            <a:ext cx="2150660" cy="1314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357469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      What is crystal meth </a:t>
            </a:r>
            <a:endParaRPr lang="en-US" sz="4400" dirty="0"/>
          </a:p>
        </p:txBody>
      </p:sp>
      <p:sp>
        <p:nvSpPr>
          <p:cNvPr id="3" name="Content Placeholder 2"/>
          <p:cNvSpPr>
            <a:spLocks noGrp="1"/>
          </p:cNvSpPr>
          <p:nvPr>
            <p:ph idx="1"/>
          </p:nvPr>
        </p:nvSpPr>
        <p:spPr/>
        <p:txBody>
          <a:bodyPr>
            <a:normAutofit/>
          </a:bodyPr>
          <a:lstStyle/>
          <a:p>
            <a:pPr marL="0" indent="0">
              <a:buNone/>
            </a:pPr>
            <a:r>
              <a:rPr lang="en-US" sz="2800" dirty="0" smtClean="0"/>
              <a:t>Crystal meth is a form of methamphetamine. It has many different nicknames</a:t>
            </a:r>
          </a:p>
          <a:p>
            <a:pPr marL="0" indent="0">
              <a:buNone/>
            </a:pPr>
            <a:r>
              <a:rPr lang="en-US" sz="2800" dirty="0"/>
              <a:t>	</a:t>
            </a:r>
            <a:r>
              <a:rPr lang="en-US" sz="2800" dirty="0" smtClean="0"/>
              <a:t>(  ice, glass, crank, and Tina. )</a:t>
            </a:r>
          </a:p>
          <a:p>
            <a:pPr marL="0" indent="0">
              <a:buNone/>
            </a:pPr>
            <a:endParaRPr lang="en-US" sz="2800" dirty="0"/>
          </a:p>
          <a:p>
            <a:pPr marL="0" indent="0">
              <a:buNone/>
            </a:pPr>
            <a:r>
              <a:rPr lang="en-US" sz="2800" dirty="0" smtClean="0"/>
              <a:t>	</a:t>
            </a:r>
            <a:endParaRPr lang="en-US" sz="2800" dirty="0"/>
          </a:p>
          <a:p>
            <a:pPr lvl="1"/>
            <a:endParaRPr lang="en-US" sz="2800" dirty="0" smtClean="0"/>
          </a:p>
          <a:p>
            <a:pPr lvl="2"/>
            <a:endParaRPr lang="en-US"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581400"/>
            <a:ext cx="23622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581400"/>
            <a:ext cx="215265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987834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can crystal meth harm you</a:t>
            </a:r>
          </a:p>
        </p:txBody>
      </p:sp>
      <p:sp>
        <p:nvSpPr>
          <p:cNvPr id="3" name="Content Placeholder 2"/>
          <p:cNvSpPr>
            <a:spLocks noGrp="1"/>
          </p:cNvSpPr>
          <p:nvPr>
            <p:ph idx="1"/>
          </p:nvPr>
        </p:nvSpPr>
        <p:spPr/>
        <p:txBody>
          <a:bodyPr/>
          <a:lstStyle/>
          <a:p>
            <a:r>
              <a:rPr lang="en-US" dirty="0"/>
              <a:t>CRYSTAL </a:t>
            </a:r>
            <a:r>
              <a:rPr lang="en-US" dirty="0" smtClean="0"/>
              <a:t>METH IS </a:t>
            </a:r>
            <a:r>
              <a:rPr lang="en-US" dirty="0"/>
              <a:t>THE MOST </a:t>
            </a:r>
            <a:r>
              <a:rPr lang="en-US" dirty="0" smtClean="0"/>
              <a:t>DANGEROUS DRUG </a:t>
            </a:r>
            <a:r>
              <a:rPr lang="en-US" dirty="0"/>
              <a:t>IN THE WORLD. ITS </a:t>
            </a:r>
            <a:r>
              <a:rPr lang="en-US" dirty="0" smtClean="0"/>
              <a:t>DANGEROUS USE, </a:t>
            </a:r>
            <a:r>
              <a:rPr lang="en-US" dirty="0"/>
              <a:t>TO BE AROUND</a:t>
            </a:r>
            <a:r>
              <a:rPr lang="en-US" dirty="0" smtClean="0"/>
              <a:t>, and </a:t>
            </a:r>
            <a:r>
              <a:rPr lang="en-US" dirty="0"/>
              <a:t>TO MAKE.</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352800"/>
            <a:ext cx="277368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352800"/>
            <a:ext cx="374904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578240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affect you</a:t>
            </a:r>
            <a:endParaRPr lang="en-US" dirty="0"/>
          </a:p>
        </p:txBody>
      </p:sp>
      <p:sp>
        <p:nvSpPr>
          <p:cNvPr id="3" name="Content Placeholder 2"/>
          <p:cNvSpPr>
            <a:spLocks noGrp="1"/>
          </p:cNvSpPr>
          <p:nvPr>
            <p:ph idx="1"/>
          </p:nvPr>
        </p:nvSpPr>
        <p:spPr/>
        <p:txBody>
          <a:bodyPr/>
          <a:lstStyle/>
          <a:p>
            <a:pPr marL="0" indent="0">
              <a:buNone/>
            </a:pPr>
            <a:r>
              <a:rPr lang="en-US" dirty="0" smtClean="0"/>
              <a:t>Chrystal meth won’t just change your attitude it will change the way you look.  You can go from beautiful to ugly within a year.</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429000"/>
            <a:ext cx="22120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29000"/>
            <a:ext cx="22098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2071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does your body get hurt the most?</a:t>
            </a:r>
            <a:endParaRPr lang="en-US" dirty="0"/>
          </a:p>
        </p:txBody>
      </p:sp>
      <p:sp>
        <p:nvSpPr>
          <p:cNvPr id="3" name="Content Placeholder 2"/>
          <p:cNvSpPr>
            <a:spLocks noGrp="1"/>
          </p:cNvSpPr>
          <p:nvPr>
            <p:ph idx="1"/>
          </p:nvPr>
        </p:nvSpPr>
        <p:spPr/>
        <p:txBody>
          <a:bodyPr/>
          <a:lstStyle/>
          <a:p>
            <a:pPr marL="0" indent="0">
              <a:buNone/>
            </a:pPr>
            <a:r>
              <a:rPr lang="en-US" dirty="0" smtClean="0"/>
              <a:t>Nowhere is the the damage worse than the brain. Meth</a:t>
            </a:r>
          </a:p>
          <a:p>
            <a:pPr marL="0" indent="0">
              <a:buNone/>
            </a:pPr>
            <a:r>
              <a:rPr lang="en-US" dirty="0" smtClean="0"/>
              <a:t>can make you feel incredible and dynamic ,but that’s only a temporary sensation. </a:t>
            </a:r>
            <a:r>
              <a:rPr lang="en-US" dirty="0"/>
              <a:t>I</a:t>
            </a:r>
            <a:r>
              <a:rPr lang="en-US" dirty="0" smtClean="0"/>
              <a:t>ts a short way up but a long way down. </a:t>
            </a:r>
            <a:r>
              <a:rPr lang="en-US" dirty="0"/>
              <a:t> </a:t>
            </a:r>
            <a:r>
              <a:rPr lang="en-US" dirty="0" smtClean="0"/>
              <a:t>Feelings of pleasure and power are replaced with severe depression, insomnia, and hallucinations.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4800600"/>
            <a:ext cx="2100262"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800599"/>
            <a:ext cx="2209800" cy="1763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78665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people do it</a:t>
            </a:r>
            <a:endParaRPr lang="en-US" dirty="0"/>
          </a:p>
        </p:txBody>
      </p:sp>
      <p:sp>
        <p:nvSpPr>
          <p:cNvPr id="3" name="Content Placeholder 2"/>
          <p:cNvSpPr>
            <a:spLocks noGrp="1"/>
          </p:cNvSpPr>
          <p:nvPr>
            <p:ph idx="1"/>
          </p:nvPr>
        </p:nvSpPr>
        <p:spPr/>
        <p:txBody>
          <a:bodyPr/>
          <a:lstStyle/>
          <a:p>
            <a:pPr marL="0" indent="0">
              <a:buNone/>
            </a:pPr>
            <a:r>
              <a:rPr lang="en-US" dirty="0" smtClean="0"/>
              <a:t>Chrystal meth may be the most addictive drug on the planet because it causes the brain to release much more dopamine than other drugs. Users feel so much pleasure that they want to keep reliving the experience , they crave it more than anything. </a:t>
            </a:r>
            <a:endParaRPr lang="en-US" dirty="0"/>
          </a:p>
        </p:txBody>
      </p:sp>
      <p:sp>
        <p:nvSpPr>
          <p:cNvPr id="4" name="AutoShape 2" descr="data:image/jpg;base64,/9j/4AAQSkZJRgABAQAAAQABAAD/2wBDAAkGBwgHBgkIBwgKCgkLDRYPDQwMDRsUFRAWIB0iIiAdHx8kKDQsJCYxJx8fLT0tMTU3Ojo6Iys/RD84QzQ5Ojf/2wBDAQoKCg0MDRoPDxo3JR8lNzc3Nzc3Nzc3Nzc3Nzc3Nzc3Nzc3Nzc3Nzc3Nzc3Nzc3Nzc3Nzc3Nzc3Nzc3Nzc3Nzf/wAARCACQALQDASIAAhEBAxEB/8QAHAAAAQQDAQAAAAAAAAAAAAAAAAMEBQYBAgcI/8QAOBAAAgEDAgQEBQEHBAMBAAAAAQIDAAQREiEFBjFBEyJRYQcUcYGRMiNCUqGxwdEzYuHwJHKS4v/EABkBAQEBAQEBAAAAAAAAAAAAAAABAgMEBf/EACARAQEAAgICAwEBAAAAAAAAAAABAhEDIRIxBBMiQVH/2gAMAwEAAhEDEQA/AKTe2clvNLZXMTQXMbHWjjBQ+n/PeomRGGQCfQ16E+InI8XMlsbyy0x8UhXCHG0yjfS388HtXBrq0ubWaW3u4JLeeMkPHONLKR7f3okiKbKuGGdj6ZpCc4kIWQYPTINPJFKb6qjrqVXOEXTjrvsaKTkLDKFs9sg0TtrjjI/VpwdqTzgdzRkkHHWg7VyZaPxzg3D5rv8A0YYguFONRq1S8HsEQDRpUe9QfwvcJyZaM2O9b8b4jLNeLDGuqIkIMsVUZ7n2rz5eW+jU/pW84fwcZ1+Bq/8AYCmB4Dwa6OFfY+hBAqQu+Vba3t1m4lcZzv8AskGP71X+N8DteHW6X/C70xFehTbB91HUfapq+yZS9J3g/Lp4ZdB4ZiYT0IParJpBXtVZ5U41Lc26Lc6CW21IdifWrNJcJ4RORXDPdrW9FUAZcVHcS4NFelWlbSR3p5b3CPFq2xULzDxqaBPBslHisca36LUxl2XtqOB8MjdQ+GYbbkVK2EFnDkW6xgf7TVXXlq4uFWa/vgrPv+1YkfjO1OL3gL8FjSWaIaGPkuLUsCrdsr3H3rv45TtN4rVf2UV3YXETjKsh3x0PavNPG7gy8SnzkFHKkn2OK9IcMuBLYK7EklDnP0615m4g5k4jdtkHVM53Pua68d2z1KfcJVmnRcBdG2RVqsLJri4jhgSWaaTZVAyT9BVS4Y5NyGYhdRG+f516a5K5VsODWUdxbuLi4mjDNcsgyQRnC+grrpMqYch8kjhJXiHElVrwrhItiIf/ANVexmtY1wOpOfat6tWCis4oqKxVW525I4bzVEskwMN/EpENyhO2ezDow279O1WmjtQeZuauUOIcusq8QVAjnSkuryOfQH19jv8AWqJJG65JRlGep6fmvT3xMvVi4S9uWz42E0k7ev5rzjxKL5UlItiW8x/zRmVFt6VqBnr/ACrc5PUjPsK0Yjckb0adq+Gshbk6JcnYn+tTMMFu0jC4cb/xbCqd8LbnVwR7csMRu2w7E71P3dvISWjlGD1Bry8mWsnXHi8p0X4zZpJaPEbyfwiuNKTY2+tVO6EkpMKySSLgKQWzUp8rl9zk+1SNpaFh2Ve9Z8619Xj7IcuWkkK7AZ64XtU8A+lgddOuGWsKprR1f1xWvEm0r0x9Kl/2uF9kluWCLFGWA7moPmG2LSiZdRdDnqc/ipjhvmm82T5tqlLxbIaFuSAW2GRUt1enSY79qNY3l5c3ELfMyDQ2NJUOrD0PerekNzdWyw3c/iRICVGnAWmN3wCIP41t5MnrGcVrDw+8DYM8zAerda39m4zeLtK28Xy0E+h8qIzj7CvOMw1PKzDAaRiM9969HSp8rwq6J6iByf8A5Neb1cEhmAwd9Irpw3qpZotw5gHYZPTNeg/g/wAzi84EOG3TsZbHCBm7p+7v+Rv6V5zU6XYKANQwMmrp8OOZBwHmWM3epbW7RYZSpBAOryt9Mk/mu7OT1HnIyPSjao+CTwowY08p6jPlI9qfR4KgjOPeiS7bUUUUaFGcUZHrWHdUUljjFBzD4w3BiECqfLnLD12rh3GF8R3kjAOoggjuK7B8YTI06tpyrrhB9K5Iyh4GiVssPMMkfijEQhBXYitT7jal510OyaTWkEbTSLCi5kdvIfU+lG1y+GVyEnuYNWASG6+2Kv8AMF7DIPvXKOTJzZ8fEMqlTIGQg7YIya6a04wpz5cb+1eL5E/T3fFs12WGFGyqKheLcaJu4eH2zAM5GpgegqI5k5nFqzWtmdUpHmbOwqlxcTuUuVuNWpwQcmrx8N91nm5ZvUd2skuLSGLwwSunck0tdyeP+ryHG1VrgHxG4Vfi3s7uOS1mYBcsAU1exz/WrHxLwdKOhJDdD1rGd8Oq5YcXldwpw5BHIuCCAfSkOadTcPkbUMpuo77U7sVWCze5ncJGozlj2rnXN/PdrJI9rwpWkCsQ0rjb7b1nCXO9OuWGMva48r8Za4hUOcqNjk1ZgRmuE8tcxXNre5UB1f8AUmQK69acxWF0sZVyHYfpI6Vc+PLGsW45dwtzbKbflfi0o2Is5dJ99JArzjCCTgHoM13b4m8QW35NuURgWucRr9+tcMVSFJ05Ga9XBPy45+2v+pKDnGe52pQoFYLrV87YVsD70QIHM4KlmEZKgHocitUDPIFUHVnbI712Yep/hxevfcqcMaeUyTiAeZjqyMkbHvVptmbSyFCuk43qifDUrb8EtY0DrFpBAZgcZOGAx/uGfvV8WPTMWDnSR+nPf1oxiV69c/ais70Ubalc02uUbUgU5yc4PpTqkZ4ySHPRVP1ol9OYfFYM72YTdFJ8RQM7Y9/tXH7yN1zIzCTJ2Ybfyru3NkMV3BO0+UkhBKjYnSRvtjpXGprVVtZLmQ+KrErGmQ2F7GrWMar95DrUSBQyny5zgqfQ/wBqjUWQyjwwSynO3Ufin/ijUUkhLRk4ca8betP1ske1jd2hW3IOm+jbzD/a47/8VHRFQvO0gnQlriNgwk6n7+tTN5zNdPblNgWG57CnPGbeC3tbb5RoVgCapBCNmbsfUVWJZvEyGAA65HU1myXutTK4+mkkvivmQnc5NZ8JtJcA6c9elb29ubhyIULEdh1pe9ha2CxPGMDpjb+VaZR7AMcr1q48u88SWEMVvxGJ544tlYHfHvVdtrJpxlEZvotS55Vv/lo5VtJQkhwG0nesckwymsnbi+zG7xKc28733Hx8tEptbEYxEp3YjuT+KqmOxO3pV3g+GXH7meeIweC0SBzr6MD0wftULzDy1fct3SW/ERFqkiEsRU5Ein+h+tMPCTWLOczt3kjYrcvEzMwULuQwPSpPg/FriG9jzmRs4RMYFRaFoh5WwSOi1tYuIpWdhggeRtwQfatWbYlW3n3i8l7ZWtm7BTHmQoD1qlR5XzDcnapC4uFndXmfxmP6tfUU2ufl/BUxKwkz5l6rikmpopBchsjI2O4p5w5SLhcsuDgnfO2aZxEbgjO3ftTmxUNJrlx0wq+tVHoTkq408LhAAaXzoCu/lJ2z+B+Kvwl1LEwkYt6FcZrlnwk4lFxG0HDthd29xrIAxmIDr+dq6soWaRRj9BLfSq5zql9XtRWRk98faijoyTikX0vEV1EKw65qvDiE8AnjEi+HFGWb1J9R6VDy81tLFNEjapDEQMHGD6g1Kx57SvEruCytbt5dLSMcs+2dA7b/ANK868WY2s08eo+HrJQ9QBmrRzDf3VxxCRZJZmizhiXB+1UrmF5BPolUA9ipBBHrnJpsxhikwWXOQVP6g/8AapfgwEtxNYFlCSoWRcjBPY5/sar2TvipSGYHh0MIVTibzsRnKkHY+1SuiYupbeWzt4vDWMgYLebA9sH/AKKrN1D4dxImAcNsR3FTkjrdx4mU5jfCP0P096iuIuBdhW82ANWe/tSF9p7lk20VsLiWErI50hhv0/pTPmUrJKkgzqLFcFcH/moy2ufDdlU6EkOGBP8AesT3stwgikOUU+UEbj700iwcrcXj4ZHIs0JmEgGMdQK6zHz/AMsmzszieNgw1RtFkx4237VyHl+ayCFLhgrfxGrVb8MjuItcFzG0TbnpmuHLZ/Y+h8fDc9rBzX8Uo7lJbfgNpMgdNBuZcL91G/5OK5pfQXFzGbm9kaSTRs0jEnHpVpig4bZOZJ3DkbhSQB96qnMHF1upHjhOU1HVtsfYe1OO7vSc3Hjhj3VdY/tOm3pS6I5GXI0emd/sKTYHw8j164pyzKzBoWx0K5G4xXoeBi5Kx+VFOCB1O4prvncnc05vQTKzMc6xncY3pmwORjYmgXtoWdwSu2d8UraHN2cnyjIWs28mUMbE4A2ArfhK/wDkatIbzDr3370HXeQIJ+Ac2wqNLvxHh6gKABpINdpt4RBGFBJPUk965ryJai75gPELqZZblIQMKdkGO3t0rp3/AHFGJN9j70UfeipptyG94/bRRTRzT6jcPnLMdlx0FUfinMNva3CxWz/Mk/uqcY+tVW940z3RDZbR0I7/AOKRF8jsJEQQgE+IF6keoJqszFO8X4iJlWdwYCx8kbAHYd8g+tVrik/zEupc6AMY1Z3+uK1nujJqUh8E5Az/AN3puZGB0jb+dGmWidIw+Mr6+lSXAbp7W/jKIjMMnTIuVb2OetRqTEHzqH7Z9PpUva2eYBcpIZm1aCFUho9upPeg1W+ndmhjiijAkDKVTBTB6CmN6he/mkkPVyckYzUrcIHkt5SqfMAhZmjbZx64x1+1RnEG1XLgFWAY4IPvUDVlOcAZz96c2dm93KUiClgu2OhpsBvud6VSXwFLRsQzdWDkYqjQExsR0IOKUjvJ0/05ZF9g2K1MMhTW22d8nvSaqAelLNkui5nZ/wBbu31Oa0YNjURtSkFtNIPEjCgA7FjT2eOJ7MDI1Kdyp70Xe0ZGWYFVBIbsO1LOhjlQxjQGHXVkCm4bQDhsZGDUrMPFRCAunqO1EM7lG0xu2QRsRjFNm2O4FSF0F0rnOc9t6ZPg9x75oN7U/tcAZ1Aj0rMQdYpAiklSCTnB2pHGGO49qewrkE4OHGTQdO+H/P44FwsW7cPjuJGfJlM2hyvYdDnFdb5Y5u4fzJGxtWMcq/qgkI149QO49xXlm3n+XYRrIMjoev2qY4Zxq4s5Y7iJ2WWN9aOnUe/+aJrT1b4g9KKoXC+dJrjh8E37NvEQMTjuRRUNvMsr65C/rSa5FZoqqyTnbSv1xWKKKBa0hW4kKGZI8DqwO9SFuDZTMY1llwvlKZ0sfX+vWotSvRh9xSnzMsZ/ZO6Z2yrEbUEhBIJLgyNIURvLupxjH9a0u4lYh4WWTUpYaAc7dajlkdQV1EqTnSTtTi3uFDFZsrG22pThk9x6/SgSIOMuMD1NK2kCSktK+mNeuBk0rMssIyJUlh/dcYKn/mkguk+WRQOuzYoH12kaQlw5JYbdse1Rx1FdbA7nGaVkuy0JiYAg/vikAuuNzq/TvgnqKB9w3U8bIozg+lJzERO6q25c5x6f5p1whbeA+JfytCitkAKQX27H2pheSa2LBywZiQcYyM7UGJLjWiDQiMoI1Abt9aVtJhbgiQHS2CpG4FNVlCx6NHm1Z1Z/lTq3lVgMhQvXc9KDV5C7E5OgZOTgitAyHAIHTbI6CsSOqudK+Y/w9KTDnPUA998Ggy4K53U+pFOITiAgajuCufSkWkYtqViK2hkJc5wTgAe1AlIdM2pR09sb05t5wxI6HOevWmku8rZJxn0rIYKwO5PrmgtVrxWSCBY01hR70VXFvnUYK5+9FA1ooooCiiigKMUUUBQDjsDt3oooFklAiZGVWB6E9VNItk/WiigGJxWyAsSoOMjf3rWsqCTnOKBWe7nnijhkkJjj/Qn8NJMzMoB7VqOprNAVjoMb4Pas1so270AFIGc9u1DkqApXpQ7Z8o6fWtfsKDOrPU4pWB0iZiTltOFYdjSO3pRQbTNrkJByM9a170UUBRRRQFFG4OD2ooCitWJBrIO/f8UGaKzpb0P4rU5B6GgzRRRQFFFFAUY6+9FFAd80UUUARR9KKKAooooCiiigKKKKAooooP/Z"/>
          <p:cNvSpPr>
            <a:spLocks noChangeAspect="1" noChangeArrowheads="1"/>
          </p:cNvSpPr>
          <p:nvPr/>
        </p:nvSpPr>
        <p:spPr bwMode="auto">
          <a:xfrm>
            <a:off x="63500" y="-546100"/>
            <a:ext cx="1390650" cy="1114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g;base64,/9j/4AAQSkZJRgABAQAAAQABAAD/2wBDAAkGBwgHBgkIBwgKCgkLDRYPDQwMDRsUFRAWIB0iIiAdHx8kKDQsJCYxJx8fLT0tMTU3Ojo6Iys/RD84QzQ5Ojf/2wBDAQoKCg0MDRoPDxo3JR8lNzc3Nzc3Nzc3Nzc3Nzc3Nzc3Nzc3Nzc3Nzc3Nzc3Nzc3Nzc3Nzc3Nzc3Nzc3Nzc3Nzf/wAARCACQALQDASIAAhEBAxEB/8QAHAAAAQQDAQAAAAAAAAAAAAAAAAMEBQYBAgcI/8QAOBAAAgEDAgQEBQEHBAMBAAAAAQIDAAQREiEFBjFBEyJRYQcUcYGRMiNCUqGxwdEzYuHwJHKS4v/EABkBAQEBAQEBAAAAAAAAAAAAAAABAgMEBf/EACARAQEAAgICAwEBAAAAAAAAAAABAhEDIRIxBBMiQVH/2gAMAwEAAhEDEQA/AKTe2clvNLZXMTQXMbHWjjBQ+n/PeomRGGQCfQ16E+InI8XMlsbyy0x8UhXCHG0yjfS388HtXBrq0ubWaW3u4JLeeMkPHONLKR7f3okiKbKuGGdj6ZpCc4kIWQYPTINPJFKb6qjrqVXOEXTjrvsaKTkLDKFs9sg0TtrjjI/VpwdqTzgdzRkkHHWg7VyZaPxzg3D5rv8A0YYguFONRq1S8HsEQDRpUe9QfwvcJyZaM2O9b8b4jLNeLDGuqIkIMsVUZ7n2rz5eW+jU/pW84fwcZ1+Bq/8AYCmB4Dwa6OFfY+hBAqQu+Vba3t1m4lcZzv8AskGP71X+N8DteHW6X/C70xFehTbB91HUfapq+yZS9J3g/Lp4ZdB4ZiYT0IParJpBXtVZ5U41Lc26Lc6CW21IdifWrNJcJ4RORXDPdrW9FUAZcVHcS4NFelWlbSR3p5b3CPFq2xULzDxqaBPBslHisca36LUxl2XtqOB8MjdQ+GYbbkVK2EFnDkW6xgf7TVXXlq4uFWa/vgrPv+1YkfjO1OL3gL8FjSWaIaGPkuLUsCrdsr3H3rv45TtN4rVf2UV3YXETjKsh3x0PavNPG7gy8SnzkFHKkn2OK9IcMuBLYK7EklDnP0615m4g5k4jdtkHVM53Pua68d2z1KfcJVmnRcBdG2RVqsLJri4jhgSWaaTZVAyT9BVS4Y5NyGYhdRG+f516a5K5VsODWUdxbuLi4mjDNcsgyQRnC+grrpMqYch8kjhJXiHElVrwrhItiIf/ANVexmtY1wOpOfat6tWCis4oqKxVW525I4bzVEskwMN/EpENyhO2ezDow279O1WmjtQeZuauUOIcusq8QVAjnSkuryOfQH19jv8AWqJJG65JRlGep6fmvT3xMvVi4S9uWz42E0k7ev5rzjxKL5UlItiW8x/zRmVFt6VqBnr/ACrc5PUjPsK0Yjckb0adq+Gshbk6JcnYn+tTMMFu0jC4cb/xbCqd8LbnVwR7csMRu2w7E71P3dvISWjlGD1Bry8mWsnXHi8p0X4zZpJaPEbyfwiuNKTY2+tVO6EkpMKySSLgKQWzUp8rl9zk+1SNpaFh2Ve9Z8619Xj7IcuWkkK7AZ64XtU8A+lgddOuGWsKprR1f1xWvEm0r0x9Kl/2uF9kluWCLFGWA7moPmG2LSiZdRdDnqc/ipjhvmm82T5tqlLxbIaFuSAW2GRUt1enSY79qNY3l5c3ELfMyDQ2NJUOrD0PerekNzdWyw3c/iRICVGnAWmN3wCIP41t5MnrGcVrDw+8DYM8zAerda39m4zeLtK28Xy0E+h8qIzj7CvOMw1PKzDAaRiM9969HSp8rwq6J6iByf8A5Neb1cEhmAwd9Irpw3qpZotw5gHYZPTNeg/g/wAzi84EOG3TsZbHCBm7p+7v+Rv6V5zU6XYKANQwMmrp8OOZBwHmWM3epbW7RYZSpBAOryt9Mk/mu7OT1HnIyPSjao+CTwowY08p6jPlI9qfR4KgjOPeiS7bUUUUaFGcUZHrWHdUUljjFBzD4w3BiECqfLnLD12rh3GF8R3kjAOoggjuK7B8YTI06tpyrrhB9K5Iyh4GiVssPMMkfijEQhBXYitT7jal510OyaTWkEbTSLCi5kdvIfU+lG1y+GVyEnuYNWASG6+2Kv8AMF7DIPvXKOTJzZ8fEMqlTIGQg7YIya6a04wpz5cb+1eL5E/T3fFs12WGFGyqKheLcaJu4eH2zAM5GpgegqI5k5nFqzWtmdUpHmbOwqlxcTuUuVuNWpwQcmrx8N91nm5ZvUd2skuLSGLwwSunck0tdyeP+ryHG1VrgHxG4Vfi3s7uOS1mYBcsAU1exz/WrHxLwdKOhJDdD1rGd8Oq5YcXldwpw5BHIuCCAfSkOadTcPkbUMpuo77U7sVWCze5ncJGozlj2rnXN/PdrJI9rwpWkCsQ0rjb7b1nCXO9OuWGMva48r8Za4hUOcqNjk1ZgRmuE8tcxXNre5UB1f8AUmQK69acxWF0sZVyHYfpI6Vc+PLGsW45dwtzbKbflfi0o2Is5dJ99JArzjCCTgHoM13b4m8QW35NuURgWucRr9+tcMVSFJ05Ga9XBPy45+2v+pKDnGe52pQoFYLrV87YVsD70QIHM4KlmEZKgHocitUDPIFUHVnbI712Yep/hxevfcqcMaeUyTiAeZjqyMkbHvVptmbSyFCuk43qifDUrb8EtY0DrFpBAZgcZOGAx/uGfvV8WPTMWDnSR+nPf1oxiV69c/ais70Ubalc02uUbUgU5yc4PpTqkZ4ySHPRVP1ol9OYfFYM72YTdFJ8RQM7Y9/tXH7yN1zIzCTJ2Ybfyru3NkMV3BO0+UkhBKjYnSRvtjpXGprVVtZLmQ+KrErGmQ2F7GrWMar95DrUSBQyny5zgqfQ/wBqjUWQyjwwSynO3Ufin/ijUUkhLRk4ca8betP1ske1jd2hW3IOm+jbzD/a47/8VHRFQvO0gnQlriNgwk6n7+tTN5zNdPblNgWG57CnPGbeC3tbb5RoVgCapBCNmbsfUVWJZvEyGAA65HU1myXutTK4+mkkvivmQnc5NZ8JtJcA6c9elb29ubhyIULEdh1pe9ha2CxPGMDpjb+VaZR7AMcr1q48u88SWEMVvxGJ544tlYHfHvVdtrJpxlEZvotS55Vv/lo5VtJQkhwG0nesckwymsnbi+zG7xKc28733Hx8tEptbEYxEp3YjuT+KqmOxO3pV3g+GXH7meeIweC0SBzr6MD0wftULzDy1fct3SW/ERFqkiEsRU5Ein+h+tMPCTWLOczt3kjYrcvEzMwULuQwPSpPg/FriG9jzmRs4RMYFRaFoh5WwSOi1tYuIpWdhggeRtwQfatWbYlW3n3i8l7ZWtm7BTHmQoD1qlR5XzDcnapC4uFndXmfxmP6tfUU2ufl/BUxKwkz5l6rikmpopBchsjI2O4p5w5SLhcsuDgnfO2aZxEbgjO3ftTmxUNJrlx0wq+tVHoTkq408LhAAaXzoCu/lJ2z+B+Kvwl1LEwkYt6FcZrlnwk4lFxG0HDthd29xrIAxmIDr+dq6soWaRRj9BLfSq5zql9XtRWRk98faijoyTikX0vEV1EKw65qvDiE8AnjEi+HFGWb1J9R6VDy81tLFNEjapDEQMHGD6g1Kx57SvEruCytbt5dLSMcs+2dA7b/ANK868WY2s08eo+HrJQ9QBmrRzDf3VxxCRZJZmizhiXB+1UrmF5BPolUA9ipBBHrnJpsxhikwWXOQVP6g/8AapfgwEtxNYFlCSoWRcjBPY5/sar2TvipSGYHh0MIVTibzsRnKkHY+1SuiYupbeWzt4vDWMgYLebA9sH/AKKrN1D4dxImAcNsR3FTkjrdx4mU5jfCP0P096iuIuBdhW82ANWe/tSF9p7lk20VsLiWErI50hhv0/pTPmUrJKkgzqLFcFcH/moy2ufDdlU6EkOGBP8AesT3stwgikOUU+UEbj700iwcrcXj4ZHIs0JmEgGMdQK6zHz/AMsmzszieNgw1RtFkx4237VyHl+ayCFLhgrfxGrVb8MjuItcFzG0TbnpmuHLZ/Y+h8fDc9rBzX8Uo7lJbfgNpMgdNBuZcL91G/5OK5pfQXFzGbm9kaSTRs0jEnHpVpig4bZOZJ3DkbhSQB96qnMHF1upHjhOU1HVtsfYe1OO7vSc3Hjhj3VdY/tOm3pS6I5GXI0emd/sKTYHw8j164pyzKzBoWx0K5G4xXoeBi5Kx+VFOCB1O4prvncnc05vQTKzMc6xncY3pmwORjYmgXtoWdwSu2d8UraHN2cnyjIWs28mUMbE4A2ArfhK/wDkatIbzDr3370HXeQIJ+Ac2wqNLvxHh6gKABpINdpt4RBGFBJPUk965ryJai75gPELqZZblIQMKdkGO3t0rp3/AHFGJN9j70UfeipptyG94/bRRTRzT6jcPnLMdlx0FUfinMNva3CxWz/Mk/uqcY+tVW940z3RDZbR0I7/AOKRF8jsJEQQgE+IF6keoJqszFO8X4iJlWdwYCx8kbAHYd8g+tVrik/zEupc6AMY1Z3+uK1nujJqUh8E5Az/AN3puZGB0jb+dGmWidIw+Mr6+lSXAbp7W/jKIjMMnTIuVb2OetRqTEHzqH7Z9PpUva2eYBcpIZm1aCFUho9upPeg1W+ndmhjiijAkDKVTBTB6CmN6he/mkkPVyckYzUrcIHkt5SqfMAhZmjbZx64x1+1RnEG1XLgFWAY4IPvUDVlOcAZz96c2dm93KUiClgu2OhpsBvud6VSXwFLRsQzdWDkYqjQExsR0IOKUjvJ0/05ZF9g2K1MMhTW22d8nvSaqAelLNkui5nZ/wBbu31Oa0YNjURtSkFtNIPEjCgA7FjT2eOJ7MDI1Kdyp70Xe0ZGWYFVBIbsO1LOhjlQxjQGHXVkCm4bQDhsZGDUrMPFRCAunqO1EM7lG0xu2QRsRjFNm2O4FSF0F0rnOc9t6ZPg9x75oN7U/tcAZ1Aj0rMQdYpAiklSCTnB2pHGGO49qewrkE4OHGTQdO+H/P44FwsW7cPjuJGfJlM2hyvYdDnFdb5Y5u4fzJGxtWMcq/qgkI149QO49xXlm3n+XYRrIMjoev2qY4Zxq4s5Y7iJ2WWN9aOnUe/+aJrT1b4g9KKoXC+dJrjh8E37NvEQMTjuRRUNvMsr65C/rSa5FZoqqyTnbSv1xWKKKBa0hW4kKGZI8DqwO9SFuDZTMY1llwvlKZ0sfX+vWotSvRh9xSnzMsZ/ZO6Z2yrEbUEhBIJLgyNIURvLupxjH9a0u4lYh4WWTUpYaAc7dajlkdQV1EqTnSTtTi3uFDFZsrG22pThk9x6/SgSIOMuMD1NK2kCSktK+mNeuBk0rMssIyJUlh/dcYKn/mkguk+WRQOuzYoH12kaQlw5JYbdse1Rx1FdbA7nGaVkuy0JiYAg/vikAuuNzq/TvgnqKB9w3U8bIozg+lJzERO6q25c5x6f5p1whbeA+JfytCitkAKQX27H2pheSa2LBywZiQcYyM7UGJLjWiDQiMoI1Abt9aVtJhbgiQHS2CpG4FNVlCx6NHm1Z1Z/lTq3lVgMhQvXc9KDV5C7E5OgZOTgitAyHAIHTbI6CsSOqudK+Y/w9KTDnPUA998Ggy4K53U+pFOITiAgajuCufSkWkYtqViK2hkJc5wTgAe1AlIdM2pR09sb05t5wxI6HOevWmku8rZJxn0rIYKwO5PrmgtVrxWSCBY01hR70VXFvnUYK5+9FA1ooooCiiigKMUUUBQDjsDt3oooFklAiZGVWB6E9VNItk/WiigGJxWyAsSoOMjf3rWsqCTnOKBWe7nnijhkkJjj/Qn8NJMzMoB7VqOprNAVjoMb4Pas1so270AFIGc9u1DkqApXpQ7Z8o6fWtfsKDOrPU4pWB0iZiTltOFYdjSO3pRQbTNrkJByM9a170UUBRRRQFFG4OD2ooCitWJBrIO/f8UGaKzpb0P4rU5B6GgzRRRQFFFFAUY6+9FFAd80UUUARR9KKKAooooCiiigKKKKAooooP/Z"/>
          <p:cNvSpPr>
            <a:spLocks noChangeAspect="1" noChangeArrowheads="1"/>
          </p:cNvSpPr>
          <p:nvPr/>
        </p:nvSpPr>
        <p:spPr bwMode="auto">
          <a:xfrm>
            <a:off x="215900" y="-393700"/>
            <a:ext cx="1390650" cy="1114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195763"/>
            <a:ext cx="2514600" cy="182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825" y="4191000"/>
            <a:ext cx="2286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984476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happens when you’re on meth?</a:t>
            </a:r>
            <a:endParaRPr lang="en-US" dirty="0"/>
          </a:p>
        </p:txBody>
      </p:sp>
      <p:sp>
        <p:nvSpPr>
          <p:cNvPr id="3" name="Content Placeholder 2"/>
          <p:cNvSpPr>
            <a:spLocks noGrp="1"/>
          </p:cNvSpPr>
          <p:nvPr>
            <p:ph idx="1"/>
          </p:nvPr>
        </p:nvSpPr>
        <p:spPr/>
        <p:txBody>
          <a:bodyPr/>
          <a:lstStyle/>
          <a:p>
            <a:pPr marL="0" indent="0">
              <a:buNone/>
            </a:pPr>
            <a:r>
              <a:rPr lang="en-US" dirty="0" smtClean="0"/>
              <a:t>Its possible to become a criminal when you become a meth addict. As with most drugs, it’s a crime to possess, sell, or make meth. However there are other crimes related  to meth like </a:t>
            </a:r>
            <a:r>
              <a:rPr lang="en-US" b="1" i="1" u="sng" dirty="0" smtClean="0">
                <a:effectLst>
                  <a:outerShdw blurRad="38100" dist="38100" dir="2700000" algn="tl">
                    <a:srgbClr val="000000">
                      <a:alpha val="43137"/>
                    </a:srgbClr>
                  </a:outerShdw>
                </a:effectLst>
              </a:rPr>
              <a:t>stealing , abusing, killing, or </a:t>
            </a:r>
            <a:r>
              <a:rPr lang="en-US" b="1" i="1" u="sng" dirty="0" err="1" smtClean="0">
                <a:effectLst>
                  <a:outerShdw blurRad="38100" dist="38100" dir="2700000" algn="tl">
                    <a:srgbClr val="000000">
                      <a:alpha val="43137"/>
                    </a:srgbClr>
                  </a:outerShdw>
                </a:effectLst>
              </a:rPr>
              <a:t>mabe</a:t>
            </a:r>
            <a:r>
              <a:rPr lang="en-US" b="1" i="1" u="sng" dirty="0" smtClean="0">
                <a:effectLst>
                  <a:outerShdw blurRad="38100" dist="38100" dir="2700000" algn="tl">
                    <a:srgbClr val="000000">
                      <a:alpha val="43137"/>
                    </a:srgbClr>
                  </a:outerShdw>
                </a:effectLst>
              </a:rPr>
              <a:t> just hurting somebody.</a:t>
            </a:r>
            <a:r>
              <a:rPr lang="en-US" dirty="0" smtClean="0"/>
              <a:t>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48" y="4114800"/>
            <a:ext cx="26193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400" y="4114800"/>
            <a:ext cx="210502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0883687"/>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Meth effect behavior? </a:t>
            </a:r>
            <a:endParaRPr lang="en-US" dirty="0"/>
          </a:p>
        </p:txBody>
      </p:sp>
      <p:sp>
        <p:nvSpPr>
          <p:cNvPr id="3" name="Content Placeholder 2"/>
          <p:cNvSpPr>
            <a:spLocks noGrp="1"/>
          </p:cNvSpPr>
          <p:nvPr>
            <p:ph idx="1"/>
          </p:nvPr>
        </p:nvSpPr>
        <p:spPr/>
        <p:txBody>
          <a:bodyPr/>
          <a:lstStyle/>
          <a:p>
            <a:pPr marL="0" indent="0">
              <a:buNone/>
            </a:pPr>
            <a:r>
              <a:rPr lang="en-US" dirty="0" smtClean="0"/>
              <a:t>(abuse and violence) Chrystal meth makes people’s behaviors very unpredictable. It interferes with all the parts of the brain that control emotions and good judgment. The line between right and wrong is blurred and this causes addicts to attack quicker if they lose their temper. They can physically and verbally abuse someone, this can happen at home or even out in public.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4400"/>
            <a:ext cx="19812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4724400"/>
            <a:ext cx="32004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256513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	Is it fatal? </a:t>
            </a:r>
            <a:endParaRPr lang="en-US" dirty="0"/>
          </a:p>
        </p:txBody>
      </p:sp>
      <p:sp>
        <p:nvSpPr>
          <p:cNvPr id="3" name="Content Placeholder 2"/>
          <p:cNvSpPr>
            <a:spLocks noGrp="1"/>
          </p:cNvSpPr>
          <p:nvPr>
            <p:ph idx="1"/>
          </p:nvPr>
        </p:nvSpPr>
        <p:spPr/>
        <p:txBody>
          <a:bodyPr/>
          <a:lstStyle/>
          <a:p>
            <a:pPr marL="393192" lvl="1" indent="0">
              <a:buNone/>
            </a:pPr>
            <a:r>
              <a:rPr lang="en-US" dirty="0" smtClean="0"/>
              <a:t>Yes, Chrystal Meth is extremely fatal. </a:t>
            </a:r>
            <a:r>
              <a:rPr lang="en-US" dirty="0"/>
              <a:t> </a:t>
            </a:r>
            <a:r>
              <a:rPr lang="en-US" dirty="0" smtClean="0"/>
              <a:t>It can kill you. After doing it for a while your body gets hurt so much your body can’t function right and you can die. The word for this is overdose. </a:t>
            </a:r>
            <a:r>
              <a:rPr lang="en-US" dirty="0"/>
              <a:t> </a:t>
            </a:r>
            <a:r>
              <a:rPr lang="en-US" dirty="0" smtClean="0"/>
              <a:t>Many people die each year because of this but still others don’t take caution!</a:t>
            </a:r>
          </a:p>
          <a:p>
            <a:pPr marL="393192" lvl="1" indent="0">
              <a:buNone/>
            </a:pPr>
            <a:endParaRPr lang="en-US" dirty="0"/>
          </a:p>
          <a:p>
            <a:pPr marL="393192" lvl="1" indent="0">
              <a:buNone/>
            </a:pP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0"/>
            <a:ext cx="29241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810000"/>
            <a:ext cx="2971800" cy="304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8459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Crystal meth video</a:t>
            </a:r>
            <a:endParaRPr lang="en-US"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1806157977"/>
              </p:ext>
            </p:extLst>
          </p:nvPr>
        </p:nvGraphicFramePr>
        <p:xfrm>
          <a:off x="-152400" y="1752600"/>
          <a:ext cx="8762999" cy="4876800"/>
        </p:xfrm>
        <a:graphic>
          <a:graphicData uri="http://schemas.openxmlformats.org/presentationml/2006/ole">
            <mc:AlternateContent xmlns:mc="http://schemas.openxmlformats.org/markup-compatibility/2006">
              <mc:Choice xmlns:v="urn:schemas-microsoft-com:vml" Requires="v">
                <p:oleObj spid="_x0000_s1037" name="Package" showAsIcon="1" r:id="rId3" imgW="1243800" imgH="685800" progId="Package">
                  <p:embed/>
                </p:oleObj>
              </mc:Choice>
              <mc:Fallback>
                <p:oleObj name="Package" showAsIcon="1" r:id="rId3" imgW="1243800" imgH="685800" progId="Package">
                  <p:embed/>
                  <p:pic>
                    <p:nvPicPr>
                      <p:cNvPr id="0" name="Object 3"/>
                      <p:cNvPicPr>
                        <a:picLocks noChangeAspect="1" noChangeArrowheads="1"/>
                      </p:cNvPicPr>
                      <p:nvPr/>
                    </p:nvPicPr>
                    <p:blipFill>
                      <a:blip r:embed="rId4"/>
                      <a:srcRect/>
                      <a:stretch>
                        <a:fillRect/>
                      </a:stretch>
                    </p:blipFill>
                    <p:spPr bwMode="auto">
                      <a:xfrm>
                        <a:off x="-152400" y="1752600"/>
                        <a:ext cx="8762999" cy="48768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72548364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t>
            </a:r>
            <a:r>
              <a:rPr lang="en-US" dirty="0" smtClean="0"/>
              <a:t>ources</a:t>
            </a:r>
            <a:endParaRPr lang="en-US" dirty="0"/>
          </a:p>
        </p:txBody>
      </p:sp>
      <p:sp>
        <p:nvSpPr>
          <p:cNvPr id="3" name="Content Placeholder 2"/>
          <p:cNvSpPr>
            <a:spLocks noGrp="1"/>
          </p:cNvSpPr>
          <p:nvPr>
            <p:ph idx="1"/>
          </p:nvPr>
        </p:nvSpPr>
        <p:spPr>
          <a:xfrm>
            <a:off x="457200" y="1935480"/>
            <a:ext cx="8229600" cy="3931920"/>
          </a:xfrm>
        </p:spPr>
        <p:txBody>
          <a:bodyPr>
            <a:normAutofit fontScale="77500" lnSpcReduction="20000"/>
          </a:bodyPr>
          <a:lstStyle/>
          <a:p>
            <a:r>
              <a:rPr lang="en-US" sz="1600" dirty="0" smtClean="0">
                <a:hlinkClick r:id="rId2"/>
              </a:rPr>
              <a:t>www.Addiction,narcononrehab</a:t>
            </a:r>
            <a:endParaRPr lang="en-US" sz="1600" dirty="0" smtClean="0"/>
          </a:p>
          <a:p>
            <a:r>
              <a:rPr lang="en-US" sz="1600" dirty="0" smtClean="0">
                <a:hlinkClick r:id="rId3"/>
              </a:rPr>
              <a:t>www.cyprusupdates.com/../</a:t>
            </a:r>
            <a:endParaRPr lang="en-US" sz="1600" dirty="0" smtClean="0"/>
          </a:p>
          <a:p>
            <a:r>
              <a:rPr lang="en-US" sz="1600" dirty="0" smtClean="0">
                <a:hlinkClick r:id="rId4"/>
              </a:rPr>
              <a:t>www.telegraph.co.uk/health/healthpictureg</a:t>
            </a:r>
            <a:endParaRPr lang="en-US" sz="1600" dirty="0" smtClean="0"/>
          </a:p>
          <a:p>
            <a:r>
              <a:rPr lang="en-US" sz="1600" dirty="0" smtClean="0">
                <a:hlinkClick r:id="rId5"/>
              </a:rPr>
              <a:t>www.12steptreatmentcenters.com/articles.asp</a:t>
            </a:r>
            <a:endParaRPr lang="en-US" sz="1600" dirty="0" smtClean="0"/>
          </a:p>
          <a:p>
            <a:r>
              <a:rPr lang="en-US" sz="1600" dirty="0" smtClean="0">
                <a:hlinkClick r:id="rId6"/>
              </a:rPr>
              <a:t>www.flicker.com/photos/rabidnouaracer/3506644196</a:t>
            </a:r>
            <a:endParaRPr lang="en-US" sz="1600" dirty="0" smtClean="0"/>
          </a:p>
          <a:p>
            <a:r>
              <a:rPr lang="en-US" sz="1600" dirty="0" smtClean="0">
                <a:hlinkClick r:id="rId7"/>
              </a:rPr>
              <a:t>www.irleo.worldpress.com/.../</a:t>
            </a:r>
            <a:endParaRPr lang="en-US" sz="1600" dirty="0" smtClean="0"/>
          </a:p>
          <a:p>
            <a:r>
              <a:rPr lang="en-US" sz="1600" dirty="0" smtClean="0">
                <a:hlinkClick r:id="rId8"/>
              </a:rPr>
              <a:t>www.findingthin.wordpress.com./.../</a:t>
            </a:r>
            <a:endParaRPr lang="en-US" sz="1600" dirty="0" smtClean="0"/>
          </a:p>
          <a:p>
            <a:r>
              <a:rPr lang="en-US" sz="1600" dirty="0" smtClean="0">
                <a:hlinkClick r:id="rId9"/>
              </a:rPr>
              <a:t>www.moheak.com/.../</a:t>
            </a:r>
            <a:endParaRPr lang="en-US" sz="1600" dirty="0" smtClean="0"/>
          </a:p>
          <a:p>
            <a:r>
              <a:rPr lang="en-US" sz="1600" dirty="0" smtClean="0">
                <a:hlinkClick r:id="rId10"/>
              </a:rPr>
              <a:t>www.spectronresowcer.com/crazy-science-profresser.com</a:t>
            </a:r>
            <a:endParaRPr lang="en-US" sz="1600" dirty="0" smtClean="0"/>
          </a:p>
          <a:p>
            <a:r>
              <a:rPr lang="en-US" sz="1600" dirty="0" smtClean="0">
                <a:hlinkClick r:id="rId11"/>
              </a:rPr>
              <a:t>www.rollitup.org/.../230264-chrystalmeth.html.com</a:t>
            </a:r>
            <a:endParaRPr lang="en-US" sz="1600" dirty="0" smtClean="0"/>
          </a:p>
          <a:p>
            <a:r>
              <a:rPr lang="en-US" sz="1600" dirty="0" smtClean="0">
                <a:hlinkClick r:id="rId12"/>
              </a:rPr>
              <a:t>www.wallpaperstag.com</a:t>
            </a:r>
            <a:endParaRPr lang="en-US" sz="1600" dirty="0" smtClean="0"/>
          </a:p>
          <a:p>
            <a:r>
              <a:rPr lang="en-US" sz="1600" dirty="0" smtClean="0">
                <a:hlinkClick r:id="rId13"/>
              </a:rPr>
              <a:t>www.Ipstenu.org</a:t>
            </a:r>
            <a:endParaRPr lang="en-US" sz="1600" dirty="0" smtClean="0"/>
          </a:p>
          <a:p>
            <a:r>
              <a:rPr lang="en-US" sz="1600" dirty="0" smtClean="0">
                <a:hlinkClick r:id="rId14"/>
              </a:rPr>
              <a:t>www.availibleimages.com</a:t>
            </a:r>
            <a:endParaRPr lang="en-US" sz="1600" dirty="0" smtClean="0"/>
          </a:p>
          <a:p>
            <a:r>
              <a:rPr lang="en-US" sz="1600" dirty="0" smtClean="0">
                <a:hlinkClick r:id="rId15"/>
              </a:rPr>
              <a:t>www.chattahbox.com</a:t>
            </a:r>
            <a:endParaRPr lang="en-US" sz="1600" dirty="0" smtClean="0"/>
          </a:p>
          <a:p>
            <a:r>
              <a:rPr lang="en-US" sz="1600" dirty="0" smtClean="0">
                <a:hlinkClick r:id="rId16"/>
              </a:rPr>
              <a:t>www.calibansrevenge.blogspot.com</a:t>
            </a:r>
            <a:endParaRPr lang="en-US" sz="1600" dirty="0" smtClean="0"/>
          </a:p>
          <a:p>
            <a:r>
              <a:rPr lang="en-US" sz="1600" dirty="0" smtClean="0">
                <a:hlinkClick r:id="rId17"/>
              </a:rPr>
              <a:t>www.Inspringgenerations.org</a:t>
            </a:r>
            <a:endParaRPr lang="en-US" sz="1600" dirty="0" smtClean="0"/>
          </a:p>
          <a:p>
            <a:r>
              <a:rPr lang="en-US" sz="1600" dirty="0" smtClean="0">
                <a:hlinkClick r:id="rId18"/>
              </a:rPr>
              <a:t>www.Brainstunts.blogspot.com</a:t>
            </a:r>
            <a:endParaRPr lang="en-US" sz="1600" dirty="0" smtClean="0"/>
          </a:p>
          <a:p>
            <a:r>
              <a:rPr lang="en-US" sz="1600" dirty="0" smtClean="0">
                <a:hlinkClick r:id="rId19"/>
              </a:rPr>
              <a:t>www.gaurdian.co.uk</a:t>
            </a:r>
            <a:endParaRPr lang="en-US" sz="1600" dirty="0" smtClean="0"/>
          </a:p>
          <a:p>
            <a:r>
              <a:rPr lang="en-US" sz="1600" dirty="0" smtClean="0">
                <a:hlinkClick r:id="rId20"/>
              </a:rPr>
              <a:t>www.Care-mates.com</a:t>
            </a:r>
            <a:endParaRPr lang="en-US" sz="1600" dirty="0" smtClean="0"/>
          </a:p>
          <a:p>
            <a:r>
              <a:rPr lang="en-US" sz="1600" dirty="0" smtClean="0">
                <a:hlinkClick r:id="rId21"/>
              </a:rPr>
              <a:t>www.drugfreehomes.org</a:t>
            </a:r>
            <a:endParaRPr lang="en-US" sz="1600" dirty="0" smtClean="0"/>
          </a:p>
          <a:p>
            <a:r>
              <a:rPr lang="en-US" sz="1600" dirty="0" smtClean="0">
                <a:hlinkClick r:id="rId22"/>
              </a:rPr>
              <a:t>www.trialx.com</a:t>
            </a:r>
            <a:endParaRPr lang="en-US" sz="1600" dirty="0" smtClean="0"/>
          </a:p>
          <a:p>
            <a:endParaRPr lang="en-US" sz="1600" dirty="0" smtClean="0"/>
          </a:p>
        </p:txBody>
      </p:sp>
    </p:spTree>
    <p:extLst>
      <p:ext uri="{BB962C8B-B14F-4D97-AF65-F5344CB8AC3E}">
        <p14:creationId xmlns:p14="http://schemas.microsoft.com/office/powerpoint/2010/main" val="35584510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296</TotalTime>
  <Words>417</Words>
  <Application>Microsoft Office PowerPoint</Application>
  <PresentationFormat>On-screen Show (4:3)</PresentationFormat>
  <Paragraphs>45</Paragraphs>
  <Slides>11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Flow</vt:lpstr>
      <vt:lpstr>Package</vt:lpstr>
      <vt:lpstr>CRYSTAL METH </vt:lpstr>
      <vt:lpstr>      What is crystal meth </vt:lpstr>
      <vt:lpstr>how can crystal meth harm you</vt:lpstr>
      <vt:lpstr>How does it affect you</vt:lpstr>
      <vt:lpstr>Where does your body get hurt the most?</vt:lpstr>
      <vt:lpstr>Why do people do it</vt:lpstr>
      <vt:lpstr>What happens when you’re on meth?</vt:lpstr>
      <vt:lpstr>How does Meth effect behavior? </vt:lpstr>
      <vt:lpstr>  Is it fatal? </vt:lpstr>
      <vt:lpstr>Crystal meth video</vt:lpstr>
      <vt:lpstr>Sources</vt:lpstr>
    </vt:vector>
  </TitlesOfParts>
  <Company>Powell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CRYCRYSTAL METH</dc:title>
  <dc:creator>Watson, Benjamin  (2017)</dc:creator>
  <cp:lastModifiedBy>Neal, Crystal</cp:lastModifiedBy>
  <cp:revision>43</cp:revision>
  <dcterms:created xsi:type="dcterms:W3CDTF">2011-09-13T18:07:57Z</dcterms:created>
  <dcterms:modified xsi:type="dcterms:W3CDTF">2011-10-21T18:05:00Z</dcterms:modified>
</cp:coreProperties>
</file>